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7"/>
  </p:notesMasterIdLst>
  <p:sldIdLst>
    <p:sldId id="258" r:id="rId3"/>
    <p:sldId id="286" r:id="rId4"/>
    <p:sldId id="304" r:id="rId5"/>
    <p:sldId id="289" r:id="rId6"/>
    <p:sldId id="306" r:id="rId8"/>
    <p:sldId id="307" r:id="rId9"/>
    <p:sldId id="323" r:id="rId10"/>
    <p:sldId id="263" r:id="rId11"/>
    <p:sldId id="308" r:id="rId12"/>
    <p:sldId id="448" r:id="rId13"/>
    <p:sldId id="449" r:id="rId14"/>
    <p:sldId id="450" r:id="rId15"/>
    <p:sldId id="451" r:id="rId16"/>
    <p:sldId id="452" r:id="rId17"/>
    <p:sldId id="453" r:id="rId18"/>
    <p:sldId id="454" r:id="rId19"/>
    <p:sldId id="455" r:id="rId20"/>
    <p:sldId id="456" r:id="rId21"/>
    <p:sldId id="457" r:id="rId22"/>
    <p:sldId id="458" r:id="rId23"/>
    <p:sldId id="459" r:id="rId24"/>
    <p:sldId id="461" r:id="rId25"/>
    <p:sldId id="462" r:id="rId26"/>
    <p:sldId id="463" r:id="rId27"/>
    <p:sldId id="464" r:id="rId28"/>
    <p:sldId id="465" r:id="rId29"/>
    <p:sldId id="466" r:id="rId30"/>
    <p:sldId id="467" r:id="rId31"/>
    <p:sldId id="468" r:id="rId32"/>
    <p:sldId id="270" r:id="rId33"/>
    <p:sldId id="377" r:id="rId34"/>
    <p:sldId id="375" r:id="rId35"/>
    <p:sldId id="414" r:id="rId36"/>
    <p:sldId id="282" r:id="rId37"/>
    <p:sldId id="415" r:id="rId38"/>
    <p:sldId id="283" r:id="rId39"/>
    <p:sldId id="469" r:id="rId40"/>
    <p:sldId id="470" r:id="rId41"/>
    <p:sldId id="474" r:id="rId42"/>
    <p:sldId id="475" r:id="rId43"/>
    <p:sldId id="298" r:id="rId44"/>
    <p:sldId id="299" r:id="rId45"/>
    <p:sldId id="300" r:id="rId46"/>
    <p:sldId id="301" r:id="rId47"/>
    <p:sldId id="319" r:id="rId48"/>
    <p:sldId id="320" r:id="rId49"/>
    <p:sldId id="372" r:id="rId50"/>
    <p:sldId id="371" r:id="rId51"/>
    <p:sldId id="361" r:id="rId52"/>
    <p:sldId id="259" r:id="rId53"/>
  </p:sldIdLst>
  <p:sldSz cx="12192000" cy="6858000"/>
  <p:notesSz cx="6858000" cy="9144000"/>
  <p:embeddedFontLst>
    <p:embeddedFont>
      <p:font typeface="微软雅黑" panose="020B0503020204020204" pitchFamily="34" charset="-122"/>
      <p:regular r:id="rId58"/>
    </p:embeddedFont>
    <p:embeddedFont>
      <p:font typeface="Calibri" panose="020F0502020204030204" pitchFamily="34" charset="0"/>
      <p:regular r:id="rId59"/>
      <p:bold r:id="rId60"/>
      <p:italic r:id="rId61"/>
      <p:boldItalic r:id="rId62"/>
    </p:embeddedFont>
    <p:embeddedFont>
      <p:font typeface="等线" panose="02010600030101010101" charset="-122"/>
      <p:regular r:id="rId63"/>
    </p:embeddedFont>
    <p:embeddedFont>
      <p:font typeface="等线 Light" panose="02010600030101010101" charset="-122"/>
      <p:regular r:id="rId6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宋乐义"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F512B"/>
    <a:srgbClr val="E98478"/>
    <a:srgbClr val="005CA1"/>
    <a:srgbClr val="3CB3B1"/>
    <a:srgbClr val="D9241D"/>
    <a:srgbClr val="84C171"/>
    <a:srgbClr val="D995BC"/>
    <a:srgbClr val="0070C0"/>
    <a:srgbClr val="4472C4"/>
    <a:srgbClr val="2F52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23" autoAdjust="0"/>
    <p:restoredTop sz="94660"/>
  </p:normalViewPr>
  <p:slideViewPr>
    <p:cSldViewPr snapToGrid="0">
      <p:cViewPr varScale="1">
        <p:scale>
          <a:sx n="69" d="100"/>
          <a:sy n="69" d="100"/>
        </p:scale>
        <p:origin x="8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4" Type="http://schemas.openxmlformats.org/officeDocument/2006/relationships/font" Target="fonts/font7.fntdata"/><Relationship Id="rId63" Type="http://schemas.openxmlformats.org/officeDocument/2006/relationships/font" Target="fonts/font6.fntdata"/><Relationship Id="rId62" Type="http://schemas.openxmlformats.org/officeDocument/2006/relationships/font" Target="fonts/font5.fntdata"/><Relationship Id="rId61" Type="http://schemas.openxmlformats.org/officeDocument/2006/relationships/font" Target="fonts/font4.fntdata"/><Relationship Id="rId60" Type="http://schemas.openxmlformats.org/officeDocument/2006/relationships/font" Target="fonts/font3.fntdata"/><Relationship Id="rId6" Type="http://schemas.openxmlformats.org/officeDocument/2006/relationships/slide" Target="slides/slide4.xml"/><Relationship Id="rId59" Type="http://schemas.openxmlformats.org/officeDocument/2006/relationships/font" Target="fonts/font2.fntdata"/><Relationship Id="rId58" Type="http://schemas.openxmlformats.org/officeDocument/2006/relationships/font" Target="fonts/font1.fntdata"/><Relationship Id="rId57" Type="http://schemas.openxmlformats.org/officeDocument/2006/relationships/commentAuthors" Target="commentAuthors.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82E41-D648-4443-BB91-0C60E58BB5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34251C-9526-4969-B0C1-3132B64BBE4E}"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9bd6cd53-0fa9-4b04-952d-356e3edc2485</a:t>
            </a:r>
            <a:endParaRPr lang="zh-CN" altLang="en-US"/>
          </a:p>
        </p:txBody>
      </p:sp>
      <p:sp>
        <p:nvSpPr>
          <p:cNvPr id="4" name="灯片编号占位符 3"/>
          <p:cNvSpPr>
            <a:spLocks noGrp="1"/>
          </p:cNvSpPr>
          <p:nvPr>
            <p:ph type="sldNum" sz="quarter" idx="10"/>
          </p:nvPr>
        </p:nvSpPr>
        <p:spPr/>
        <p:txBody>
          <a:bodyPr/>
          <a:lstStyle/>
          <a:p>
            <a:fld id="{E9E6FDB6-6D2B-46C1-9FA1-D82906A37C3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CN" altLang="en-US"/>
              <a:t>模板来自于 </a:t>
            </a:r>
            <a:r>
              <a:rPr lang="en-US" altLang="zh-CN"/>
              <a:t>http://docer.wps.cn</a:t>
            </a: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fld id="{6001AB70-25CF-4F41-AA2B-68A2BDE83F45}" type="slidenum">
              <a:rPr lang="zh-CN" altLang="en-US" smtClean="0">
                <a:latin typeface="Calibri" panose="020F0502020204030204" pitchFamily="34" charset="0"/>
              </a:rPr>
            </a:fld>
            <a:endParaRPr lang="zh-CN"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3D7F0B17-20C8-4CBB-BD66-70902ADF39C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63" name="幻灯片图像占位符 1"/>
          <p:cNvSpPr>
            <a:spLocks noGrp="1" noRot="1" noChangeAspect="1"/>
          </p:cNvSpPr>
          <p:nvPr>
            <p:ph type="sldImg" idx="2"/>
          </p:nvPr>
        </p:nvSpPr>
        <p:spPr/>
      </p:sp>
      <p:sp>
        <p:nvSpPr>
          <p:cNvPr id="1048864"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a:defRPr/>
            </a:pPr>
            <a:fld id="{81F47D34-3CEA-40CE-8F8E-5BF3357FF902}" type="datetimeFigureOut">
              <a:rPr lang="zh-CN" altLang="en-US" smtClean="0"/>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72B6ED77-718B-402D-82AD-DF02721FBA6B}" type="slidenum">
              <a:rPr lang="zh-CN" altLang="en-US"/>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58D53983-6B98-4531-B4C5-8F15374B8588}"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58EABAC-6D4C-4D80-AACB-02D6BE8DDA7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D53983-6B98-4531-B4C5-8F15374B8588}"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8EABAC-6D4C-4D80-AACB-02D6BE8DDA7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539.xml"/><Relationship Id="rId8" Type="http://schemas.openxmlformats.org/officeDocument/2006/relationships/tags" Target="../tags/tag538.xml"/><Relationship Id="rId7" Type="http://schemas.openxmlformats.org/officeDocument/2006/relationships/tags" Target="../tags/tag537.xml"/><Relationship Id="rId6" Type="http://schemas.openxmlformats.org/officeDocument/2006/relationships/tags" Target="../tags/tag536.xml"/><Relationship Id="rId5" Type="http://schemas.openxmlformats.org/officeDocument/2006/relationships/tags" Target="../tags/tag535.xml"/><Relationship Id="rId4" Type="http://schemas.openxmlformats.org/officeDocument/2006/relationships/tags" Target="../tags/tag534.xml"/><Relationship Id="rId3" Type="http://schemas.openxmlformats.org/officeDocument/2006/relationships/tags" Target="../tags/tag533.xml"/><Relationship Id="rId20" Type="http://schemas.openxmlformats.org/officeDocument/2006/relationships/slideLayout" Target="../slideLayouts/slideLayout2.xml"/><Relationship Id="rId2" Type="http://schemas.openxmlformats.org/officeDocument/2006/relationships/tags" Target="../tags/tag532.xml"/><Relationship Id="rId19" Type="http://schemas.openxmlformats.org/officeDocument/2006/relationships/tags" Target="../tags/tag549.xml"/><Relationship Id="rId18" Type="http://schemas.openxmlformats.org/officeDocument/2006/relationships/tags" Target="../tags/tag548.xml"/><Relationship Id="rId17" Type="http://schemas.openxmlformats.org/officeDocument/2006/relationships/tags" Target="../tags/tag547.xml"/><Relationship Id="rId16" Type="http://schemas.openxmlformats.org/officeDocument/2006/relationships/tags" Target="../tags/tag546.xml"/><Relationship Id="rId15" Type="http://schemas.openxmlformats.org/officeDocument/2006/relationships/tags" Target="../tags/tag545.xml"/><Relationship Id="rId14" Type="http://schemas.openxmlformats.org/officeDocument/2006/relationships/tags" Target="../tags/tag544.xml"/><Relationship Id="rId13" Type="http://schemas.openxmlformats.org/officeDocument/2006/relationships/tags" Target="../tags/tag543.xml"/><Relationship Id="rId12" Type="http://schemas.openxmlformats.org/officeDocument/2006/relationships/tags" Target="../tags/tag542.xml"/><Relationship Id="rId11" Type="http://schemas.openxmlformats.org/officeDocument/2006/relationships/tags" Target="../tags/tag541.xml"/><Relationship Id="rId10" Type="http://schemas.openxmlformats.org/officeDocument/2006/relationships/tags" Target="../tags/tag540.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9" Type="http://schemas.openxmlformats.org/officeDocument/2006/relationships/tags" Target="../tags/tag555.xml"/><Relationship Id="rId8" Type="http://schemas.openxmlformats.org/officeDocument/2006/relationships/tags" Target="../tags/tag554.xml"/><Relationship Id="rId7" Type="http://schemas.openxmlformats.org/officeDocument/2006/relationships/tags" Target="../tags/tag553.xml"/><Relationship Id="rId6" Type="http://schemas.openxmlformats.org/officeDocument/2006/relationships/tags" Target="../tags/tag552.xml"/><Relationship Id="rId5" Type="http://schemas.openxmlformats.org/officeDocument/2006/relationships/tags" Target="../tags/tag551.xml"/><Relationship Id="rId4" Type="http://schemas.openxmlformats.org/officeDocument/2006/relationships/tags" Target="../tags/tag550.xml"/><Relationship Id="rId3" Type="http://schemas.openxmlformats.org/officeDocument/2006/relationships/image" Target="../media/image12.png"/><Relationship Id="rId2" Type="http://schemas.openxmlformats.org/officeDocument/2006/relationships/image" Target="../media/image11.png"/><Relationship Id="rId14" Type="http://schemas.openxmlformats.org/officeDocument/2006/relationships/slideLayout" Target="../slideLayouts/slideLayout2.xml"/><Relationship Id="rId13" Type="http://schemas.openxmlformats.org/officeDocument/2006/relationships/tags" Target="../tags/tag559.xml"/><Relationship Id="rId12" Type="http://schemas.openxmlformats.org/officeDocument/2006/relationships/tags" Target="../tags/tag558.xml"/><Relationship Id="rId11" Type="http://schemas.openxmlformats.org/officeDocument/2006/relationships/tags" Target="../tags/tag557.xml"/><Relationship Id="rId10" Type="http://schemas.openxmlformats.org/officeDocument/2006/relationships/tags" Target="../tags/tag556.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9" Type="http://schemas.openxmlformats.org/officeDocument/2006/relationships/tags" Target="../tags/tag567.xml"/><Relationship Id="rId8" Type="http://schemas.openxmlformats.org/officeDocument/2006/relationships/tags" Target="../tags/tag566.xml"/><Relationship Id="rId7" Type="http://schemas.openxmlformats.org/officeDocument/2006/relationships/tags" Target="../tags/tag565.xml"/><Relationship Id="rId6" Type="http://schemas.openxmlformats.org/officeDocument/2006/relationships/tags" Target="../tags/tag564.xml"/><Relationship Id="rId5" Type="http://schemas.openxmlformats.org/officeDocument/2006/relationships/tags" Target="../tags/tag563.xml"/><Relationship Id="rId4" Type="http://schemas.openxmlformats.org/officeDocument/2006/relationships/tags" Target="../tags/tag562.xml"/><Relationship Id="rId3" Type="http://schemas.openxmlformats.org/officeDocument/2006/relationships/tags" Target="../tags/tag561.xml"/><Relationship Id="rId25" Type="http://schemas.openxmlformats.org/officeDocument/2006/relationships/slideLayout" Target="../slideLayouts/slideLayout2.xml"/><Relationship Id="rId24" Type="http://schemas.openxmlformats.org/officeDocument/2006/relationships/tags" Target="../tags/tag582.xml"/><Relationship Id="rId23" Type="http://schemas.openxmlformats.org/officeDocument/2006/relationships/tags" Target="../tags/tag581.xml"/><Relationship Id="rId22" Type="http://schemas.openxmlformats.org/officeDocument/2006/relationships/tags" Target="../tags/tag580.xml"/><Relationship Id="rId21" Type="http://schemas.openxmlformats.org/officeDocument/2006/relationships/tags" Target="../tags/tag579.xml"/><Relationship Id="rId20" Type="http://schemas.openxmlformats.org/officeDocument/2006/relationships/tags" Target="../tags/tag578.xml"/><Relationship Id="rId2" Type="http://schemas.openxmlformats.org/officeDocument/2006/relationships/tags" Target="../tags/tag560.xml"/><Relationship Id="rId19" Type="http://schemas.openxmlformats.org/officeDocument/2006/relationships/tags" Target="../tags/tag577.xml"/><Relationship Id="rId18" Type="http://schemas.openxmlformats.org/officeDocument/2006/relationships/tags" Target="../tags/tag576.xml"/><Relationship Id="rId17" Type="http://schemas.openxmlformats.org/officeDocument/2006/relationships/tags" Target="../tags/tag575.xml"/><Relationship Id="rId16" Type="http://schemas.openxmlformats.org/officeDocument/2006/relationships/tags" Target="../tags/tag574.xml"/><Relationship Id="rId15" Type="http://schemas.openxmlformats.org/officeDocument/2006/relationships/tags" Target="../tags/tag573.xml"/><Relationship Id="rId14" Type="http://schemas.openxmlformats.org/officeDocument/2006/relationships/tags" Target="../tags/tag572.xml"/><Relationship Id="rId13" Type="http://schemas.openxmlformats.org/officeDocument/2006/relationships/tags" Target="../tags/tag571.xml"/><Relationship Id="rId12" Type="http://schemas.openxmlformats.org/officeDocument/2006/relationships/tags" Target="../tags/tag570.xml"/><Relationship Id="rId11" Type="http://schemas.openxmlformats.org/officeDocument/2006/relationships/tags" Target="../tags/tag569.xml"/><Relationship Id="rId10" Type="http://schemas.openxmlformats.org/officeDocument/2006/relationships/tags" Target="../tags/tag568.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9" Type="http://schemas.openxmlformats.org/officeDocument/2006/relationships/tags" Target="../tags/tag590.xml"/><Relationship Id="rId8" Type="http://schemas.openxmlformats.org/officeDocument/2006/relationships/tags" Target="../tags/tag589.xml"/><Relationship Id="rId7" Type="http://schemas.openxmlformats.org/officeDocument/2006/relationships/tags" Target="../tags/tag588.xml"/><Relationship Id="rId6" Type="http://schemas.openxmlformats.org/officeDocument/2006/relationships/tags" Target="../tags/tag587.xml"/><Relationship Id="rId5" Type="http://schemas.openxmlformats.org/officeDocument/2006/relationships/tags" Target="../tags/tag586.xml"/><Relationship Id="rId4" Type="http://schemas.openxmlformats.org/officeDocument/2006/relationships/tags" Target="../tags/tag585.xml"/><Relationship Id="rId3" Type="http://schemas.openxmlformats.org/officeDocument/2006/relationships/tags" Target="../tags/tag584.xml"/><Relationship Id="rId2" Type="http://schemas.openxmlformats.org/officeDocument/2006/relationships/tags" Target="../tags/tag583.xml"/><Relationship Id="rId16" Type="http://schemas.openxmlformats.org/officeDocument/2006/relationships/slideLayout" Target="../slideLayouts/slideLayout2.xml"/><Relationship Id="rId15" Type="http://schemas.openxmlformats.org/officeDocument/2006/relationships/tags" Target="../tags/tag596.xml"/><Relationship Id="rId14" Type="http://schemas.openxmlformats.org/officeDocument/2006/relationships/tags" Target="../tags/tag595.xml"/><Relationship Id="rId13" Type="http://schemas.openxmlformats.org/officeDocument/2006/relationships/tags" Target="../tags/tag594.xml"/><Relationship Id="rId12" Type="http://schemas.openxmlformats.org/officeDocument/2006/relationships/tags" Target="../tags/tag593.xml"/><Relationship Id="rId11" Type="http://schemas.openxmlformats.org/officeDocument/2006/relationships/tags" Target="../tags/tag592.xml"/><Relationship Id="rId10" Type="http://schemas.openxmlformats.org/officeDocument/2006/relationships/tags" Target="../tags/tag591.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9" Type="http://schemas.openxmlformats.org/officeDocument/2006/relationships/tags" Target="../tags/tag604.xml"/><Relationship Id="rId8" Type="http://schemas.openxmlformats.org/officeDocument/2006/relationships/tags" Target="../tags/tag603.xml"/><Relationship Id="rId7" Type="http://schemas.openxmlformats.org/officeDocument/2006/relationships/tags" Target="../tags/tag602.xml"/><Relationship Id="rId6" Type="http://schemas.openxmlformats.org/officeDocument/2006/relationships/tags" Target="../tags/tag601.xml"/><Relationship Id="rId5" Type="http://schemas.openxmlformats.org/officeDocument/2006/relationships/tags" Target="../tags/tag600.xml"/><Relationship Id="rId42" Type="http://schemas.openxmlformats.org/officeDocument/2006/relationships/slideLayout" Target="../slideLayouts/slideLayout6.xml"/><Relationship Id="rId41" Type="http://schemas.openxmlformats.org/officeDocument/2006/relationships/tags" Target="../tags/tag635.xml"/><Relationship Id="rId40" Type="http://schemas.openxmlformats.org/officeDocument/2006/relationships/tags" Target="../tags/tag634.xml"/><Relationship Id="rId4" Type="http://schemas.openxmlformats.org/officeDocument/2006/relationships/tags" Target="../tags/tag599.xml"/><Relationship Id="rId39" Type="http://schemas.openxmlformats.org/officeDocument/2006/relationships/tags" Target="../tags/tag633.xml"/><Relationship Id="rId38" Type="http://schemas.openxmlformats.org/officeDocument/2006/relationships/tags" Target="../tags/tag632.xml"/><Relationship Id="rId37" Type="http://schemas.openxmlformats.org/officeDocument/2006/relationships/tags" Target="../tags/tag631.xml"/><Relationship Id="rId36" Type="http://schemas.openxmlformats.org/officeDocument/2006/relationships/tags" Target="../tags/tag630.xml"/><Relationship Id="rId35" Type="http://schemas.openxmlformats.org/officeDocument/2006/relationships/tags" Target="../tags/tag629.xml"/><Relationship Id="rId34" Type="http://schemas.openxmlformats.org/officeDocument/2006/relationships/tags" Target="../tags/tag628.xml"/><Relationship Id="rId33" Type="http://schemas.openxmlformats.org/officeDocument/2006/relationships/tags" Target="../tags/tag627.xml"/><Relationship Id="rId32" Type="http://schemas.openxmlformats.org/officeDocument/2006/relationships/tags" Target="../tags/tag626.xml"/><Relationship Id="rId31" Type="http://schemas.openxmlformats.org/officeDocument/2006/relationships/tags" Target="../tags/tag625.xml"/><Relationship Id="rId30" Type="http://schemas.openxmlformats.org/officeDocument/2006/relationships/tags" Target="../tags/tag624.xml"/><Relationship Id="rId3" Type="http://schemas.openxmlformats.org/officeDocument/2006/relationships/tags" Target="../tags/tag598.xml"/><Relationship Id="rId29" Type="http://schemas.openxmlformats.org/officeDocument/2006/relationships/tags" Target="../tags/tag623.xml"/><Relationship Id="rId28" Type="http://schemas.openxmlformats.org/officeDocument/2006/relationships/tags" Target="../tags/tag622.xml"/><Relationship Id="rId27" Type="http://schemas.openxmlformats.org/officeDocument/2006/relationships/tags" Target="../tags/tag621.xml"/><Relationship Id="rId26" Type="http://schemas.openxmlformats.org/officeDocument/2006/relationships/tags" Target="../tags/tag620.xml"/><Relationship Id="rId25" Type="http://schemas.openxmlformats.org/officeDocument/2006/relationships/tags" Target="../tags/tag619.xml"/><Relationship Id="rId24" Type="http://schemas.openxmlformats.org/officeDocument/2006/relationships/tags" Target="../tags/tag618.xml"/><Relationship Id="rId23" Type="http://schemas.openxmlformats.org/officeDocument/2006/relationships/tags" Target="../tags/tag617.xml"/><Relationship Id="rId22" Type="http://schemas.openxmlformats.org/officeDocument/2006/relationships/tags" Target="../tags/tag616.xml"/><Relationship Id="rId21" Type="http://schemas.openxmlformats.org/officeDocument/2006/relationships/tags" Target="../tags/tag615.xml"/><Relationship Id="rId20" Type="http://schemas.openxmlformats.org/officeDocument/2006/relationships/tags" Target="../tags/tag614.xml"/><Relationship Id="rId2" Type="http://schemas.openxmlformats.org/officeDocument/2006/relationships/tags" Target="../tags/tag597.xml"/><Relationship Id="rId19" Type="http://schemas.openxmlformats.org/officeDocument/2006/relationships/image" Target="../media/image13.png"/><Relationship Id="rId18" Type="http://schemas.openxmlformats.org/officeDocument/2006/relationships/tags" Target="../tags/tag613.xml"/><Relationship Id="rId17" Type="http://schemas.openxmlformats.org/officeDocument/2006/relationships/tags" Target="../tags/tag612.xml"/><Relationship Id="rId16" Type="http://schemas.openxmlformats.org/officeDocument/2006/relationships/tags" Target="../tags/tag611.xml"/><Relationship Id="rId15" Type="http://schemas.openxmlformats.org/officeDocument/2006/relationships/tags" Target="../tags/tag610.xml"/><Relationship Id="rId14" Type="http://schemas.openxmlformats.org/officeDocument/2006/relationships/tags" Target="../tags/tag609.xml"/><Relationship Id="rId13" Type="http://schemas.openxmlformats.org/officeDocument/2006/relationships/tags" Target="../tags/tag608.xml"/><Relationship Id="rId12" Type="http://schemas.openxmlformats.org/officeDocument/2006/relationships/tags" Target="../tags/tag607.xml"/><Relationship Id="rId11" Type="http://schemas.openxmlformats.org/officeDocument/2006/relationships/tags" Target="../tags/tag606.xml"/><Relationship Id="rId10" Type="http://schemas.openxmlformats.org/officeDocument/2006/relationships/tags" Target="../tags/tag605.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6.xml"/><Relationship Id="rId2" Type="http://schemas.openxmlformats.org/officeDocument/2006/relationships/tags" Target="../tags/tag636.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4.png"/><Relationship Id="rId6" Type="http://schemas.openxmlformats.org/officeDocument/2006/relationships/image" Target="../media/image20.png"/><Relationship Id="rId5" Type="http://schemas.openxmlformats.org/officeDocument/2006/relationships/tags" Target="../tags/tag639.xml"/><Relationship Id="rId4" Type="http://schemas.openxmlformats.org/officeDocument/2006/relationships/image" Target="../media/image19.jpeg"/><Relationship Id="rId3" Type="http://schemas.openxmlformats.org/officeDocument/2006/relationships/image" Target="../media/image18.png"/><Relationship Id="rId2" Type="http://schemas.openxmlformats.org/officeDocument/2006/relationships/tags" Target="../tags/tag638.xml"/><Relationship Id="rId1" Type="http://schemas.openxmlformats.org/officeDocument/2006/relationships/tags" Target="../tags/tag637.xml"/></Relationships>
</file>

<file path=ppt/slides/_rels/slide23.xml.rels><?xml version="1.0" encoding="UTF-8" standalone="yes"?>
<Relationships xmlns="http://schemas.openxmlformats.org/package/2006/relationships"><Relationship Id="rId9" Type="http://schemas.openxmlformats.org/officeDocument/2006/relationships/image" Target="../media/image28.jpeg"/><Relationship Id="rId8" Type="http://schemas.openxmlformats.org/officeDocument/2006/relationships/image" Target="../media/image27.jpeg"/><Relationship Id="rId7" Type="http://schemas.openxmlformats.org/officeDocument/2006/relationships/image" Target="../media/image26.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 Id="rId3" Type="http://schemas.openxmlformats.org/officeDocument/2006/relationships/image" Target="../media/image22.jpeg"/><Relationship Id="rId2" Type="http://schemas.openxmlformats.org/officeDocument/2006/relationships/image" Target="../media/image21.jpeg"/><Relationship Id="rId11" Type="http://schemas.openxmlformats.org/officeDocument/2006/relationships/slideLayout" Target="../slideLayouts/slideLayout6.xml"/><Relationship Id="rId10" Type="http://schemas.openxmlformats.org/officeDocument/2006/relationships/image" Target="../media/image29.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image" Target="../media/image32.jpeg"/><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44.jpeg"/><Relationship Id="rId4" Type="http://schemas.openxmlformats.org/officeDocument/2006/relationships/image" Target="../media/image43.jpeg"/><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image" Target="../media/image41.png"/></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9" Type="http://schemas.openxmlformats.org/officeDocument/2006/relationships/image" Target="../media/image56.png"/><Relationship Id="rId8" Type="http://schemas.openxmlformats.org/officeDocument/2006/relationships/image" Target="../media/image55.png"/><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png"/><Relationship Id="rId17" Type="http://schemas.openxmlformats.org/officeDocument/2006/relationships/slideLayout" Target="../slideLayouts/slideLayout2.xml"/><Relationship Id="rId16" Type="http://schemas.openxmlformats.org/officeDocument/2006/relationships/image" Target="../media/image63.emf"/><Relationship Id="rId15" Type="http://schemas.openxmlformats.org/officeDocument/2006/relationships/image" Target="../media/image62.jpeg"/><Relationship Id="rId14" Type="http://schemas.openxmlformats.org/officeDocument/2006/relationships/image" Target="../media/image61.png"/><Relationship Id="rId13" Type="http://schemas.openxmlformats.org/officeDocument/2006/relationships/image" Target="../media/image60.png"/><Relationship Id="rId12" Type="http://schemas.openxmlformats.org/officeDocument/2006/relationships/image" Target="../media/image59.png"/><Relationship Id="rId11" Type="http://schemas.openxmlformats.org/officeDocument/2006/relationships/image" Target="../media/image58.png"/><Relationship Id="rId10" Type="http://schemas.openxmlformats.org/officeDocument/2006/relationships/image" Target="../media/image57.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9" Type="http://schemas.openxmlformats.org/officeDocument/2006/relationships/image" Target="../media/image72.png"/><Relationship Id="rId8" Type="http://schemas.openxmlformats.org/officeDocument/2006/relationships/image" Target="../media/image71.png"/><Relationship Id="rId7" Type="http://schemas.openxmlformats.org/officeDocument/2006/relationships/image" Target="../media/image70.png"/><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3" Type="http://schemas.openxmlformats.org/officeDocument/2006/relationships/image" Target="../media/image66.png"/><Relationship Id="rId2" Type="http://schemas.openxmlformats.org/officeDocument/2006/relationships/image" Target="../media/image65.png"/><Relationship Id="rId14" Type="http://schemas.openxmlformats.org/officeDocument/2006/relationships/slideLayout" Target="../slideLayouts/slideLayout2.xml"/><Relationship Id="rId13" Type="http://schemas.openxmlformats.org/officeDocument/2006/relationships/image" Target="../media/image76.png"/><Relationship Id="rId12" Type="http://schemas.openxmlformats.org/officeDocument/2006/relationships/image" Target="../media/image75.png"/><Relationship Id="rId11" Type="http://schemas.openxmlformats.org/officeDocument/2006/relationships/image" Target="../media/image74.png"/><Relationship Id="rId10" Type="http://schemas.openxmlformats.org/officeDocument/2006/relationships/image" Target="../media/image73.png"/><Relationship Id="rId1" Type="http://schemas.openxmlformats.org/officeDocument/2006/relationships/image" Target="../media/image64.pn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jpeg"/><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image" Target="../media/image81.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3.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4.jpeg"/><Relationship Id="rId3"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image" Target="../media/image81.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89.png"/><Relationship Id="rId4" Type="http://schemas.openxmlformats.org/officeDocument/2006/relationships/image" Target="../media/image88.jpeg"/><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image" Target="../media/image85.jpe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4.png"/><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image" Target="../media/image90.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93.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6.xml"/><Relationship Id="rId4" Type="http://schemas.openxmlformats.org/officeDocument/2006/relationships/image" Target="../media/image4.pn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94.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95.png"/></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2.xml"/><Relationship Id="rId3" Type="http://schemas.openxmlformats.org/officeDocument/2006/relationships/tags" Target="../tags/tag640.xml"/><Relationship Id="rId2" Type="http://schemas.openxmlformats.org/officeDocument/2006/relationships/image" Target="../media/image96.png"/><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97.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0.png"/><Relationship Id="rId3" Type="http://schemas.openxmlformats.org/officeDocument/2006/relationships/image" Target="../media/image99.png"/><Relationship Id="rId2" Type="http://schemas.openxmlformats.org/officeDocument/2006/relationships/image" Target="../media/image4.png"/><Relationship Id="rId1" Type="http://schemas.openxmlformats.org/officeDocument/2006/relationships/image" Target="../media/image98.png"/></Relationships>
</file>

<file path=ppt/slides/_rels/slide48.xml.rels><?xml version="1.0" encoding="UTF-8" standalone="yes"?>
<Relationships xmlns="http://schemas.openxmlformats.org/package/2006/relationships"><Relationship Id="rId9" Type="http://schemas.openxmlformats.org/officeDocument/2006/relationships/image" Target="../media/image102.png"/><Relationship Id="rId8" Type="http://schemas.openxmlformats.org/officeDocument/2006/relationships/tags" Target="../tags/tag646.xml"/><Relationship Id="rId7" Type="http://schemas.openxmlformats.org/officeDocument/2006/relationships/tags" Target="../tags/tag645.xml"/><Relationship Id="rId6" Type="http://schemas.openxmlformats.org/officeDocument/2006/relationships/tags" Target="../tags/tag644.xml"/><Relationship Id="rId5" Type="http://schemas.openxmlformats.org/officeDocument/2006/relationships/tags" Target="../tags/tag643.xml"/><Relationship Id="rId4" Type="http://schemas.openxmlformats.org/officeDocument/2006/relationships/tags" Target="../tags/tag642.xml"/><Relationship Id="rId3" Type="http://schemas.openxmlformats.org/officeDocument/2006/relationships/tags" Target="../tags/tag641.xml"/><Relationship Id="rId2" Type="http://schemas.openxmlformats.org/officeDocument/2006/relationships/image" Target="../media/image4.png"/><Relationship Id="rId14" Type="http://schemas.openxmlformats.org/officeDocument/2006/relationships/slideLayout" Target="../slideLayouts/slideLayout7.xml"/><Relationship Id="rId13" Type="http://schemas.openxmlformats.org/officeDocument/2006/relationships/image" Target="../media/image106.png"/><Relationship Id="rId12" Type="http://schemas.openxmlformats.org/officeDocument/2006/relationships/image" Target="../media/image105.png"/><Relationship Id="rId11" Type="http://schemas.openxmlformats.org/officeDocument/2006/relationships/image" Target="../media/image104.jpeg"/><Relationship Id="rId10" Type="http://schemas.openxmlformats.org/officeDocument/2006/relationships/image" Target="../media/image103.jpeg"/><Relationship Id="rId1" Type="http://schemas.openxmlformats.org/officeDocument/2006/relationships/image" Target="../media/image101.jpeg"/></Relationships>
</file>

<file path=ppt/slides/_rels/slide49.xml.rels><?xml version="1.0" encoding="UTF-8" standalone="yes"?>
<Relationships xmlns="http://schemas.openxmlformats.org/package/2006/relationships"><Relationship Id="rId9" Type="http://schemas.openxmlformats.org/officeDocument/2006/relationships/image" Target="../media/image114.png"/><Relationship Id="rId8" Type="http://schemas.openxmlformats.org/officeDocument/2006/relationships/image" Target="../media/image113.png"/><Relationship Id="rId7" Type="http://schemas.openxmlformats.org/officeDocument/2006/relationships/image" Target="../media/image112.jpeg"/><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 Id="rId3" Type="http://schemas.openxmlformats.org/officeDocument/2006/relationships/image" Target="../media/image108.jpeg"/><Relationship Id="rId2" Type="http://schemas.openxmlformats.org/officeDocument/2006/relationships/image" Target="../media/image4.png"/><Relationship Id="rId11" Type="http://schemas.openxmlformats.org/officeDocument/2006/relationships/slideLayout" Target="../slideLayouts/slideLayout7.xml"/><Relationship Id="rId10" Type="http://schemas.openxmlformats.org/officeDocument/2006/relationships/image" Target="../media/image115.png"/><Relationship Id="rId1" Type="http://schemas.openxmlformats.org/officeDocument/2006/relationships/image" Target="../media/image107.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image" Target="../media/image8.png"/></Relationships>
</file>

<file path=ppt/slides/_rels/slide5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s>
</file>

<file path=ppt/slides/_rels/slide6.xml.rels><?xml version="1.0" encoding="UTF-8" standalone="yes"?>
<Relationships xmlns="http://schemas.openxmlformats.org/package/2006/relationships"><Relationship Id="rId99" Type="http://schemas.openxmlformats.org/officeDocument/2006/relationships/tags" Target="../tags/tag104.xml"/><Relationship Id="rId98" Type="http://schemas.openxmlformats.org/officeDocument/2006/relationships/tags" Target="../tags/tag103.xml"/><Relationship Id="rId97" Type="http://schemas.openxmlformats.org/officeDocument/2006/relationships/tags" Target="../tags/tag102.xml"/><Relationship Id="rId96" Type="http://schemas.openxmlformats.org/officeDocument/2006/relationships/tags" Target="../tags/tag101.xml"/><Relationship Id="rId95" Type="http://schemas.openxmlformats.org/officeDocument/2006/relationships/tags" Target="../tags/tag100.xml"/><Relationship Id="rId94" Type="http://schemas.openxmlformats.org/officeDocument/2006/relationships/tags" Target="../tags/tag99.xml"/><Relationship Id="rId93" Type="http://schemas.openxmlformats.org/officeDocument/2006/relationships/tags" Target="../tags/tag98.xml"/><Relationship Id="rId92" Type="http://schemas.openxmlformats.org/officeDocument/2006/relationships/tags" Target="../tags/tag97.xml"/><Relationship Id="rId91" Type="http://schemas.openxmlformats.org/officeDocument/2006/relationships/tags" Target="../tags/tag96.xml"/><Relationship Id="rId90" Type="http://schemas.openxmlformats.org/officeDocument/2006/relationships/tags" Target="../tags/tag95.xml"/><Relationship Id="rId9" Type="http://schemas.openxmlformats.org/officeDocument/2006/relationships/tags" Target="../tags/tag14.xml"/><Relationship Id="rId89" Type="http://schemas.openxmlformats.org/officeDocument/2006/relationships/tags" Target="../tags/tag94.xml"/><Relationship Id="rId88" Type="http://schemas.openxmlformats.org/officeDocument/2006/relationships/tags" Target="../tags/tag93.xml"/><Relationship Id="rId87" Type="http://schemas.openxmlformats.org/officeDocument/2006/relationships/tags" Target="../tags/tag92.xml"/><Relationship Id="rId86" Type="http://schemas.openxmlformats.org/officeDocument/2006/relationships/tags" Target="../tags/tag91.xml"/><Relationship Id="rId85" Type="http://schemas.openxmlformats.org/officeDocument/2006/relationships/tags" Target="../tags/tag90.xml"/><Relationship Id="rId84" Type="http://schemas.openxmlformats.org/officeDocument/2006/relationships/tags" Target="../tags/tag89.xml"/><Relationship Id="rId83" Type="http://schemas.openxmlformats.org/officeDocument/2006/relationships/tags" Target="../tags/tag88.xml"/><Relationship Id="rId82" Type="http://schemas.openxmlformats.org/officeDocument/2006/relationships/tags" Target="../tags/tag87.xml"/><Relationship Id="rId81" Type="http://schemas.openxmlformats.org/officeDocument/2006/relationships/tags" Target="../tags/tag86.xml"/><Relationship Id="rId80" Type="http://schemas.openxmlformats.org/officeDocument/2006/relationships/tags" Target="../tags/tag85.xml"/><Relationship Id="rId8" Type="http://schemas.openxmlformats.org/officeDocument/2006/relationships/tags" Target="../tags/tag13.xml"/><Relationship Id="rId79" Type="http://schemas.openxmlformats.org/officeDocument/2006/relationships/tags" Target="../tags/tag84.xml"/><Relationship Id="rId78" Type="http://schemas.openxmlformats.org/officeDocument/2006/relationships/tags" Target="../tags/tag83.xml"/><Relationship Id="rId77" Type="http://schemas.openxmlformats.org/officeDocument/2006/relationships/tags" Target="../tags/tag82.xml"/><Relationship Id="rId76" Type="http://schemas.openxmlformats.org/officeDocument/2006/relationships/tags" Target="../tags/tag81.xml"/><Relationship Id="rId75" Type="http://schemas.openxmlformats.org/officeDocument/2006/relationships/tags" Target="../tags/tag80.xml"/><Relationship Id="rId74" Type="http://schemas.openxmlformats.org/officeDocument/2006/relationships/tags" Target="../tags/tag79.xml"/><Relationship Id="rId73" Type="http://schemas.openxmlformats.org/officeDocument/2006/relationships/tags" Target="../tags/tag78.xml"/><Relationship Id="rId72" Type="http://schemas.openxmlformats.org/officeDocument/2006/relationships/tags" Target="../tags/tag77.xml"/><Relationship Id="rId71" Type="http://schemas.openxmlformats.org/officeDocument/2006/relationships/tags" Target="../tags/tag76.xml"/><Relationship Id="rId70" Type="http://schemas.openxmlformats.org/officeDocument/2006/relationships/tags" Target="../tags/tag75.xml"/><Relationship Id="rId7" Type="http://schemas.openxmlformats.org/officeDocument/2006/relationships/tags" Target="../tags/tag12.xml"/><Relationship Id="rId69" Type="http://schemas.openxmlformats.org/officeDocument/2006/relationships/tags" Target="../tags/tag74.xml"/><Relationship Id="rId68" Type="http://schemas.openxmlformats.org/officeDocument/2006/relationships/tags" Target="../tags/tag73.xml"/><Relationship Id="rId67" Type="http://schemas.openxmlformats.org/officeDocument/2006/relationships/tags" Target="../tags/tag72.xml"/><Relationship Id="rId66" Type="http://schemas.openxmlformats.org/officeDocument/2006/relationships/tags" Target="../tags/tag71.xml"/><Relationship Id="rId65" Type="http://schemas.openxmlformats.org/officeDocument/2006/relationships/tags" Target="../tags/tag70.xml"/><Relationship Id="rId64" Type="http://schemas.openxmlformats.org/officeDocument/2006/relationships/tags" Target="../tags/tag69.xml"/><Relationship Id="rId63" Type="http://schemas.openxmlformats.org/officeDocument/2006/relationships/tags" Target="../tags/tag68.xml"/><Relationship Id="rId62" Type="http://schemas.openxmlformats.org/officeDocument/2006/relationships/tags" Target="../tags/tag67.xml"/><Relationship Id="rId61" Type="http://schemas.openxmlformats.org/officeDocument/2006/relationships/tags" Target="../tags/tag66.xml"/><Relationship Id="rId60" Type="http://schemas.openxmlformats.org/officeDocument/2006/relationships/tags" Target="../tags/tag65.xml"/><Relationship Id="rId6" Type="http://schemas.openxmlformats.org/officeDocument/2006/relationships/tags" Target="../tags/tag11.xml"/><Relationship Id="rId59" Type="http://schemas.openxmlformats.org/officeDocument/2006/relationships/tags" Target="../tags/tag64.xml"/><Relationship Id="rId58" Type="http://schemas.openxmlformats.org/officeDocument/2006/relationships/tags" Target="../tags/tag63.xml"/><Relationship Id="rId57" Type="http://schemas.openxmlformats.org/officeDocument/2006/relationships/tags" Target="../tags/tag62.xml"/><Relationship Id="rId56" Type="http://schemas.openxmlformats.org/officeDocument/2006/relationships/tags" Target="../tags/tag61.xml"/><Relationship Id="rId55" Type="http://schemas.openxmlformats.org/officeDocument/2006/relationships/tags" Target="../tags/tag60.xml"/><Relationship Id="rId54" Type="http://schemas.openxmlformats.org/officeDocument/2006/relationships/tags" Target="../tags/tag59.xml"/><Relationship Id="rId53" Type="http://schemas.openxmlformats.org/officeDocument/2006/relationships/tags" Target="../tags/tag58.xml"/><Relationship Id="rId522" Type="http://schemas.openxmlformats.org/officeDocument/2006/relationships/slideLayout" Target="../slideLayouts/slideLayout6.xml"/><Relationship Id="rId521" Type="http://schemas.openxmlformats.org/officeDocument/2006/relationships/tags" Target="../tags/tag526.xml"/><Relationship Id="rId520" Type="http://schemas.openxmlformats.org/officeDocument/2006/relationships/tags" Target="../tags/tag525.xml"/><Relationship Id="rId52" Type="http://schemas.openxmlformats.org/officeDocument/2006/relationships/tags" Target="../tags/tag57.xml"/><Relationship Id="rId519" Type="http://schemas.openxmlformats.org/officeDocument/2006/relationships/tags" Target="../tags/tag524.xml"/><Relationship Id="rId518" Type="http://schemas.openxmlformats.org/officeDocument/2006/relationships/tags" Target="../tags/tag523.xml"/><Relationship Id="rId517" Type="http://schemas.openxmlformats.org/officeDocument/2006/relationships/tags" Target="../tags/tag522.xml"/><Relationship Id="rId516" Type="http://schemas.openxmlformats.org/officeDocument/2006/relationships/tags" Target="../tags/tag521.xml"/><Relationship Id="rId515" Type="http://schemas.openxmlformats.org/officeDocument/2006/relationships/tags" Target="../tags/tag520.xml"/><Relationship Id="rId514" Type="http://schemas.openxmlformats.org/officeDocument/2006/relationships/tags" Target="../tags/tag519.xml"/><Relationship Id="rId513" Type="http://schemas.openxmlformats.org/officeDocument/2006/relationships/tags" Target="../tags/tag518.xml"/><Relationship Id="rId512" Type="http://schemas.openxmlformats.org/officeDocument/2006/relationships/tags" Target="../tags/tag517.xml"/><Relationship Id="rId511" Type="http://schemas.openxmlformats.org/officeDocument/2006/relationships/tags" Target="../tags/tag516.xml"/><Relationship Id="rId510" Type="http://schemas.openxmlformats.org/officeDocument/2006/relationships/tags" Target="../tags/tag515.xml"/><Relationship Id="rId51" Type="http://schemas.openxmlformats.org/officeDocument/2006/relationships/tags" Target="../tags/tag56.xml"/><Relationship Id="rId509" Type="http://schemas.openxmlformats.org/officeDocument/2006/relationships/tags" Target="../tags/tag514.xml"/><Relationship Id="rId508" Type="http://schemas.openxmlformats.org/officeDocument/2006/relationships/tags" Target="../tags/tag513.xml"/><Relationship Id="rId507" Type="http://schemas.openxmlformats.org/officeDocument/2006/relationships/tags" Target="../tags/tag512.xml"/><Relationship Id="rId506" Type="http://schemas.openxmlformats.org/officeDocument/2006/relationships/tags" Target="../tags/tag511.xml"/><Relationship Id="rId505" Type="http://schemas.openxmlformats.org/officeDocument/2006/relationships/tags" Target="../tags/tag510.xml"/><Relationship Id="rId504" Type="http://schemas.openxmlformats.org/officeDocument/2006/relationships/tags" Target="../tags/tag509.xml"/><Relationship Id="rId503" Type="http://schemas.openxmlformats.org/officeDocument/2006/relationships/tags" Target="../tags/tag508.xml"/><Relationship Id="rId502" Type="http://schemas.openxmlformats.org/officeDocument/2006/relationships/tags" Target="../tags/tag507.xml"/><Relationship Id="rId501" Type="http://schemas.openxmlformats.org/officeDocument/2006/relationships/tags" Target="../tags/tag506.xml"/><Relationship Id="rId500" Type="http://schemas.openxmlformats.org/officeDocument/2006/relationships/tags" Target="../tags/tag505.xml"/><Relationship Id="rId50" Type="http://schemas.openxmlformats.org/officeDocument/2006/relationships/tags" Target="../tags/tag55.xml"/><Relationship Id="rId5" Type="http://schemas.openxmlformats.org/officeDocument/2006/relationships/tags" Target="../tags/tag10.xml"/><Relationship Id="rId499" Type="http://schemas.openxmlformats.org/officeDocument/2006/relationships/tags" Target="../tags/tag504.xml"/><Relationship Id="rId498" Type="http://schemas.openxmlformats.org/officeDocument/2006/relationships/tags" Target="../tags/tag503.xml"/><Relationship Id="rId497" Type="http://schemas.openxmlformats.org/officeDocument/2006/relationships/tags" Target="../tags/tag502.xml"/><Relationship Id="rId496" Type="http://schemas.openxmlformats.org/officeDocument/2006/relationships/tags" Target="../tags/tag501.xml"/><Relationship Id="rId495" Type="http://schemas.openxmlformats.org/officeDocument/2006/relationships/tags" Target="../tags/tag500.xml"/><Relationship Id="rId494" Type="http://schemas.openxmlformats.org/officeDocument/2006/relationships/tags" Target="../tags/tag499.xml"/><Relationship Id="rId493" Type="http://schemas.openxmlformats.org/officeDocument/2006/relationships/tags" Target="../tags/tag498.xml"/><Relationship Id="rId492" Type="http://schemas.openxmlformats.org/officeDocument/2006/relationships/tags" Target="../tags/tag497.xml"/><Relationship Id="rId491" Type="http://schemas.openxmlformats.org/officeDocument/2006/relationships/tags" Target="../tags/tag496.xml"/><Relationship Id="rId490" Type="http://schemas.openxmlformats.org/officeDocument/2006/relationships/tags" Target="../tags/tag495.xml"/><Relationship Id="rId49" Type="http://schemas.openxmlformats.org/officeDocument/2006/relationships/tags" Target="../tags/tag54.xml"/><Relationship Id="rId489" Type="http://schemas.openxmlformats.org/officeDocument/2006/relationships/tags" Target="../tags/tag494.xml"/><Relationship Id="rId488" Type="http://schemas.openxmlformats.org/officeDocument/2006/relationships/tags" Target="../tags/tag493.xml"/><Relationship Id="rId487" Type="http://schemas.openxmlformats.org/officeDocument/2006/relationships/tags" Target="../tags/tag492.xml"/><Relationship Id="rId486" Type="http://schemas.openxmlformats.org/officeDocument/2006/relationships/tags" Target="../tags/tag491.xml"/><Relationship Id="rId485" Type="http://schemas.openxmlformats.org/officeDocument/2006/relationships/tags" Target="../tags/tag490.xml"/><Relationship Id="rId484" Type="http://schemas.openxmlformats.org/officeDocument/2006/relationships/tags" Target="../tags/tag489.xml"/><Relationship Id="rId483" Type="http://schemas.openxmlformats.org/officeDocument/2006/relationships/tags" Target="../tags/tag488.xml"/><Relationship Id="rId482" Type="http://schemas.openxmlformats.org/officeDocument/2006/relationships/tags" Target="../tags/tag487.xml"/><Relationship Id="rId481" Type="http://schemas.openxmlformats.org/officeDocument/2006/relationships/tags" Target="../tags/tag486.xml"/><Relationship Id="rId480" Type="http://schemas.openxmlformats.org/officeDocument/2006/relationships/tags" Target="../tags/tag485.xml"/><Relationship Id="rId48" Type="http://schemas.openxmlformats.org/officeDocument/2006/relationships/tags" Target="../tags/tag53.xml"/><Relationship Id="rId479" Type="http://schemas.openxmlformats.org/officeDocument/2006/relationships/tags" Target="../tags/tag484.xml"/><Relationship Id="rId478" Type="http://schemas.openxmlformats.org/officeDocument/2006/relationships/tags" Target="../tags/tag483.xml"/><Relationship Id="rId477" Type="http://schemas.openxmlformats.org/officeDocument/2006/relationships/tags" Target="../tags/tag482.xml"/><Relationship Id="rId476" Type="http://schemas.openxmlformats.org/officeDocument/2006/relationships/tags" Target="../tags/tag481.xml"/><Relationship Id="rId475" Type="http://schemas.openxmlformats.org/officeDocument/2006/relationships/tags" Target="../tags/tag480.xml"/><Relationship Id="rId474" Type="http://schemas.openxmlformats.org/officeDocument/2006/relationships/tags" Target="../tags/tag479.xml"/><Relationship Id="rId473" Type="http://schemas.openxmlformats.org/officeDocument/2006/relationships/tags" Target="../tags/tag478.xml"/><Relationship Id="rId472" Type="http://schemas.openxmlformats.org/officeDocument/2006/relationships/tags" Target="../tags/tag477.xml"/><Relationship Id="rId471" Type="http://schemas.openxmlformats.org/officeDocument/2006/relationships/tags" Target="../tags/tag476.xml"/><Relationship Id="rId470" Type="http://schemas.openxmlformats.org/officeDocument/2006/relationships/tags" Target="../tags/tag475.xml"/><Relationship Id="rId47" Type="http://schemas.openxmlformats.org/officeDocument/2006/relationships/tags" Target="../tags/tag52.xml"/><Relationship Id="rId469" Type="http://schemas.openxmlformats.org/officeDocument/2006/relationships/tags" Target="../tags/tag474.xml"/><Relationship Id="rId468" Type="http://schemas.openxmlformats.org/officeDocument/2006/relationships/tags" Target="../tags/tag473.xml"/><Relationship Id="rId467" Type="http://schemas.openxmlformats.org/officeDocument/2006/relationships/tags" Target="../tags/tag472.xml"/><Relationship Id="rId466" Type="http://schemas.openxmlformats.org/officeDocument/2006/relationships/tags" Target="../tags/tag471.xml"/><Relationship Id="rId465" Type="http://schemas.openxmlformats.org/officeDocument/2006/relationships/tags" Target="../tags/tag470.xml"/><Relationship Id="rId464" Type="http://schemas.openxmlformats.org/officeDocument/2006/relationships/tags" Target="../tags/tag469.xml"/><Relationship Id="rId463" Type="http://schemas.openxmlformats.org/officeDocument/2006/relationships/tags" Target="../tags/tag468.xml"/><Relationship Id="rId462" Type="http://schemas.openxmlformats.org/officeDocument/2006/relationships/tags" Target="../tags/tag467.xml"/><Relationship Id="rId461" Type="http://schemas.openxmlformats.org/officeDocument/2006/relationships/tags" Target="../tags/tag466.xml"/><Relationship Id="rId460" Type="http://schemas.openxmlformats.org/officeDocument/2006/relationships/tags" Target="../tags/tag465.xml"/><Relationship Id="rId46" Type="http://schemas.openxmlformats.org/officeDocument/2006/relationships/tags" Target="../tags/tag51.xml"/><Relationship Id="rId459" Type="http://schemas.openxmlformats.org/officeDocument/2006/relationships/tags" Target="../tags/tag464.xml"/><Relationship Id="rId458" Type="http://schemas.openxmlformats.org/officeDocument/2006/relationships/tags" Target="../tags/tag463.xml"/><Relationship Id="rId457" Type="http://schemas.openxmlformats.org/officeDocument/2006/relationships/tags" Target="../tags/tag462.xml"/><Relationship Id="rId456" Type="http://schemas.openxmlformats.org/officeDocument/2006/relationships/tags" Target="../tags/tag461.xml"/><Relationship Id="rId455" Type="http://schemas.openxmlformats.org/officeDocument/2006/relationships/tags" Target="../tags/tag460.xml"/><Relationship Id="rId454" Type="http://schemas.openxmlformats.org/officeDocument/2006/relationships/tags" Target="../tags/tag459.xml"/><Relationship Id="rId453" Type="http://schemas.openxmlformats.org/officeDocument/2006/relationships/tags" Target="../tags/tag458.xml"/><Relationship Id="rId452" Type="http://schemas.openxmlformats.org/officeDocument/2006/relationships/tags" Target="../tags/tag457.xml"/><Relationship Id="rId451" Type="http://schemas.openxmlformats.org/officeDocument/2006/relationships/tags" Target="../tags/tag456.xml"/><Relationship Id="rId450" Type="http://schemas.openxmlformats.org/officeDocument/2006/relationships/tags" Target="../tags/tag455.xml"/><Relationship Id="rId45" Type="http://schemas.openxmlformats.org/officeDocument/2006/relationships/tags" Target="../tags/tag50.xml"/><Relationship Id="rId449" Type="http://schemas.openxmlformats.org/officeDocument/2006/relationships/tags" Target="../tags/tag454.xml"/><Relationship Id="rId448" Type="http://schemas.openxmlformats.org/officeDocument/2006/relationships/tags" Target="../tags/tag453.xml"/><Relationship Id="rId447" Type="http://schemas.openxmlformats.org/officeDocument/2006/relationships/tags" Target="../tags/tag452.xml"/><Relationship Id="rId446" Type="http://schemas.openxmlformats.org/officeDocument/2006/relationships/tags" Target="../tags/tag451.xml"/><Relationship Id="rId445" Type="http://schemas.openxmlformats.org/officeDocument/2006/relationships/tags" Target="../tags/tag450.xml"/><Relationship Id="rId444" Type="http://schemas.openxmlformats.org/officeDocument/2006/relationships/tags" Target="../tags/tag449.xml"/><Relationship Id="rId443" Type="http://schemas.openxmlformats.org/officeDocument/2006/relationships/tags" Target="../tags/tag448.xml"/><Relationship Id="rId442" Type="http://schemas.openxmlformats.org/officeDocument/2006/relationships/tags" Target="../tags/tag447.xml"/><Relationship Id="rId441" Type="http://schemas.openxmlformats.org/officeDocument/2006/relationships/tags" Target="../tags/tag446.xml"/><Relationship Id="rId440" Type="http://schemas.openxmlformats.org/officeDocument/2006/relationships/tags" Target="../tags/tag445.xml"/><Relationship Id="rId44" Type="http://schemas.openxmlformats.org/officeDocument/2006/relationships/tags" Target="../tags/tag49.xml"/><Relationship Id="rId439" Type="http://schemas.openxmlformats.org/officeDocument/2006/relationships/tags" Target="../tags/tag444.xml"/><Relationship Id="rId438" Type="http://schemas.openxmlformats.org/officeDocument/2006/relationships/tags" Target="../tags/tag443.xml"/><Relationship Id="rId437" Type="http://schemas.openxmlformats.org/officeDocument/2006/relationships/tags" Target="../tags/tag442.xml"/><Relationship Id="rId436" Type="http://schemas.openxmlformats.org/officeDocument/2006/relationships/tags" Target="../tags/tag441.xml"/><Relationship Id="rId435" Type="http://schemas.openxmlformats.org/officeDocument/2006/relationships/tags" Target="../tags/tag440.xml"/><Relationship Id="rId434" Type="http://schemas.openxmlformats.org/officeDocument/2006/relationships/tags" Target="../tags/tag439.xml"/><Relationship Id="rId433" Type="http://schemas.openxmlformats.org/officeDocument/2006/relationships/tags" Target="../tags/tag438.xml"/><Relationship Id="rId432" Type="http://schemas.openxmlformats.org/officeDocument/2006/relationships/tags" Target="../tags/tag437.xml"/><Relationship Id="rId431" Type="http://schemas.openxmlformats.org/officeDocument/2006/relationships/tags" Target="../tags/tag436.xml"/><Relationship Id="rId430" Type="http://schemas.openxmlformats.org/officeDocument/2006/relationships/tags" Target="../tags/tag435.xml"/><Relationship Id="rId43" Type="http://schemas.openxmlformats.org/officeDocument/2006/relationships/tags" Target="../tags/tag48.xml"/><Relationship Id="rId429" Type="http://schemas.openxmlformats.org/officeDocument/2006/relationships/tags" Target="../tags/tag434.xml"/><Relationship Id="rId428" Type="http://schemas.openxmlformats.org/officeDocument/2006/relationships/tags" Target="../tags/tag433.xml"/><Relationship Id="rId427" Type="http://schemas.openxmlformats.org/officeDocument/2006/relationships/tags" Target="../tags/tag432.xml"/><Relationship Id="rId426" Type="http://schemas.openxmlformats.org/officeDocument/2006/relationships/tags" Target="../tags/tag431.xml"/><Relationship Id="rId425" Type="http://schemas.openxmlformats.org/officeDocument/2006/relationships/tags" Target="../tags/tag430.xml"/><Relationship Id="rId424" Type="http://schemas.openxmlformats.org/officeDocument/2006/relationships/tags" Target="../tags/tag429.xml"/><Relationship Id="rId423" Type="http://schemas.openxmlformats.org/officeDocument/2006/relationships/tags" Target="../tags/tag428.xml"/><Relationship Id="rId422" Type="http://schemas.openxmlformats.org/officeDocument/2006/relationships/tags" Target="../tags/tag427.xml"/><Relationship Id="rId421" Type="http://schemas.openxmlformats.org/officeDocument/2006/relationships/tags" Target="../tags/tag426.xml"/><Relationship Id="rId420" Type="http://schemas.openxmlformats.org/officeDocument/2006/relationships/tags" Target="../tags/tag425.xml"/><Relationship Id="rId42" Type="http://schemas.openxmlformats.org/officeDocument/2006/relationships/tags" Target="../tags/tag47.xml"/><Relationship Id="rId419" Type="http://schemas.openxmlformats.org/officeDocument/2006/relationships/tags" Target="../tags/tag424.xml"/><Relationship Id="rId418" Type="http://schemas.openxmlformats.org/officeDocument/2006/relationships/tags" Target="../tags/tag423.xml"/><Relationship Id="rId417" Type="http://schemas.openxmlformats.org/officeDocument/2006/relationships/tags" Target="../tags/tag422.xml"/><Relationship Id="rId416" Type="http://schemas.openxmlformats.org/officeDocument/2006/relationships/tags" Target="../tags/tag421.xml"/><Relationship Id="rId415" Type="http://schemas.openxmlformats.org/officeDocument/2006/relationships/tags" Target="../tags/tag420.xml"/><Relationship Id="rId414" Type="http://schemas.openxmlformats.org/officeDocument/2006/relationships/tags" Target="../tags/tag419.xml"/><Relationship Id="rId413" Type="http://schemas.openxmlformats.org/officeDocument/2006/relationships/tags" Target="../tags/tag418.xml"/><Relationship Id="rId412" Type="http://schemas.openxmlformats.org/officeDocument/2006/relationships/tags" Target="../tags/tag417.xml"/><Relationship Id="rId411" Type="http://schemas.openxmlformats.org/officeDocument/2006/relationships/tags" Target="../tags/tag416.xml"/><Relationship Id="rId410" Type="http://schemas.openxmlformats.org/officeDocument/2006/relationships/tags" Target="../tags/tag415.xml"/><Relationship Id="rId41" Type="http://schemas.openxmlformats.org/officeDocument/2006/relationships/tags" Target="../tags/tag46.xml"/><Relationship Id="rId409" Type="http://schemas.openxmlformats.org/officeDocument/2006/relationships/tags" Target="../tags/tag414.xml"/><Relationship Id="rId408" Type="http://schemas.openxmlformats.org/officeDocument/2006/relationships/tags" Target="../tags/tag413.xml"/><Relationship Id="rId407" Type="http://schemas.openxmlformats.org/officeDocument/2006/relationships/tags" Target="../tags/tag412.xml"/><Relationship Id="rId406" Type="http://schemas.openxmlformats.org/officeDocument/2006/relationships/tags" Target="../tags/tag411.xml"/><Relationship Id="rId405" Type="http://schemas.openxmlformats.org/officeDocument/2006/relationships/tags" Target="../tags/tag410.xml"/><Relationship Id="rId404" Type="http://schemas.openxmlformats.org/officeDocument/2006/relationships/tags" Target="../tags/tag409.xml"/><Relationship Id="rId403" Type="http://schemas.openxmlformats.org/officeDocument/2006/relationships/tags" Target="../tags/tag408.xml"/><Relationship Id="rId402" Type="http://schemas.openxmlformats.org/officeDocument/2006/relationships/tags" Target="../tags/tag407.xml"/><Relationship Id="rId401" Type="http://schemas.openxmlformats.org/officeDocument/2006/relationships/tags" Target="../tags/tag406.xml"/><Relationship Id="rId400" Type="http://schemas.openxmlformats.org/officeDocument/2006/relationships/tags" Target="../tags/tag405.xml"/><Relationship Id="rId40" Type="http://schemas.openxmlformats.org/officeDocument/2006/relationships/tags" Target="../tags/tag45.xml"/><Relationship Id="rId4" Type="http://schemas.openxmlformats.org/officeDocument/2006/relationships/tags" Target="../tags/tag9.xml"/><Relationship Id="rId399" Type="http://schemas.openxmlformats.org/officeDocument/2006/relationships/tags" Target="../tags/tag404.xml"/><Relationship Id="rId398" Type="http://schemas.openxmlformats.org/officeDocument/2006/relationships/tags" Target="../tags/tag403.xml"/><Relationship Id="rId397" Type="http://schemas.openxmlformats.org/officeDocument/2006/relationships/tags" Target="../tags/tag402.xml"/><Relationship Id="rId396" Type="http://schemas.openxmlformats.org/officeDocument/2006/relationships/tags" Target="../tags/tag401.xml"/><Relationship Id="rId395" Type="http://schemas.openxmlformats.org/officeDocument/2006/relationships/tags" Target="../tags/tag400.xml"/><Relationship Id="rId394" Type="http://schemas.openxmlformats.org/officeDocument/2006/relationships/tags" Target="../tags/tag399.xml"/><Relationship Id="rId393" Type="http://schemas.openxmlformats.org/officeDocument/2006/relationships/tags" Target="../tags/tag398.xml"/><Relationship Id="rId392" Type="http://schemas.openxmlformats.org/officeDocument/2006/relationships/tags" Target="../tags/tag397.xml"/><Relationship Id="rId391" Type="http://schemas.openxmlformats.org/officeDocument/2006/relationships/tags" Target="../tags/tag396.xml"/><Relationship Id="rId390" Type="http://schemas.openxmlformats.org/officeDocument/2006/relationships/tags" Target="../tags/tag395.xml"/><Relationship Id="rId39" Type="http://schemas.openxmlformats.org/officeDocument/2006/relationships/tags" Target="../tags/tag44.xml"/><Relationship Id="rId389" Type="http://schemas.openxmlformats.org/officeDocument/2006/relationships/tags" Target="../tags/tag394.xml"/><Relationship Id="rId388" Type="http://schemas.openxmlformats.org/officeDocument/2006/relationships/tags" Target="../tags/tag393.xml"/><Relationship Id="rId387" Type="http://schemas.openxmlformats.org/officeDocument/2006/relationships/tags" Target="../tags/tag392.xml"/><Relationship Id="rId386" Type="http://schemas.openxmlformats.org/officeDocument/2006/relationships/tags" Target="../tags/tag391.xml"/><Relationship Id="rId385" Type="http://schemas.openxmlformats.org/officeDocument/2006/relationships/tags" Target="../tags/tag390.xml"/><Relationship Id="rId384" Type="http://schemas.openxmlformats.org/officeDocument/2006/relationships/tags" Target="../tags/tag389.xml"/><Relationship Id="rId383" Type="http://schemas.openxmlformats.org/officeDocument/2006/relationships/tags" Target="../tags/tag388.xml"/><Relationship Id="rId382" Type="http://schemas.openxmlformats.org/officeDocument/2006/relationships/tags" Target="../tags/tag387.xml"/><Relationship Id="rId381" Type="http://schemas.openxmlformats.org/officeDocument/2006/relationships/tags" Target="../tags/tag386.xml"/><Relationship Id="rId380" Type="http://schemas.openxmlformats.org/officeDocument/2006/relationships/tags" Target="../tags/tag385.xml"/><Relationship Id="rId38" Type="http://schemas.openxmlformats.org/officeDocument/2006/relationships/tags" Target="../tags/tag43.xml"/><Relationship Id="rId379" Type="http://schemas.openxmlformats.org/officeDocument/2006/relationships/tags" Target="../tags/tag384.xml"/><Relationship Id="rId378" Type="http://schemas.openxmlformats.org/officeDocument/2006/relationships/tags" Target="../tags/tag383.xml"/><Relationship Id="rId377" Type="http://schemas.openxmlformats.org/officeDocument/2006/relationships/tags" Target="../tags/tag382.xml"/><Relationship Id="rId376" Type="http://schemas.openxmlformats.org/officeDocument/2006/relationships/tags" Target="../tags/tag381.xml"/><Relationship Id="rId375" Type="http://schemas.openxmlformats.org/officeDocument/2006/relationships/tags" Target="../tags/tag380.xml"/><Relationship Id="rId374" Type="http://schemas.openxmlformats.org/officeDocument/2006/relationships/tags" Target="../tags/tag379.xml"/><Relationship Id="rId373" Type="http://schemas.openxmlformats.org/officeDocument/2006/relationships/tags" Target="../tags/tag378.xml"/><Relationship Id="rId372" Type="http://schemas.openxmlformats.org/officeDocument/2006/relationships/tags" Target="../tags/tag377.xml"/><Relationship Id="rId371" Type="http://schemas.openxmlformats.org/officeDocument/2006/relationships/tags" Target="../tags/tag376.xml"/><Relationship Id="rId370" Type="http://schemas.openxmlformats.org/officeDocument/2006/relationships/tags" Target="../tags/tag375.xml"/><Relationship Id="rId37" Type="http://schemas.openxmlformats.org/officeDocument/2006/relationships/tags" Target="../tags/tag42.xml"/><Relationship Id="rId369" Type="http://schemas.openxmlformats.org/officeDocument/2006/relationships/tags" Target="../tags/tag374.xml"/><Relationship Id="rId368" Type="http://schemas.openxmlformats.org/officeDocument/2006/relationships/tags" Target="../tags/tag373.xml"/><Relationship Id="rId367" Type="http://schemas.openxmlformats.org/officeDocument/2006/relationships/tags" Target="../tags/tag372.xml"/><Relationship Id="rId366" Type="http://schemas.openxmlformats.org/officeDocument/2006/relationships/tags" Target="../tags/tag371.xml"/><Relationship Id="rId365" Type="http://schemas.openxmlformats.org/officeDocument/2006/relationships/tags" Target="../tags/tag370.xml"/><Relationship Id="rId364" Type="http://schemas.openxmlformats.org/officeDocument/2006/relationships/tags" Target="../tags/tag369.xml"/><Relationship Id="rId363" Type="http://schemas.openxmlformats.org/officeDocument/2006/relationships/tags" Target="../tags/tag368.xml"/><Relationship Id="rId362" Type="http://schemas.openxmlformats.org/officeDocument/2006/relationships/tags" Target="../tags/tag367.xml"/><Relationship Id="rId361" Type="http://schemas.openxmlformats.org/officeDocument/2006/relationships/tags" Target="../tags/tag366.xml"/><Relationship Id="rId360" Type="http://schemas.openxmlformats.org/officeDocument/2006/relationships/tags" Target="../tags/tag365.xml"/><Relationship Id="rId36" Type="http://schemas.openxmlformats.org/officeDocument/2006/relationships/tags" Target="../tags/tag41.xml"/><Relationship Id="rId359" Type="http://schemas.openxmlformats.org/officeDocument/2006/relationships/tags" Target="../tags/tag364.xml"/><Relationship Id="rId358" Type="http://schemas.openxmlformats.org/officeDocument/2006/relationships/tags" Target="../tags/tag363.xml"/><Relationship Id="rId357" Type="http://schemas.openxmlformats.org/officeDocument/2006/relationships/tags" Target="../tags/tag362.xml"/><Relationship Id="rId356" Type="http://schemas.openxmlformats.org/officeDocument/2006/relationships/tags" Target="../tags/tag361.xml"/><Relationship Id="rId355" Type="http://schemas.openxmlformats.org/officeDocument/2006/relationships/tags" Target="../tags/tag360.xml"/><Relationship Id="rId354" Type="http://schemas.openxmlformats.org/officeDocument/2006/relationships/tags" Target="../tags/tag359.xml"/><Relationship Id="rId353" Type="http://schemas.openxmlformats.org/officeDocument/2006/relationships/tags" Target="../tags/tag358.xml"/><Relationship Id="rId352" Type="http://schemas.openxmlformats.org/officeDocument/2006/relationships/tags" Target="../tags/tag357.xml"/><Relationship Id="rId351" Type="http://schemas.openxmlformats.org/officeDocument/2006/relationships/tags" Target="../tags/tag356.xml"/><Relationship Id="rId350" Type="http://schemas.openxmlformats.org/officeDocument/2006/relationships/tags" Target="../tags/tag355.xml"/><Relationship Id="rId35" Type="http://schemas.openxmlformats.org/officeDocument/2006/relationships/tags" Target="../tags/tag40.xml"/><Relationship Id="rId349" Type="http://schemas.openxmlformats.org/officeDocument/2006/relationships/tags" Target="../tags/tag354.xml"/><Relationship Id="rId348" Type="http://schemas.openxmlformats.org/officeDocument/2006/relationships/tags" Target="../tags/tag353.xml"/><Relationship Id="rId347" Type="http://schemas.openxmlformats.org/officeDocument/2006/relationships/tags" Target="../tags/tag352.xml"/><Relationship Id="rId346" Type="http://schemas.openxmlformats.org/officeDocument/2006/relationships/tags" Target="../tags/tag351.xml"/><Relationship Id="rId345" Type="http://schemas.openxmlformats.org/officeDocument/2006/relationships/tags" Target="../tags/tag350.xml"/><Relationship Id="rId344" Type="http://schemas.openxmlformats.org/officeDocument/2006/relationships/tags" Target="../tags/tag349.xml"/><Relationship Id="rId343" Type="http://schemas.openxmlformats.org/officeDocument/2006/relationships/tags" Target="../tags/tag348.xml"/><Relationship Id="rId342" Type="http://schemas.openxmlformats.org/officeDocument/2006/relationships/tags" Target="../tags/tag347.xml"/><Relationship Id="rId341" Type="http://schemas.openxmlformats.org/officeDocument/2006/relationships/tags" Target="../tags/tag346.xml"/><Relationship Id="rId340" Type="http://schemas.openxmlformats.org/officeDocument/2006/relationships/tags" Target="../tags/tag345.xml"/><Relationship Id="rId34" Type="http://schemas.openxmlformats.org/officeDocument/2006/relationships/tags" Target="../tags/tag39.xml"/><Relationship Id="rId339" Type="http://schemas.openxmlformats.org/officeDocument/2006/relationships/tags" Target="../tags/tag344.xml"/><Relationship Id="rId338" Type="http://schemas.openxmlformats.org/officeDocument/2006/relationships/tags" Target="../tags/tag343.xml"/><Relationship Id="rId337" Type="http://schemas.openxmlformats.org/officeDocument/2006/relationships/tags" Target="../tags/tag342.xml"/><Relationship Id="rId336" Type="http://schemas.openxmlformats.org/officeDocument/2006/relationships/tags" Target="../tags/tag341.xml"/><Relationship Id="rId335" Type="http://schemas.openxmlformats.org/officeDocument/2006/relationships/tags" Target="../tags/tag340.xml"/><Relationship Id="rId334" Type="http://schemas.openxmlformats.org/officeDocument/2006/relationships/tags" Target="../tags/tag339.xml"/><Relationship Id="rId333" Type="http://schemas.openxmlformats.org/officeDocument/2006/relationships/tags" Target="../tags/tag338.xml"/><Relationship Id="rId332" Type="http://schemas.openxmlformats.org/officeDocument/2006/relationships/tags" Target="../tags/tag337.xml"/><Relationship Id="rId331" Type="http://schemas.openxmlformats.org/officeDocument/2006/relationships/tags" Target="../tags/tag336.xml"/><Relationship Id="rId330" Type="http://schemas.openxmlformats.org/officeDocument/2006/relationships/tags" Target="../tags/tag335.xml"/><Relationship Id="rId33" Type="http://schemas.openxmlformats.org/officeDocument/2006/relationships/tags" Target="../tags/tag38.xml"/><Relationship Id="rId329" Type="http://schemas.openxmlformats.org/officeDocument/2006/relationships/tags" Target="../tags/tag334.xml"/><Relationship Id="rId328" Type="http://schemas.openxmlformats.org/officeDocument/2006/relationships/tags" Target="../tags/tag333.xml"/><Relationship Id="rId327" Type="http://schemas.openxmlformats.org/officeDocument/2006/relationships/tags" Target="../tags/tag332.xml"/><Relationship Id="rId326" Type="http://schemas.openxmlformats.org/officeDocument/2006/relationships/tags" Target="../tags/tag331.xml"/><Relationship Id="rId325" Type="http://schemas.openxmlformats.org/officeDocument/2006/relationships/tags" Target="../tags/tag330.xml"/><Relationship Id="rId324" Type="http://schemas.openxmlformats.org/officeDocument/2006/relationships/tags" Target="../tags/tag329.xml"/><Relationship Id="rId323" Type="http://schemas.openxmlformats.org/officeDocument/2006/relationships/tags" Target="../tags/tag328.xml"/><Relationship Id="rId322" Type="http://schemas.openxmlformats.org/officeDocument/2006/relationships/tags" Target="../tags/tag327.xml"/><Relationship Id="rId321" Type="http://schemas.openxmlformats.org/officeDocument/2006/relationships/tags" Target="../tags/tag326.xml"/><Relationship Id="rId320" Type="http://schemas.openxmlformats.org/officeDocument/2006/relationships/tags" Target="../tags/tag325.xml"/><Relationship Id="rId32" Type="http://schemas.openxmlformats.org/officeDocument/2006/relationships/tags" Target="../tags/tag37.xml"/><Relationship Id="rId319" Type="http://schemas.openxmlformats.org/officeDocument/2006/relationships/tags" Target="../tags/tag324.xml"/><Relationship Id="rId318" Type="http://schemas.openxmlformats.org/officeDocument/2006/relationships/tags" Target="../tags/tag323.xml"/><Relationship Id="rId317" Type="http://schemas.openxmlformats.org/officeDocument/2006/relationships/tags" Target="../tags/tag322.xml"/><Relationship Id="rId316" Type="http://schemas.openxmlformats.org/officeDocument/2006/relationships/tags" Target="../tags/tag321.xml"/><Relationship Id="rId315" Type="http://schemas.openxmlformats.org/officeDocument/2006/relationships/tags" Target="../tags/tag320.xml"/><Relationship Id="rId314" Type="http://schemas.openxmlformats.org/officeDocument/2006/relationships/tags" Target="../tags/tag319.xml"/><Relationship Id="rId313" Type="http://schemas.openxmlformats.org/officeDocument/2006/relationships/tags" Target="../tags/tag318.xml"/><Relationship Id="rId312" Type="http://schemas.openxmlformats.org/officeDocument/2006/relationships/tags" Target="../tags/tag317.xml"/><Relationship Id="rId311" Type="http://schemas.openxmlformats.org/officeDocument/2006/relationships/tags" Target="../tags/tag316.xml"/><Relationship Id="rId310" Type="http://schemas.openxmlformats.org/officeDocument/2006/relationships/tags" Target="../tags/tag315.xml"/><Relationship Id="rId31" Type="http://schemas.openxmlformats.org/officeDocument/2006/relationships/tags" Target="../tags/tag36.xml"/><Relationship Id="rId309" Type="http://schemas.openxmlformats.org/officeDocument/2006/relationships/tags" Target="../tags/tag314.xml"/><Relationship Id="rId308" Type="http://schemas.openxmlformats.org/officeDocument/2006/relationships/tags" Target="../tags/tag313.xml"/><Relationship Id="rId307" Type="http://schemas.openxmlformats.org/officeDocument/2006/relationships/tags" Target="../tags/tag312.xml"/><Relationship Id="rId306" Type="http://schemas.openxmlformats.org/officeDocument/2006/relationships/tags" Target="../tags/tag311.xml"/><Relationship Id="rId305" Type="http://schemas.openxmlformats.org/officeDocument/2006/relationships/tags" Target="../tags/tag310.xml"/><Relationship Id="rId304" Type="http://schemas.openxmlformats.org/officeDocument/2006/relationships/tags" Target="../tags/tag309.xml"/><Relationship Id="rId303" Type="http://schemas.openxmlformats.org/officeDocument/2006/relationships/tags" Target="../tags/tag308.xml"/><Relationship Id="rId302" Type="http://schemas.openxmlformats.org/officeDocument/2006/relationships/tags" Target="../tags/tag307.xml"/><Relationship Id="rId301" Type="http://schemas.openxmlformats.org/officeDocument/2006/relationships/tags" Target="../tags/tag306.xml"/><Relationship Id="rId300" Type="http://schemas.openxmlformats.org/officeDocument/2006/relationships/tags" Target="../tags/tag305.xml"/><Relationship Id="rId30" Type="http://schemas.openxmlformats.org/officeDocument/2006/relationships/tags" Target="../tags/tag35.xml"/><Relationship Id="rId3" Type="http://schemas.openxmlformats.org/officeDocument/2006/relationships/tags" Target="../tags/tag8.xml"/><Relationship Id="rId299" Type="http://schemas.openxmlformats.org/officeDocument/2006/relationships/tags" Target="../tags/tag304.xml"/><Relationship Id="rId298" Type="http://schemas.openxmlformats.org/officeDocument/2006/relationships/tags" Target="../tags/tag303.xml"/><Relationship Id="rId297" Type="http://schemas.openxmlformats.org/officeDocument/2006/relationships/tags" Target="../tags/tag302.xml"/><Relationship Id="rId296" Type="http://schemas.openxmlformats.org/officeDocument/2006/relationships/tags" Target="../tags/tag301.xml"/><Relationship Id="rId295" Type="http://schemas.openxmlformats.org/officeDocument/2006/relationships/tags" Target="../tags/tag300.xml"/><Relationship Id="rId294" Type="http://schemas.openxmlformats.org/officeDocument/2006/relationships/tags" Target="../tags/tag299.xml"/><Relationship Id="rId293" Type="http://schemas.openxmlformats.org/officeDocument/2006/relationships/tags" Target="../tags/tag298.xml"/><Relationship Id="rId292" Type="http://schemas.openxmlformats.org/officeDocument/2006/relationships/tags" Target="../tags/tag297.xml"/><Relationship Id="rId291" Type="http://schemas.openxmlformats.org/officeDocument/2006/relationships/tags" Target="../tags/tag296.xml"/><Relationship Id="rId290" Type="http://schemas.openxmlformats.org/officeDocument/2006/relationships/tags" Target="../tags/tag295.xml"/><Relationship Id="rId29" Type="http://schemas.openxmlformats.org/officeDocument/2006/relationships/tags" Target="../tags/tag34.xml"/><Relationship Id="rId289" Type="http://schemas.openxmlformats.org/officeDocument/2006/relationships/tags" Target="../tags/tag294.xml"/><Relationship Id="rId288" Type="http://schemas.openxmlformats.org/officeDocument/2006/relationships/tags" Target="../tags/tag293.xml"/><Relationship Id="rId287" Type="http://schemas.openxmlformats.org/officeDocument/2006/relationships/tags" Target="../tags/tag292.xml"/><Relationship Id="rId286" Type="http://schemas.openxmlformats.org/officeDocument/2006/relationships/tags" Target="../tags/tag291.xml"/><Relationship Id="rId285" Type="http://schemas.openxmlformats.org/officeDocument/2006/relationships/tags" Target="../tags/tag290.xml"/><Relationship Id="rId284" Type="http://schemas.openxmlformats.org/officeDocument/2006/relationships/tags" Target="../tags/tag289.xml"/><Relationship Id="rId283" Type="http://schemas.openxmlformats.org/officeDocument/2006/relationships/tags" Target="../tags/tag288.xml"/><Relationship Id="rId282" Type="http://schemas.openxmlformats.org/officeDocument/2006/relationships/tags" Target="../tags/tag287.xml"/><Relationship Id="rId281" Type="http://schemas.openxmlformats.org/officeDocument/2006/relationships/tags" Target="../tags/tag286.xml"/><Relationship Id="rId280" Type="http://schemas.openxmlformats.org/officeDocument/2006/relationships/tags" Target="../tags/tag285.xml"/><Relationship Id="rId28" Type="http://schemas.openxmlformats.org/officeDocument/2006/relationships/tags" Target="../tags/tag33.xml"/><Relationship Id="rId279" Type="http://schemas.openxmlformats.org/officeDocument/2006/relationships/tags" Target="../tags/tag284.xml"/><Relationship Id="rId278" Type="http://schemas.openxmlformats.org/officeDocument/2006/relationships/tags" Target="../tags/tag283.xml"/><Relationship Id="rId277" Type="http://schemas.openxmlformats.org/officeDocument/2006/relationships/tags" Target="../tags/tag282.xml"/><Relationship Id="rId276" Type="http://schemas.openxmlformats.org/officeDocument/2006/relationships/tags" Target="../tags/tag281.xml"/><Relationship Id="rId275" Type="http://schemas.openxmlformats.org/officeDocument/2006/relationships/tags" Target="../tags/tag280.xml"/><Relationship Id="rId274" Type="http://schemas.openxmlformats.org/officeDocument/2006/relationships/tags" Target="../tags/tag279.xml"/><Relationship Id="rId273" Type="http://schemas.openxmlformats.org/officeDocument/2006/relationships/tags" Target="../tags/tag278.xml"/><Relationship Id="rId272" Type="http://schemas.openxmlformats.org/officeDocument/2006/relationships/tags" Target="../tags/tag277.xml"/><Relationship Id="rId271" Type="http://schemas.openxmlformats.org/officeDocument/2006/relationships/tags" Target="../tags/tag276.xml"/><Relationship Id="rId270" Type="http://schemas.openxmlformats.org/officeDocument/2006/relationships/tags" Target="../tags/tag275.xml"/><Relationship Id="rId27" Type="http://schemas.openxmlformats.org/officeDocument/2006/relationships/tags" Target="../tags/tag32.xml"/><Relationship Id="rId269" Type="http://schemas.openxmlformats.org/officeDocument/2006/relationships/tags" Target="../tags/tag274.xml"/><Relationship Id="rId268" Type="http://schemas.openxmlformats.org/officeDocument/2006/relationships/tags" Target="../tags/tag273.xml"/><Relationship Id="rId267" Type="http://schemas.openxmlformats.org/officeDocument/2006/relationships/tags" Target="../tags/tag272.xml"/><Relationship Id="rId266" Type="http://schemas.openxmlformats.org/officeDocument/2006/relationships/tags" Target="../tags/tag271.xml"/><Relationship Id="rId265" Type="http://schemas.openxmlformats.org/officeDocument/2006/relationships/tags" Target="../tags/tag270.xml"/><Relationship Id="rId264" Type="http://schemas.openxmlformats.org/officeDocument/2006/relationships/tags" Target="../tags/tag269.xml"/><Relationship Id="rId263" Type="http://schemas.openxmlformats.org/officeDocument/2006/relationships/tags" Target="../tags/tag268.xml"/><Relationship Id="rId262" Type="http://schemas.openxmlformats.org/officeDocument/2006/relationships/tags" Target="../tags/tag267.xml"/><Relationship Id="rId261" Type="http://schemas.openxmlformats.org/officeDocument/2006/relationships/tags" Target="../tags/tag266.xml"/><Relationship Id="rId260" Type="http://schemas.openxmlformats.org/officeDocument/2006/relationships/tags" Target="../tags/tag265.xml"/><Relationship Id="rId26" Type="http://schemas.openxmlformats.org/officeDocument/2006/relationships/tags" Target="../tags/tag31.xml"/><Relationship Id="rId259" Type="http://schemas.openxmlformats.org/officeDocument/2006/relationships/tags" Target="../tags/tag264.xml"/><Relationship Id="rId258" Type="http://schemas.openxmlformats.org/officeDocument/2006/relationships/tags" Target="../tags/tag263.xml"/><Relationship Id="rId257" Type="http://schemas.openxmlformats.org/officeDocument/2006/relationships/tags" Target="../tags/tag262.xml"/><Relationship Id="rId256" Type="http://schemas.openxmlformats.org/officeDocument/2006/relationships/tags" Target="../tags/tag261.xml"/><Relationship Id="rId255" Type="http://schemas.openxmlformats.org/officeDocument/2006/relationships/tags" Target="../tags/tag260.xml"/><Relationship Id="rId254" Type="http://schemas.openxmlformats.org/officeDocument/2006/relationships/tags" Target="../tags/tag259.xml"/><Relationship Id="rId253" Type="http://schemas.openxmlformats.org/officeDocument/2006/relationships/tags" Target="../tags/tag258.xml"/><Relationship Id="rId252" Type="http://schemas.openxmlformats.org/officeDocument/2006/relationships/tags" Target="../tags/tag257.xml"/><Relationship Id="rId251" Type="http://schemas.openxmlformats.org/officeDocument/2006/relationships/tags" Target="../tags/tag256.xml"/><Relationship Id="rId250" Type="http://schemas.openxmlformats.org/officeDocument/2006/relationships/tags" Target="../tags/tag255.xml"/><Relationship Id="rId25" Type="http://schemas.openxmlformats.org/officeDocument/2006/relationships/tags" Target="../tags/tag30.xml"/><Relationship Id="rId249" Type="http://schemas.openxmlformats.org/officeDocument/2006/relationships/tags" Target="../tags/tag254.xml"/><Relationship Id="rId248" Type="http://schemas.openxmlformats.org/officeDocument/2006/relationships/tags" Target="../tags/tag253.xml"/><Relationship Id="rId247" Type="http://schemas.openxmlformats.org/officeDocument/2006/relationships/tags" Target="../tags/tag252.xml"/><Relationship Id="rId246" Type="http://schemas.openxmlformats.org/officeDocument/2006/relationships/tags" Target="../tags/tag251.xml"/><Relationship Id="rId245" Type="http://schemas.openxmlformats.org/officeDocument/2006/relationships/tags" Target="../tags/tag250.xml"/><Relationship Id="rId244" Type="http://schemas.openxmlformats.org/officeDocument/2006/relationships/tags" Target="../tags/tag249.xml"/><Relationship Id="rId243" Type="http://schemas.openxmlformats.org/officeDocument/2006/relationships/tags" Target="../tags/tag248.xml"/><Relationship Id="rId242" Type="http://schemas.openxmlformats.org/officeDocument/2006/relationships/tags" Target="../tags/tag247.xml"/><Relationship Id="rId241" Type="http://schemas.openxmlformats.org/officeDocument/2006/relationships/tags" Target="../tags/tag246.xml"/><Relationship Id="rId240" Type="http://schemas.openxmlformats.org/officeDocument/2006/relationships/tags" Target="../tags/tag245.xml"/><Relationship Id="rId24" Type="http://schemas.openxmlformats.org/officeDocument/2006/relationships/tags" Target="../tags/tag29.xml"/><Relationship Id="rId239" Type="http://schemas.openxmlformats.org/officeDocument/2006/relationships/tags" Target="../tags/tag244.xml"/><Relationship Id="rId238" Type="http://schemas.openxmlformats.org/officeDocument/2006/relationships/tags" Target="../tags/tag243.xml"/><Relationship Id="rId237" Type="http://schemas.openxmlformats.org/officeDocument/2006/relationships/tags" Target="../tags/tag242.xml"/><Relationship Id="rId236" Type="http://schemas.openxmlformats.org/officeDocument/2006/relationships/tags" Target="../tags/tag241.xml"/><Relationship Id="rId235" Type="http://schemas.openxmlformats.org/officeDocument/2006/relationships/tags" Target="../tags/tag240.xml"/><Relationship Id="rId234" Type="http://schemas.openxmlformats.org/officeDocument/2006/relationships/tags" Target="../tags/tag239.xml"/><Relationship Id="rId233" Type="http://schemas.openxmlformats.org/officeDocument/2006/relationships/tags" Target="../tags/tag238.xml"/><Relationship Id="rId232" Type="http://schemas.openxmlformats.org/officeDocument/2006/relationships/tags" Target="../tags/tag237.xml"/><Relationship Id="rId231" Type="http://schemas.openxmlformats.org/officeDocument/2006/relationships/tags" Target="../tags/tag236.xml"/><Relationship Id="rId230" Type="http://schemas.openxmlformats.org/officeDocument/2006/relationships/tags" Target="../tags/tag235.xml"/><Relationship Id="rId23" Type="http://schemas.openxmlformats.org/officeDocument/2006/relationships/tags" Target="../tags/tag28.xml"/><Relationship Id="rId229" Type="http://schemas.openxmlformats.org/officeDocument/2006/relationships/tags" Target="../tags/tag234.xml"/><Relationship Id="rId228" Type="http://schemas.openxmlformats.org/officeDocument/2006/relationships/tags" Target="../tags/tag233.xml"/><Relationship Id="rId227" Type="http://schemas.openxmlformats.org/officeDocument/2006/relationships/tags" Target="../tags/tag232.xml"/><Relationship Id="rId226" Type="http://schemas.openxmlformats.org/officeDocument/2006/relationships/tags" Target="../tags/tag231.xml"/><Relationship Id="rId225" Type="http://schemas.openxmlformats.org/officeDocument/2006/relationships/tags" Target="../tags/tag230.xml"/><Relationship Id="rId224" Type="http://schemas.openxmlformats.org/officeDocument/2006/relationships/tags" Target="../tags/tag229.xml"/><Relationship Id="rId223" Type="http://schemas.openxmlformats.org/officeDocument/2006/relationships/tags" Target="../tags/tag228.xml"/><Relationship Id="rId222" Type="http://schemas.openxmlformats.org/officeDocument/2006/relationships/tags" Target="../tags/tag227.xml"/><Relationship Id="rId221" Type="http://schemas.openxmlformats.org/officeDocument/2006/relationships/tags" Target="../tags/tag226.xml"/><Relationship Id="rId220" Type="http://schemas.openxmlformats.org/officeDocument/2006/relationships/tags" Target="../tags/tag225.xml"/><Relationship Id="rId22" Type="http://schemas.openxmlformats.org/officeDocument/2006/relationships/tags" Target="../tags/tag27.xml"/><Relationship Id="rId219" Type="http://schemas.openxmlformats.org/officeDocument/2006/relationships/tags" Target="../tags/tag224.xml"/><Relationship Id="rId218" Type="http://schemas.openxmlformats.org/officeDocument/2006/relationships/tags" Target="../tags/tag223.xml"/><Relationship Id="rId217" Type="http://schemas.openxmlformats.org/officeDocument/2006/relationships/tags" Target="../tags/tag222.xml"/><Relationship Id="rId216" Type="http://schemas.openxmlformats.org/officeDocument/2006/relationships/tags" Target="../tags/tag221.xml"/><Relationship Id="rId215" Type="http://schemas.openxmlformats.org/officeDocument/2006/relationships/tags" Target="../tags/tag220.xml"/><Relationship Id="rId214" Type="http://schemas.openxmlformats.org/officeDocument/2006/relationships/tags" Target="../tags/tag219.xml"/><Relationship Id="rId213" Type="http://schemas.openxmlformats.org/officeDocument/2006/relationships/tags" Target="../tags/tag218.xml"/><Relationship Id="rId212" Type="http://schemas.openxmlformats.org/officeDocument/2006/relationships/tags" Target="../tags/tag217.xml"/><Relationship Id="rId211" Type="http://schemas.openxmlformats.org/officeDocument/2006/relationships/tags" Target="../tags/tag216.xml"/><Relationship Id="rId210" Type="http://schemas.openxmlformats.org/officeDocument/2006/relationships/tags" Target="../tags/tag215.xml"/><Relationship Id="rId21" Type="http://schemas.openxmlformats.org/officeDocument/2006/relationships/tags" Target="../tags/tag26.xml"/><Relationship Id="rId209" Type="http://schemas.openxmlformats.org/officeDocument/2006/relationships/tags" Target="../tags/tag214.xml"/><Relationship Id="rId208" Type="http://schemas.openxmlformats.org/officeDocument/2006/relationships/tags" Target="../tags/tag213.xml"/><Relationship Id="rId207" Type="http://schemas.openxmlformats.org/officeDocument/2006/relationships/tags" Target="../tags/tag212.xml"/><Relationship Id="rId206" Type="http://schemas.openxmlformats.org/officeDocument/2006/relationships/tags" Target="../tags/tag211.xml"/><Relationship Id="rId205" Type="http://schemas.openxmlformats.org/officeDocument/2006/relationships/tags" Target="../tags/tag210.xml"/><Relationship Id="rId204" Type="http://schemas.openxmlformats.org/officeDocument/2006/relationships/tags" Target="../tags/tag209.xml"/><Relationship Id="rId203" Type="http://schemas.openxmlformats.org/officeDocument/2006/relationships/tags" Target="../tags/tag208.xml"/><Relationship Id="rId202" Type="http://schemas.openxmlformats.org/officeDocument/2006/relationships/tags" Target="../tags/tag207.xml"/><Relationship Id="rId201" Type="http://schemas.openxmlformats.org/officeDocument/2006/relationships/tags" Target="../tags/tag206.xml"/><Relationship Id="rId200" Type="http://schemas.openxmlformats.org/officeDocument/2006/relationships/tags" Target="../tags/tag205.xml"/><Relationship Id="rId20" Type="http://schemas.openxmlformats.org/officeDocument/2006/relationships/tags" Target="../tags/tag25.xml"/><Relationship Id="rId2" Type="http://schemas.openxmlformats.org/officeDocument/2006/relationships/tags" Target="../tags/tag7.xml"/><Relationship Id="rId199" Type="http://schemas.openxmlformats.org/officeDocument/2006/relationships/tags" Target="../tags/tag204.xml"/><Relationship Id="rId198" Type="http://schemas.openxmlformats.org/officeDocument/2006/relationships/tags" Target="../tags/tag203.xml"/><Relationship Id="rId197" Type="http://schemas.openxmlformats.org/officeDocument/2006/relationships/tags" Target="../tags/tag202.xml"/><Relationship Id="rId196" Type="http://schemas.openxmlformats.org/officeDocument/2006/relationships/tags" Target="../tags/tag201.xml"/><Relationship Id="rId195" Type="http://schemas.openxmlformats.org/officeDocument/2006/relationships/tags" Target="../tags/tag200.xml"/><Relationship Id="rId194" Type="http://schemas.openxmlformats.org/officeDocument/2006/relationships/tags" Target="../tags/tag199.xml"/><Relationship Id="rId193" Type="http://schemas.openxmlformats.org/officeDocument/2006/relationships/tags" Target="../tags/tag198.xml"/><Relationship Id="rId192" Type="http://schemas.openxmlformats.org/officeDocument/2006/relationships/tags" Target="../tags/tag197.xml"/><Relationship Id="rId191" Type="http://schemas.openxmlformats.org/officeDocument/2006/relationships/tags" Target="../tags/tag196.xml"/><Relationship Id="rId190" Type="http://schemas.openxmlformats.org/officeDocument/2006/relationships/tags" Target="../tags/tag195.xml"/><Relationship Id="rId19" Type="http://schemas.openxmlformats.org/officeDocument/2006/relationships/tags" Target="../tags/tag24.xml"/><Relationship Id="rId189" Type="http://schemas.openxmlformats.org/officeDocument/2006/relationships/tags" Target="../tags/tag194.xml"/><Relationship Id="rId188" Type="http://schemas.openxmlformats.org/officeDocument/2006/relationships/tags" Target="../tags/tag193.xml"/><Relationship Id="rId187" Type="http://schemas.openxmlformats.org/officeDocument/2006/relationships/tags" Target="../tags/tag192.xml"/><Relationship Id="rId186" Type="http://schemas.openxmlformats.org/officeDocument/2006/relationships/tags" Target="../tags/tag191.xml"/><Relationship Id="rId185" Type="http://schemas.openxmlformats.org/officeDocument/2006/relationships/tags" Target="../tags/tag190.xml"/><Relationship Id="rId184" Type="http://schemas.openxmlformats.org/officeDocument/2006/relationships/tags" Target="../tags/tag189.xml"/><Relationship Id="rId183" Type="http://schemas.openxmlformats.org/officeDocument/2006/relationships/tags" Target="../tags/tag188.xml"/><Relationship Id="rId182" Type="http://schemas.openxmlformats.org/officeDocument/2006/relationships/tags" Target="../tags/tag187.xml"/><Relationship Id="rId181" Type="http://schemas.openxmlformats.org/officeDocument/2006/relationships/tags" Target="../tags/tag186.xml"/><Relationship Id="rId180" Type="http://schemas.openxmlformats.org/officeDocument/2006/relationships/tags" Target="../tags/tag185.xml"/><Relationship Id="rId18" Type="http://schemas.openxmlformats.org/officeDocument/2006/relationships/tags" Target="../tags/tag23.xml"/><Relationship Id="rId179" Type="http://schemas.openxmlformats.org/officeDocument/2006/relationships/tags" Target="../tags/tag184.xml"/><Relationship Id="rId178" Type="http://schemas.openxmlformats.org/officeDocument/2006/relationships/tags" Target="../tags/tag183.xml"/><Relationship Id="rId177" Type="http://schemas.openxmlformats.org/officeDocument/2006/relationships/tags" Target="../tags/tag182.xml"/><Relationship Id="rId176" Type="http://schemas.openxmlformats.org/officeDocument/2006/relationships/tags" Target="../tags/tag181.xml"/><Relationship Id="rId175" Type="http://schemas.openxmlformats.org/officeDocument/2006/relationships/tags" Target="../tags/tag180.xml"/><Relationship Id="rId174" Type="http://schemas.openxmlformats.org/officeDocument/2006/relationships/tags" Target="../tags/tag179.xml"/><Relationship Id="rId173" Type="http://schemas.openxmlformats.org/officeDocument/2006/relationships/tags" Target="../tags/tag178.xml"/><Relationship Id="rId172" Type="http://schemas.openxmlformats.org/officeDocument/2006/relationships/tags" Target="../tags/tag177.xml"/><Relationship Id="rId171" Type="http://schemas.openxmlformats.org/officeDocument/2006/relationships/tags" Target="../tags/tag176.xml"/><Relationship Id="rId170" Type="http://schemas.openxmlformats.org/officeDocument/2006/relationships/tags" Target="../tags/tag175.xml"/><Relationship Id="rId17" Type="http://schemas.openxmlformats.org/officeDocument/2006/relationships/tags" Target="../tags/tag22.xml"/><Relationship Id="rId169" Type="http://schemas.openxmlformats.org/officeDocument/2006/relationships/tags" Target="../tags/tag174.xml"/><Relationship Id="rId168" Type="http://schemas.openxmlformats.org/officeDocument/2006/relationships/tags" Target="../tags/tag173.xml"/><Relationship Id="rId167" Type="http://schemas.openxmlformats.org/officeDocument/2006/relationships/tags" Target="../tags/tag172.xml"/><Relationship Id="rId166" Type="http://schemas.openxmlformats.org/officeDocument/2006/relationships/tags" Target="../tags/tag171.xml"/><Relationship Id="rId165" Type="http://schemas.openxmlformats.org/officeDocument/2006/relationships/tags" Target="../tags/tag170.xml"/><Relationship Id="rId164" Type="http://schemas.openxmlformats.org/officeDocument/2006/relationships/tags" Target="../tags/tag169.xml"/><Relationship Id="rId163" Type="http://schemas.openxmlformats.org/officeDocument/2006/relationships/tags" Target="../tags/tag168.xml"/><Relationship Id="rId162" Type="http://schemas.openxmlformats.org/officeDocument/2006/relationships/tags" Target="../tags/tag167.xml"/><Relationship Id="rId161" Type="http://schemas.openxmlformats.org/officeDocument/2006/relationships/tags" Target="../tags/tag166.xml"/><Relationship Id="rId160" Type="http://schemas.openxmlformats.org/officeDocument/2006/relationships/tags" Target="../tags/tag165.xml"/><Relationship Id="rId16" Type="http://schemas.openxmlformats.org/officeDocument/2006/relationships/tags" Target="../tags/tag21.xml"/><Relationship Id="rId159" Type="http://schemas.openxmlformats.org/officeDocument/2006/relationships/tags" Target="../tags/tag164.xml"/><Relationship Id="rId158" Type="http://schemas.openxmlformats.org/officeDocument/2006/relationships/tags" Target="../tags/tag163.xml"/><Relationship Id="rId157" Type="http://schemas.openxmlformats.org/officeDocument/2006/relationships/tags" Target="../tags/tag162.xml"/><Relationship Id="rId156" Type="http://schemas.openxmlformats.org/officeDocument/2006/relationships/tags" Target="../tags/tag161.xml"/><Relationship Id="rId155" Type="http://schemas.openxmlformats.org/officeDocument/2006/relationships/tags" Target="../tags/tag160.xml"/><Relationship Id="rId154" Type="http://schemas.openxmlformats.org/officeDocument/2006/relationships/tags" Target="../tags/tag159.xml"/><Relationship Id="rId153" Type="http://schemas.openxmlformats.org/officeDocument/2006/relationships/tags" Target="../tags/tag158.xml"/><Relationship Id="rId152" Type="http://schemas.openxmlformats.org/officeDocument/2006/relationships/tags" Target="../tags/tag157.xml"/><Relationship Id="rId151" Type="http://schemas.openxmlformats.org/officeDocument/2006/relationships/tags" Target="../tags/tag156.xml"/><Relationship Id="rId150" Type="http://schemas.openxmlformats.org/officeDocument/2006/relationships/tags" Target="../tags/tag155.xml"/><Relationship Id="rId15" Type="http://schemas.openxmlformats.org/officeDocument/2006/relationships/tags" Target="../tags/tag20.xml"/><Relationship Id="rId149" Type="http://schemas.openxmlformats.org/officeDocument/2006/relationships/tags" Target="../tags/tag154.xml"/><Relationship Id="rId148" Type="http://schemas.openxmlformats.org/officeDocument/2006/relationships/tags" Target="../tags/tag153.xml"/><Relationship Id="rId147" Type="http://schemas.openxmlformats.org/officeDocument/2006/relationships/tags" Target="../tags/tag152.xml"/><Relationship Id="rId146" Type="http://schemas.openxmlformats.org/officeDocument/2006/relationships/tags" Target="../tags/tag151.xml"/><Relationship Id="rId145" Type="http://schemas.openxmlformats.org/officeDocument/2006/relationships/tags" Target="../tags/tag150.xml"/><Relationship Id="rId144" Type="http://schemas.openxmlformats.org/officeDocument/2006/relationships/tags" Target="../tags/tag149.xml"/><Relationship Id="rId143" Type="http://schemas.openxmlformats.org/officeDocument/2006/relationships/tags" Target="../tags/tag148.xml"/><Relationship Id="rId142" Type="http://schemas.openxmlformats.org/officeDocument/2006/relationships/tags" Target="../tags/tag147.xml"/><Relationship Id="rId141" Type="http://schemas.openxmlformats.org/officeDocument/2006/relationships/tags" Target="../tags/tag146.xml"/><Relationship Id="rId140" Type="http://schemas.openxmlformats.org/officeDocument/2006/relationships/tags" Target="../tags/tag145.xml"/><Relationship Id="rId14" Type="http://schemas.openxmlformats.org/officeDocument/2006/relationships/tags" Target="../tags/tag19.xml"/><Relationship Id="rId139" Type="http://schemas.openxmlformats.org/officeDocument/2006/relationships/tags" Target="../tags/tag144.xml"/><Relationship Id="rId138" Type="http://schemas.openxmlformats.org/officeDocument/2006/relationships/tags" Target="../tags/tag143.xml"/><Relationship Id="rId137" Type="http://schemas.openxmlformats.org/officeDocument/2006/relationships/tags" Target="../tags/tag142.xml"/><Relationship Id="rId136" Type="http://schemas.openxmlformats.org/officeDocument/2006/relationships/tags" Target="../tags/tag141.xml"/><Relationship Id="rId135" Type="http://schemas.openxmlformats.org/officeDocument/2006/relationships/tags" Target="../tags/tag140.xml"/><Relationship Id="rId134" Type="http://schemas.openxmlformats.org/officeDocument/2006/relationships/tags" Target="../tags/tag139.xml"/><Relationship Id="rId133" Type="http://schemas.openxmlformats.org/officeDocument/2006/relationships/tags" Target="../tags/tag138.xml"/><Relationship Id="rId132" Type="http://schemas.openxmlformats.org/officeDocument/2006/relationships/tags" Target="../tags/tag137.xml"/><Relationship Id="rId131" Type="http://schemas.openxmlformats.org/officeDocument/2006/relationships/tags" Target="../tags/tag136.xml"/><Relationship Id="rId130" Type="http://schemas.openxmlformats.org/officeDocument/2006/relationships/tags" Target="../tags/tag135.xml"/><Relationship Id="rId13" Type="http://schemas.openxmlformats.org/officeDocument/2006/relationships/tags" Target="../tags/tag18.xml"/><Relationship Id="rId129" Type="http://schemas.openxmlformats.org/officeDocument/2006/relationships/tags" Target="../tags/tag134.xml"/><Relationship Id="rId128" Type="http://schemas.openxmlformats.org/officeDocument/2006/relationships/tags" Target="../tags/tag133.xml"/><Relationship Id="rId127" Type="http://schemas.openxmlformats.org/officeDocument/2006/relationships/tags" Target="../tags/tag132.xml"/><Relationship Id="rId126" Type="http://schemas.openxmlformats.org/officeDocument/2006/relationships/tags" Target="../tags/tag131.xml"/><Relationship Id="rId125" Type="http://schemas.openxmlformats.org/officeDocument/2006/relationships/tags" Target="../tags/tag130.xml"/><Relationship Id="rId124" Type="http://schemas.openxmlformats.org/officeDocument/2006/relationships/tags" Target="../tags/tag129.xml"/><Relationship Id="rId123" Type="http://schemas.openxmlformats.org/officeDocument/2006/relationships/tags" Target="../tags/tag128.xml"/><Relationship Id="rId122" Type="http://schemas.openxmlformats.org/officeDocument/2006/relationships/tags" Target="../tags/tag127.xml"/><Relationship Id="rId121" Type="http://schemas.openxmlformats.org/officeDocument/2006/relationships/tags" Target="../tags/tag126.xml"/><Relationship Id="rId120" Type="http://schemas.openxmlformats.org/officeDocument/2006/relationships/tags" Target="../tags/tag125.xml"/><Relationship Id="rId12" Type="http://schemas.openxmlformats.org/officeDocument/2006/relationships/tags" Target="../tags/tag17.xml"/><Relationship Id="rId119" Type="http://schemas.openxmlformats.org/officeDocument/2006/relationships/tags" Target="../tags/tag124.xml"/><Relationship Id="rId118" Type="http://schemas.openxmlformats.org/officeDocument/2006/relationships/tags" Target="../tags/tag123.xml"/><Relationship Id="rId117" Type="http://schemas.openxmlformats.org/officeDocument/2006/relationships/tags" Target="../tags/tag122.xml"/><Relationship Id="rId116" Type="http://schemas.openxmlformats.org/officeDocument/2006/relationships/tags" Target="../tags/tag121.xml"/><Relationship Id="rId115" Type="http://schemas.openxmlformats.org/officeDocument/2006/relationships/tags" Target="../tags/tag120.xml"/><Relationship Id="rId114" Type="http://schemas.openxmlformats.org/officeDocument/2006/relationships/tags" Target="../tags/tag119.xml"/><Relationship Id="rId113" Type="http://schemas.openxmlformats.org/officeDocument/2006/relationships/tags" Target="../tags/tag118.xml"/><Relationship Id="rId112" Type="http://schemas.openxmlformats.org/officeDocument/2006/relationships/tags" Target="../tags/tag117.xml"/><Relationship Id="rId111" Type="http://schemas.openxmlformats.org/officeDocument/2006/relationships/tags" Target="../tags/tag116.xml"/><Relationship Id="rId110" Type="http://schemas.openxmlformats.org/officeDocument/2006/relationships/tags" Target="../tags/tag115.xml"/><Relationship Id="rId11" Type="http://schemas.openxmlformats.org/officeDocument/2006/relationships/tags" Target="../tags/tag16.xml"/><Relationship Id="rId109" Type="http://schemas.openxmlformats.org/officeDocument/2006/relationships/tags" Target="../tags/tag114.xml"/><Relationship Id="rId108" Type="http://schemas.openxmlformats.org/officeDocument/2006/relationships/tags" Target="../tags/tag113.xml"/><Relationship Id="rId107" Type="http://schemas.openxmlformats.org/officeDocument/2006/relationships/tags" Target="../tags/tag112.xml"/><Relationship Id="rId106" Type="http://schemas.openxmlformats.org/officeDocument/2006/relationships/tags" Target="../tags/tag111.xml"/><Relationship Id="rId105" Type="http://schemas.openxmlformats.org/officeDocument/2006/relationships/tags" Target="../tags/tag110.xml"/><Relationship Id="rId104" Type="http://schemas.openxmlformats.org/officeDocument/2006/relationships/tags" Target="../tags/tag109.xml"/><Relationship Id="rId103" Type="http://schemas.openxmlformats.org/officeDocument/2006/relationships/tags" Target="../tags/tag108.xml"/><Relationship Id="rId102" Type="http://schemas.openxmlformats.org/officeDocument/2006/relationships/tags" Target="../tags/tag107.xml"/><Relationship Id="rId101" Type="http://schemas.openxmlformats.org/officeDocument/2006/relationships/tags" Target="../tags/tag106.xml"/><Relationship Id="rId100" Type="http://schemas.openxmlformats.org/officeDocument/2006/relationships/tags" Target="../tags/tag105.xml"/><Relationship Id="rId10" Type="http://schemas.openxmlformats.org/officeDocument/2006/relationships/tags" Target="../tags/tag15.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tags" Target="../tags/tag531.xml"/><Relationship Id="rId4" Type="http://schemas.openxmlformats.org/officeDocument/2006/relationships/tags" Target="../tags/tag530.xml"/><Relationship Id="rId3" Type="http://schemas.openxmlformats.org/officeDocument/2006/relationships/tags" Target="../tags/tag529.xml"/><Relationship Id="rId2" Type="http://schemas.openxmlformats.org/officeDocument/2006/relationships/tags" Target="../tags/tag528.xml"/><Relationship Id="rId1" Type="http://schemas.openxmlformats.org/officeDocument/2006/relationships/tags" Target="../tags/tag5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1933853" y="3013788"/>
            <a:ext cx="258147" cy="522514"/>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3013788"/>
            <a:ext cx="2351314" cy="5225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3670448" y="2146831"/>
            <a:ext cx="7040880" cy="1918970"/>
          </a:xfrm>
          <a:prstGeom prst="rect">
            <a:avLst/>
          </a:prstGeom>
        </p:spPr>
        <p:txBody>
          <a:bodyPr wrap="none">
            <a:spAutoFit/>
          </a:bodyPr>
          <a:lstStyle/>
          <a:p>
            <a:pPr algn="ctr">
              <a:lnSpc>
                <a:spcPct val="120000"/>
              </a:lnSpc>
            </a:pPr>
            <a:r>
              <a:rPr lang="zh-CN" altLang="en-US" sz="5400" b="1" dirty="0">
                <a:solidFill>
                  <a:srgbClr val="3C6AB1"/>
                </a:solidFill>
                <a:latin typeface="微软雅黑" panose="020B0503020204020204" pitchFamily="34" charset="-122"/>
                <a:ea typeface="微软雅黑" panose="020B0503020204020204" pitchFamily="34" charset="-122"/>
              </a:rPr>
              <a:t>职业教育</a:t>
            </a:r>
            <a:endParaRPr lang="en-US" altLang="zh-CN" sz="5400" b="1" dirty="0">
              <a:solidFill>
                <a:srgbClr val="3C6AB1"/>
              </a:solidFill>
              <a:latin typeface="微软雅黑" panose="020B0503020204020204" pitchFamily="34" charset="-122"/>
              <a:ea typeface="微软雅黑" panose="020B0503020204020204" pitchFamily="34" charset="-122"/>
            </a:endParaRPr>
          </a:p>
          <a:p>
            <a:pPr algn="ctr"/>
            <a:r>
              <a:rPr lang="zh-CN" altLang="en-US" sz="5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5400" b="1" dirty="0">
              <a:solidFill>
                <a:srgbClr val="3CB3B1"/>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1" cstate="print"/>
          <a:stretch>
            <a:fillRect/>
          </a:stretch>
        </p:blipFill>
        <p:spPr>
          <a:xfrm>
            <a:off x="381245" y="362972"/>
            <a:ext cx="1438225" cy="299092"/>
          </a:xfrm>
          <a:prstGeom prst="rect">
            <a:avLst/>
          </a:prstGeom>
        </p:spPr>
      </p:pic>
      <p:sp>
        <p:nvSpPr>
          <p:cNvPr id="21" name="矩形 20"/>
          <p:cNvSpPr/>
          <p:nvPr/>
        </p:nvSpPr>
        <p:spPr>
          <a:xfrm>
            <a:off x="6498649" y="4375983"/>
            <a:ext cx="1338828" cy="368300"/>
          </a:xfrm>
          <a:prstGeom prst="rect">
            <a:avLst/>
          </a:prstGeom>
        </p:spPr>
        <p:txBody>
          <a:bodyPr wrap="square">
            <a:spAutoFit/>
          </a:bodyPr>
          <a:lstStyle/>
          <a:p>
            <a:pPr algn="ct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rPr>
              <a:t>智能易管理</a:t>
            </a:r>
            <a:endParaRPr lang="zh-CN" altLang="en-US"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8148517" y="4377104"/>
            <a:ext cx="1325880" cy="368300"/>
          </a:xfrm>
          <a:prstGeom prst="rect">
            <a:avLst/>
          </a:prstGeom>
        </p:spPr>
        <p:txBody>
          <a:bodyPr wrap="none">
            <a:spAutoFit/>
          </a:bodyPr>
          <a:lstStyle/>
          <a:p>
            <a:pPr algn="ct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rPr>
              <a:t>多元易教学</a:t>
            </a:r>
            <a:endParaRPr lang="zh-CN" altLang="en-US" dirty="0">
              <a:solidFill>
                <a:schemeClr val="tx1">
                  <a:lumMod val="50000"/>
                  <a:lumOff val="50000"/>
                </a:schemeClr>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6335725" y="4424883"/>
            <a:ext cx="0" cy="270261"/>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7999684" y="4424883"/>
            <a:ext cx="0" cy="270261"/>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2" cstate="print"/>
          <a:stretch>
            <a:fillRect/>
          </a:stretch>
        </p:blipFill>
        <p:spPr>
          <a:xfrm>
            <a:off x="5091353" y="6376010"/>
            <a:ext cx="2009293" cy="231623"/>
          </a:xfrm>
          <a:prstGeom prst="rect">
            <a:avLst/>
          </a:prstGeom>
        </p:spPr>
      </p:pic>
      <p:cxnSp>
        <p:nvCxnSpPr>
          <p:cNvPr id="8" name="直接连接符 7"/>
          <p:cNvCxnSpPr/>
          <p:nvPr/>
        </p:nvCxnSpPr>
        <p:spPr>
          <a:xfrm>
            <a:off x="2686929" y="6498436"/>
            <a:ext cx="2039816"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a:off x="7408753" y="6498436"/>
            <a:ext cx="2039816"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2" name="矩形 1"/>
          <p:cNvSpPr/>
          <p:nvPr/>
        </p:nvSpPr>
        <p:spPr>
          <a:xfrm>
            <a:off x="4820358" y="4374564"/>
            <a:ext cx="1338828" cy="369332"/>
          </a:xfrm>
          <a:prstGeom prst="rect">
            <a:avLst/>
          </a:prstGeom>
        </p:spPr>
        <p:txBody>
          <a:bodyPr wrap="none">
            <a:spAutoFit/>
          </a:bodyPr>
          <a:lstStyle/>
          <a:p>
            <a:pPr algn="ctr"/>
            <a:r>
              <a:rPr lang="zh-CN" altLang="en-US" dirty="0">
                <a:solidFill>
                  <a:schemeClr val="tx1">
                    <a:lumMod val="50000"/>
                    <a:lumOff val="50000"/>
                  </a:schemeClr>
                </a:solidFill>
                <a:latin typeface="微软雅黑" panose="020B0503020204020204" pitchFamily="34" charset="-122"/>
                <a:ea typeface="微软雅黑" panose="020B0503020204020204" pitchFamily="34" charset="-122"/>
              </a:rPr>
              <a:t>简单易操作</a:t>
            </a:r>
            <a:endParaRPr lang="zh-CN" altLang="en-US"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9062720" y="133985"/>
            <a:ext cx="306133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12" name="矩形 11"/>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p:cNvPicPr>
            <a:picLocks noChangeAspect="1"/>
          </p:cNvPicPr>
          <p:nvPr/>
        </p:nvPicPr>
        <p:blipFill>
          <a:blip r:embed="rId1" cstate="print"/>
          <a:stretch>
            <a:fillRect/>
          </a:stretch>
        </p:blipFill>
        <p:spPr>
          <a:xfrm>
            <a:off x="280474" y="181755"/>
            <a:ext cx="1164476" cy="242163"/>
          </a:xfrm>
          <a:prstGeom prst="rect">
            <a:avLst/>
          </a:prstGeom>
        </p:spPr>
      </p:pic>
      <p:sp>
        <p:nvSpPr>
          <p:cNvPr id="15" name="矩形 14"/>
          <p:cNvSpPr/>
          <p:nvPr/>
        </p:nvSpPr>
        <p:spPr>
          <a:xfrm>
            <a:off x="268440" y="822372"/>
            <a:ext cx="262191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智慧管理体系</a:t>
            </a:r>
            <a:endParaRPr lang="zh-CN" altLang="en-US" sz="1600" dirty="0">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MH_SubTitle_3"/>
          <p:cNvSpPr>
            <a:spLocks noChangeArrowheads="1"/>
          </p:cNvSpPr>
          <p:nvPr>
            <p:custDataLst>
              <p:tags r:id="rId2"/>
            </p:custDataLst>
          </p:nvPr>
        </p:nvSpPr>
        <p:spPr bwMode="auto">
          <a:xfrm>
            <a:off x="4850029" y="2237942"/>
            <a:ext cx="1357313" cy="1184275"/>
          </a:xfrm>
          <a:prstGeom prst="hexagon">
            <a:avLst>
              <a:gd name="adj" fmla="val 28653"/>
              <a:gd name="vf" fmla="val 115470"/>
            </a:avLst>
          </a:prstGeom>
          <a:solidFill>
            <a:srgbClr val="3CB3B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18" name="MH_SubTitle_4"/>
          <p:cNvSpPr>
            <a:spLocks noChangeArrowheads="1"/>
          </p:cNvSpPr>
          <p:nvPr>
            <p:custDataLst>
              <p:tags r:id="rId3"/>
            </p:custDataLst>
          </p:nvPr>
        </p:nvSpPr>
        <p:spPr bwMode="auto">
          <a:xfrm>
            <a:off x="3783681" y="2865231"/>
            <a:ext cx="1320800" cy="1158875"/>
          </a:xfrm>
          <a:prstGeom prst="hexagon">
            <a:avLst>
              <a:gd name="adj" fmla="val 28678"/>
              <a:gd name="vf" fmla="val 115470"/>
            </a:avLst>
          </a:prstGeom>
          <a:solidFill>
            <a:srgbClr val="005CA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19" name="MH_SubTitle_5"/>
          <p:cNvSpPr>
            <a:spLocks noChangeArrowheads="1"/>
          </p:cNvSpPr>
          <p:nvPr>
            <p:custDataLst>
              <p:tags r:id="rId4"/>
            </p:custDataLst>
          </p:nvPr>
        </p:nvSpPr>
        <p:spPr bwMode="auto">
          <a:xfrm>
            <a:off x="3754654" y="4106430"/>
            <a:ext cx="1357313" cy="1184275"/>
          </a:xfrm>
          <a:prstGeom prst="hexagon">
            <a:avLst>
              <a:gd name="adj" fmla="val 28653"/>
              <a:gd name="vf" fmla="val 115470"/>
            </a:avLst>
          </a:prstGeom>
          <a:solidFill>
            <a:srgbClr val="DF512B">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0" name="MH_SubTitle_2"/>
          <p:cNvSpPr>
            <a:spLocks noChangeArrowheads="1"/>
          </p:cNvSpPr>
          <p:nvPr>
            <p:custDataLst>
              <p:tags r:id="rId5"/>
            </p:custDataLst>
          </p:nvPr>
        </p:nvSpPr>
        <p:spPr bwMode="auto">
          <a:xfrm>
            <a:off x="5943816" y="2850717"/>
            <a:ext cx="1357312" cy="1184275"/>
          </a:xfrm>
          <a:prstGeom prst="hexagon">
            <a:avLst>
              <a:gd name="adj" fmla="val 28653"/>
              <a:gd name="vf" fmla="val 115470"/>
            </a:avLst>
          </a:prstGeom>
          <a:solidFill>
            <a:srgbClr val="DF512B">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1" name="MH_SubTitle_7"/>
          <p:cNvSpPr>
            <a:spLocks noChangeArrowheads="1"/>
          </p:cNvSpPr>
          <p:nvPr>
            <p:custDataLst>
              <p:tags r:id="rId6"/>
            </p:custDataLst>
          </p:nvPr>
        </p:nvSpPr>
        <p:spPr bwMode="auto">
          <a:xfrm>
            <a:off x="4850029" y="3493655"/>
            <a:ext cx="1357313" cy="1184275"/>
          </a:xfrm>
          <a:prstGeom prst="hexagon">
            <a:avLst>
              <a:gd name="adj" fmla="val 28653"/>
              <a:gd name="vf" fmla="val 115470"/>
            </a:avLst>
          </a:prstGeom>
          <a:solidFill>
            <a:schemeClr val="accent1">
              <a:alpha val="8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2" name="MH_SubTitle_6"/>
          <p:cNvSpPr>
            <a:spLocks noChangeArrowheads="1"/>
          </p:cNvSpPr>
          <p:nvPr>
            <p:custDataLst>
              <p:tags r:id="rId7"/>
            </p:custDataLst>
          </p:nvPr>
        </p:nvSpPr>
        <p:spPr bwMode="auto">
          <a:xfrm>
            <a:off x="4850029" y="4750955"/>
            <a:ext cx="1357313" cy="1184275"/>
          </a:xfrm>
          <a:prstGeom prst="hexagon">
            <a:avLst>
              <a:gd name="adj" fmla="val 28653"/>
              <a:gd name="vf" fmla="val 115470"/>
            </a:avLst>
          </a:prstGeom>
          <a:solidFill>
            <a:srgbClr val="3CB3B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3" name="MH_Other_1"/>
          <p:cNvSpPr>
            <a:spLocks noChangeArrowheads="1"/>
          </p:cNvSpPr>
          <p:nvPr>
            <p:custDataLst>
              <p:tags r:id="rId8"/>
            </p:custDataLst>
          </p:nvPr>
        </p:nvSpPr>
        <p:spPr bwMode="auto">
          <a:xfrm>
            <a:off x="7040982" y="3506006"/>
            <a:ext cx="1357313" cy="1184275"/>
          </a:xfrm>
          <a:prstGeom prst="hexagon">
            <a:avLst>
              <a:gd name="adj" fmla="val 28657"/>
              <a:gd name="vf" fmla="val 115470"/>
            </a:avLst>
          </a:prstGeom>
          <a:noFill/>
          <a:ln w="12700">
            <a:solidFill>
              <a:schemeClr val="accent1">
                <a:lumMod val="60000"/>
                <a:lumOff val="40000"/>
              </a:schemeClr>
            </a:solidFill>
            <a:round/>
          </a:ln>
          <a:extLst>
            <a:ext uri="{909E8E84-426E-40DD-AFC4-6F175D3DCCD1}">
              <a14:hiddenFill xmlns:a14="http://schemas.microsoft.com/office/drawing/2010/main">
                <a:solidFill>
                  <a:srgbClr val="FFFFFF"/>
                </a:solidFill>
              </a14:hiddenFill>
            </a:ext>
          </a:extLst>
        </p:spPr>
        <p:txBody>
          <a:bodyPr lIns="0" tIns="0" rIns="0" bIns="0" anchor="ctr">
            <a:normAutofit/>
          </a:bodyPr>
          <a:lstStyle>
            <a:lvl1pPr eaLnBrk="0">
              <a:tabLst>
                <a:tab pos="723900" algn="l"/>
                <a:tab pos="1447800" algn="l"/>
              </a:tabLst>
              <a:defRPr>
                <a:solidFill>
                  <a:schemeClr val="tx1"/>
                </a:solidFill>
                <a:latin typeface="Arial" panose="020B0604020202020204" pitchFamily="34" charset="0"/>
                <a:ea typeface="宋体" panose="02010600030101010101" pitchFamily="2" charset="-122"/>
              </a:defRPr>
            </a:lvl1pPr>
            <a:lvl2pPr eaLnBrk="0">
              <a:tabLst>
                <a:tab pos="723900" algn="l"/>
                <a:tab pos="1447800" algn="l"/>
              </a:tabLst>
              <a:defRPr>
                <a:solidFill>
                  <a:schemeClr val="tx1"/>
                </a:solidFill>
                <a:latin typeface="Arial" panose="020B0604020202020204" pitchFamily="34" charset="0"/>
                <a:ea typeface="宋体" panose="02010600030101010101" pitchFamily="2" charset="-122"/>
              </a:defRPr>
            </a:lvl2pPr>
            <a:lvl3pPr eaLnBrk="0">
              <a:tabLst>
                <a:tab pos="723900" algn="l"/>
                <a:tab pos="1447800" algn="l"/>
              </a:tabLst>
              <a:defRPr>
                <a:solidFill>
                  <a:schemeClr val="tx1"/>
                </a:solidFill>
                <a:latin typeface="Arial" panose="020B0604020202020204" pitchFamily="34" charset="0"/>
                <a:ea typeface="宋体" panose="02010600030101010101" pitchFamily="2" charset="-122"/>
              </a:defRPr>
            </a:lvl3pPr>
            <a:lvl4pPr eaLnBrk="0">
              <a:tabLst>
                <a:tab pos="723900" algn="l"/>
                <a:tab pos="1447800" algn="l"/>
              </a:tabLst>
              <a:defRPr>
                <a:solidFill>
                  <a:schemeClr val="tx1"/>
                </a:solidFill>
                <a:latin typeface="Arial" panose="020B0604020202020204" pitchFamily="34" charset="0"/>
                <a:ea typeface="宋体" panose="02010600030101010101" pitchFamily="2" charset="-122"/>
              </a:defRPr>
            </a:lvl4pPr>
            <a:lvl5pPr eaLnBrk="0">
              <a:tabLst>
                <a:tab pos="723900" algn="l"/>
                <a:tab pos="1447800" algn="l"/>
              </a:tabLst>
              <a:defRPr>
                <a:solidFill>
                  <a:schemeClr val="tx1"/>
                </a:solidFill>
                <a:latin typeface="Arial" panose="020B0604020202020204" pitchFamily="34" charset="0"/>
                <a:ea typeface="宋体" panose="02010600030101010101" pitchFamily="2" charset="-122"/>
              </a:defRPr>
            </a:lvl5pPr>
            <a:lvl6pPr marL="2514600" indent="-228600" defTabSz="448945"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宋体" panose="02010600030101010101" pitchFamily="2" charset="-122"/>
              </a:defRPr>
            </a:lvl6pPr>
            <a:lvl7pPr marL="2971800" indent="-228600" defTabSz="448945"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宋体" panose="02010600030101010101" pitchFamily="2" charset="-122"/>
              </a:defRPr>
            </a:lvl7pPr>
            <a:lvl8pPr marL="3429000" indent="-228600" defTabSz="448945"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宋体" panose="02010600030101010101" pitchFamily="2" charset="-122"/>
              </a:defRPr>
            </a:lvl8pPr>
            <a:lvl9pPr marL="3886200" indent="-228600" defTabSz="448945"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chemeClr val="tx1"/>
                </a:solidFill>
                <a:latin typeface="Arial" panose="020B0604020202020204" pitchFamily="34" charset="0"/>
                <a:ea typeface="宋体" panose="02010600030101010101" pitchFamily="2" charset="-122"/>
              </a:defRPr>
            </a:lvl9pPr>
          </a:lstStyle>
          <a:p>
            <a:pPr algn="ctr" eaLnBrk="1">
              <a:defRPr/>
            </a:pPr>
            <a:r>
              <a:rPr lang="en-US" altLang="zh-CN" sz="1600">
                <a:solidFill>
                  <a:srgbClr val="FFFFFF"/>
                </a:solidFill>
                <a:latin typeface="+mn-ea"/>
                <a:ea typeface="+mn-ea"/>
              </a:rPr>
              <a:t> </a:t>
            </a:r>
            <a:endParaRPr lang="en-US" altLang="zh-CN" sz="1600">
              <a:solidFill>
                <a:srgbClr val="FFFFFF"/>
              </a:solidFill>
              <a:latin typeface="+mn-ea"/>
              <a:ea typeface="+mn-ea"/>
            </a:endParaRPr>
          </a:p>
        </p:txBody>
      </p:sp>
      <p:sp>
        <p:nvSpPr>
          <p:cNvPr id="24" name="MH_SubTitle_1"/>
          <p:cNvSpPr>
            <a:spLocks noChangeArrowheads="1"/>
          </p:cNvSpPr>
          <p:nvPr>
            <p:custDataLst>
              <p:tags r:id="rId9"/>
            </p:custDataLst>
          </p:nvPr>
        </p:nvSpPr>
        <p:spPr bwMode="auto">
          <a:xfrm>
            <a:off x="9336506" y="3120242"/>
            <a:ext cx="2325688" cy="1982788"/>
          </a:xfrm>
          <a:prstGeom prst="hexagon">
            <a:avLst>
              <a:gd name="adj" fmla="val 29323"/>
              <a:gd name="vf" fmla="val 115470"/>
            </a:avLst>
          </a:prstGeom>
          <a:solidFill>
            <a:srgbClr val="005CA1"/>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 pos="21717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 pos="21717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 pos="21717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 pos="21717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r>
              <a:rPr lang="zh-CN" altLang="en-US" sz="2800" dirty="0">
                <a:solidFill>
                  <a:srgbClr val="FFFFFF"/>
                </a:solidFill>
                <a:latin typeface="微软雅黑" panose="020B0503020204020204" pitchFamily="34" charset="-122"/>
              </a:rPr>
              <a:t>智慧管理</a:t>
            </a:r>
            <a:endParaRPr lang="en-US" altLang="zh-CN" sz="2800" dirty="0">
              <a:solidFill>
                <a:srgbClr val="FFFFFF"/>
              </a:solidFill>
              <a:latin typeface="微软雅黑" panose="020B0503020204020204" pitchFamily="34" charset="-122"/>
            </a:endParaRPr>
          </a:p>
        </p:txBody>
      </p:sp>
      <p:cxnSp>
        <p:nvCxnSpPr>
          <p:cNvPr id="25" name="MH_Other_2"/>
          <p:cNvCxnSpPr>
            <a:cxnSpLocks noChangeShapeType="1"/>
          </p:cNvCxnSpPr>
          <p:nvPr>
            <p:custDataLst>
              <p:tags r:id="rId10"/>
            </p:custDataLst>
          </p:nvPr>
        </p:nvCxnSpPr>
        <p:spPr bwMode="auto">
          <a:xfrm>
            <a:off x="8391944" y="4101318"/>
            <a:ext cx="933450" cy="4763"/>
          </a:xfrm>
          <a:prstGeom prst="straightConnector1">
            <a:avLst/>
          </a:prstGeom>
          <a:noFill/>
          <a:ln w="9525">
            <a:solidFill>
              <a:schemeClr val="accent1">
                <a:lumMod val="40000"/>
                <a:lumOff val="60000"/>
              </a:schemeClr>
            </a:solidFill>
            <a:round/>
            <a:tailEnd type="triangle" w="med" len="med"/>
          </a:ln>
          <a:extLst>
            <a:ext uri="{909E8E84-426E-40DD-AFC4-6F175D3DCCD1}">
              <a14:hiddenFill xmlns:a14="http://schemas.microsoft.com/office/drawing/2010/main">
                <a:noFill/>
              </a14:hiddenFill>
            </a:ext>
          </a:extLst>
        </p:spPr>
      </p:cxnSp>
      <p:sp>
        <p:nvSpPr>
          <p:cNvPr id="27" name="MH_SubTitle_4"/>
          <p:cNvSpPr>
            <a:spLocks noChangeArrowheads="1"/>
          </p:cNvSpPr>
          <p:nvPr>
            <p:custDataLst>
              <p:tags r:id="rId11"/>
            </p:custDataLst>
          </p:nvPr>
        </p:nvSpPr>
        <p:spPr bwMode="auto">
          <a:xfrm>
            <a:off x="2713085" y="2237919"/>
            <a:ext cx="1320800" cy="1158875"/>
          </a:xfrm>
          <a:prstGeom prst="hexagon">
            <a:avLst>
              <a:gd name="adj" fmla="val 28678"/>
              <a:gd name="vf" fmla="val 115470"/>
            </a:avLst>
          </a:prstGeom>
          <a:solidFill>
            <a:srgbClr val="DF512B">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8" name="MH_SubTitle_4"/>
          <p:cNvSpPr>
            <a:spLocks noChangeArrowheads="1"/>
          </p:cNvSpPr>
          <p:nvPr>
            <p:custDataLst>
              <p:tags r:id="rId12"/>
            </p:custDataLst>
          </p:nvPr>
        </p:nvSpPr>
        <p:spPr bwMode="auto">
          <a:xfrm>
            <a:off x="3778638" y="1634877"/>
            <a:ext cx="1320800" cy="1148029"/>
          </a:xfrm>
          <a:prstGeom prst="hexagon">
            <a:avLst>
              <a:gd name="adj" fmla="val 28678"/>
              <a:gd name="vf" fmla="val 115470"/>
            </a:avLst>
          </a:prstGeom>
          <a:solidFill>
            <a:schemeClr val="accent1">
              <a:alpha val="8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29" name="矩形 28"/>
          <p:cNvSpPr/>
          <p:nvPr/>
        </p:nvSpPr>
        <p:spPr>
          <a:xfrm>
            <a:off x="6118183" y="3215467"/>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统一门户</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0" name="矩形 29"/>
          <p:cNvSpPr/>
          <p:nvPr/>
        </p:nvSpPr>
        <p:spPr>
          <a:xfrm>
            <a:off x="7251147" y="3935703"/>
            <a:ext cx="1005403" cy="338554"/>
          </a:xfrm>
          <a:prstGeom prst="rect">
            <a:avLst/>
          </a:prstGeom>
        </p:spPr>
        <p:txBody>
          <a:bodyPr wrap="none">
            <a:spAutoFit/>
          </a:bodyPr>
          <a:lstStyle/>
          <a:p>
            <a:pPr algn="ctr">
              <a:spcBef>
                <a:spcPct val="0"/>
              </a:spcBef>
              <a:defRPr/>
            </a:pPr>
            <a:r>
              <a:rPr lang="zh-CN" altLang="en-US" sz="1600" dirty="0">
                <a:solidFill>
                  <a:srgbClr val="0553BF"/>
                </a:solidFill>
                <a:latin typeface="微软雅黑" panose="020B0503020204020204" pitchFamily="34" charset="-122"/>
                <a:ea typeface="微软雅黑" panose="020B0503020204020204" pitchFamily="34" charset="-122"/>
              </a:rPr>
              <a:t>统一认证</a:t>
            </a:r>
            <a:endParaRPr lang="en-US" altLang="zh-CN" sz="1600" dirty="0">
              <a:solidFill>
                <a:srgbClr val="0553BF"/>
              </a:solidFill>
              <a:latin typeface="微软雅黑" panose="020B0503020204020204" pitchFamily="34" charset="-122"/>
              <a:ea typeface="微软雅黑" panose="020B0503020204020204" pitchFamily="34" charset="-122"/>
            </a:endParaRPr>
          </a:p>
        </p:txBody>
      </p:sp>
      <p:sp>
        <p:nvSpPr>
          <p:cNvPr id="31" name="矩形 30"/>
          <p:cNvSpPr/>
          <p:nvPr/>
        </p:nvSpPr>
        <p:spPr>
          <a:xfrm>
            <a:off x="5024396" y="5144140"/>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数据中心</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2" name="矩形 31"/>
          <p:cNvSpPr/>
          <p:nvPr/>
        </p:nvSpPr>
        <p:spPr>
          <a:xfrm>
            <a:off x="5044398" y="3900136"/>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教务系统</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3" name="矩形 32"/>
          <p:cNvSpPr/>
          <p:nvPr/>
        </p:nvSpPr>
        <p:spPr>
          <a:xfrm>
            <a:off x="5021381" y="2642094"/>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学工系统</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4" name="矩形 33"/>
          <p:cNvSpPr/>
          <p:nvPr/>
        </p:nvSpPr>
        <p:spPr>
          <a:xfrm>
            <a:off x="3952917" y="1995197"/>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行政党群</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5" name="矩形 34"/>
          <p:cNvSpPr/>
          <p:nvPr/>
        </p:nvSpPr>
        <p:spPr>
          <a:xfrm>
            <a:off x="3926110" y="3259179"/>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人事管理</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6" name="矩形 35"/>
          <p:cNvSpPr/>
          <p:nvPr/>
        </p:nvSpPr>
        <p:spPr>
          <a:xfrm>
            <a:off x="3933784" y="4529777"/>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科研管理</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7" name="矩形 36"/>
          <p:cNvSpPr/>
          <p:nvPr/>
        </p:nvSpPr>
        <p:spPr>
          <a:xfrm>
            <a:off x="2856704" y="2642094"/>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财务管理</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38" name="MH_SubTitle_4"/>
          <p:cNvSpPr>
            <a:spLocks noChangeArrowheads="1"/>
          </p:cNvSpPr>
          <p:nvPr>
            <p:custDataLst>
              <p:tags r:id="rId13"/>
            </p:custDataLst>
          </p:nvPr>
        </p:nvSpPr>
        <p:spPr bwMode="auto">
          <a:xfrm>
            <a:off x="2703614" y="3478028"/>
            <a:ext cx="1320800" cy="1158875"/>
          </a:xfrm>
          <a:prstGeom prst="hexagon">
            <a:avLst>
              <a:gd name="adj" fmla="val 28678"/>
              <a:gd name="vf" fmla="val 115470"/>
            </a:avLst>
          </a:prstGeom>
          <a:solidFill>
            <a:srgbClr val="3CB3B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39" name="矩形 38"/>
          <p:cNvSpPr/>
          <p:nvPr/>
        </p:nvSpPr>
        <p:spPr>
          <a:xfrm>
            <a:off x="2847233" y="3882203"/>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资产管理</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40" name="MH_SubTitle_4"/>
          <p:cNvSpPr>
            <a:spLocks noChangeArrowheads="1"/>
          </p:cNvSpPr>
          <p:nvPr>
            <p:custDataLst>
              <p:tags r:id="rId14"/>
            </p:custDataLst>
          </p:nvPr>
        </p:nvSpPr>
        <p:spPr bwMode="auto">
          <a:xfrm>
            <a:off x="2692978" y="4718772"/>
            <a:ext cx="1320800" cy="1158875"/>
          </a:xfrm>
          <a:prstGeom prst="hexagon">
            <a:avLst>
              <a:gd name="adj" fmla="val 28678"/>
              <a:gd name="vf" fmla="val 115470"/>
            </a:avLst>
          </a:prstGeom>
          <a:solidFill>
            <a:schemeClr val="accent1">
              <a:alpha val="8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41" name="矩形 40"/>
          <p:cNvSpPr/>
          <p:nvPr/>
        </p:nvSpPr>
        <p:spPr>
          <a:xfrm>
            <a:off x="2836597" y="5122947"/>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后勤管理</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42" name="MH_SubTitle_4"/>
          <p:cNvSpPr>
            <a:spLocks noChangeArrowheads="1"/>
          </p:cNvSpPr>
          <p:nvPr>
            <p:custDataLst>
              <p:tags r:id="rId15"/>
            </p:custDataLst>
          </p:nvPr>
        </p:nvSpPr>
        <p:spPr bwMode="auto">
          <a:xfrm>
            <a:off x="1651780" y="2841828"/>
            <a:ext cx="1320800" cy="1158875"/>
          </a:xfrm>
          <a:prstGeom prst="hexagon">
            <a:avLst>
              <a:gd name="adj" fmla="val 28678"/>
              <a:gd name="vf" fmla="val 115470"/>
            </a:avLst>
          </a:prstGeom>
          <a:solidFill>
            <a:schemeClr val="accent1">
              <a:alpha val="85097"/>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43" name="矩形 42"/>
          <p:cNvSpPr/>
          <p:nvPr/>
        </p:nvSpPr>
        <p:spPr>
          <a:xfrm>
            <a:off x="1795400" y="3246003"/>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实习实训</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45" name="矩形 44"/>
          <p:cNvSpPr/>
          <p:nvPr/>
        </p:nvSpPr>
        <p:spPr>
          <a:xfrm>
            <a:off x="1725358" y="4369051"/>
            <a:ext cx="1218919" cy="584775"/>
          </a:xfrm>
          <a:prstGeom prst="rect">
            <a:avLst/>
          </a:prstGeom>
        </p:spPr>
        <p:txBody>
          <a:bodyPr wrap="squar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网络教学平台</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46" name="MH_SubTitle_4"/>
          <p:cNvSpPr>
            <a:spLocks noChangeArrowheads="1"/>
          </p:cNvSpPr>
          <p:nvPr>
            <p:custDataLst>
              <p:tags r:id="rId16"/>
            </p:custDataLst>
          </p:nvPr>
        </p:nvSpPr>
        <p:spPr bwMode="auto">
          <a:xfrm>
            <a:off x="5945607" y="4135005"/>
            <a:ext cx="1320800" cy="1158875"/>
          </a:xfrm>
          <a:prstGeom prst="hexagon">
            <a:avLst>
              <a:gd name="adj" fmla="val 28678"/>
              <a:gd name="vf" fmla="val 115470"/>
            </a:avLst>
          </a:prstGeom>
          <a:solidFill>
            <a:srgbClr val="3CB3B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47" name="矩形 46"/>
          <p:cNvSpPr/>
          <p:nvPr/>
        </p:nvSpPr>
        <p:spPr>
          <a:xfrm>
            <a:off x="6089226" y="4539180"/>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服务大厅</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48" name="MH_SubTitle_4"/>
          <p:cNvSpPr>
            <a:spLocks noChangeArrowheads="1"/>
          </p:cNvSpPr>
          <p:nvPr>
            <p:custDataLst>
              <p:tags r:id="rId17"/>
            </p:custDataLst>
          </p:nvPr>
        </p:nvSpPr>
        <p:spPr bwMode="auto">
          <a:xfrm>
            <a:off x="3754654" y="5352368"/>
            <a:ext cx="1320800" cy="1158875"/>
          </a:xfrm>
          <a:prstGeom prst="hexagon">
            <a:avLst>
              <a:gd name="adj" fmla="val 28678"/>
              <a:gd name="vf" fmla="val 115470"/>
            </a:avLst>
          </a:prstGeom>
          <a:solidFill>
            <a:srgbClr val="005CA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49" name="矩形 48"/>
          <p:cNvSpPr/>
          <p:nvPr/>
        </p:nvSpPr>
        <p:spPr>
          <a:xfrm>
            <a:off x="3795681" y="5756543"/>
            <a:ext cx="1210588"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校长驾驶舱</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50" name="MH_SubTitle_4"/>
          <p:cNvSpPr>
            <a:spLocks noChangeArrowheads="1"/>
          </p:cNvSpPr>
          <p:nvPr>
            <p:custDataLst>
              <p:tags r:id="rId18"/>
            </p:custDataLst>
          </p:nvPr>
        </p:nvSpPr>
        <p:spPr bwMode="auto">
          <a:xfrm>
            <a:off x="1631954" y="4088828"/>
            <a:ext cx="1320800" cy="1158875"/>
          </a:xfrm>
          <a:prstGeom prst="hexagon">
            <a:avLst>
              <a:gd name="adj" fmla="val 28678"/>
              <a:gd name="vf" fmla="val 115470"/>
            </a:avLst>
          </a:prstGeom>
          <a:solidFill>
            <a:srgbClr val="DF512B">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51" name="矩形 50"/>
          <p:cNvSpPr/>
          <p:nvPr/>
        </p:nvSpPr>
        <p:spPr>
          <a:xfrm>
            <a:off x="1775573" y="4493003"/>
            <a:ext cx="1005403"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协同办公</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
        <p:nvSpPr>
          <p:cNvPr id="56" name="MH_SubTitle_7"/>
          <p:cNvSpPr>
            <a:spLocks noChangeArrowheads="1"/>
          </p:cNvSpPr>
          <p:nvPr>
            <p:custDataLst>
              <p:tags r:id="rId19"/>
            </p:custDataLst>
          </p:nvPr>
        </p:nvSpPr>
        <p:spPr bwMode="auto">
          <a:xfrm>
            <a:off x="541093" y="3452628"/>
            <a:ext cx="1357313" cy="1184275"/>
          </a:xfrm>
          <a:prstGeom prst="hexagon">
            <a:avLst>
              <a:gd name="adj" fmla="val 28653"/>
              <a:gd name="vf" fmla="val 115470"/>
            </a:avLst>
          </a:prstGeom>
          <a:solidFill>
            <a:srgbClr val="005CA1">
              <a:alpha val="85097"/>
            </a:srgbClr>
          </a:solidFill>
          <a:ln>
            <a:noFill/>
          </a:ln>
        </p:spPr>
        <p:txBody>
          <a:bodyPr lIns="0" tIns="0" rIns="0" bIns="0" anchor="ctr">
            <a:normAutofit/>
          </a:bodyPr>
          <a:lstStyle>
            <a:lvl1pPr>
              <a:spcBef>
                <a:spcPct val="20000"/>
              </a:spcBef>
              <a:buFont typeface="Arial" panose="020B0604020202020204" pitchFamily="34" charset="0"/>
              <a:buChar char="•"/>
              <a:tabLst>
                <a:tab pos="723900" algn="l"/>
                <a:tab pos="1447800" algn="l"/>
              </a:tabLst>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tabLst>
                <a:tab pos="723900" algn="l"/>
                <a:tab pos="1447800" algn="l"/>
              </a:tabLst>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tabLst>
                <a:tab pos="723900" algn="l"/>
                <a:tab pos="1447800" algn="l"/>
              </a:tabLst>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tabLst>
                <a:tab pos="723900" algn="l"/>
                <a:tab pos="1447800" algn="l"/>
              </a:tabLst>
              <a:defRPr sz="2000">
                <a:solidFill>
                  <a:schemeClr val="tx1"/>
                </a:solidFill>
                <a:latin typeface="Arial Narrow" panose="020B0606020202030204" pitchFamily="34" charset="0"/>
                <a:ea typeface="微软雅黑" panose="020B0503020204020204" pitchFamily="34" charset="-122"/>
              </a:defRPr>
            </a:lvl9pPr>
          </a:lstStyle>
          <a:p>
            <a:pPr algn="ctr" eaLnBrk="1" hangingPunct="1">
              <a:spcBef>
                <a:spcPct val="0"/>
              </a:spcBef>
              <a:buFontTx/>
              <a:buNone/>
              <a:defRPr/>
            </a:pPr>
            <a:endParaRPr lang="en-US" altLang="zh-CN" sz="1800" dirty="0">
              <a:solidFill>
                <a:srgbClr val="FFFFFF"/>
              </a:solidFill>
              <a:latin typeface="+mn-lt"/>
              <a:ea typeface="+mn-ea"/>
            </a:endParaRPr>
          </a:p>
        </p:txBody>
      </p:sp>
      <p:sp>
        <p:nvSpPr>
          <p:cNvPr id="57" name="矩形 56"/>
          <p:cNvSpPr/>
          <p:nvPr/>
        </p:nvSpPr>
        <p:spPr>
          <a:xfrm>
            <a:off x="590811" y="3900136"/>
            <a:ext cx="1210588" cy="338554"/>
          </a:xfrm>
          <a:prstGeom prst="rect">
            <a:avLst/>
          </a:prstGeom>
        </p:spPr>
        <p:txBody>
          <a:bodyPr wrap="none">
            <a:spAutoFit/>
          </a:bodyPr>
          <a:lstStyle/>
          <a:p>
            <a:pPr algn="ctr">
              <a:spcBef>
                <a:spcPct val="0"/>
              </a:spcBef>
              <a:defRPr/>
            </a:pPr>
            <a:r>
              <a:rPr lang="zh-CN" altLang="en-US" sz="1600" dirty="0">
                <a:solidFill>
                  <a:srgbClr val="FFFFFF"/>
                </a:solidFill>
                <a:latin typeface="微软雅黑" panose="020B0503020204020204" pitchFamily="34" charset="-122"/>
                <a:ea typeface="微软雅黑" panose="020B0503020204020204" pitchFamily="34" charset="-122"/>
              </a:rPr>
              <a:t>大数据分析</a:t>
            </a:r>
            <a:endParaRPr lang="en-US" altLang="zh-CN" sz="1600" dirty="0">
              <a:solidFill>
                <a:srgbClr val="FFFFFF"/>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037320" y="133985"/>
            <a:ext cx="308546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6" name="矩形 5"/>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stretch>
            <a:fillRect/>
          </a:stretch>
        </p:blipFill>
        <p:spPr>
          <a:xfrm>
            <a:off x="280474" y="181755"/>
            <a:ext cx="1164476" cy="242163"/>
          </a:xfrm>
          <a:prstGeom prst="rect">
            <a:avLst/>
          </a:prstGeom>
        </p:spPr>
      </p:pic>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268440" y="822372"/>
            <a:ext cx="3262432" cy="369332"/>
          </a:xfrm>
          <a:prstGeom prst="rect">
            <a:avLst/>
          </a:prstGeom>
        </p:spPr>
        <p:txBody>
          <a:bodyPr wrap="none">
            <a:spAutoFit/>
          </a:bodyPr>
          <a:lstStyle/>
          <a:p>
            <a:r>
              <a:rPr lang="zh-CN" altLang="en-US" sz="1600" b="1" dirty="0">
                <a:solidFill>
                  <a:srgbClr val="4472C4"/>
                </a:solidFill>
                <a:latin typeface="微软雅黑" panose="020B0503020204020204" pitchFamily="34" charset="-122"/>
                <a:ea typeface="微软雅黑" panose="020B0503020204020204" pitchFamily="34" charset="-122"/>
              </a:rPr>
              <a:t>建设内容 </a:t>
            </a:r>
            <a:r>
              <a:rPr lang="en-US" altLang="zh-CN" sz="1400" dirty="0">
                <a:latin typeface="微软雅黑" panose="020B0503020204020204" pitchFamily="34" charset="-122"/>
                <a:ea typeface="微软雅黑" panose="020B0503020204020204" pitchFamily="34" charset="-122"/>
              </a:rPr>
              <a:t>&gt;</a:t>
            </a:r>
            <a:r>
              <a:rPr lang="en-US" altLang="zh-CN"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智慧管理体系</a:t>
            </a:r>
            <a:r>
              <a:rPr lang="zh-CN" altLang="en-US" sz="16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&gt; </a:t>
            </a:r>
            <a:r>
              <a:rPr lang="zh-CN" altLang="en-US" sz="1200" dirty="0">
                <a:latin typeface="微软雅黑" panose="020B0503020204020204" pitchFamily="34" charset="-122"/>
                <a:ea typeface="微软雅黑" panose="020B0503020204020204" pitchFamily="34" charset="-122"/>
              </a:rPr>
              <a:t>数据中心</a:t>
            </a:r>
            <a:endParaRPr lang="zh-CN" altLang="en-US" sz="1200" dirty="0">
              <a:latin typeface="微软雅黑" panose="020B0503020204020204" pitchFamily="34" charset="-122"/>
              <a:ea typeface="微软雅黑" panose="020B0503020204020204" pitchFamily="34" charset="-122"/>
            </a:endParaRPr>
          </a:p>
        </p:txBody>
      </p:sp>
      <p:sp>
        <p:nvSpPr>
          <p:cNvPr id="61" name="文本框 60"/>
          <p:cNvSpPr txBox="1"/>
          <p:nvPr/>
        </p:nvSpPr>
        <p:spPr>
          <a:xfrm>
            <a:off x="269240" y="1379220"/>
            <a:ext cx="11809730" cy="460375"/>
          </a:xfrm>
          <a:prstGeom prst="rect">
            <a:avLst/>
          </a:prstGeom>
          <a:noFill/>
        </p:spPr>
        <p:txBody>
          <a:bodyPr wrap="square" rtlCol="0">
            <a:spAutoFit/>
          </a:bodyPr>
          <a:lstStyle/>
          <a:p>
            <a:pPr algn="l">
              <a:lnSpc>
                <a:spcPct val="150000"/>
              </a:lnSpc>
            </a:pPr>
            <a:r>
              <a:rPr lang="zh-CN" altLang="en-US" sz="1600" dirty="0">
                <a:latin typeface="微软雅黑" panose="020B0503020204020204" pitchFamily="34" charset="-122"/>
                <a:ea typeface="微软雅黑" panose="020B0503020204020204" pitchFamily="34" charset="-122"/>
              </a:rPr>
              <a:t>       智慧校园的根本在于数据，通过数据分析去找出规律，发现问题，更好的为教学和管理服务，数据是智慧校园建设的首要任务。</a:t>
            </a:r>
            <a:endParaRPr lang="zh-CN" altLang="en-US" sz="1600" dirty="0">
              <a:latin typeface="微软雅黑" panose="020B0503020204020204" pitchFamily="34" charset="-122"/>
              <a:ea typeface="微软雅黑" panose="020B0503020204020204" pitchFamily="34" charset="-122"/>
            </a:endParaRPr>
          </a:p>
        </p:txBody>
      </p:sp>
      <p:grpSp>
        <p:nvGrpSpPr>
          <p:cNvPr id="67" name="组合 66"/>
          <p:cNvGrpSpPr/>
          <p:nvPr/>
        </p:nvGrpSpPr>
        <p:grpSpPr>
          <a:xfrm>
            <a:off x="1576274" y="1985045"/>
            <a:ext cx="9345496" cy="4738693"/>
            <a:chOff x="1444950" y="1937552"/>
            <a:chExt cx="9345496" cy="4738693"/>
          </a:xfrm>
        </p:grpSpPr>
        <p:sp>
          <p:nvSpPr>
            <p:cNvPr id="11" name="矩形 10"/>
            <p:cNvSpPr/>
            <p:nvPr/>
          </p:nvSpPr>
          <p:spPr>
            <a:xfrm>
              <a:off x="1444950" y="4459266"/>
              <a:ext cx="8491792" cy="104405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44950" y="5632190"/>
              <a:ext cx="8491792" cy="104405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1566404" y="5737464"/>
              <a:ext cx="676677" cy="833429"/>
            </a:xfrm>
            <a:prstGeom prst="rect">
              <a:avLst/>
            </a:prstGeom>
            <a:noFill/>
          </p:spPr>
          <p:txBody>
            <a:bodyPr wrap="square" rtlCol="0">
              <a:spAutoFit/>
            </a:bodyPr>
            <a:lstStyle/>
            <a:p>
              <a:pPr algn="l"/>
              <a:r>
                <a:rPr lang="zh-CN" altLang="en-US" sz="1600" dirty="0">
                  <a:latin typeface="微软雅黑" panose="020B0503020204020204" pitchFamily="34" charset="-122"/>
                  <a:ea typeface="微软雅黑" panose="020B0503020204020204" pitchFamily="34" charset="-122"/>
                </a:rPr>
                <a:t>数据存储中心</a:t>
              </a:r>
              <a:endParaRPr lang="zh-CN" altLang="en-US" sz="1600" dirty="0">
                <a:latin typeface="微软雅黑" panose="020B0503020204020204" pitchFamily="34" charset="-122"/>
                <a:ea typeface="微软雅黑" panose="020B0503020204020204" pitchFamily="34" charset="-122"/>
              </a:endParaRPr>
            </a:p>
          </p:txBody>
        </p:sp>
        <p:sp>
          <p:nvSpPr>
            <p:cNvPr id="15" name="矩形: 圆角 14"/>
            <p:cNvSpPr/>
            <p:nvPr/>
          </p:nvSpPr>
          <p:spPr>
            <a:xfrm>
              <a:off x="2243081" y="5783765"/>
              <a:ext cx="1723598" cy="37041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数据模型</a:t>
              </a:r>
              <a:endParaRPr lang="zh-CN" altLang="en-US" sz="1400" dirty="0">
                <a:latin typeface="微软雅黑" panose="020B0503020204020204" pitchFamily="34" charset="-122"/>
                <a:ea typeface="微软雅黑" panose="020B0503020204020204" pitchFamily="34" charset="-122"/>
              </a:endParaRPr>
            </a:p>
          </p:txBody>
        </p:sp>
        <p:sp>
          <p:nvSpPr>
            <p:cNvPr id="16" name="矩形: 圆角 15"/>
            <p:cNvSpPr/>
            <p:nvPr/>
          </p:nvSpPr>
          <p:spPr>
            <a:xfrm>
              <a:off x="2243080" y="6230005"/>
              <a:ext cx="1723598" cy="37041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信息标准</a:t>
              </a:r>
              <a:endParaRPr lang="zh-CN" altLang="en-US" sz="1400" dirty="0">
                <a:latin typeface="微软雅黑" panose="020B0503020204020204" pitchFamily="34" charset="-122"/>
                <a:ea typeface="微软雅黑" panose="020B0503020204020204" pitchFamily="34" charset="-122"/>
              </a:endParaRPr>
            </a:p>
          </p:txBody>
        </p:sp>
        <p:sp>
          <p:nvSpPr>
            <p:cNvPr id="17" name="KSO_Shape"/>
            <p:cNvSpPr>
              <a:spLocks noChangeAspect="1"/>
            </p:cNvSpPr>
            <p:nvPr/>
          </p:nvSpPr>
          <p:spPr bwMode="auto">
            <a:xfrm>
              <a:off x="4438960" y="6029487"/>
              <a:ext cx="471693" cy="370413"/>
            </a:xfrm>
            <a:custGeom>
              <a:avLst/>
              <a:gdLst>
                <a:gd name="T0" fmla="*/ 278720 w 1639888"/>
                <a:gd name="T1" fmla="*/ 1174261 h 1279525"/>
                <a:gd name="T2" fmla="*/ 622754 w 1639888"/>
                <a:gd name="T3" fmla="*/ 1125017 h 1279525"/>
                <a:gd name="T4" fmla="*/ 562202 w 1639888"/>
                <a:gd name="T5" fmla="*/ 1253548 h 1279525"/>
                <a:gd name="T6" fmla="*/ 129948 w 1639888"/>
                <a:gd name="T7" fmla="*/ 1263939 h 1279525"/>
                <a:gd name="T8" fmla="*/ 1116918 w 1639888"/>
                <a:gd name="T9" fmla="*/ 1008063 h 1279525"/>
                <a:gd name="T10" fmla="*/ 978506 w 1639888"/>
                <a:gd name="T11" fmla="*/ 1167440 h 1279525"/>
                <a:gd name="T12" fmla="*/ 797664 w 1639888"/>
                <a:gd name="T13" fmla="*/ 1075457 h 1279525"/>
                <a:gd name="T14" fmla="*/ 1111018 w 1639888"/>
                <a:gd name="T15" fmla="*/ 1015121 h 1279525"/>
                <a:gd name="T16" fmla="*/ 234724 w 1639888"/>
                <a:gd name="T17" fmla="*/ 1037369 h 1279525"/>
                <a:gd name="T18" fmla="*/ 607106 w 1639888"/>
                <a:gd name="T19" fmla="*/ 998692 h 1279525"/>
                <a:gd name="T20" fmla="*/ 599395 w 1639888"/>
                <a:gd name="T21" fmla="*/ 1103188 h 1279525"/>
                <a:gd name="T22" fmla="*/ 183016 w 1639888"/>
                <a:gd name="T23" fmla="*/ 1133723 h 1279525"/>
                <a:gd name="T24" fmla="*/ 227 w 1639888"/>
                <a:gd name="T25" fmla="*/ 979919 h 1279525"/>
                <a:gd name="T26" fmla="*/ 1026156 w 1639888"/>
                <a:gd name="T27" fmla="*/ 1019474 h 1279525"/>
                <a:gd name="T28" fmla="*/ 712348 w 1639888"/>
                <a:gd name="T29" fmla="*/ 937972 h 1279525"/>
                <a:gd name="T30" fmla="*/ 1081748 w 1639888"/>
                <a:gd name="T31" fmla="*/ 898934 h 1279525"/>
                <a:gd name="T32" fmla="*/ 1600918 w 1639888"/>
                <a:gd name="T33" fmla="*/ 983633 h 1279525"/>
                <a:gd name="T34" fmla="*/ 1162050 w 1639888"/>
                <a:gd name="T35" fmla="*/ 1015508 h 1279525"/>
                <a:gd name="T36" fmla="*/ 1566479 w 1639888"/>
                <a:gd name="T37" fmla="*/ 890739 h 1279525"/>
                <a:gd name="T38" fmla="*/ 562202 w 1639888"/>
                <a:gd name="T39" fmla="*/ 792893 h 1279525"/>
                <a:gd name="T40" fmla="*/ 637949 w 1639888"/>
                <a:gd name="T41" fmla="*/ 944673 h 1279525"/>
                <a:gd name="T42" fmla="*/ 290059 w 1639888"/>
                <a:gd name="T43" fmla="*/ 1006022 h 1279525"/>
                <a:gd name="T44" fmla="*/ 2495 w 1639888"/>
                <a:gd name="T45" fmla="*/ 936948 h 1279525"/>
                <a:gd name="T46" fmla="*/ 129948 w 1639888"/>
                <a:gd name="T47" fmla="*/ 782668 h 1279525"/>
                <a:gd name="T48" fmla="*/ 1106254 w 1639888"/>
                <a:gd name="T49" fmla="*/ 851582 h 1279525"/>
                <a:gd name="T50" fmla="*/ 740031 w 1639888"/>
                <a:gd name="T51" fmla="*/ 906685 h 1279525"/>
                <a:gd name="T52" fmla="*/ 954229 w 1639888"/>
                <a:gd name="T53" fmla="*/ 798528 h 1279525"/>
                <a:gd name="T54" fmla="*/ 1639435 w 1639888"/>
                <a:gd name="T55" fmla="*/ 812094 h 1279525"/>
                <a:gd name="T56" fmla="*/ 1397684 w 1639888"/>
                <a:gd name="T57" fmla="*/ 885151 h 1279525"/>
                <a:gd name="T58" fmla="*/ 1433029 w 1639888"/>
                <a:gd name="T59" fmla="*/ 781108 h 1279525"/>
                <a:gd name="T60" fmla="*/ 478292 w 1639888"/>
                <a:gd name="T61" fmla="*/ 620723 h 1279525"/>
                <a:gd name="T62" fmla="*/ 765629 w 1639888"/>
                <a:gd name="T63" fmla="*/ 688627 h 1279525"/>
                <a:gd name="T64" fmla="*/ 1111705 w 1639888"/>
                <a:gd name="T65" fmla="*/ 628218 h 1279525"/>
                <a:gd name="T66" fmla="*/ 1047071 w 1639888"/>
                <a:gd name="T67" fmla="*/ 747219 h 1279525"/>
                <a:gd name="T68" fmla="*/ 583747 w 1639888"/>
                <a:gd name="T69" fmla="*/ 750398 h 1279525"/>
                <a:gd name="T70" fmla="*/ 1639888 w 1639888"/>
                <a:gd name="T71" fmla="*/ 674375 h 1279525"/>
                <a:gd name="T72" fmla="*/ 1413317 w 1639888"/>
                <a:gd name="T73" fmla="*/ 748833 h 1279525"/>
                <a:gd name="T74" fmla="*/ 1420568 w 1639888"/>
                <a:gd name="T75" fmla="*/ 648873 h 1279525"/>
                <a:gd name="T76" fmla="*/ 1639888 w 1639888"/>
                <a:gd name="T77" fmla="*/ 540662 h 1279525"/>
                <a:gd name="T78" fmla="*/ 1428271 w 1639888"/>
                <a:gd name="T79" fmla="*/ 615710 h 1279525"/>
                <a:gd name="T80" fmla="*/ 1410598 w 1639888"/>
                <a:gd name="T81" fmla="*/ 530201 h 1279525"/>
                <a:gd name="T82" fmla="*/ 1639435 w 1639888"/>
                <a:gd name="T83" fmla="*/ 457200 h 1279525"/>
                <a:gd name="T84" fmla="*/ 1112612 w 1639888"/>
                <a:gd name="T85" fmla="*/ 477318 h 1279525"/>
                <a:gd name="T86" fmla="*/ 1037092 w 1639888"/>
                <a:gd name="T87" fmla="*/ 627867 h 1279525"/>
                <a:gd name="T88" fmla="*/ 604611 w 1639888"/>
                <a:gd name="T89" fmla="*/ 638024 h 1279525"/>
                <a:gd name="T90" fmla="*/ 477158 w 1639888"/>
                <a:gd name="T91" fmla="*/ 485218 h 1279525"/>
                <a:gd name="T92" fmla="*/ 764722 w 1639888"/>
                <a:gd name="T93" fmla="*/ 416150 h 1279525"/>
                <a:gd name="T94" fmla="*/ 1211036 w 1639888"/>
                <a:gd name="T95" fmla="*/ 402506 h 1279525"/>
                <a:gd name="T96" fmla="*/ 1599747 w 1639888"/>
                <a:gd name="T97" fmla="*/ 365666 h 1279525"/>
                <a:gd name="T98" fmla="*/ 1608138 w 1639888"/>
                <a:gd name="T99" fmla="*/ 454809 h 1279525"/>
                <a:gd name="T100" fmla="*/ 1179059 w 1639888"/>
                <a:gd name="T101" fmla="*/ 492558 h 1279525"/>
                <a:gd name="T102" fmla="*/ 993775 w 1639888"/>
                <a:gd name="T103" fmla="*/ 338378 h 1279525"/>
                <a:gd name="T104" fmla="*/ 1228499 w 1639888"/>
                <a:gd name="T105" fmla="*/ 269405 h 1279525"/>
                <a:gd name="T106" fmla="*/ 1600881 w 1639888"/>
                <a:gd name="T107" fmla="*/ 230367 h 1279525"/>
                <a:gd name="T108" fmla="*/ 1593170 w 1639888"/>
                <a:gd name="T109" fmla="*/ 336068 h 1279525"/>
                <a:gd name="T110" fmla="*/ 1176791 w 1639888"/>
                <a:gd name="T111" fmla="*/ 366888 h 1279525"/>
                <a:gd name="T112" fmla="*/ 994002 w 1639888"/>
                <a:gd name="T113" fmla="*/ 211418 h 1279525"/>
                <a:gd name="T114" fmla="*/ 1620158 w 1639888"/>
                <a:gd name="T115" fmla="*/ 52139 h 1279525"/>
                <a:gd name="T116" fmla="*/ 1584779 w 1639888"/>
                <a:gd name="T117" fmla="*/ 203140 h 1279525"/>
                <a:gd name="T118" fmla="*/ 1162957 w 1639888"/>
                <a:gd name="T119" fmla="*/ 228645 h 1279525"/>
                <a:gd name="T120" fmla="*/ 994229 w 1639888"/>
                <a:gd name="T121" fmla="*/ 75161 h 1279525"/>
                <a:gd name="T122" fmla="*/ 1236209 w 1639888"/>
                <a:gd name="T123" fmla="*/ 2708 h 1279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9888" h="1279525">
                  <a:moveTo>
                    <a:pt x="4082" y="1108075"/>
                  </a:moveTo>
                  <a:lnTo>
                    <a:pt x="6804" y="1111464"/>
                  </a:lnTo>
                  <a:lnTo>
                    <a:pt x="9752" y="1115078"/>
                  </a:lnTo>
                  <a:lnTo>
                    <a:pt x="13834" y="1118466"/>
                  </a:lnTo>
                  <a:lnTo>
                    <a:pt x="18143" y="1121854"/>
                  </a:lnTo>
                  <a:lnTo>
                    <a:pt x="23132" y="1125017"/>
                  </a:lnTo>
                  <a:lnTo>
                    <a:pt x="28802" y="1128179"/>
                  </a:lnTo>
                  <a:lnTo>
                    <a:pt x="35152" y="1131342"/>
                  </a:lnTo>
                  <a:lnTo>
                    <a:pt x="41729" y="1134504"/>
                  </a:lnTo>
                  <a:lnTo>
                    <a:pt x="48986" y="1137441"/>
                  </a:lnTo>
                  <a:lnTo>
                    <a:pt x="56697" y="1140377"/>
                  </a:lnTo>
                  <a:lnTo>
                    <a:pt x="64861" y="1143314"/>
                  </a:lnTo>
                  <a:lnTo>
                    <a:pt x="73479" y="1145799"/>
                  </a:lnTo>
                  <a:lnTo>
                    <a:pt x="82550" y="1148509"/>
                  </a:lnTo>
                  <a:lnTo>
                    <a:pt x="91848" y="1150994"/>
                  </a:lnTo>
                  <a:lnTo>
                    <a:pt x="102054" y="1153479"/>
                  </a:lnTo>
                  <a:lnTo>
                    <a:pt x="112486" y="1155738"/>
                  </a:lnTo>
                  <a:lnTo>
                    <a:pt x="123372" y="1157997"/>
                  </a:lnTo>
                  <a:lnTo>
                    <a:pt x="134484" y="1160030"/>
                  </a:lnTo>
                  <a:lnTo>
                    <a:pt x="146050" y="1161837"/>
                  </a:lnTo>
                  <a:lnTo>
                    <a:pt x="157843" y="1163644"/>
                  </a:lnTo>
                  <a:lnTo>
                    <a:pt x="170090" y="1165451"/>
                  </a:lnTo>
                  <a:lnTo>
                    <a:pt x="182790" y="1167032"/>
                  </a:lnTo>
                  <a:lnTo>
                    <a:pt x="195490" y="1168388"/>
                  </a:lnTo>
                  <a:lnTo>
                    <a:pt x="208643" y="1169743"/>
                  </a:lnTo>
                  <a:lnTo>
                    <a:pt x="222250" y="1170872"/>
                  </a:lnTo>
                  <a:lnTo>
                    <a:pt x="236084" y="1171776"/>
                  </a:lnTo>
                  <a:lnTo>
                    <a:pt x="249918" y="1172905"/>
                  </a:lnTo>
                  <a:lnTo>
                    <a:pt x="264206" y="1173583"/>
                  </a:lnTo>
                  <a:lnTo>
                    <a:pt x="278720" y="1174261"/>
                  </a:lnTo>
                  <a:lnTo>
                    <a:pt x="293234" y="1174487"/>
                  </a:lnTo>
                  <a:lnTo>
                    <a:pt x="308202" y="1174938"/>
                  </a:lnTo>
                  <a:lnTo>
                    <a:pt x="323170" y="1174938"/>
                  </a:lnTo>
                  <a:lnTo>
                    <a:pt x="338138" y="1174938"/>
                  </a:lnTo>
                  <a:lnTo>
                    <a:pt x="352879" y="1174487"/>
                  </a:lnTo>
                  <a:lnTo>
                    <a:pt x="367620" y="1174261"/>
                  </a:lnTo>
                  <a:lnTo>
                    <a:pt x="382134" y="1173583"/>
                  </a:lnTo>
                  <a:lnTo>
                    <a:pt x="395968" y="1172905"/>
                  </a:lnTo>
                  <a:lnTo>
                    <a:pt x="410029" y="1171776"/>
                  </a:lnTo>
                  <a:lnTo>
                    <a:pt x="423863" y="1170872"/>
                  </a:lnTo>
                  <a:lnTo>
                    <a:pt x="437243" y="1169743"/>
                  </a:lnTo>
                  <a:lnTo>
                    <a:pt x="450624" y="1168388"/>
                  </a:lnTo>
                  <a:lnTo>
                    <a:pt x="463550" y="1167032"/>
                  </a:lnTo>
                  <a:lnTo>
                    <a:pt x="475797" y="1165451"/>
                  </a:lnTo>
                  <a:lnTo>
                    <a:pt x="488270" y="1163644"/>
                  </a:lnTo>
                  <a:lnTo>
                    <a:pt x="500063" y="1161837"/>
                  </a:lnTo>
                  <a:lnTo>
                    <a:pt x="511629" y="1160030"/>
                  </a:lnTo>
                  <a:lnTo>
                    <a:pt x="522968" y="1157997"/>
                  </a:lnTo>
                  <a:lnTo>
                    <a:pt x="533627" y="1155738"/>
                  </a:lnTo>
                  <a:lnTo>
                    <a:pt x="544060" y="1153479"/>
                  </a:lnTo>
                  <a:lnTo>
                    <a:pt x="554038" y="1150994"/>
                  </a:lnTo>
                  <a:lnTo>
                    <a:pt x="563563" y="1148509"/>
                  </a:lnTo>
                  <a:lnTo>
                    <a:pt x="572635" y="1145799"/>
                  </a:lnTo>
                  <a:lnTo>
                    <a:pt x="581252" y="1143314"/>
                  </a:lnTo>
                  <a:lnTo>
                    <a:pt x="589643" y="1140377"/>
                  </a:lnTo>
                  <a:lnTo>
                    <a:pt x="597354" y="1137441"/>
                  </a:lnTo>
                  <a:lnTo>
                    <a:pt x="604611" y="1134504"/>
                  </a:lnTo>
                  <a:lnTo>
                    <a:pt x="610961" y="1131342"/>
                  </a:lnTo>
                  <a:lnTo>
                    <a:pt x="617085" y="1128179"/>
                  </a:lnTo>
                  <a:lnTo>
                    <a:pt x="622754" y="1125017"/>
                  </a:lnTo>
                  <a:lnTo>
                    <a:pt x="627970" y="1121854"/>
                  </a:lnTo>
                  <a:lnTo>
                    <a:pt x="632279" y="1118466"/>
                  </a:lnTo>
                  <a:lnTo>
                    <a:pt x="636135" y="1115078"/>
                  </a:lnTo>
                  <a:lnTo>
                    <a:pt x="639310" y="1111464"/>
                  </a:lnTo>
                  <a:lnTo>
                    <a:pt x="642031" y="1108075"/>
                  </a:lnTo>
                  <a:lnTo>
                    <a:pt x="643845" y="1111238"/>
                  </a:lnTo>
                  <a:lnTo>
                    <a:pt x="644979" y="1114400"/>
                  </a:lnTo>
                  <a:lnTo>
                    <a:pt x="645886" y="1117563"/>
                  </a:lnTo>
                  <a:lnTo>
                    <a:pt x="646113" y="1120499"/>
                  </a:lnTo>
                  <a:lnTo>
                    <a:pt x="646113" y="1200012"/>
                  </a:lnTo>
                  <a:lnTo>
                    <a:pt x="645886" y="1202271"/>
                  </a:lnTo>
                  <a:lnTo>
                    <a:pt x="645660" y="1204304"/>
                  </a:lnTo>
                  <a:lnTo>
                    <a:pt x="645206" y="1206337"/>
                  </a:lnTo>
                  <a:lnTo>
                    <a:pt x="644526" y="1208144"/>
                  </a:lnTo>
                  <a:lnTo>
                    <a:pt x="643619" y="1210403"/>
                  </a:lnTo>
                  <a:lnTo>
                    <a:pt x="642485" y="1212210"/>
                  </a:lnTo>
                  <a:lnTo>
                    <a:pt x="640897" y="1214243"/>
                  </a:lnTo>
                  <a:lnTo>
                    <a:pt x="639536" y="1216050"/>
                  </a:lnTo>
                  <a:lnTo>
                    <a:pt x="637949" y="1218083"/>
                  </a:lnTo>
                  <a:lnTo>
                    <a:pt x="635908" y="1220116"/>
                  </a:lnTo>
                  <a:lnTo>
                    <a:pt x="631599" y="1223731"/>
                  </a:lnTo>
                  <a:lnTo>
                    <a:pt x="626383" y="1227571"/>
                  </a:lnTo>
                  <a:lnTo>
                    <a:pt x="620713" y="1230959"/>
                  </a:lnTo>
                  <a:lnTo>
                    <a:pt x="614363" y="1234573"/>
                  </a:lnTo>
                  <a:lnTo>
                    <a:pt x="607106" y="1237962"/>
                  </a:lnTo>
                  <a:lnTo>
                    <a:pt x="599395" y="1241350"/>
                  </a:lnTo>
                  <a:lnTo>
                    <a:pt x="591004" y="1244512"/>
                  </a:lnTo>
                  <a:lnTo>
                    <a:pt x="581933" y="1247675"/>
                  </a:lnTo>
                  <a:lnTo>
                    <a:pt x="572408" y="1250611"/>
                  </a:lnTo>
                  <a:lnTo>
                    <a:pt x="562202" y="1253548"/>
                  </a:lnTo>
                  <a:lnTo>
                    <a:pt x="551317" y="1256259"/>
                  </a:lnTo>
                  <a:lnTo>
                    <a:pt x="540204" y="1258969"/>
                  </a:lnTo>
                  <a:lnTo>
                    <a:pt x="528411" y="1261454"/>
                  </a:lnTo>
                  <a:lnTo>
                    <a:pt x="516392" y="1263939"/>
                  </a:lnTo>
                  <a:lnTo>
                    <a:pt x="503692" y="1265972"/>
                  </a:lnTo>
                  <a:lnTo>
                    <a:pt x="490538" y="1268005"/>
                  </a:lnTo>
                  <a:lnTo>
                    <a:pt x="476931" y="1270038"/>
                  </a:lnTo>
                  <a:lnTo>
                    <a:pt x="463097" y="1271845"/>
                  </a:lnTo>
                  <a:lnTo>
                    <a:pt x="448809" y="1273426"/>
                  </a:lnTo>
                  <a:lnTo>
                    <a:pt x="434295" y="1274782"/>
                  </a:lnTo>
                  <a:lnTo>
                    <a:pt x="419327" y="1276137"/>
                  </a:lnTo>
                  <a:lnTo>
                    <a:pt x="403679" y="1277266"/>
                  </a:lnTo>
                  <a:lnTo>
                    <a:pt x="388031" y="1277944"/>
                  </a:lnTo>
                  <a:lnTo>
                    <a:pt x="372156" y="1278622"/>
                  </a:lnTo>
                  <a:lnTo>
                    <a:pt x="356054" y="1279299"/>
                  </a:lnTo>
                  <a:lnTo>
                    <a:pt x="339725" y="1279525"/>
                  </a:lnTo>
                  <a:lnTo>
                    <a:pt x="323170" y="1279525"/>
                  </a:lnTo>
                  <a:lnTo>
                    <a:pt x="306388" y="1279525"/>
                  </a:lnTo>
                  <a:lnTo>
                    <a:pt x="290059" y="1279299"/>
                  </a:lnTo>
                  <a:lnTo>
                    <a:pt x="273957" y="1278622"/>
                  </a:lnTo>
                  <a:lnTo>
                    <a:pt x="258082" y="1277944"/>
                  </a:lnTo>
                  <a:lnTo>
                    <a:pt x="242434" y="1277266"/>
                  </a:lnTo>
                  <a:lnTo>
                    <a:pt x="227013" y="1276137"/>
                  </a:lnTo>
                  <a:lnTo>
                    <a:pt x="212045" y="1274782"/>
                  </a:lnTo>
                  <a:lnTo>
                    <a:pt x="197304" y="1273426"/>
                  </a:lnTo>
                  <a:lnTo>
                    <a:pt x="183016" y="1271845"/>
                  </a:lnTo>
                  <a:lnTo>
                    <a:pt x="169182" y="1270038"/>
                  </a:lnTo>
                  <a:lnTo>
                    <a:pt x="155575" y="1268005"/>
                  </a:lnTo>
                  <a:lnTo>
                    <a:pt x="142422" y="1265972"/>
                  </a:lnTo>
                  <a:lnTo>
                    <a:pt x="129948" y="1263939"/>
                  </a:lnTo>
                  <a:lnTo>
                    <a:pt x="117475" y="1261454"/>
                  </a:lnTo>
                  <a:lnTo>
                    <a:pt x="105682" y="1258969"/>
                  </a:lnTo>
                  <a:lnTo>
                    <a:pt x="94570" y="1256259"/>
                  </a:lnTo>
                  <a:lnTo>
                    <a:pt x="83911" y="1253548"/>
                  </a:lnTo>
                  <a:lnTo>
                    <a:pt x="73706" y="1250611"/>
                  </a:lnTo>
                  <a:lnTo>
                    <a:pt x="64181" y="1247675"/>
                  </a:lnTo>
                  <a:lnTo>
                    <a:pt x="55109" y="1244512"/>
                  </a:lnTo>
                  <a:lnTo>
                    <a:pt x="46718" y="1241350"/>
                  </a:lnTo>
                  <a:lnTo>
                    <a:pt x="38781" y="1237962"/>
                  </a:lnTo>
                  <a:lnTo>
                    <a:pt x="31750" y="1234573"/>
                  </a:lnTo>
                  <a:lnTo>
                    <a:pt x="25173" y="1230959"/>
                  </a:lnTo>
                  <a:lnTo>
                    <a:pt x="19730" y="1227571"/>
                  </a:lnTo>
                  <a:lnTo>
                    <a:pt x="14514" y="1223731"/>
                  </a:lnTo>
                  <a:lnTo>
                    <a:pt x="9979" y="1220116"/>
                  </a:lnTo>
                  <a:lnTo>
                    <a:pt x="8164" y="1218083"/>
                  </a:lnTo>
                  <a:lnTo>
                    <a:pt x="6577" y="1216050"/>
                  </a:lnTo>
                  <a:lnTo>
                    <a:pt x="4989" y="1214243"/>
                  </a:lnTo>
                  <a:lnTo>
                    <a:pt x="3855" y="1212210"/>
                  </a:lnTo>
                  <a:lnTo>
                    <a:pt x="2495" y="1210403"/>
                  </a:lnTo>
                  <a:lnTo>
                    <a:pt x="1588" y="1208144"/>
                  </a:lnTo>
                  <a:lnTo>
                    <a:pt x="907" y="1206337"/>
                  </a:lnTo>
                  <a:lnTo>
                    <a:pt x="454" y="1204304"/>
                  </a:lnTo>
                  <a:lnTo>
                    <a:pt x="0" y="1202271"/>
                  </a:lnTo>
                  <a:lnTo>
                    <a:pt x="0" y="1200012"/>
                  </a:lnTo>
                  <a:lnTo>
                    <a:pt x="0" y="1120499"/>
                  </a:lnTo>
                  <a:lnTo>
                    <a:pt x="227" y="1117563"/>
                  </a:lnTo>
                  <a:lnTo>
                    <a:pt x="907" y="1114400"/>
                  </a:lnTo>
                  <a:lnTo>
                    <a:pt x="2268" y="1111238"/>
                  </a:lnTo>
                  <a:lnTo>
                    <a:pt x="4082" y="1108075"/>
                  </a:lnTo>
                  <a:close/>
                  <a:moveTo>
                    <a:pt x="1116918" y="1008063"/>
                  </a:moveTo>
                  <a:lnTo>
                    <a:pt x="1118506" y="1011251"/>
                  </a:lnTo>
                  <a:lnTo>
                    <a:pt x="1119868" y="1014438"/>
                  </a:lnTo>
                  <a:lnTo>
                    <a:pt x="1120548" y="1017626"/>
                  </a:lnTo>
                  <a:lnTo>
                    <a:pt x="1120775" y="1020813"/>
                  </a:lnTo>
                  <a:lnTo>
                    <a:pt x="1120775" y="1100957"/>
                  </a:lnTo>
                  <a:lnTo>
                    <a:pt x="1120775" y="1103006"/>
                  </a:lnTo>
                  <a:lnTo>
                    <a:pt x="1120548" y="1105056"/>
                  </a:lnTo>
                  <a:lnTo>
                    <a:pt x="1119868" y="1107105"/>
                  </a:lnTo>
                  <a:lnTo>
                    <a:pt x="1119187" y="1109154"/>
                  </a:lnTo>
                  <a:lnTo>
                    <a:pt x="1118279" y="1110975"/>
                  </a:lnTo>
                  <a:lnTo>
                    <a:pt x="1117372" y="1113024"/>
                  </a:lnTo>
                  <a:lnTo>
                    <a:pt x="1116010" y="1115074"/>
                  </a:lnTo>
                  <a:lnTo>
                    <a:pt x="1114195" y="1117123"/>
                  </a:lnTo>
                  <a:lnTo>
                    <a:pt x="1112607" y="1118944"/>
                  </a:lnTo>
                  <a:lnTo>
                    <a:pt x="1110791" y="1120993"/>
                  </a:lnTo>
                  <a:lnTo>
                    <a:pt x="1106253" y="1124636"/>
                  </a:lnTo>
                  <a:lnTo>
                    <a:pt x="1101488" y="1128507"/>
                  </a:lnTo>
                  <a:lnTo>
                    <a:pt x="1095589" y="1132150"/>
                  </a:lnTo>
                  <a:lnTo>
                    <a:pt x="1089009" y="1135793"/>
                  </a:lnTo>
                  <a:lnTo>
                    <a:pt x="1081975" y="1139208"/>
                  </a:lnTo>
                  <a:lnTo>
                    <a:pt x="1074260" y="1142395"/>
                  </a:lnTo>
                  <a:lnTo>
                    <a:pt x="1065864" y="1145811"/>
                  </a:lnTo>
                  <a:lnTo>
                    <a:pt x="1056788" y="1148770"/>
                  </a:lnTo>
                  <a:lnTo>
                    <a:pt x="1047031" y="1151958"/>
                  </a:lnTo>
                  <a:lnTo>
                    <a:pt x="1037048" y="1154690"/>
                  </a:lnTo>
                  <a:lnTo>
                    <a:pt x="1026156" y="1157422"/>
                  </a:lnTo>
                  <a:lnTo>
                    <a:pt x="1015038" y="1160155"/>
                  </a:lnTo>
                  <a:lnTo>
                    <a:pt x="1003239" y="1162659"/>
                  </a:lnTo>
                  <a:lnTo>
                    <a:pt x="991213" y="1164936"/>
                  </a:lnTo>
                  <a:lnTo>
                    <a:pt x="978506" y="1167440"/>
                  </a:lnTo>
                  <a:lnTo>
                    <a:pt x="965346" y="1169489"/>
                  </a:lnTo>
                  <a:lnTo>
                    <a:pt x="951732" y="1171311"/>
                  </a:lnTo>
                  <a:lnTo>
                    <a:pt x="937890" y="1173132"/>
                  </a:lnTo>
                  <a:lnTo>
                    <a:pt x="923596" y="1174726"/>
                  </a:lnTo>
                  <a:lnTo>
                    <a:pt x="908847" y="1176092"/>
                  </a:lnTo>
                  <a:lnTo>
                    <a:pt x="893871" y="1177458"/>
                  </a:lnTo>
                  <a:lnTo>
                    <a:pt x="878669" y="1178369"/>
                  </a:lnTo>
                  <a:lnTo>
                    <a:pt x="862785" y="1179280"/>
                  </a:lnTo>
                  <a:lnTo>
                    <a:pt x="846902" y="1179963"/>
                  </a:lnTo>
                  <a:lnTo>
                    <a:pt x="830792" y="1180646"/>
                  </a:lnTo>
                  <a:lnTo>
                    <a:pt x="814455" y="1181101"/>
                  </a:lnTo>
                  <a:lnTo>
                    <a:pt x="797664" y="1181101"/>
                  </a:lnTo>
                  <a:lnTo>
                    <a:pt x="783142" y="1181101"/>
                  </a:lnTo>
                  <a:lnTo>
                    <a:pt x="768620" y="1180874"/>
                  </a:lnTo>
                  <a:lnTo>
                    <a:pt x="754098" y="1180418"/>
                  </a:lnTo>
                  <a:lnTo>
                    <a:pt x="740030" y="1179735"/>
                  </a:lnTo>
                  <a:lnTo>
                    <a:pt x="726189" y="1179052"/>
                  </a:lnTo>
                  <a:lnTo>
                    <a:pt x="712348" y="1178141"/>
                  </a:lnTo>
                  <a:lnTo>
                    <a:pt x="698734" y="1177231"/>
                  </a:lnTo>
                  <a:lnTo>
                    <a:pt x="685800" y="1176092"/>
                  </a:lnTo>
                  <a:lnTo>
                    <a:pt x="685800" y="1097087"/>
                  </a:lnTo>
                  <a:lnTo>
                    <a:pt x="685800" y="1070676"/>
                  </a:lnTo>
                  <a:lnTo>
                    <a:pt x="698734" y="1071586"/>
                  </a:lnTo>
                  <a:lnTo>
                    <a:pt x="712348" y="1072725"/>
                  </a:lnTo>
                  <a:lnTo>
                    <a:pt x="726189" y="1073408"/>
                  </a:lnTo>
                  <a:lnTo>
                    <a:pt x="740030" y="1074091"/>
                  </a:lnTo>
                  <a:lnTo>
                    <a:pt x="754098" y="1074774"/>
                  </a:lnTo>
                  <a:lnTo>
                    <a:pt x="768620" y="1075002"/>
                  </a:lnTo>
                  <a:lnTo>
                    <a:pt x="783142" y="1075229"/>
                  </a:lnTo>
                  <a:lnTo>
                    <a:pt x="797664" y="1075457"/>
                  </a:lnTo>
                  <a:lnTo>
                    <a:pt x="812866" y="1075229"/>
                  </a:lnTo>
                  <a:lnTo>
                    <a:pt x="827615" y="1075002"/>
                  </a:lnTo>
                  <a:lnTo>
                    <a:pt x="842364" y="1074546"/>
                  </a:lnTo>
                  <a:lnTo>
                    <a:pt x="856659" y="1074091"/>
                  </a:lnTo>
                  <a:lnTo>
                    <a:pt x="870727" y="1073408"/>
                  </a:lnTo>
                  <a:lnTo>
                    <a:pt x="884795" y="1072497"/>
                  </a:lnTo>
                  <a:lnTo>
                    <a:pt x="898409" y="1071586"/>
                  </a:lnTo>
                  <a:lnTo>
                    <a:pt x="912023" y="1070448"/>
                  </a:lnTo>
                  <a:lnTo>
                    <a:pt x="925184" y="1069082"/>
                  </a:lnTo>
                  <a:lnTo>
                    <a:pt x="938117" y="1067488"/>
                  </a:lnTo>
                  <a:lnTo>
                    <a:pt x="950597" y="1065894"/>
                  </a:lnTo>
                  <a:lnTo>
                    <a:pt x="962850" y="1064301"/>
                  </a:lnTo>
                  <a:lnTo>
                    <a:pt x="974876" y="1062479"/>
                  </a:lnTo>
                  <a:lnTo>
                    <a:pt x="986448" y="1060430"/>
                  </a:lnTo>
                  <a:lnTo>
                    <a:pt x="997793" y="1058381"/>
                  </a:lnTo>
                  <a:lnTo>
                    <a:pt x="1008458" y="1056104"/>
                  </a:lnTo>
                  <a:lnTo>
                    <a:pt x="1018668" y="1053600"/>
                  </a:lnTo>
                  <a:lnTo>
                    <a:pt x="1028879" y="1051323"/>
                  </a:lnTo>
                  <a:lnTo>
                    <a:pt x="1038409" y="1048818"/>
                  </a:lnTo>
                  <a:lnTo>
                    <a:pt x="1047485" y="1046086"/>
                  </a:lnTo>
                  <a:lnTo>
                    <a:pt x="1056107" y="1043354"/>
                  </a:lnTo>
                  <a:lnTo>
                    <a:pt x="1064503" y="1040622"/>
                  </a:lnTo>
                  <a:lnTo>
                    <a:pt x="1071991" y="1037662"/>
                  </a:lnTo>
                  <a:lnTo>
                    <a:pt x="1079252" y="1034702"/>
                  </a:lnTo>
                  <a:lnTo>
                    <a:pt x="1085832" y="1031742"/>
                  </a:lnTo>
                  <a:lnTo>
                    <a:pt x="1091958" y="1028555"/>
                  </a:lnTo>
                  <a:lnTo>
                    <a:pt x="1097631" y="1025367"/>
                  </a:lnTo>
                  <a:lnTo>
                    <a:pt x="1102623" y="1021952"/>
                  </a:lnTo>
                  <a:lnTo>
                    <a:pt x="1106934" y="1018764"/>
                  </a:lnTo>
                  <a:lnTo>
                    <a:pt x="1111018" y="1015121"/>
                  </a:lnTo>
                  <a:lnTo>
                    <a:pt x="1114195" y="1011706"/>
                  </a:lnTo>
                  <a:lnTo>
                    <a:pt x="1116918" y="1008063"/>
                  </a:lnTo>
                  <a:close/>
                  <a:moveTo>
                    <a:pt x="2948" y="971550"/>
                  </a:moveTo>
                  <a:lnTo>
                    <a:pt x="4309" y="973586"/>
                  </a:lnTo>
                  <a:lnTo>
                    <a:pt x="5443" y="975395"/>
                  </a:lnTo>
                  <a:lnTo>
                    <a:pt x="8391" y="978788"/>
                  </a:lnTo>
                  <a:lnTo>
                    <a:pt x="12020" y="982407"/>
                  </a:lnTo>
                  <a:lnTo>
                    <a:pt x="16102" y="985800"/>
                  </a:lnTo>
                  <a:lnTo>
                    <a:pt x="21091" y="989192"/>
                  </a:lnTo>
                  <a:lnTo>
                    <a:pt x="26534" y="992359"/>
                  </a:lnTo>
                  <a:lnTo>
                    <a:pt x="32431" y="995752"/>
                  </a:lnTo>
                  <a:lnTo>
                    <a:pt x="39007" y="998692"/>
                  </a:lnTo>
                  <a:lnTo>
                    <a:pt x="46038" y="1001633"/>
                  </a:lnTo>
                  <a:lnTo>
                    <a:pt x="53748" y="1004799"/>
                  </a:lnTo>
                  <a:lnTo>
                    <a:pt x="61913" y="1007513"/>
                  </a:lnTo>
                  <a:lnTo>
                    <a:pt x="70757" y="1010454"/>
                  </a:lnTo>
                  <a:lnTo>
                    <a:pt x="79829" y="1013168"/>
                  </a:lnTo>
                  <a:lnTo>
                    <a:pt x="89354" y="1015656"/>
                  </a:lnTo>
                  <a:lnTo>
                    <a:pt x="99332" y="1018370"/>
                  </a:lnTo>
                  <a:lnTo>
                    <a:pt x="109764" y="1020632"/>
                  </a:lnTo>
                  <a:lnTo>
                    <a:pt x="120650" y="1022667"/>
                  </a:lnTo>
                  <a:lnTo>
                    <a:pt x="131990" y="1025155"/>
                  </a:lnTo>
                  <a:lnTo>
                    <a:pt x="143556" y="1026965"/>
                  </a:lnTo>
                  <a:lnTo>
                    <a:pt x="155575" y="1028774"/>
                  </a:lnTo>
                  <a:lnTo>
                    <a:pt x="168048" y="1030584"/>
                  </a:lnTo>
                  <a:lnTo>
                    <a:pt x="180522" y="1032393"/>
                  </a:lnTo>
                  <a:lnTo>
                    <a:pt x="193675" y="1033750"/>
                  </a:lnTo>
                  <a:lnTo>
                    <a:pt x="207056" y="1035108"/>
                  </a:lnTo>
                  <a:lnTo>
                    <a:pt x="220890" y="1036238"/>
                  </a:lnTo>
                  <a:lnTo>
                    <a:pt x="234724" y="1037369"/>
                  </a:lnTo>
                  <a:lnTo>
                    <a:pt x="249011" y="1038274"/>
                  </a:lnTo>
                  <a:lnTo>
                    <a:pt x="263072" y="1039179"/>
                  </a:lnTo>
                  <a:lnTo>
                    <a:pt x="277813" y="1039631"/>
                  </a:lnTo>
                  <a:lnTo>
                    <a:pt x="292554" y="1040084"/>
                  </a:lnTo>
                  <a:lnTo>
                    <a:pt x="307975" y="1040310"/>
                  </a:lnTo>
                  <a:lnTo>
                    <a:pt x="323170" y="1040536"/>
                  </a:lnTo>
                  <a:lnTo>
                    <a:pt x="338365" y="1040310"/>
                  </a:lnTo>
                  <a:lnTo>
                    <a:pt x="353333" y="1040084"/>
                  </a:lnTo>
                  <a:lnTo>
                    <a:pt x="368300" y="1039631"/>
                  </a:lnTo>
                  <a:lnTo>
                    <a:pt x="383042" y="1039179"/>
                  </a:lnTo>
                  <a:lnTo>
                    <a:pt x="397329" y="1038274"/>
                  </a:lnTo>
                  <a:lnTo>
                    <a:pt x="411390" y="1037369"/>
                  </a:lnTo>
                  <a:lnTo>
                    <a:pt x="425224" y="1036238"/>
                  </a:lnTo>
                  <a:lnTo>
                    <a:pt x="438831" y="1035108"/>
                  </a:lnTo>
                  <a:lnTo>
                    <a:pt x="452438" y="1033750"/>
                  </a:lnTo>
                  <a:lnTo>
                    <a:pt x="465365" y="1032393"/>
                  </a:lnTo>
                  <a:lnTo>
                    <a:pt x="478065" y="1030584"/>
                  </a:lnTo>
                  <a:lnTo>
                    <a:pt x="490538" y="1028774"/>
                  </a:lnTo>
                  <a:lnTo>
                    <a:pt x="502558" y="1026965"/>
                  </a:lnTo>
                  <a:lnTo>
                    <a:pt x="514124" y="1025155"/>
                  </a:lnTo>
                  <a:lnTo>
                    <a:pt x="525463" y="1022667"/>
                  </a:lnTo>
                  <a:lnTo>
                    <a:pt x="536122" y="1020632"/>
                  </a:lnTo>
                  <a:lnTo>
                    <a:pt x="546781" y="1018370"/>
                  </a:lnTo>
                  <a:lnTo>
                    <a:pt x="556760" y="1015656"/>
                  </a:lnTo>
                  <a:lnTo>
                    <a:pt x="566285" y="1013168"/>
                  </a:lnTo>
                  <a:lnTo>
                    <a:pt x="575583" y="1010454"/>
                  </a:lnTo>
                  <a:lnTo>
                    <a:pt x="584201" y="1007513"/>
                  </a:lnTo>
                  <a:lnTo>
                    <a:pt x="592365" y="1004799"/>
                  </a:lnTo>
                  <a:lnTo>
                    <a:pt x="599849" y="1001633"/>
                  </a:lnTo>
                  <a:lnTo>
                    <a:pt x="607106" y="998692"/>
                  </a:lnTo>
                  <a:lnTo>
                    <a:pt x="613683" y="995752"/>
                  </a:lnTo>
                  <a:lnTo>
                    <a:pt x="619579" y="992359"/>
                  </a:lnTo>
                  <a:lnTo>
                    <a:pt x="625022" y="989192"/>
                  </a:lnTo>
                  <a:lnTo>
                    <a:pt x="629785" y="985800"/>
                  </a:lnTo>
                  <a:lnTo>
                    <a:pt x="634094" y="982407"/>
                  </a:lnTo>
                  <a:lnTo>
                    <a:pt x="637722" y="978788"/>
                  </a:lnTo>
                  <a:lnTo>
                    <a:pt x="640670" y="975395"/>
                  </a:lnTo>
                  <a:lnTo>
                    <a:pt x="642031" y="973586"/>
                  </a:lnTo>
                  <a:lnTo>
                    <a:pt x="643165" y="971550"/>
                  </a:lnTo>
                  <a:lnTo>
                    <a:pt x="644299" y="974491"/>
                  </a:lnTo>
                  <a:lnTo>
                    <a:pt x="645433" y="976979"/>
                  </a:lnTo>
                  <a:lnTo>
                    <a:pt x="645886" y="979919"/>
                  </a:lnTo>
                  <a:lnTo>
                    <a:pt x="646113" y="982633"/>
                  </a:lnTo>
                  <a:lnTo>
                    <a:pt x="646113" y="1062249"/>
                  </a:lnTo>
                  <a:lnTo>
                    <a:pt x="645886" y="1064059"/>
                  </a:lnTo>
                  <a:lnTo>
                    <a:pt x="645660" y="1066094"/>
                  </a:lnTo>
                  <a:lnTo>
                    <a:pt x="645206" y="1068130"/>
                  </a:lnTo>
                  <a:lnTo>
                    <a:pt x="644526" y="1070166"/>
                  </a:lnTo>
                  <a:lnTo>
                    <a:pt x="643619" y="1072201"/>
                  </a:lnTo>
                  <a:lnTo>
                    <a:pt x="642485" y="1074011"/>
                  </a:lnTo>
                  <a:lnTo>
                    <a:pt x="640897" y="1076273"/>
                  </a:lnTo>
                  <a:lnTo>
                    <a:pt x="639536" y="1078082"/>
                  </a:lnTo>
                  <a:lnTo>
                    <a:pt x="637949" y="1080118"/>
                  </a:lnTo>
                  <a:lnTo>
                    <a:pt x="635908" y="1081927"/>
                  </a:lnTo>
                  <a:lnTo>
                    <a:pt x="631599" y="1085772"/>
                  </a:lnTo>
                  <a:lnTo>
                    <a:pt x="626383" y="1089391"/>
                  </a:lnTo>
                  <a:lnTo>
                    <a:pt x="620713" y="1093010"/>
                  </a:lnTo>
                  <a:lnTo>
                    <a:pt x="614363" y="1096403"/>
                  </a:lnTo>
                  <a:lnTo>
                    <a:pt x="607106" y="1100022"/>
                  </a:lnTo>
                  <a:lnTo>
                    <a:pt x="599395" y="1103188"/>
                  </a:lnTo>
                  <a:lnTo>
                    <a:pt x="591004" y="1106581"/>
                  </a:lnTo>
                  <a:lnTo>
                    <a:pt x="581933" y="1109522"/>
                  </a:lnTo>
                  <a:lnTo>
                    <a:pt x="572408" y="1112462"/>
                  </a:lnTo>
                  <a:lnTo>
                    <a:pt x="562202" y="1115628"/>
                  </a:lnTo>
                  <a:lnTo>
                    <a:pt x="551317" y="1118343"/>
                  </a:lnTo>
                  <a:lnTo>
                    <a:pt x="540204" y="1121057"/>
                  </a:lnTo>
                  <a:lnTo>
                    <a:pt x="528411" y="1123545"/>
                  </a:lnTo>
                  <a:lnTo>
                    <a:pt x="516392" y="1125807"/>
                  </a:lnTo>
                  <a:lnTo>
                    <a:pt x="503692" y="1128068"/>
                  </a:lnTo>
                  <a:lnTo>
                    <a:pt x="490538" y="1130104"/>
                  </a:lnTo>
                  <a:lnTo>
                    <a:pt x="476931" y="1131914"/>
                  </a:lnTo>
                  <a:lnTo>
                    <a:pt x="463097" y="1133723"/>
                  </a:lnTo>
                  <a:lnTo>
                    <a:pt x="448809" y="1135532"/>
                  </a:lnTo>
                  <a:lnTo>
                    <a:pt x="434295" y="1136890"/>
                  </a:lnTo>
                  <a:lnTo>
                    <a:pt x="419327" y="1138021"/>
                  </a:lnTo>
                  <a:lnTo>
                    <a:pt x="403679" y="1139151"/>
                  </a:lnTo>
                  <a:lnTo>
                    <a:pt x="388031" y="1140056"/>
                  </a:lnTo>
                  <a:lnTo>
                    <a:pt x="372156" y="1140735"/>
                  </a:lnTo>
                  <a:lnTo>
                    <a:pt x="356054" y="1141187"/>
                  </a:lnTo>
                  <a:lnTo>
                    <a:pt x="339725" y="1141413"/>
                  </a:lnTo>
                  <a:lnTo>
                    <a:pt x="323170" y="1141413"/>
                  </a:lnTo>
                  <a:lnTo>
                    <a:pt x="306388" y="1141413"/>
                  </a:lnTo>
                  <a:lnTo>
                    <a:pt x="290059" y="1141187"/>
                  </a:lnTo>
                  <a:lnTo>
                    <a:pt x="273957" y="1140735"/>
                  </a:lnTo>
                  <a:lnTo>
                    <a:pt x="258082" y="1140056"/>
                  </a:lnTo>
                  <a:lnTo>
                    <a:pt x="242434" y="1139151"/>
                  </a:lnTo>
                  <a:lnTo>
                    <a:pt x="227013" y="1138021"/>
                  </a:lnTo>
                  <a:lnTo>
                    <a:pt x="212045" y="1136890"/>
                  </a:lnTo>
                  <a:lnTo>
                    <a:pt x="197304" y="1135532"/>
                  </a:lnTo>
                  <a:lnTo>
                    <a:pt x="183016" y="1133723"/>
                  </a:lnTo>
                  <a:lnTo>
                    <a:pt x="169182" y="1131914"/>
                  </a:lnTo>
                  <a:lnTo>
                    <a:pt x="155575" y="1130104"/>
                  </a:lnTo>
                  <a:lnTo>
                    <a:pt x="142422" y="1128068"/>
                  </a:lnTo>
                  <a:lnTo>
                    <a:pt x="129948" y="1125807"/>
                  </a:lnTo>
                  <a:lnTo>
                    <a:pt x="117475" y="1123545"/>
                  </a:lnTo>
                  <a:lnTo>
                    <a:pt x="105682" y="1121057"/>
                  </a:lnTo>
                  <a:lnTo>
                    <a:pt x="94570" y="1118343"/>
                  </a:lnTo>
                  <a:lnTo>
                    <a:pt x="83911" y="1115628"/>
                  </a:lnTo>
                  <a:lnTo>
                    <a:pt x="73706" y="1112462"/>
                  </a:lnTo>
                  <a:lnTo>
                    <a:pt x="64181" y="1109522"/>
                  </a:lnTo>
                  <a:lnTo>
                    <a:pt x="55109" y="1106581"/>
                  </a:lnTo>
                  <a:lnTo>
                    <a:pt x="46718" y="1103188"/>
                  </a:lnTo>
                  <a:lnTo>
                    <a:pt x="38781" y="1100022"/>
                  </a:lnTo>
                  <a:lnTo>
                    <a:pt x="31750" y="1096403"/>
                  </a:lnTo>
                  <a:lnTo>
                    <a:pt x="25173" y="1093010"/>
                  </a:lnTo>
                  <a:lnTo>
                    <a:pt x="19730" y="1089391"/>
                  </a:lnTo>
                  <a:lnTo>
                    <a:pt x="14514" y="1085772"/>
                  </a:lnTo>
                  <a:lnTo>
                    <a:pt x="9979" y="1081927"/>
                  </a:lnTo>
                  <a:lnTo>
                    <a:pt x="8164" y="1080118"/>
                  </a:lnTo>
                  <a:lnTo>
                    <a:pt x="6577" y="1078082"/>
                  </a:lnTo>
                  <a:lnTo>
                    <a:pt x="4989" y="1076273"/>
                  </a:lnTo>
                  <a:lnTo>
                    <a:pt x="3855" y="1074011"/>
                  </a:lnTo>
                  <a:lnTo>
                    <a:pt x="2495" y="1072201"/>
                  </a:lnTo>
                  <a:lnTo>
                    <a:pt x="1588" y="1070166"/>
                  </a:lnTo>
                  <a:lnTo>
                    <a:pt x="907" y="1068130"/>
                  </a:lnTo>
                  <a:lnTo>
                    <a:pt x="454" y="1066094"/>
                  </a:lnTo>
                  <a:lnTo>
                    <a:pt x="0" y="1064059"/>
                  </a:lnTo>
                  <a:lnTo>
                    <a:pt x="0" y="1062249"/>
                  </a:lnTo>
                  <a:lnTo>
                    <a:pt x="0" y="982633"/>
                  </a:lnTo>
                  <a:lnTo>
                    <a:pt x="227" y="979919"/>
                  </a:lnTo>
                  <a:lnTo>
                    <a:pt x="680" y="976979"/>
                  </a:lnTo>
                  <a:lnTo>
                    <a:pt x="1588" y="974491"/>
                  </a:lnTo>
                  <a:lnTo>
                    <a:pt x="2948" y="971550"/>
                  </a:lnTo>
                  <a:close/>
                  <a:moveTo>
                    <a:pt x="1117825" y="871538"/>
                  </a:moveTo>
                  <a:lnTo>
                    <a:pt x="1119187" y="874050"/>
                  </a:lnTo>
                  <a:lnTo>
                    <a:pt x="1120094" y="877017"/>
                  </a:lnTo>
                  <a:lnTo>
                    <a:pt x="1120775" y="879757"/>
                  </a:lnTo>
                  <a:lnTo>
                    <a:pt x="1120775" y="882268"/>
                  </a:lnTo>
                  <a:lnTo>
                    <a:pt x="1120775" y="962628"/>
                  </a:lnTo>
                  <a:lnTo>
                    <a:pt x="1120775" y="964911"/>
                  </a:lnTo>
                  <a:lnTo>
                    <a:pt x="1120548" y="966966"/>
                  </a:lnTo>
                  <a:lnTo>
                    <a:pt x="1119868" y="969020"/>
                  </a:lnTo>
                  <a:lnTo>
                    <a:pt x="1119187" y="970847"/>
                  </a:lnTo>
                  <a:lnTo>
                    <a:pt x="1118279" y="973130"/>
                  </a:lnTo>
                  <a:lnTo>
                    <a:pt x="1117372" y="974956"/>
                  </a:lnTo>
                  <a:lnTo>
                    <a:pt x="1116010" y="977011"/>
                  </a:lnTo>
                  <a:lnTo>
                    <a:pt x="1114195" y="978837"/>
                  </a:lnTo>
                  <a:lnTo>
                    <a:pt x="1112607" y="980892"/>
                  </a:lnTo>
                  <a:lnTo>
                    <a:pt x="1110791" y="982718"/>
                  </a:lnTo>
                  <a:lnTo>
                    <a:pt x="1106253" y="986599"/>
                  </a:lnTo>
                  <a:lnTo>
                    <a:pt x="1101488" y="990252"/>
                  </a:lnTo>
                  <a:lnTo>
                    <a:pt x="1095589" y="993905"/>
                  </a:lnTo>
                  <a:lnTo>
                    <a:pt x="1089009" y="997557"/>
                  </a:lnTo>
                  <a:lnTo>
                    <a:pt x="1081975" y="1000982"/>
                  </a:lnTo>
                  <a:lnTo>
                    <a:pt x="1074260" y="1004406"/>
                  </a:lnTo>
                  <a:lnTo>
                    <a:pt x="1065864" y="1007602"/>
                  </a:lnTo>
                  <a:lnTo>
                    <a:pt x="1056788" y="1010799"/>
                  </a:lnTo>
                  <a:lnTo>
                    <a:pt x="1047031" y="1013766"/>
                  </a:lnTo>
                  <a:lnTo>
                    <a:pt x="1037048" y="1016506"/>
                  </a:lnTo>
                  <a:lnTo>
                    <a:pt x="1026156" y="1019474"/>
                  </a:lnTo>
                  <a:lnTo>
                    <a:pt x="1015038" y="1022213"/>
                  </a:lnTo>
                  <a:lnTo>
                    <a:pt x="1003239" y="1024725"/>
                  </a:lnTo>
                  <a:lnTo>
                    <a:pt x="991213" y="1027008"/>
                  </a:lnTo>
                  <a:lnTo>
                    <a:pt x="978506" y="1029291"/>
                  </a:lnTo>
                  <a:lnTo>
                    <a:pt x="965346" y="1031345"/>
                  </a:lnTo>
                  <a:lnTo>
                    <a:pt x="951732" y="1033400"/>
                  </a:lnTo>
                  <a:lnTo>
                    <a:pt x="937890" y="1035226"/>
                  </a:lnTo>
                  <a:lnTo>
                    <a:pt x="923596" y="1036596"/>
                  </a:lnTo>
                  <a:lnTo>
                    <a:pt x="908847" y="1037966"/>
                  </a:lnTo>
                  <a:lnTo>
                    <a:pt x="893871" y="1039564"/>
                  </a:lnTo>
                  <a:lnTo>
                    <a:pt x="878669" y="1040477"/>
                  </a:lnTo>
                  <a:lnTo>
                    <a:pt x="862785" y="1041390"/>
                  </a:lnTo>
                  <a:lnTo>
                    <a:pt x="846902" y="1042075"/>
                  </a:lnTo>
                  <a:lnTo>
                    <a:pt x="830792" y="1042532"/>
                  </a:lnTo>
                  <a:lnTo>
                    <a:pt x="814455" y="1042988"/>
                  </a:lnTo>
                  <a:lnTo>
                    <a:pt x="797664" y="1042988"/>
                  </a:lnTo>
                  <a:lnTo>
                    <a:pt x="783142" y="1042988"/>
                  </a:lnTo>
                  <a:lnTo>
                    <a:pt x="768620" y="1042760"/>
                  </a:lnTo>
                  <a:lnTo>
                    <a:pt x="754098" y="1042303"/>
                  </a:lnTo>
                  <a:lnTo>
                    <a:pt x="740030" y="1041847"/>
                  </a:lnTo>
                  <a:lnTo>
                    <a:pt x="726189" y="1041162"/>
                  </a:lnTo>
                  <a:lnTo>
                    <a:pt x="712348" y="1040249"/>
                  </a:lnTo>
                  <a:lnTo>
                    <a:pt x="698734" y="1039107"/>
                  </a:lnTo>
                  <a:lnTo>
                    <a:pt x="685800" y="1037966"/>
                  </a:lnTo>
                  <a:lnTo>
                    <a:pt x="685800" y="1036368"/>
                  </a:lnTo>
                  <a:lnTo>
                    <a:pt x="685800" y="986599"/>
                  </a:lnTo>
                  <a:lnTo>
                    <a:pt x="685800" y="952355"/>
                  </a:lnTo>
                  <a:lnTo>
                    <a:pt x="685800" y="935918"/>
                  </a:lnTo>
                  <a:lnTo>
                    <a:pt x="698961" y="937059"/>
                  </a:lnTo>
                  <a:lnTo>
                    <a:pt x="712348" y="937972"/>
                  </a:lnTo>
                  <a:lnTo>
                    <a:pt x="726189" y="938885"/>
                  </a:lnTo>
                  <a:lnTo>
                    <a:pt x="740030" y="939570"/>
                  </a:lnTo>
                  <a:lnTo>
                    <a:pt x="754098" y="940027"/>
                  </a:lnTo>
                  <a:lnTo>
                    <a:pt x="768620" y="940484"/>
                  </a:lnTo>
                  <a:lnTo>
                    <a:pt x="783142" y="940712"/>
                  </a:lnTo>
                  <a:lnTo>
                    <a:pt x="797664" y="940712"/>
                  </a:lnTo>
                  <a:lnTo>
                    <a:pt x="813093" y="940712"/>
                  </a:lnTo>
                  <a:lnTo>
                    <a:pt x="828069" y="940484"/>
                  </a:lnTo>
                  <a:lnTo>
                    <a:pt x="842818" y="940027"/>
                  </a:lnTo>
                  <a:lnTo>
                    <a:pt x="857566" y="939342"/>
                  </a:lnTo>
                  <a:lnTo>
                    <a:pt x="872088" y="938657"/>
                  </a:lnTo>
                  <a:lnTo>
                    <a:pt x="886156" y="937744"/>
                  </a:lnTo>
                  <a:lnTo>
                    <a:pt x="899998" y="936831"/>
                  </a:lnTo>
                  <a:lnTo>
                    <a:pt x="913612" y="935689"/>
                  </a:lnTo>
                  <a:lnTo>
                    <a:pt x="926999" y="934091"/>
                  </a:lnTo>
                  <a:lnTo>
                    <a:pt x="940160" y="932721"/>
                  </a:lnTo>
                  <a:lnTo>
                    <a:pt x="952866" y="931123"/>
                  </a:lnTo>
                  <a:lnTo>
                    <a:pt x="965119" y="929297"/>
                  </a:lnTo>
                  <a:lnTo>
                    <a:pt x="977372" y="927242"/>
                  </a:lnTo>
                  <a:lnTo>
                    <a:pt x="988717" y="925188"/>
                  </a:lnTo>
                  <a:lnTo>
                    <a:pt x="1000289" y="923133"/>
                  </a:lnTo>
                  <a:lnTo>
                    <a:pt x="1010954" y="920850"/>
                  </a:lnTo>
                  <a:lnTo>
                    <a:pt x="1021618" y="918339"/>
                  </a:lnTo>
                  <a:lnTo>
                    <a:pt x="1031602" y="916056"/>
                  </a:lnTo>
                  <a:lnTo>
                    <a:pt x="1040905" y="913545"/>
                  </a:lnTo>
                  <a:lnTo>
                    <a:pt x="1050208" y="910577"/>
                  </a:lnTo>
                  <a:lnTo>
                    <a:pt x="1058830" y="907837"/>
                  </a:lnTo>
                  <a:lnTo>
                    <a:pt x="1066999" y="904869"/>
                  </a:lnTo>
                  <a:lnTo>
                    <a:pt x="1074714" y="901902"/>
                  </a:lnTo>
                  <a:lnTo>
                    <a:pt x="1081748" y="898934"/>
                  </a:lnTo>
                  <a:lnTo>
                    <a:pt x="1088328" y="895738"/>
                  </a:lnTo>
                  <a:lnTo>
                    <a:pt x="1094454" y="892541"/>
                  </a:lnTo>
                  <a:lnTo>
                    <a:pt x="1099673" y="889117"/>
                  </a:lnTo>
                  <a:lnTo>
                    <a:pt x="1104665" y="885693"/>
                  </a:lnTo>
                  <a:lnTo>
                    <a:pt x="1108976" y="882268"/>
                  </a:lnTo>
                  <a:lnTo>
                    <a:pt x="1112607" y="878844"/>
                  </a:lnTo>
                  <a:lnTo>
                    <a:pt x="1115329" y="874963"/>
                  </a:lnTo>
                  <a:lnTo>
                    <a:pt x="1116918" y="873365"/>
                  </a:lnTo>
                  <a:lnTo>
                    <a:pt x="1117825" y="871538"/>
                  </a:lnTo>
                  <a:close/>
                  <a:moveTo>
                    <a:pt x="1635810" y="852488"/>
                  </a:moveTo>
                  <a:lnTo>
                    <a:pt x="1637622" y="855903"/>
                  </a:lnTo>
                  <a:lnTo>
                    <a:pt x="1638982" y="858863"/>
                  </a:lnTo>
                  <a:lnTo>
                    <a:pt x="1639662" y="862279"/>
                  </a:lnTo>
                  <a:lnTo>
                    <a:pt x="1639888" y="865238"/>
                  </a:lnTo>
                  <a:lnTo>
                    <a:pt x="1639888" y="945382"/>
                  </a:lnTo>
                  <a:lnTo>
                    <a:pt x="1639888" y="947431"/>
                  </a:lnTo>
                  <a:lnTo>
                    <a:pt x="1639435" y="949481"/>
                  </a:lnTo>
                  <a:lnTo>
                    <a:pt x="1638982" y="951757"/>
                  </a:lnTo>
                  <a:lnTo>
                    <a:pt x="1638302" y="953579"/>
                  </a:lnTo>
                  <a:lnTo>
                    <a:pt x="1637396" y="955628"/>
                  </a:lnTo>
                  <a:lnTo>
                    <a:pt x="1636263" y="957677"/>
                  </a:lnTo>
                  <a:lnTo>
                    <a:pt x="1634904" y="959726"/>
                  </a:lnTo>
                  <a:lnTo>
                    <a:pt x="1633318" y="961548"/>
                  </a:lnTo>
                  <a:lnTo>
                    <a:pt x="1631732" y="963369"/>
                  </a:lnTo>
                  <a:lnTo>
                    <a:pt x="1629919" y="965418"/>
                  </a:lnTo>
                  <a:lnTo>
                    <a:pt x="1625388" y="969289"/>
                  </a:lnTo>
                  <a:lnTo>
                    <a:pt x="1620176" y="973159"/>
                  </a:lnTo>
                  <a:lnTo>
                    <a:pt x="1614739" y="976575"/>
                  </a:lnTo>
                  <a:lnTo>
                    <a:pt x="1608168" y="980218"/>
                  </a:lnTo>
                  <a:lnTo>
                    <a:pt x="1600918" y="983633"/>
                  </a:lnTo>
                  <a:lnTo>
                    <a:pt x="1593215" y="987048"/>
                  </a:lnTo>
                  <a:lnTo>
                    <a:pt x="1584831" y="990236"/>
                  </a:lnTo>
                  <a:lnTo>
                    <a:pt x="1575769" y="993195"/>
                  </a:lnTo>
                  <a:lnTo>
                    <a:pt x="1566253" y="996383"/>
                  </a:lnTo>
                  <a:lnTo>
                    <a:pt x="1556057" y="999343"/>
                  </a:lnTo>
                  <a:lnTo>
                    <a:pt x="1545408" y="1002075"/>
                  </a:lnTo>
                  <a:lnTo>
                    <a:pt x="1534306" y="1004807"/>
                  </a:lnTo>
                  <a:lnTo>
                    <a:pt x="1522524" y="1007084"/>
                  </a:lnTo>
                  <a:lnTo>
                    <a:pt x="1510290" y="1009589"/>
                  </a:lnTo>
                  <a:lnTo>
                    <a:pt x="1497602" y="1011865"/>
                  </a:lnTo>
                  <a:lnTo>
                    <a:pt x="1484461" y="1013914"/>
                  </a:lnTo>
                  <a:lnTo>
                    <a:pt x="1470866" y="1015736"/>
                  </a:lnTo>
                  <a:lnTo>
                    <a:pt x="1457045" y="1017785"/>
                  </a:lnTo>
                  <a:lnTo>
                    <a:pt x="1442998" y="1019151"/>
                  </a:lnTo>
                  <a:lnTo>
                    <a:pt x="1428271" y="1020745"/>
                  </a:lnTo>
                  <a:lnTo>
                    <a:pt x="1413317" y="1021883"/>
                  </a:lnTo>
                  <a:lnTo>
                    <a:pt x="1397684" y="1022794"/>
                  </a:lnTo>
                  <a:lnTo>
                    <a:pt x="1382050" y="1023705"/>
                  </a:lnTo>
                  <a:lnTo>
                    <a:pt x="1366191" y="1024616"/>
                  </a:lnTo>
                  <a:lnTo>
                    <a:pt x="1350104" y="1025071"/>
                  </a:lnTo>
                  <a:lnTo>
                    <a:pt x="1333791" y="1025526"/>
                  </a:lnTo>
                  <a:lnTo>
                    <a:pt x="1317251" y="1025526"/>
                  </a:lnTo>
                  <a:lnTo>
                    <a:pt x="1296180" y="1025526"/>
                  </a:lnTo>
                  <a:lnTo>
                    <a:pt x="1275562" y="1024843"/>
                  </a:lnTo>
                  <a:lnTo>
                    <a:pt x="1255397" y="1024160"/>
                  </a:lnTo>
                  <a:lnTo>
                    <a:pt x="1235686" y="1022794"/>
                  </a:lnTo>
                  <a:lnTo>
                    <a:pt x="1216427" y="1021428"/>
                  </a:lnTo>
                  <a:lnTo>
                    <a:pt x="1197622" y="1019834"/>
                  </a:lnTo>
                  <a:lnTo>
                    <a:pt x="1179496" y="1018013"/>
                  </a:lnTo>
                  <a:lnTo>
                    <a:pt x="1162050" y="1015508"/>
                  </a:lnTo>
                  <a:lnTo>
                    <a:pt x="1162050" y="980673"/>
                  </a:lnTo>
                  <a:lnTo>
                    <a:pt x="1162050" y="910092"/>
                  </a:lnTo>
                  <a:lnTo>
                    <a:pt x="1179496" y="912141"/>
                  </a:lnTo>
                  <a:lnTo>
                    <a:pt x="1197622" y="914190"/>
                  </a:lnTo>
                  <a:lnTo>
                    <a:pt x="1216427" y="916011"/>
                  </a:lnTo>
                  <a:lnTo>
                    <a:pt x="1235686" y="917377"/>
                  </a:lnTo>
                  <a:lnTo>
                    <a:pt x="1255397" y="918516"/>
                  </a:lnTo>
                  <a:lnTo>
                    <a:pt x="1275562" y="919199"/>
                  </a:lnTo>
                  <a:lnTo>
                    <a:pt x="1296180" y="919654"/>
                  </a:lnTo>
                  <a:lnTo>
                    <a:pt x="1317251" y="920110"/>
                  </a:lnTo>
                  <a:lnTo>
                    <a:pt x="1332205" y="920110"/>
                  </a:lnTo>
                  <a:lnTo>
                    <a:pt x="1347159" y="919427"/>
                  </a:lnTo>
                  <a:lnTo>
                    <a:pt x="1361659" y="919199"/>
                  </a:lnTo>
                  <a:lnTo>
                    <a:pt x="1376160" y="918516"/>
                  </a:lnTo>
                  <a:lnTo>
                    <a:pt x="1390207" y="917833"/>
                  </a:lnTo>
                  <a:lnTo>
                    <a:pt x="1404028" y="916922"/>
                  </a:lnTo>
                  <a:lnTo>
                    <a:pt x="1417849" y="916011"/>
                  </a:lnTo>
                  <a:lnTo>
                    <a:pt x="1431216" y="914873"/>
                  </a:lnTo>
                  <a:lnTo>
                    <a:pt x="1444584" y="913507"/>
                  </a:lnTo>
                  <a:lnTo>
                    <a:pt x="1457499" y="911913"/>
                  </a:lnTo>
                  <a:lnTo>
                    <a:pt x="1469960" y="910319"/>
                  </a:lnTo>
                  <a:lnTo>
                    <a:pt x="1482195" y="908726"/>
                  </a:lnTo>
                  <a:lnTo>
                    <a:pt x="1493976" y="906904"/>
                  </a:lnTo>
                  <a:lnTo>
                    <a:pt x="1505532" y="904855"/>
                  </a:lnTo>
                  <a:lnTo>
                    <a:pt x="1516860" y="902806"/>
                  </a:lnTo>
                  <a:lnTo>
                    <a:pt x="1527509" y="900529"/>
                  </a:lnTo>
                  <a:lnTo>
                    <a:pt x="1537931" y="898480"/>
                  </a:lnTo>
                  <a:lnTo>
                    <a:pt x="1547900" y="895748"/>
                  </a:lnTo>
                  <a:lnTo>
                    <a:pt x="1557416" y="893243"/>
                  </a:lnTo>
                  <a:lnTo>
                    <a:pt x="1566479" y="890739"/>
                  </a:lnTo>
                  <a:lnTo>
                    <a:pt x="1575089" y="888007"/>
                  </a:lnTo>
                  <a:lnTo>
                    <a:pt x="1583472" y="885274"/>
                  </a:lnTo>
                  <a:lnTo>
                    <a:pt x="1591175" y="882087"/>
                  </a:lnTo>
                  <a:lnTo>
                    <a:pt x="1598426" y="879355"/>
                  </a:lnTo>
                  <a:lnTo>
                    <a:pt x="1604770" y="876167"/>
                  </a:lnTo>
                  <a:lnTo>
                    <a:pt x="1611114" y="872980"/>
                  </a:lnTo>
                  <a:lnTo>
                    <a:pt x="1616551" y="869792"/>
                  </a:lnTo>
                  <a:lnTo>
                    <a:pt x="1621762" y="866377"/>
                  </a:lnTo>
                  <a:lnTo>
                    <a:pt x="1626067" y="863189"/>
                  </a:lnTo>
                  <a:lnTo>
                    <a:pt x="1629919" y="859546"/>
                  </a:lnTo>
                  <a:lnTo>
                    <a:pt x="1633091" y="856131"/>
                  </a:lnTo>
                  <a:lnTo>
                    <a:pt x="1635810" y="852488"/>
                  </a:lnTo>
                  <a:close/>
                  <a:moveTo>
                    <a:pt x="323170" y="766763"/>
                  </a:moveTo>
                  <a:lnTo>
                    <a:pt x="339725" y="766990"/>
                  </a:lnTo>
                  <a:lnTo>
                    <a:pt x="356054" y="767218"/>
                  </a:lnTo>
                  <a:lnTo>
                    <a:pt x="372156" y="767672"/>
                  </a:lnTo>
                  <a:lnTo>
                    <a:pt x="388031" y="768354"/>
                  </a:lnTo>
                  <a:lnTo>
                    <a:pt x="403679" y="769263"/>
                  </a:lnTo>
                  <a:lnTo>
                    <a:pt x="419327" y="770399"/>
                  </a:lnTo>
                  <a:lnTo>
                    <a:pt x="434295" y="771535"/>
                  </a:lnTo>
                  <a:lnTo>
                    <a:pt x="448809" y="773125"/>
                  </a:lnTo>
                  <a:lnTo>
                    <a:pt x="463097" y="774716"/>
                  </a:lnTo>
                  <a:lnTo>
                    <a:pt x="476931" y="776306"/>
                  </a:lnTo>
                  <a:lnTo>
                    <a:pt x="490538" y="778351"/>
                  </a:lnTo>
                  <a:lnTo>
                    <a:pt x="503692" y="780396"/>
                  </a:lnTo>
                  <a:lnTo>
                    <a:pt x="516392" y="782668"/>
                  </a:lnTo>
                  <a:lnTo>
                    <a:pt x="528411" y="784941"/>
                  </a:lnTo>
                  <a:lnTo>
                    <a:pt x="540204" y="787667"/>
                  </a:lnTo>
                  <a:lnTo>
                    <a:pt x="551317" y="790167"/>
                  </a:lnTo>
                  <a:lnTo>
                    <a:pt x="562202" y="792893"/>
                  </a:lnTo>
                  <a:lnTo>
                    <a:pt x="572408" y="795847"/>
                  </a:lnTo>
                  <a:lnTo>
                    <a:pt x="581933" y="798801"/>
                  </a:lnTo>
                  <a:lnTo>
                    <a:pt x="591004" y="802209"/>
                  </a:lnTo>
                  <a:lnTo>
                    <a:pt x="599395" y="805163"/>
                  </a:lnTo>
                  <a:lnTo>
                    <a:pt x="607106" y="808571"/>
                  </a:lnTo>
                  <a:lnTo>
                    <a:pt x="614363" y="811979"/>
                  </a:lnTo>
                  <a:lnTo>
                    <a:pt x="620713" y="815387"/>
                  </a:lnTo>
                  <a:lnTo>
                    <a:pt x="626383" y="819250"/>
                  </a:lnTo>
                  <a:lnTo>
                    <a:pt x="631599" y="822886"/>
                  </a:lnTo>
                  <a:lnTo>
                    <a:pt x="635908" y="826748"/>
                  </a:lnTo>
                  <a:lnTo>
                    <a:pt x="637949" y="828566"/>
                  </a:lnTo>
                  <a:lnTo>
                    <a:pt x="639536" y="830384"/>
                  </a:lnTo>
                  <a:lnTo>
                    <a:pt x="640897" y="832656"/>
                  </a:lnTo>
                  <a:lnTo>
                    <a:pt x="642485" y="834474"/>
                  </a:lnTo>
                  <a:lnTo>
                    <a:pt x="643619" y="836519"/>
                  </a:lnTo>
                  <a:lnTo>
                    <a:pt x="644526" y="838336"/>
                  </a:lnTo>
                  <a:lnTo>
                    <a:pt x="645206" y="840608"/>
                  </a:lnTo>
                  <a:lnTo>
                    <a:pt x="645660" y="842653"/>
                  </a:lnTo>
                  <a:lnTo>
                    <a:pt x="645886" y="844471"/>
                  </a:lnTo>
                  <a:lnTo>
                    <a:pt x="646113" y="846743"/>
                  </a:lnTo>
                  <a:lnTo>
                    <a:pt x="646113" y="926496"/>
                  </a:lnTo>
                  <a:lnTo>
                    <a:pt x="645886" y="928768"/>
                  </a:lnTo>
                  <a:lnTo>
                    <a:pt x="645660" y="930813"/>
                  </a:lnTo>
                  <a:lnTo>
                    <a:pt x="645206" y="932631"/>
                  </a:lnTo>
                  <a:lnTo>
                    <a:pt x="644526" y="934676"/>
                  </a:lnTo>
                  <a:lnTo>
                    <a:pt x="643619" y="936948"/>
                  </a:lnTo>
                  <a:lnTo>
                    <a:pt x="642485" y="938766"/>
                  </a:lnTo>
                  <a:lnTo>
                    <a:pt x="640897" y="940584"/>
                  </a:lnTo>
                  <a:lnTo>
                    <a:pt x="639536" y="942856"/>
                  </a:lnTo>
                  <a:lnTo>
                    <a:pt x="637949" y="944673"/>
                  </a:lnTo>
                  <a:lnTo>
                    <a:pt x="635908" y="946491"/>
                  </a:lnTo>
                  <a:lnTo>
                    <a:pt x="631599" y="950354"/>
                  </a:lnTo>
                  <a:lnTo>
                    <a:pt x="626383" y="953989"/>
                  </a:lnTo>
                  <a:lnTo>
                    <a:pt x="620713" y="957852"/>
                  </a:lnTo>
                  <a:lnTo>
                    <a:pt x="614363" y="961260"/>
                  </a:lnTo>
                  <a:lnTo>
                    <a:pt x="607106" y="964896"/>
                  </a:lnTo>
                  <a:lnTo>
                    <a:pt x="599395" y="968077"/>
                  </a:lnTo>
                  <a:lnTo>
                    <a:pt x="591004" y="971258"/>
                  </a:lnTo>
                  <a:lnTo>
                    <a:pt x="581933" y="974439"/>
                  </a:lnTo>
                  <a:lnTo>
                    <a:pt x="572408" y="977393"/>
                  </a:lnTo>
                  <a:lnTo>
                    <a:pt x="562202" y="980346"/>
                  </a:lnTo>
                  <a:lnTo>
                    <a:pt x="551317" y="983073"/>
                  </a:lnTo>
                  <a:lnTo>
                    <a:pt x="540204" y="985572"/>
                  </a:lnTo>
                  <a:lnTo>
                    <a:pt x="528411" y="988299"/>
                  </a:lnTo>
                  <a:lnTo>
                    <a:pt x="516392" y="990571"/>
                  </a:lnTo>
                  <a:lnTo>
                    <a:pt x="503692" y="992843"/>
                  </a:lnTo>
                  <a:lnTo>
                    <a:pt x="490538" y="995115"/>
                  </a:lnTo>
                  <a:lnTo>
                    <a:pt x="476931" y="996933"/>
                  </a:lnTo>
                  <a:lnTo>
                    <a:pt x="463097" y="998524"/>
                  </a:lnTo>
                  <a:lnTo>
                    <a:pt x="448809" y="1000114"/>
                  </a:lnTo>
                  <a:lnTo>
                    <a:pt x="434295" y="1001477"/>
                  </a:lnTo>
                  <a:lnTo>
                    <a:pt x="419327" y="1003068"/>
                  </a:lnTo>
                  <a:lnTo>
                    <a:pt x="403679" y="1003977"/>
                  </a:lnTo>
                  <a:lnTo>
                    <a:pt x="388031" y="1004886"/>
                  </a:lnTo>
                  <a:lnTo>
                    <a:pt x="372156" y="1005567"/>
                  </a:lnTo>
                  <a:lnTo>
                    <a:pt x="356054" y="1006022"/>
                  </a:lnTo>
                  <a:lnTo>
                    <a:pt x="339725" y="1006476"/>
                  </a:lnTo>
                  <a:lnTo>
                    <a:pt x="323170" y="1006476"/>
                  </a:lnTo>
                  <a:lnTo>
                    <a:pt x="306388" y="1006476"/>
                  </a:lnTo>
                  <a:lnTo>
                    <a:pt x="290059" y="1006022"/>
                  </a:lnTo>
                  <a:lnTo>
                    <a:pt x="273957" y="1005567"/>
                  </a:lnTo>
                  <a:lnTo>
                    <a:pt x="258082" y="1004886"/>
                  </a:lnTo>
                  <a:lnTo>
                    <a:pt x="242434" y="1003977"/>
                  </a:lnTo>
                  <a:lnTo>
                    <a:pt x="227013" y="1003068"/>
                  </a:lnTo>
                  <a:lnTo>
                    <a:pt x="212045" y="1001477"/>
                  </a:lnTo>
                  <a:lnTo>
                    <a:pt x="197304" y="1000114"/>
                  </a:lnTo>
                  <a:lnTo>
                    <a:pt x="183016" y="998524"/>
                  </a:lnTo>
                  <a:lnTo>
                    <a:pt x="169182" y="996933"/>
                  </a:lnTo>
                  <a:lnTo>
                    <a:pt x="155575" y="995115"/>
                  </a:lnTo>
                  <a:lnTo>
                    <a:pt x="142422" y="992843"/>
                  </a:lnTo>
                  <a:lnTo>
                    <a:pt x="129948" y="990571"/>
                  </a:lnTo>
                  <a:lnTo>
                    <a:pt x="117475" y="988299"/>
                  </a:lnTo>
                  <a:lnTo>
                    <a:pt x="105682" y="985572"/>
                  </a:lnTo>
                  <a:lnTo>
                    <a:pt x="94570" y="983073"/>
                  </a:lnTo>
                  <a:lnTo>
                    <a:pt x="83911" y="980346"/>
                  </a:lnTo>
                  <a:lnTo>
                    <a:pt x="73706" y="977393"/>
                  </a:lnTo>
                  <a:lnTo>
                    <a:pt x="64181" y="974439"/>
                  </a:lnTo>
                  <a:lnTo>
                    <a:pt x="55109" y="971258"/>
                  </a:lnTo>
                  <a:lnTo>
                    <a:pt x="46718" y="968077"/>
                  </a:lnTo>
                  <a:lnTo>
                    <a:pt x="38781" y="964896"/>
                  </a:lnTo>
                  <a:lnTo>
                    <a:pt x="31750" y="961260"/>
                  </a:lnTo>
                  <a:lnTo>
                    <a:pt x="25173" y="957852"/>
                  </a:lnTo>
                  <a:lnTo>
                    <a:pt x="19730" y="953989"/>
                  </a:lnTo>
                  <a:lnTo>
                    <a:pt x="14514" y="950354"/>
                  </a:lnTo>
                  <a:lnTo>
                    <a:pt x="9979" y="946491"/>
                  </a:lnTo>
                  <a:lnTo>
                    <a:pt x="8164" y="944673"/>
                  </a:lnTo>
                  <a:lnTo>
                    <a:pt x="6577" y="942856"/>
                  </a:lnTo>
                  <a:lnTo>
                    <a:pt x="4989" y="940584"/>
                  </a:lnTo>
                  <a:lnTo>
                    <a:pt x="3855" y="938766"/>
                  </a:lnTo>
                  <a:lnTo>
                    <a:pt x="2495" y="936948"/>
                  </a:lnTo>
                  <a:lnTo>
                    <a:pt x="1588" y="934676"/>
                  </a:lnTo>
                  <a:lnTo>
                    <a:pt x="907" y="932631"/>
                  </a:lnTo>
                  <a:lnTo>
                    <a:pt x="454" y="930813"/>
                  </a:lnTo>
                  <a:lnTo>
                    <a:pt x="0" y="928768"/>
                  </a:lnTo>
                  <a:lnTo>
                    <a:pt x="0" y="926496"/>
                  </a:lnTo>
                  <a:lnTo>
                    <a:pt x="0" y="846743"/>
                  </a:lnTo>
                  <a:lnTo>
                    <a:pt x="0" y="844471"/>
                  </a:lnTo>
                  <a:lnTo>
                    <a:pt x="454" y="842653"/>
                  </a:lnTo>
                  <a:lnTo>
                    <a:pt x="907" y="840608"/>
                  </a:lnTo>
                  <a:lnTo>
                    <a:pt x="1588" y="838336"/>
                  </a:lnTo>
                  <a:lnTo>
                    <a:pt x="2495" y="836519"/>
                  </a:lnTo>
                  <a:lnTo>
                    <a:pt x="3855" y="834474"/>
                  </a:lnTo>
                  <a:lnTo>
                    <a:pt x="4989" y="832656"/>
                  </a:lnTo>
                  <a:lnTo>
                    <a:pt x="6577" y="830384"/>
                  </a:lnTo>
                  <a:lnTo>
                    <a:pt x="8164" y="828566"/>
                  </a:lnTo>
                  <a:lnTo>
                    <a:pt x="9979" y="826748"/>
                  </a:lnTo>
                  <a:lnTo>
                    <a:pt x="14514" y="822886"/>
                  </a:lnTo>
                  <a:lnTo>
                    <a:pt x="19730" y="819250"/>
                  </a:lnTo>
                  <a:lnTo>
                    <a:pt x="25173" y="815387"/>
                  </a:lnTo>
                  <a:lnTo>
                    <a:pt x="31750" y="811979"/>
                  </a:lnTo>
                  <a:lnTo>
                    <a:pt x="38781" y="808571"/>
                  </a:lnTo>
                  <a:lnTo>
                    <a:pt x="46718" y="805163"/>
                  </a:lnTo>
                  <a:lnTo>
                    <a:pt x="55109" y="802209"/>
                  </a:lnTo>
                  <a:lnTo>
                    <a:pt x="64181" y="798801"/>
                  </a:lnTo>
                  <a:lnTo>
                    <a:pt x="73706" y="795847"/>
                  </a:lnTo>
                  <a:lnTo>
                    <a:pt x="83911" y="792893"/>
                  </a:lnTo>
                  <a:lnTo>
                    <a:pt x="94570" y="790167"/>
                  </a:lnTo>
                  <a:lnTo>
                    <a:pt x="105682" y="787667"/>
                  </a:lnTo>
                  <a:lnTo>
                    <a:pt x="117475" y="784941"/>
                  </a:lnTo>
                  <a:lnTo>
                    <a:pt x="129948" y="782668"/>
                  </a:lnTo>
                  <a:lnTo>
                    <a:pt x="142422" y="780396"/>
                  </a:lnTo>
                  <a:lnTo>
                    <a:pt x="155575" y="778351"/>
                  </a:lnTo>
                  <a:lnTo>
                    <a:pt x="169182" y="776306"/>
                  </a:lnTo>
                  <a:lnTo>
                    <a:pt x="183016" y="774716"/>
                  </a:lnTo>
                  <a:lnTo>
                    <a:pt x="197304" y="773125"/>
                  </a:lnTo>
                  <a:lnTo>
                    <a:pt x="212045" y="771535"/>
                  </a:lnTo>
                  <a:lnTo>
                    <a:pt x="227013" y="770399"/>
                  </a:lnTo>
                  <a:lnTo>
                    <a:pt x="242434" y="769263"/>
                  </a:lnTo>
                  <a:lnTo>
                    <a:pt x="258082" y="768354"/>
                  </a:lnTo>
                  <a:lnTo>
                    <a:pt x="273957" y="767672"/>
                  </a:lnTo>
                  <a:lnTo>
                    <a:pt x="290059" y="767218"/>
                  </a:lnTo>
                  <a:lnTo>
                    <a:pt x="306388" y="766990"/>
                  </a:lnTo>
                  <a:lnTo>
                    <a:pt x="323170" y="766763"/>
                  </a:lnTo>
                  <a:close/>
                  <a:moveTo>
                    <a:pt x="1118507" y="738188"/>
                  </a:moveTo>
                  <a:lnTo>
                    <a:pt x="1119642" y="740465"/>
                  </a:lnTo>
                  <a:lnTo>
                    <a:pt x="1120322" y="742969"/>
                  </a:lnTo>
                  <a:lnTo>
                    <a:pt x="1120776" y="745246"/>
                  </a:lnTo>
                  <a:lnTo>
                    <a:pt x="1120776" y="747751"/>
                  </a:lnTo>
                  <a:lnTo>
                    <a:pt x="1120776" y="827901"/>
                  </a:lnTo>
                  <a:lnTo>
                    <a:pt x="1120776" y="829951"/>
                  </a:lnTo>
                  <a:lnTo>
                    <a:pt x="1120549" y="832000"/>
                  </a:lnTo>
                  <a:lnTo>
                    <a:pt x="1119869" y="834049"/>
                  </a:lnTo>
                  <a:lnTo>
                    <a:pt x="1119188" y="836099"/>
                  </a:lnTo>
                  <a:lnTo>
                    <a:pt x="1118280" y="837920"/>
                  </a:lnTo>
                  <a:lnTo>
                    <a:pt x="1117373" y="840197"/>
                  </a:lnTo>
                  <a:lnTo>
                    <a:pt x="1116011" y="842019"/>
                  </a:lnTo>
                  <a:lnTo>
                    <a:pt x="1114196" y="844068"/>
                  </a:lnTo>
                  <a:lnTo>
                    <a:pt x="1112608" y="845890"/>
                  </a:lnTo>
                  <a:lnTo>
                    <a:pt x="1110792" y="847939"/>
                  </a:lnTo>
                  <a:lnTo>
                    <a:pt x="1106254" y="851582"/>
                  </a:lnTo>
                  <a:lnTo>
                    <a:pt x="1101489" y="855453"/>
                  </a:lnTo>
                  <a:lnTo>
                    <a:pt x="1095590" y="858868"/>
                  </a:lnTo>
                  <a:lnTo>
                    <a:pt x="1089010" y="862739"/>
                  </a:lnTo>
                  <a:lnTo>
                    <a:pt x="1081976" y="865927"/>
                  </a:lnTo>
                  <a:lnTo>
                    <a:pt x="1074261" y="869570"/>
                  </a:lnTo>
                  <a:lnTo>
                    <a:pt x="1065865" y="872530"/>
                  </a:lnTo>
                  <a:lnTo>
                    <a:pt x="1056789" y="875718"/>
                  </a:lnTo>
                  <a:lnTo>
                    <a:pt x="1047032" y="878906"/>
                  </a:lnTo>
                  <a:lnTo>
                    <a:pt x="1037049" y="881638"/>
                  </a:lnTo>
                  <a:lnTo>
                    <a:pt x="1026157" y="884598"/>
                  </a:lnTo>
                  <a:lnTo>
                    <a:pt x="1015039" y="887103"/>
                  </a:lnTo>
                  <a:lnTo>
                    <a:pt x="1003240" y="889608"/>
                  </a:lnTo>
                  <a:lnTo>
                    <a:pt x="991214" y="892112"/>
                  </a:lnTo>
                  <a:lnTo>
                    <a:pt x="978507" y="894162"/>
                  </a:lnTo>
                  <a:lnTo>
                    <a:pt x="965347" y="896211"/>
                  </a:lnTo>
                  <a:lnTo>
                    <a:pt x="951733" y="898260"/>
                  </a:lnTo>
                  <a:lnTo>
                    <a:pt x="937892" y="900082"/>
                  </a:lnTo>
                  <a:lnTo>
                    <a:pt x="923597" y="901676"/>
                  </a:lnTo>
                  <a:lnTo>
                    <a:pt x="908848" y="903042"/>
                  </a:lnTo>
                  <a:lnTo>
                    <a:pt x="893872" y="904180"/>
                  </a:lnTo>
                  <a:lnTo>
                    <a:pt x="878670" y="905319"/>
                  </a:lnTo>
                  <a:lnTo>
                    <a:pt x="862786" y="906457"/>
                  </a:lnTo>
                  <a:lnTo>
                    <a:pt x="846903" y="907140"/>
                  </a:lnTo>
                  <a:lnTo>
                    <a:pt x="830793" y="907596"/>
                  </a:lnTo>
                  <a:lnTo>
                    <a:pt x="814456" y="907824"/>
                  </a:lnTo>
                  <a:lnTo>
                    <a:pt x="797665" y="908051"/>
                  </a:lnTo>
                  <a:lnTo>
                    <a:pt x="783143" y="907824"/>
                  </a:lnTo>
                  <a:lnTo>
                    <a:pt x="768621" y="907596"/>
                  </a:lnTo>
                  <a:lnTo>
                    <a:pt x="754100" y="907368"/>
                  </a:lnTo>
                  <a:lnTo>
                    <a:pt x="740031" y="906685"/>
                  </a:lnTo>
                  <a:lnTo>
                    <a:pt x="726190" y="905774"/>
                  </a:lnTo>
                  <a:lnTo>
                    <a:pt x="712349" y="905091"/>
                  </a:lnTo>
                  <a:lnTo>
                    <a:pt x="698735" y="904180"/>
                  </a:lnTo>
                  <a:lnTo>
                    <a:pt x="685801" y="903042"/>
                  </a:lnTo>
                  <a:lnTo>
                    <a:pt x="685801" y="894845"/>
                  </a:lnTo>
                  <a:lnTo>
                    <a:pt x="685801" y="846573"/>
                  </a:lnTo>
                  <a:lnTo>
                    <a:pt x="685801" y="811052"/>
                  </a:lnTo>
                  <a:lnTo>
                    <a:pt x="685801" y="809002"/>
                  </a:lnTo>
                  <a:lnTo>
                    <a:pt x="685121" y="807181"/>
                  </a:lnTo>
                  <a:lnTo>
                    <a:pt x="684894" y="805359"/>
                  </a:lnTo>
                  <a:lnTo>
                    <a:pt x="684213" y="803310"/>
                  </a:lnTo>
                  <a:lnTo>
                    <a:pt x="697600" y="804448"/>
                  </a:lnTo>
                  <a:lnTo>
                    <a:pt x="711215" y="805587"/>
                  </a:lnTo>
                  <a:lnTo>
                    <a:pt x="725283" y="806270"/>
                  </a:lnTo>
                  <a:lnTo>
                    <a:pt x="739351" y="807181"/>
                  </a:lnTo>
                  <a:lnTo>
                    <a:pt x="753646" y="807636"/>
                  </a:lnTo>
                  <a:lnTo>
                    <a:pt x="768168" y="808092"/>
                  </a:lnTo>
                  <a:lnTo>
                    <a:pt x="782916" y="808319"/>
                  </a:lnTo>
                  <a:lnTo>
                    <a:pt x="797665" y="808319"/>
                  </a:lnTo>
                  <a:lnTo>
                    <a:pt x="813095" y="808319"/>
                  </a:lnTo>
                  <a:lnTo>
                    <a:pt x="828297" y="808092"/>
                  </a:lnTo>
                  <a:lnTo>
                    <a:pt x="843273" y="807636"/>
                  </a:lnTo>
                  <a:lnTo>
                    <a:pt x="858248" y="806953"/>
                  </a:lnTo>
                  <a:lnTo>
                    <a:pt x="872770" y="806270"/>
                  </a:lnTo>
                  <a:lnTo>
                    <a:pt x="887065" y="805359"/>
                  </a:lnTo>
                  <a:lnTo>
                    <a:pt x="901133" y="804221"/>
                  </a:lnTo>
                  <a:lnTo>
                    <a:pt x="914747" y="803082"/>
                  </a:lnTo>
                  <a:lnTo>
                    <a:pt x="928135" y="801488"/>
                  </a:lnTo>
                  <a:lnTo>
                    <a:pt x="941522" y="800122"/>
                  </a:lnTo>
                  <a:lnTo>
                    <a:pt x="954229" y="798528"/>
                  </a:lnTo>
                  <a:lnTo>
                    <a:pt x="966708" y="796707"/>
                  </a:lnTo>
                  <a:lnTo>
                    <a:pt x="978734" y="794885"/>
                  </a:lnTo>
                  <a:lnTo>
                    <a:pt x="990533" y="792608"/>
                  </a:lnTo>
                  <a:lnTo>
                    <a:pt x="1001879" y="790559"/>
                  </a:lnTo>
                  <a:lnTo>
                    <a:pt x="1012770" y="788282"/>
                  </a:lnTo>
                  <a:lnTo>
                    <a:pt x="1023207" y="785550"/>
                  </a:lnTo>
                  <a:lnTo>
                    <a:pt x="1033191" y="783273"/>
                  </a:lnTo>
                  <a:lnTo>
                    <a:pt x="1042948" y="780540"/>
                  </a:lnTo>
                  <a:lnTo>
                    <a:pt x="1052024" y="777808"/>
                  </a:lnTo>
                  <a:lnTo>
                    <a:pt x="1060647" y="774848"/>
                  </a:lnTo>
                  <a:lnTo>
                    <a:pt x="1068815" y="771888"/>
                  </a:lnTo>
                  <a:lnTo>
                    <a:pt x="1076303" y="768928"/>
                  </a:lnTo>
                  <a:lnTo>
                    <a:pt x="1083337" y="765967"/>
                  </a:lnTo>
                  <a:lnTo>
                    <a:pt x="1089917" y="762551"/>
                  </a:lnTo>
                  <a:lnTo>
                    <a:pt x="1095817" y="759364"/>
                  </a:lnTo>
                  <a:lnTo>
                    <a:pt x="1101262" y="755948"/>
                  </a:lnTo>
                  <a:lnTo>
                    <a:pt x="1105800" y="752533"/>
                  </a:lnTo>
                  <a:lnTo>
                    <a:pt x="1110112" y="748890"/>
                  </a:lnTo>
                  <a:lnTo>
                    <a:pt x="1113515" y="745474"/>
                  </a:lnTo>
                  <a:lnTo>
                    <a:pt x="1116465" y="741603"/>
                  </a:lnTo>
                  <a:lnTo>
                    <a:pt x="1117599" y="739782"/>
                  </a:lnTo>
                  <a:lnTo>
                    <a:pt x="1118507" y="738188"/>
                  </a:lnTo>
                  <a:close/>
                  <a:moveTo>
                    <a:pt x="1636943" y="717550"/>
                  </a:moveTo>
                  <a:lnTo>
                    <a:pt x="1638302" y="720264"/>
                  </a:lnTo>
                  <a:lnTo>
                    <a:pt x="1639208" y="722978"/>
                  </a:lnTo>
                  <a:lnTo>
                    <a:pt x="1639662" y="725692"/>
                  </a:lnTo>
                  <a:lnTo>
                    <a:pt x="1639888" y="728633"/>
                  </a:lnTo>
                  <a:lnTo>
                    <a:pt x="1639888" y="808023"/>
                  </a:lnTo>
                  <a:lnTo>
                    <a:pt x="1639888" y="810059"/>
                  </a:lnTo>
                  <a:lnTo>
                    <a:pt x="1639435" y="812094"/>
                  </a:lnTo>
                  <a:lnTo>
                    <a:pt x="1638982" y="814130"/>
                  </a:lnTo>
                  <a:lnTo>
                    <a:pt x="1638302" y="815940"/>
                  </a:lnTo>
                  <a:lnTo>
                    <a:pt x="1637396" y="818201"/>
                  </a:lnTo>
                  <a:lnTo>
                    <a:pt x="1636263" y="820011"/>
                  </a:lnTo>
                  <a:lnTo>
                    <a:pt x="1634904" y="822047"/>
                  </a:lnTo>
                  <a:lnTo>
                    <a:pt x="1633318" y="823856"/>
                  </a:lnTo>
                  <a:lnTo>
                    <a:pt x="1631732" y="825892"/>
                  </a:lnTo>
                  <a:lnTo>
                    <a:pt x="1629919" y="827927"/>
                  </a:lnTo>
                  <a:lnTo>
                    <a:pt x="1625388" y="831772"/>
                  </a:lnTo>
                  <a:lnTo>
                    <a:pt x="1620176" y="835391"/>
                  </a:lnTo>
                  <a:lnTo>
                    <a:pt x="1614739" y="839010"/>
                  </a:lnTo>
                  <a:lnTo>
                    <a:pt x="1608168" y="842403"/>
                  </a:lnTo>
                  <a:lnTo>
                    <a:pt x="1600918" y="845796"/>
                  </a:lnTo>
                  <a:lnTo>
                    <a:pt x="1593215" y="849188"/>
                  </a:lnTo>
                  <a:lnTo>
                    <a:pt x="1584831" y="852355"/>
                  </a:lnTo>
                  <a:lnTo>
                    <a:pt x="1575769" y="855522"/>
                  </a:lnTo>
                  <a:lnTo>
                    <a:pt x="1566253" y="858462"/>
                  </a:lnTo>
                  <a:lnTo>
                    <a:pt x="1556057" y="861628"/>
                  </a:lnTo>
                  <a:lnTo>
                    <a:pt x="1545408" y="864343"/>
                  </a:lnTo>
                  <a:lnTo>
                    <a:pt x="1534306" y="866831"/>
                  </a:lnTo>
                  <a:lnTo>
                    <a:pt x="1522524" y="869545"/>
                  </a:lnTo>
                  <a:lnTo>
                    <a:pt x="1510290" y="871807"/>
                  </a:lnTo>
                  <a:lnTo>
                    <a:pt x="1497602" y="873842"/>
                  </a:lnTo>
                  <a:lnTo>
                    <a:pt x="1484461" y="876104"/>
                  </a:lnTo>
                  <a:lnTo>
                    <a:pt x="1470866" y="877914"/>
                  </a:lnTo>
                  <a:lnTo>
                    <a:pt x="1457045" y="879723"/>
                  </a:lnTo>
                  <a:lnTo>
                    <a:pt x="1442998" y="881306"/>
                  </a:lnTo>
                  <a:lnTo>
                    <a:pt x="1428271" y="882663"/>
                  </a:lnTo>
                  <a:lnTo>
                    <a:pt x="1413317" y="884021"/>
                  </a:lnTo>
                  <a:lnTo>
                    <a:pt x="1397684" y="885151"/>
                  </a:lnTo>
                  <a:lnTo>
                    <a:pt x="1382050" y="885830"/>
                  </a:lnTo>
                  <a:lnTo>
                    <a:pt x="1366191" y="886509"/>
                  </a:lnTo>
                  <a:lnTo>
                    <a:pt x="1350104" y="887187"/>
                  </a:lnTo>
                  <a:lnTo>
                    <a:pt x="1333791" y="887413"/>
                  </a:lnTo>
                  <a:lnTo>
                    <a:pt x="1317251" y="887413"/>
                  </a:lnTo>
                  <a:lnTo>
                    <a:pt x="1296180" y="887413"/>
                  </a:lnTo>
                  <a:lnTo>
                    <a:pt x="1275562" y="886961"/>
                  </a:lnTo>
                  <a:lnTo>
                    <a:pt x="1255397" y="886056"/>
                  </a:lnTo>
                  <a:lnTo>
                    <a:pt x="1235686" y="884925"/>
                  </a:lnTo>
                  <a:lnTo>
                    <a:pt x="1216427" y="883568"/>
                  </a:lnTo>
                  <a:lnTo>
                    <a:pt x="1197622" y="881759"/>
                  </a:lnTo>
                  <a:lnTo>
                    <a:pt x="1179496" y="879949"/>
                  </a:lnTo>
                  <a:lnTo>
                    <a:pt x="1162050" y="877687"/>
                  </a:lnTo>
                  <a:lnTo>
                    <a:pt x="1162050" y="776358"/>
                  </a:lnTo>
                  <a:lnTo>
                    <a:pt x="1179496" y="778620"/>
                  </a:lnTo>
                  <a:lnTo>
                    <a:pt x="1197622" y="780655"/>
                  </a:lnTo>
                  <a:lnTo>
                    <a:pt x="1216427" y="782238"/>
                  </a:lnTo>
                  <a:lnTo>
                    <a:pt x="1235686" y="783596"/>
                  </a:lnTo>
                  <a:lnTo>
                    <a:pt x="1255397" y="784726"/>
                  </a:lnTo>
                  <a:lnTo>
                    <a:pt x="1275562" y="785631"/>
                  </a:lnTo>
                  <a:lnTo>
                    <a:pt x="1296180" y="786084"/>
                  </a:lnTo>
                  <a:lnTo>
                    <a:pt x="1317251" y="786310"/>
                  </a:lnTo>
                  <a:lnTo>
                    <a:pt x="1332431" y="786084"/>
                  </a:lnTo>
                  <a:lnTo>
                    <a:pt x="1347612" y="785857"/>
                  </a:lnTo>
                  <a:lnTo>
                    <a:pt x="1362339" y="785405"/>
                  </a:lnTo>
                  <a:lnTo>
                    <a:pt x="1377066" y="784953"/>
                  </a:lnTo>
                  <a:lnTo>
                    <a:pt x="1391340" y="784048"/>
                  </a:lnTo>
                  <a:lnTo>
                    <a:pt x="1405387" y="783369"/>
                  </a:lnTo>
                  <a:lnTo>
                    <a:pt x="1419208" y="782238"/>
                  </a:lnTo>
                  <a:lnTo>
                    <a:pt x="1433029" y="781108"/>
                  </a:lnTo>
                  <a:lnTo>
                    <a:pt x="1446397" y="779524"/>
                  </a:lnTo>
                  <a:lnTo>
                    <a:pt x="1459311" y="778167"/>
                  </a:lnTo>
                  <a:lnTo>
                    <a:pt x="1471999" y="776584"/>
                  </a:lnTo>
                  <a:lnTo>
                    <a:pt x="1484461" y="774774"/>
                  </a:lnTo>
                  <a:lnTo>
                    <a:pt x="1496469" y="772965"/>
                  </a:lnTo>
                  <a:lnTo>
                    <a:pt x="1508024" y="770703"/>
                  </a:lnTo>
                  <a:lnTo>
                    <a:pt x="1519352" y="768667"/>
                  </a:lnTo>
                  <a:lnTo>
                    <a:pt x="1530228" y="766631"/>
                  </a:lnTo>
                  <a:lnTo>
                    <a:pt x="1540650" y="764143"/>
                  </a:lnTo>
                  <a:lnTo>
                    <a:pt x="1550619" y="761655"/>
                  </a:lnTo>
                  <a:lnTo>
                    <a:pt x="1560135" y="759167"/>
                  </a:lnTo>
                  <a:lnTo>
                    <a:pt x="1569425" y="756227"/>
                  </a:lnTo>
                  <a:lnTo>
                    <a:pt x="1578034" y="753513"/>
                  </a:lnTo>
                  <a:lnTo>
                    <a:pt x="1586191" y="750799"/>
                  </a:lnTo>
                  <a:lnTo>
                    <a:pt x="1593668" y="747632"/>
                  </a:lnTo>
                  <a:lnTo>
                    <a:pt x="1600918" y="744692"/>
                  </a:lnTo>
                  <a:lnTo>
                    <a:pt x="1607489" y="741525"/>
                  </a:lnTo>
                  <a:lnTo>
                    <a:pt x="1613379" y="738359"/>
                  </a:lnTo>
                  <a:lnTo>
                    <a:pt x="1618817" y="734966"/>
                  </a:lnTo>
                  <a:lnTo>
                    <a:pt x="1623575" y="731799"/>
                  </a:lnTo>
                  <a:lnTo>
                    <a:pt x="1628106" y="728407"/>
                  </a:lnTo>
                  <a:lnTo>
                    <a:pt x="1631505" y="724788"/>
                  </a:lnTo>
                  <a:lnTo>
                    <a:pt x="1634450" y="721395"/>
                  </a:lnTo>
                  <a:lnTo>
                    <a:pt x="1635810" y="719359"/>
                  </a:lnTo>
                  <a:lnTo>
                    <a:pt x="1636943" y="717550"/>
                  </a:lnTo>
                  <a:close/>
                  <a:moveTo>
                    <a:pt x="475117" y="612775"/>
                  </a:moveTo>
                  <a:lnTo>
                    <a:pt x="475570" y="614819"/>
                  </a:lnTo>
                  <a:lnTo>
                    <a:pt x="476251" y="616635"/>
                  </a:lnTo>
                  <a:lnTo>
                    <a:pt x="476931" y="618906"/>
                  </a:lnTo>
                  <a:lnTo>
                    <a:pt x="478292" y="620723"/>
                  </a:lnTo>
                  <a:lnTo>
                    <a:pt x="479426" y="622540"/>
                  </a:lnTo>
                  <a:lnTo>
                    <a:pt x="480786" y="624357"/>
                  </a:lnTo>
                  <a:lnTo>
                    <a:pt x="482374" y="626401"/>
                  </a:lnTo>
                  <a:lnTo>
                    <a:pt x="483961" y="628218"/>
                  </a:lnTo>
                  <a:lnTo>
                    <a:pt x="488270" y="631851"/>
                  </a:lnTo>
                  <a:lnTo>
                    <a:pt x="493033" y="635712"/>
                  </a:lnTo>
                  <a:lnTo>
                    <a:pt x="498249" y="639119"/>
                  </a:lnTo>
                  <a:lnTo>
                    <a:pt x="504372" y="642752"/>
                  </a:lnTo>
                  <a:lnTo>
                    <a:pt x="511176" y="645932"/>
                  </a:lnTo>
                  <a:lnTo>
                    <a:pt x="518433" y="649338"/>
                  </a:lnTo>
                  <a:lnTo>
                    <a:pt x="526370" y="652517"/>
                  </a:lnTo>
                  <a:lnTo>
                    <a:pt x="534761" y="655697"/>
                  </a:lnTo>
                  <a:lnTo>
                    <a:pt x="543833" y="658649"/>
                  </a:lnTo>
                  <a:lnTo>
                    <a:pt x="553585" y="661374"/>
                  </a:lnTo>
                  <a:lnTo>
                    <a:pt x="563563" y="664327"/>
                  </a:lnTo>
                  <a:lnTo>
                    <a:pt x="574222" y="666825"/>
                  </a:lnTo>
                  <a:lnTo>
                    <a:pt x="585335" y="669550"/>
                  </a:lnTo>
                  <a:lnTo>
                    <a:pt x="597128" y="671821"/>
                  </a:lnTo>
                  <a:lnTo>
                    <a:pt x="608920" y="674092"/>
                  </a:lnTo>
                  <a:lnTo>
                    <a:pt x="621620" y="676136"/>
                  </a:lnTo>
                  <a:lnTo>
                    <a:pt x="634547" y="678180"/>
                  </a:lnTo>
                  <a:lnTo>
                    <a:pt x="647474" y="679997"/>
                  </a:lnTo>
                  <a:lnTo>
                    <a:pt x="661308" y="681586"/>
                  </a:lnTo>
                  <a:lnTo>
                    <a:pt x="675369" y="682949"/>
                  </a:lnTo>
                  <a:lnTo>
                    <a:pt x="689656" y="684539"/>
                  </a:lnTo>
                  <a:lnTo>
                    <a:pt x="704397" y="685674"/>
                  </a:lnTo>
                  <a:lnTo>
                    <a:pt x="719138" y="686810"/>
                  </a:lnTo>
                  <a:lnTo>
                    <a:pt x="734560" y="687491"/>
                  </a:lnTo>
                  <a:lnTo>
                    <a:pt x="749981" y="688172"/>
                  </a:lnTo>
                  <a:lnTo>
                    <a:pt x="765629" y="688627"/>
                  </a:lnTo>
                  <a:lnTo>
                    <a:pt x="781504" y="688854"/>
                  </a:lnTo>
                  <a:lnTo>
                    <a:pt x="797833" y="689081"/>
                  </a:lnTo>
                  <a:lnTo>
                    <a:pt x="814162" y="688854"/>
                  </a:lnTo>
                  <a:lnTo>
                    <a:pt x="830037" y="688627"/>
                  </a:lnTo>
                  <a:lnTo>
                    <a:pt x="845685" y="688172"/>
                  </a:lnTo>
                  <a:lnTo>
                    <a:pt x="861106" y="687491"/>
                  </a:lnTo>
                  <a:lnTo>
                    <a:pt x="876301" y="686810"/>
                  </a:lnTo>
                  <a:lnTo>
                    <a:pt x="891269" y="685674"/>
                  </a:lnTo>
                  <a:lnTo>
                    <a:pt x="906010" y="684539"/>
                  </a:lnTo>
                  <a:lnTo>
                    <a:pt x="920297" y="682949"/>
                  </a:lnTo>
                  <a:lnTo>
                    <a:pt x="934358" y="681586"/>
                  </a:lnTo>
                  <a:lnTo>
                    <a:pt x="947965" y="679997"/>
                  </a:lnTo>
                  <a:lnTo>
                    <a:pt x="961346" y="678180"/>
                  </a:lnTo>
                  <a:lnTo>
                    <a:pt x="974046" y="676136"/>
                  </a:lnTo>
                  <a:lnTo>
                    <a:pt x="986519" y="674092"/>
                  </a:lnTo>
                  <a:lnTo>
                    <a:pt x="998765" y="671821"/>
                  </a:lnTo>
                  <a:lnTo>
                    <a:pt x="1010105" y="669550"/>
                  </a:lnTo>
                  <a:lnTo>
                    <a:pt x="1021444" y="666825"/>
                  </a:lnTo>
                  <a:lnTo>
                    <a:pt x="1031876" y="664327"/>
                  </a:lnTo>
                  <a:lnTo>
                    <a:pt x="1042308" y="661374"/>
                  </a:lnTo>
                  <a:lnTo>
                    <a:pt x="1051833" y="658649"/>
                  </a:lnTo>
                  <a:lnTo>
                    <a:pt x="1060905" y="655697"/>
                  </a:lnTo>
                  <a:lnTo>
                    <a:pt x="1069296" y="652517"/>
                  </a:lnTo>
                  <a:lnTo>
                    <a:pt x="1077233" y="649338"/>
                  </a:lnTo>
                  <a:lnTo>
                    <a:pt x="1084490" y="645932"/>
                  </a:lnTo>
                  <a:lnTo>
                    <a:pt x="1091294" y="642752"/>
                  </a:lnTo>
                  <a:lnTo>
                    <a:pt x="1097417" y="639119"/>
                  </a:lnTo>
                  <a:lnTo>
                    <a:pt x="1102860" y="635712"/>
                  </a:lnTo>
                  <a:lnTo>
                    <a:pt x="1107396" y="631851"/>
                  </a:lnTo>
                  <a:lnTo>
                    <a:pt x="1111705" y="628218"/>
                  </a:lnTo>
                  <a:lnTo>
                    <a:pt x="1113292" y="626401"/>
                  </a:lnTo>
                  <a:lnTo>
                    <a:pt x="1114880" y="624357"/>
                  </a:lnTo>
                  <a:lnTo>
                    <a:pt x="1116467" y="622540"/>
                  </a:lnTo>
                  <a:lnTo>
                    <a:pt x="1117601" y="620723"/>
                  </a:lnTo>
                  <a:lnTo>
                    <a:pt x="1118735" y="618906"/>
                  </a:lnTo>
                  <a:lnTo>
                    <a:pt x="1119415" y="616635"/>
                  </a:lnTo>
                  <a:lnTo>
                    <a:pt x="1120096" y="614819"/>
                  </a:lnTo>
                  <a:lnTo>
                    <a:pt x="1120549" y="612775"/>
                  </a:lnTo>
                  <a:lnTo>
                    <a:pt x="1120776" y="614592"/>
                  </a:lnTo>
                  <a:lnTo>
                    <a:pt x="1120776" y="616408"/>
                  </a:lnTo>
                  <a:lnTo>
                    <a:pt x="1120776" y="696348"/>
                  </a:lnTo>
                  <a:lnTo>
                    <a:pt x="1120776" y="698392"/>
                  </a:lnTo>
                  <a:lnTo>
                    <a:pt x="1120549" y="700436"/>
                  </a:lnTo>
                  <a:lnTo>
                    <a:pt x="1119869" y="702480"/>
                  </a:lnTo>
                  <a:lnTo>
                    <a:pt x="1119189" y="704524"/>
                  </a:lnTo>
                  <a:lnTo>
                    <a:pt x="1118282" y="706568"/>
                  </a:lnTo>
                  <a:lnTo>
                    <a:pt x="1117374" y="708612"/>
                  </a:lnTo>
                  <a:lnTo>
                    <a:pt x="1116014" y="710428"/>
                  </a:lnTo>
                  <a:lnTo>
                    <a:pt x="1114199" y="712472"/>
                  </a:lnTo>
                  <a:lnTo>
                    <a:pt x="1112612" y="714516"/>
                  </a:lnTo>
                  <a:lnTo>
                    <a:pt x="1110798" y="716333"/>
                  </a:lnTo>
                  <a:lnTo>
                    <a:pt x="1106262" y="719967"/>
                  </a:lnTo>
                  <a:lnTo>
                    <a:pt x="1101499" y="723827"/>
                  </a:lnTo>
                  <a:lnTo>
                    <a:pt x="1095603" y="727461"/>
                  </a:lnTo>
                  <a:lnTo>
                    <a:pt x="1089026" y="731095"/>
                  </a:lnTo>
                  <a:lnTo>
                    <a:pt x="1081996" y="734274"/>
                  </a:lnTo>
                  <a:lnTo>
                    <a:pt x="1074285" y="737908"/>
                  </a:lnTo>
                  <a:lnTo>
                    <a:pt x="1065894" y="740860"/>
                  </a:lnTo>
                  <a:lnTo>
                    <a:pt x="1056823" y="744266"/>
                  </a:lnTo>
                  <a:lnTo>
                    <a:pt x="1047071" y="747219"/>
                  </a:lnTo>
                  <a:lnTo>
                    <a:pt x="1037092" y="749944"/>
                  </a:lnTo>
                  <a:lnTo>
                    <a:pt x="1026206" y="752896"/>
                  </a:lnTo>
                  <a:lnTo>
                    <a:pt x="1015094" y="755394"/>
                  </a:lnTo>
                  <a:lnTo>
                    <a:pt x="1003301" y="757893"/>
                  </a:lnTo>
                  <a:lnTo>
                    <a:pt x="991281" y="760391"/>
                  </a:lnTo>
                  <a:lnTo>
                    <a:pt x="978581" y="762435"/>
                  </a:lnTo>
                  <a:lnTo>
                    <a:pt x="965428" y="764478"/>
                  </a:lnTo>
                  <a:lnTo>
                    <a:pt x="951821" y="766749"/>
                  </a:lnTo>
                  <a:lnTo>
                    <a:pt x="937987" y="768340"/>
                  </a:lnTo>
                  <a:lnTo>
                    <a:pt x="923699" y="769929"/>
                  </a:lnTo>
                  <a:lnTo>
                    <a:pt x="908958" y="771292"/>
                  </a:lnTo>
                  <a:lnTo>
                    <a:pt x="893990" y="772428"/>
                  </a:lnTo>
                  <a:lnTo>
                    <a:pt x="878796" y="773790"/>
                  </a:lnTo>
                  <a:lnTo>
                    <a:pt x="862921" y="774699"/>
                  </a:lnTo>
                  <a:lnTo>
                    <a:pt x="847046" y="775380"/>
                  </a:lnTo>
                  <a:lnTo>
                    <a:pt x="830944" y="775834"/>
                  </a:lnTo>
                  <a:lnTo>
                    <a:pt x="814615" y="776061"/>
                  </a:lnTo>
                  <a:lnTo>
                    <a:pt x="797833" y="776288"/>
                  </a:lnTo>
                  <a:lnTo>
                    <a:pt x="775154" y="776061"/>
                  </a:lnTo>
                  <a:lnTo>
                    <a:pt x="752929" y="775380"/>
                  </a:lnTo>
                  <a:lnTo>
                    <a:pt x="731158" y="774471"/>
                  </a:lnTo>
                  <a:lnTo>
                    <a:pt x="709840" y="773336"/>
                  </a:lnTo>
                  <a:lnTo>
                    <a:pt x="688976" y="771519"/>
                  </a:lnTo>
                  <a:lnTo>
                    <a:pt x="668792" y="769475"/>
                  </a:lnTo>
                  <a:lnTo>
                    <a:pt x="649515" y="767431"/>
                  </a:lnTo>
                  <a:lnTo>
                    <a:pt x="630919" y="764706"/>
                  </a:lnTo>
                  <a:lnTo>
                    <a:pt x="620260" y="760845"/>
                  </a:lnTo>
                  <a:lnTo>
                    <a:pt x="608694" y="757211"/>
                  </a:lnTo>
                  <a:lnTo>
                    <a:pt x="596447" y="753805"/>
                  </a:lnTo>
                  <a:lnTo>
                    <a:pt x="583747" y="750398"/>
                  </a:lnTo>
                  <a:lnTo>
                    <a:pt x="569913" y="747219"/>
                  </a:lnTo>
                  <a:lnTo>
                    <a:pt x="555626" y="744494"/>
                  </a:lnTo>
                  <a:lnTo>
                    <a:pt x="540658" y="741541"/>
                  </a:lnTo>
                  <a:lnTo>
                    <a:pt x="525236" y="739043"/>
                  </a:lnTo>
                  <a:lnTo>
                    <a:pt x="519340" y="736772"/>
                  </a:lnTo>
                  <a:lnTo>
                    <a:pt x="513670" y="734274"/>
                  </a:lnTo>
                  <a:lnTo>
                    <a:pt x="508681" y="732003"/>
                  </a:lnTo>
                  <a:lnTo>
                    <a:pt x="503919" y="729505"/>
                  </a:lnTo>
                  <a:lnTo>
                    <a:pt x="499156" y="726780"/>
                  </a:lnTo>
                  <a:lnTo>
                    <a:pt x="495301" y="724282"/>
                  </a:lnTo>
                  <a:lnTo>
                    <a:pt x="491445" y="721783"/>
                  </a:lnTo>
                  <a:lnTo>
                    <a:pt x="488043" y="719058"/>
                  </a:lnTo>
                  <a:lnTo>
                    <a:pt x="484868" y="716333"/>
                  </a:lnTo>
                  <a:lnTo>
                    <a:pt x="482374" y="713381"/>
                  </a:lnTo>
                  <a:lnTo>
                    <a:pt x="480106" y="710655"/>
                  </a:lnTo>
                  <a:lnTo>
                    <a:pt x="478292" y="707930"/>
                  </a:lnTo>
                  <a:lnTo>
                    <a:pt x="476704" y="704978"/>
                  </a:lnTo>
                  <a:lnTo>
                    <a:pt x="475570" y="702253"/>
                  </a:lnTo>
                  <a:lnTo>
                    <a:pt x="474890" y="699300"/>
                  </a:lnTo>
                  <a:lnTo>
                    <a:pt x="474663" y="696348"/>
                  </a:lnTo>
                  <a:lnTo>
                    <a:pt x="474663" y="616408"/>
                  </a:lnTo>
                  <a:lnTo>
                    <a:pt x="474890" y="614592"/>
                  </a:lnTo>
                  <a:lnTo>
                    <a:pt x="475117" y="612775"/>
                  </a:lnTo>
                  <a:close/>
                  <a:moveTo>
                    <a:pt x="1637622" y="582613"/>
                  </a:moveTo>
                  <a:lnTo>
                    <a:pt x="1638529" y="584890"/>
                  </a:lnTo>
                  <a:lnTo>
                    <a:pt x="1639208" y="587394"/>
                  </a:lnTo>
                  <a:lnTo>
                    <a:pt x="1639662" y="589899"/>
                  </a:lnTo>
                  <a:lnTo>
                    <a:pt x="1639888" y="592176"/>
                  </a:lnTo>
                  <a:lnTo>
                    <a:pt x="1639888" y="672326"/>
                  </a:lnTo>
                  <a:lnTo>
                    <a:pt x="1639888" y="674375"/>
                  </a:lnTo>
                  <a:lnTo>
                    <a:pt x="1639435" y="676652"/>
                  </a:lnTo>
                  <a:lnTo>
                    <a:pt x="1638982" y="678474"/>
                  </a:lnTo>
                  <a:lnTo>
                    <a:pt x="1638302" y="680523"/>
                  </a:lnTo>
                  <a:lnTo>
                    <a:pt x="1637396" y="682345"/>
                  </a:lnTo>
                  <a:lnTo>
                    <a:pt x="1636263" y="684622"/>
                  </a:lnTo>
                  <a:lnTo>
                    <a:pt x="1634904" y="686443"/>
                  </a:lnTo>
                  <a:lnTo>
                    <a:pt x="1633318" y="688493"/>
                  </a:lnTo>
                  <a:lnTo>
                    <a:pt x="1631732" y="690314"/>
                  </a:lnTo>
                  <a:lnTo>
                    <a:pt x="1629919" y="692363"/>
                  </a:lnTo>
                  <a:lnTo>
                    <a:pt x="1625388" y="696007"/>
                  </a:lnTo>
                  <a:lnTo>
                    <a:pt x="1620176" y="699877"/>
                  </a:lnTo>
                  <a:lnTo>
                    <a:pt x="1614739" y="703521"/>
                  </a:lnTo>
                  <a:lnTo>
                    <a:pt x="1608168" y="707164"/>
                  </a:lnTo>
                  <a:lnTo>
                    <a:pt x="1600918" y="710352"/>
                  </a:lnTo>
                  <a:lnTo>
                    <a:pt x="1593215" y="713995"/>
                  </a:lnTo>
                  <a:lnTo>
                    <a:pt x="1584831" y="717183"/>
                  </a:lnTo>
                  <a:lnTo>
                    <a:pt x="1575769" y="720370"/>
                  </a:lnTo>
                  <a:lnTo>
                    <a:pt x="1566253" y="723330"/>
                  </a:lnTo>
                  <a:lnTo>
                    <a:pt x="1556057" y="726063"/>
                  </a:lnTo>
                  <a:lnTo>
                    <a:pt x="1545408" y="729023"/>
                  </a:lnTo>
                  <a:lnTo>
                    <a:pt x="1534306" y="731528"/>
                  </a:lnTo>
                  <a:lnTo>
                    <a:pt x="1522524" y="734032"/>
                  </a:lnTo>
                  <a:lnTo>
                    <a:pt x="1510290" y="736537"/>
                  </a:lnTo>
                  <a:lnTo>
                    <a:pt x="1497602" y="738814"/>
                  </a:lnTo>
                  <a:lnTo>
                    <a:pt x="1484461" y="740863"/>
                  </a:lnTo>
                  <a:lnTo>
                    <a:pt x="1470866" y="742912"/>
                  </a:lnTo>
                  <a:lnTo>
                    <a:pt x="1457045" y="744506"/>
                  </a:lnTo>
                  <a:lnTo>
                    <a:pt x="1442998" y="746100"/>
                  </a:lnTo>
                  <a:lnTo>
                    <a:pt x="1428271" y="747466"/>
                  </a:lnTo>
                  <a:lnTo>
                    <a:pt x="1413317" y="748833"/>
                  </a:lnTo>
                  <a:lnTo>
                    <a:pt x="1397684" y="749743"/>
                  </a:lnTo>
                  <a:lnTo>
                    <a:pt x="1382050" y="750882"/>
                  </a:lnTo>
                  <a:lnTo>
                    <a:pt x="1366191" y="751565"/>
                  </a:lnTo>
                  <a:lnTo>
                    <a:pt x="1350104" y="752020"/>
                  </a:lnTo>
                  <a:lnTo>
                    <a:pt x="1333791" y="752248"/>
                  </a:lnTo>
                  <a:lnTo>
                    <a:pt x="1317251" y="752476"/>
                  </a:lnTo>
                  <a:lnTo>
                    <a:pt x="1296180" y="752248"/>
                  </a:lnTo>
                  <a:lnTo>
                    <a:pt x="1275562" y="751793"/>
                  </a:lnTo>
                  <a:lnTo>
                    <a:pt x="1255397" y="751110"/>
                  </a:lnTo>
                  <a:lnTo>
                    <a:pt x="1235686" y="749743"/>
                  </a:lnTo>
                  <a:lnTo>
                    <a:pt x="1216427" y="748377"/>
                  </a:lnTo>
                  <a:lnTo>
                    <a:pt x="1197622" y="746783"/>
                  </a:lnTo>
                  <a:lnTo>
                    <a:pt x="1179496" y="744734"/>
                  </a:lnTo>
                  <a:lnTo>
                    <a:pt x="1162050" y="742685"/>
                  </a:lnTo>
                  <a:lnTo>
                    <a:pt x="1162050" y="642953"/>
                  </a:lnTo>
                  <a:lnTo>
                    <a:pt x="1179496" y="645230"/>
                  </a:lnTo>
                  <a:lnTo>
                    <a:pt x="1197622" y="647279"/>
                  </a:lnTo>
                  <a:lnTo>
                    <a:pt x="1216427" y="648873"/>
                  </a:lnTo>
                  <a:lnTo>
                    <a:pt x="1235686" y="650239"/>
                  </a:lnTo>
                  <a:lnTo>
                    <a:pt x="1255397" y="651378"/>
                  </a:lnTo>
                  <a:lnTo>
                    <a:pt x="1275562" y="652288"/>
                  </a:lnTo>
                  <a:lnTo>
                    <a:pt x="1296180" y="652744"/>
                  </a:lnTo>
                  <a:lnTo>
                    <a:pt x="1317251" y="652744"/>
                  </a:lnTo>
                  <a:lnTo>
                    <a:pt x="1332658" y="652744"/>
                  </a:lnTo>
                  <a:lnTo>
                    <a:pt x="1347838" y="652516"/>
                  </a:lnTo>
                  <a:lnTo>
                    <a:pt x="1362792" y="652061"/>
                  </a:lnTo>
                  <a:lnTo>
                    <a:pt x="1377519" y="651378"/>
                  </a:lnTo>
                  <a:lnTo>
                    <a:pt x="1392020" y="650695"/>
                  </a:lnTo>
                  <a:lnTo>
                    <a:pt x="1406520" y="649784"/>
                  </a:lnTo>
                  <a:lnTo>
                    <a:pt x="1420568" y="648873"/>
                  </a:lnTo>
                  <a:lnTo>
                    <a:pt x="1433935" y="647507"/>
                  </a:lnTo>
                  <a:lnTo>
                    <a:pt x="1447529" y="646141"/>
                  </a:lnTo>
                  <a:lnTo>
                    <a:pt x="1460671" y="644547"/>
                  </a:lnTo>
                  <a:lnTo>
                    <a:pt x="1473585" y="642953"/>
                  </a:lnTo>
                  <a:lnTo>
                    <a:pt x="1485820" y="641131"/>
                  </a:lnTo>
                  <a:lnTo>
                    <a:pt x="1498055" y="639310"/>
                  </a:lnTo>
                  <a:lnTo>
                    <a:pt x="1509836" y="637033"/>
                  </a:lnTo>
                  <a:lnTo>
                    <a:pt x="1520938" y="634983"/>
                  </a:lnTo>
                  <a:lnTo>
                    <a:pt x="1532040" y="632706"/>
                  </a:lnTo>
                  <a:lnTo>
                    <a:pt x="1542463" y="630202"/>
                  </a:lnTo>
                  <a:lnTo>
                    <a:pt x="1552432" y="627697"/>
                  </a:lnTo>
                  <a:lnTo>
                    <a:pt x="1562174" y="624965"/>
                  </a:lnTo>
                  <a:lnTo>
                    <a:pt x="1571237" y="622232"/>
                  </a:lnTo>
                  <a:lnTo>
                    <a:pt x="1579847" y="619500"/>
                  </a:lnTo>
                  <a:lnTo>
                    <a:pt x="1587777" y="616540"/>
                  </a:lnTo>
                  <a:lnTo>
                    <a:pt x="1595480" y="613352"/>
                  </a:lnTo>
                  <a:lnTo>
                    <a:pt x="1602504" y="610392"/>
                  </a:lnTo>
                  <a:lnTo>
                    <a:pt x="1609075" y="606976"/>
                  </a:lnTo>
                  <a:lnTo>
                    <a:pt x="1614965" y="603789"/>
                  </a:lnTo>
                  <a:lnTo>
                    <a:pt x="1620176" y="600373"/>
                  </a:lnTo>
                  <a:lnTo>
                    <a:pt x="1624934" y="596958"/>
                  </a:lnTo>
                  <a:lnTo>
                    <a:pt x="1629239" y="593315"/>
                  </a:lnTo>
                  <a:lnTo>
                    <a:pt x="1632411" y="589899"/>
                  </a:lnTo>
                  <a:lnTo>
                    <a:pt x="1635357" y="586256"/>
                  </a:lnTo>
                  <a:lnTo>
                    <a:pt x="1636490" y="584434"/>
                  </a:lnTo>
                  <a:lnTo>
                    <a:pt x="1637622" y="582613"/>
                  </a:lnTo>
                  <a:close/>
                  <a:moveTo>
                    <a:pt x="1639435" y="457200"/>
                  </a:moveTo>
                  <a:lnTo>
                    <a:pt x="1639888" y="458792"/>
                  </a:lnTo>
                  <a:lnTo>
                    <a:pt x="1639888" y="460838"/>
                  </a:lnTo>
                  <a:lnTo>
                    <a:pt x="1639888" y="540662"/>
                  </a:lnTo>
                  <a:lnTo>
                    <a:pt x="1639888" y="542936"/>
                  </a:lnTo>
                  <a:lnTo>
                    <a:pt x="1639435" y="544983"/>
                  </a:lnTo>
                  <a:lnTo>
                    <a:pt x="1638982" y="546802"/>
                  </a:lnTo>
                  <a:lnTo>
                    <a:pt x="1638302" y="548849"/>
                  </a:lnTo>
                  <a:lnTo>
                    <a:pt x="1637396" y="550896"/>
                  </a:lnTo>
                  <a:lnTo>
                    <a:pt x="1636263" y="552942"/>
                  </a:lnTo>
                  <a:lnTo>
                    <a:pt x="1634904" y="554762"/>
                  </a:lnTo>
                  <a:lnTo>
                    <a:pt x="1633318" y="556809"/>
                  </a:lnTo>
                  <a:lnTo>
                    <a:pt x="1631732" y="558855"/>
                  </a:lnTo>
                  <a:lnTo>
                    <a:pt x="1629919" y="560675"/>
                  </a:lnTo>
                  <a:lnTo>
                    <a:pt x="1625388" y="564313"/>
                  </a:lnTo>
                  <a:lnTo>
                    <a:pt x="1620176" y="568179"/>
                  </a:lnTo>
                  <a:lnTo>
                    <a:pt x="1614739" y="571818"/>
                  </a:lnTo>
                  <a:lnTo>
                    <a:pt x="1608168" y="575457"/>
                  </a:lnTo>
                  <a:lnTo>
                    <a:pt x="1600918" y="578868"/>
                  </a:lnTo>
                  <a:lnTo>
                    <a:pt x="1593215" y="582279"/>
                  </a:lnTo>
                  <a:lnTo>
                    <a:pt x="1584831" y="585463"/>
                  </a:lnTo>
                  <a:lnTo>
                    <a:pt x="1575769" y="588647"/>
                  </a:lnTo>
                  <a:lnTo>
                    <a:pt x="1566253" y="591603"/>
                  </a:lnTo>
                  <a:lnTo>
                    <a:pt x="1556057" y="594560"/>
                  </a:lnTo>
                  <a:lnTo>
                    <a:pt x="1545408" y="597289"/>
                  </a:lnTo>
                  <a:lnTo>
                    <a:pt x="1534306" y="599790"/>
                  </a:lnTo>
                  <a:lnTo>
                    <a:pt x="1522524" y="602519"/>
                  </a:lnTo>
                  <a:lnTo>
                    <a:pt x="1510290" y="604794"/>
                  </a:lnTo>
                  <a:lnTo>
                    <a:pt x="1497602" y="607068"/>
                  </a:lnTo>
                  <a:lnTo>
                    <a:pt x="1484461" y="609114"/>
                  </a:lnTo>
                  <a:lnTo>
                    <a:pt x="1470866" y="611161"/>
                  </a:lnTo>
                  <a:lnTo>
                    <a:pt x="1457045" y="612753"/>
                  </a:lnTo>
                  <a:lnTo>
                    <a:pt x="1442998" y="614345"/>
                  </a:lnTo>
                  <a:lnTo>
                    <a:pt x="1428271" y="615710"/>
                  </a:lnTo>
                  <a:lnTo>
                    <a:pt x="1413317" y="617301"/>
                  </a:lnTo>
                  <a:lnTo>
                    <a:pt x="1397684" y="618211"/>
                  </a:lnTo>
                  <a:lnTo>
                    <a:pt x="1382050" y="619121"/>
                  </a:lnTo>
                  <a:lnTo>
                    <a:pt x="1366191" y="619803"/>
                  </a:lnTo>
                  <a:lnTo>
                    <a:pt x="1350104" y="620258"/>
                  </a:lnTo>
                  <a:lnTo>
                    <a:pt x="1333791" y="620713"/>
                  </a:lnTo>
                  <a:lnTo>
                    <a:pt x="1317251" y="620713"/>
                  </a:lnTo>
                  <a:lnTo>
                    <a:pt x="1296180" y="620485"/>
                  </a:lnTo>
                  <a:lnTo>
                    <a:pt x="1275562" y="620031"/>
                  </a:lnTo>
                  <a:lnTo>
                    <a:pt x="1255397" y="619348"/>
                  </a:lnTo>
                  <a:lnTo>
                    <a:pt x="1235686" y="618211"/>
                  </a:lnTo>
                  <a:lnTo>
                    <a:pt x="1216427" y="616847"/>
                  </a:lnTo>
                  <a:lnTo>
                    <a:pt x="1197622" y="615027"/>
                  </a:lnTo>
                  <a:lnTo>
                    <a:pt x="1179496" y="612981"/>
                  </a:lnTo>
                  <a:lnTo>
                    <a:pt x="1162050" y="610934"/>
                  </a:lnTo>
                  <a:lnTo>
                    <a:pt x="1162050" y="523606"/>
                  </a:lnTo>
                  <a:lnTo>
                    <a:pt x="1179496" y="525652"/>
                  </a:lnTo>
                  <a:lnTo>
                    <a:pt x="1197622" y="527927"/>
                  </a:lnTo>
                  <a:lnTo>
                    <a:pt x="1216427" y="529518"/>
                  </a:lnTo>
                  <a:lnTo>
                    <a:pt x="1235686" y="530883"/>
                  </a:lnTo>
                  <a:lnTo>
                    <a:pt x="1255397" y="532020"/>
                  </a:lnTo>
                  <a:lnTo>
                    <a:pt x="1275562" y="532702"/>
                  </a:lnTo>
                  <a:lnTo>
                    <a:pt x="1296180" y="533157"/>
                  </a:lnTo>
                  <a:lnTo>
                    <a:pt x="1317251" y="533385"/>
                  </a:lnTo>
                  <a:lnTo>
                    <a:pt x="1333338" y="533385"/>
                  </a:lnTo>
                  <a:lnTo>
                    <a:pt x="1349198" y="532930"/>
                  </a:lnTo>
                  <a:lnTo>
                    <a:pt x="1365058" y="532475"/>
                  </a:lnTo>
                  <a:lnTo>
                    <a:pt x="1380464" y="531793"/>
                  </a:lnTo>
                  <a:lnTo>
                    <a:pt x="1395645" y="531110"/>
                  </a:lnTo>
                  <a:lnTo>
                    <a:pt x="1410598" y="530201"/>
                  </a:lnTo>
                  <a:lnTo>
                    <a:pt x="1425326" y="528836"/>
                  </a:lnTo>
                  <a:lnTo>
                    <a:pt x="1439599" y="527699"/>
                  </a:lnTo>
                  <a:lnTo>
                    <a:pt x="1453647" y="525880"/>
                  </a:lnTo>
                  <a:lnTo>
                    <a:pt x="1467241" y="524288"/>
                  </a:lnTo>
                  <a:lnTo>
                    <a:pt x="1480609" y="522469"/>
                  </a:lnTo>
                  <a:lnTo>
                    <a:pt x="1493297" y="520649"/>
                  </a:lnTo>
                  <a:lnTo>
                    <a:pt x="1505758" y="518375"/>
                  </a:lnTo>
                  <a:lnTo>
                    <a:pt x="1517766" y="516101"/>
                  </a:lnTo>
                  <a:lnTo>
                    <a:pt x="1529322" y="513827"/>
                  </a:lnTo>
                  <a:lnTo>
                    <a:pt x="1540650" y="511098"/>
                  </a:lnTo>
                  <a:lnTo>
                    <a:pt x="1551072" y="508596"/>
                  </a:lnTo>
                  <a:lnTo>
                    <a:pt x="1561268" y="505867"/>
                  </a:lnTo>
                  <a:lnTo>
                    <a:pt x="1570784" y="502911"/>
                  </a:lnTo>
                  <a:lnTo>
                    <a:pt x="1579847" y="499954"/>
                  </a:lnTo>
                  <a:lnTo>
                    <a:pt x="1588230" y="496770"/>
                  </a:lnTo>
                  <a:lnTo>
                    <a:pt x="1596160" y="493587"/>
                  </a:lnTo>
                  <a:lnTo>
                    <a:pt x="1603637" y="490175"/>
                  </a:lnTo>
                  <a:lnTo>
                    <a:pt x="1610207" y="486991"/>
                  </a:lnTo>
                  <a:lnTo>
                    <a:pt x="1616325" y="483580"/>
                  </a:lnTo>
                  <a:lnTo>
                    <a:pt x="1621989" y="479941"/>
                  </a:lnTo>
                  <a:lnTo>
                    <a:pt x="1626520" y="476303"/>
                  </a:lnTo>
                  <a:lnTo>
                    <a:pt x="1630599" y="472664"/>
                  </a:lnTo>
                  <a:lnTo>
                    <a:pt x="1632411" y="470845"/>
                  </a:lnTo>
                  <a:lnTo>
                    <a:pt x="1633997" y="469025"/>
                  </a:lnTo>
                  <a:lnTo>
                    <a:pt x="1635583" y="466751"/>
                  </a:lnTo>
                  <a:lnTo>
                    <a:pt x="1636716" y="464932"/>
                  </a:lnTo>
                  <a:lnTo>
                    <a:pt x="1637622" y="463113"/>
                  </a:lnTo>
                  <a:lnTo>
                    <a:pt x="1638529" y="461293"/>
                  </a:lnTo>
                  <a:lnTo>
                    <a:pt x="1639208" y="459019"/>
                  </a:lnTo>
                  <a:lnTo>
                    <a:pt x="1639435" y="457200"/>
                  </a:lnTo>
                  <a:close/>
                  <a:moveTo>
                    <a:pt x="781051" y="415925"/>
                  </a:moveTo>
                  <a:lnTo>
                    <a:pt x="797833" y="415925"/>
                  </a:lnTo>
                  <a:lnTo>
                    <a:pt x="814615" y="415925"/>
                  </a:lnTo>
                  <a:lnTo>
                    <a:pt x="830944" y="416150"/>
                  </a:lnTo>
                  <a:lnTo>
                    <a:pt x="847046" y="416602"/>
                  </a:lnTo>
                  <a:lnTo>
                    <a:pt x="862921" y="417505"/>
                  </a:lnTo>
                  <a:lnTo>
                    <a:pt x="878796" y="418408"/>
                  </a:lnTo>
                  <a:lnTo>
                    <a:pt x="893990" y="419536"/>
                  </a:lnTo>
                  <a:lnTo>
                    <a:pt x="908958" y="420665"/>
                  </a:lnTo>
                  <a:lnTo>
                    <a:pt x="923699" y="422019"/>
                  </a:lnTo>
                  <a:lnTo>
                    <a:pt x="937987" y="423599"/>
                  </a:lnTo>
                  <a:lnTo>
                    <a:pt x="951821" y="425630"/>
                  </a:lnTo>
                  <a:lnTo>
                    <a:pt x="965428" y="427436"/>
                  </a:lnTo>
                  <a:lnTo>
                    <a:pt x="978581" y="429467"/>
                  </a:lnTo>
                  <a:lnTo>
                    <a:pt x="991281" y="431499"/>
                  </a:lnTo>
                  <a:lnTo>
                    <a:pt x="1003301" y="433982"/>
                  </a:lnTo>
                  <a:lnTo>
                    <a:pt x="1015094" y="436464"/>
                  </a:lnTo>
                  <a:lnTo>
                    <a:pt x="1026206" y="438947"/>
                  </a:lnTo>
                  <a:lnTo>
                    <a:pt x="1037092" y="441882"/>
                  </a:lnTo>
                  <a:lnTo>
                    <a:pt x="1047071" y="444816"/>
                  </a:lnTo>
                  <a:lnTo>
                    <a:pt x="1056823" y="447750"/>
                  </a:lnTo>
                  <a:lnTo>
                    <a:pt x="1065894" y="450910"/>
                  </a:lnTo>
                  <a:lnTo>
                    <a:pt x="1074285" y="454296"/>
                  </a:lnTo>
                  <a:lnTo>
                    <a:pt x="1081996" y="457456"/>
                  </a:lnTo>
                  <a:lnTo>
                    <a:pt x="1089026" y="460841"/>
                  </a:lnTo>
                  <a:lnTo>
                    <a:pt x="1095603" y="464453"/>
                  </a:lnTo>
                  <a:lnTo>
                    <a:pt x="1101499" y="467838"/>
                  </a:lnTo>
                  <a:lnTo>
                    <a:pt x="1106262" y="471675"/>
                  </a:lnTo>
                  <a:lnTo>
                    <a:pt x="1110798" y="475287"/>
                  </a:lnTo>
                  <a:lnTo>
                    <a:pt x="1112612" y="477318"/>
                  </a:lnTo>
                  <a:lnTo>
                    <a:pt x="1114199" y="479350"/>
                  </a:lnTo>
                  <a:lnTo>
                    <a:pt x="1116014" y="481155"/>
                  </a:lnTo>
                  <a:lnTo>
                    <a:pt x="1117374" y="483187"/>
                  </a:lnTo>
                  <a:lnTo>
                    <a:pt x="1118282" y="485218"/>
                  </a:lnTo>
                  <a:lnTo>
                    <a:pt x="1119189" y="487249"/>
                  </a:lnTo>
                  <a:lnTo>
                    <a:pt x="1119869" y="489055"/>
                  </a:lnTo>
                  <a:lnTo>
                    <a:pt x="1120549" y="491312"/>
                  </a:lnTo>
                  <a:lnTo>
                    <a:pt x="1120776" y="493344"/>
                  </a:lnTo>
                  <a:lnTo>
                    <a:pt x="1120776" y="495149"/>
                  </a:lnTo>
                  <a:lnTo>
                    <a:pt x="1120776" y="574600"/>
                  </a:lnTo>
                  <a:lnTo>
                    <a:pt x="1120776" y="576631"/>
                  </a:lnTo>
                  <a:lnTo>
                    <a:pt x="1120549" y="578662"/>
                  </a:lnTo>
                  <a:lnTo>
                    <a:pt x="1119869" y="580919"/>
                  </a:lnTo>
                  <a:lnTo>
                    <a:pt x="1119189" y="582725"/>
                  </a:lnTo>
                  <a:lnTo>
                    <a:pt x="1118282" y="584757"/>
                  </a:lnTo>
                  <a:lnTo>
                    <a:pt x="1117374" y="586562"/>
                  </a:lnTo>
                  <a:lnTo>
                    <a:pt x="1116014" y="588819"/>
                  </a:lnTo>
                  <a:lnTo>
                    <a:pt x="1114199" y="590625"/>
                  </a:lnTo>
                  <a:lnTo>
                    <a:pt x="1112612" y="592431"/>
                  </a:lnTo>
                  <a:lnTo>
                    <a:pt x="1110798" y="594462"/>
                  </a:lnTo>
                  <a:lnTo>
                    <a:pt x="1106262" y="598299"/>
                  </a:lnTo>
                  <a:lnTo>
                    <a:pt x="1101499" y="601911"/>
                  </a:lnTo>
                  <a:lnTo>
                    <a:pt x="1095603" y="605522"/>
                  </a:lnTo>
                  <a:lnTo>
                    <a:pt x="1089026" y="609133"/>
                  </a:lnTo>
                  <a:lnTo>
                    <a:pt x="1081996" y="612519"/>
                  </a:lnTo>
                  <a:lnTo>
                    <a:pt x="1074285" y="615679"/>
                  </a:lnTo>
                  <a:lnTo>
                    <a:pt x="1065894" y="619065"/>
                  </a:lnTo>
                  <a:lnTo>
                    <a:pt x="1056823" y="621999"/>
                  </a:lnTo>
                  <a:lnTo>
                    <a:pt x="1047071" y="625159"/>
                  </a:lnTo>
                  <a:lnTo>
                    <a:pt x="1037092" y="627867"/>
                  </a:lnTo>
                  <a:lnTo>
                    <a:pt x="1026206" y="630576"/>
                  </a:lnTo>
                  <a:lnTo>
                    <a:pt x="1015094" y="633510"/>
                  </a:lnTo>
                  <a:lnTo>
                    <a:pt x="1003301" y="635767"/>
                  </a:lnTo>
                  <a:lnTo>
                    <a:pt x="991281" y="638024"/>
                  </a:lnTo>
                  <a:lnTo>
                    <a:pt x="978581" y="640507"/>
                  </a:lnTo>
                  <a:lnTo>
                    <a:pt x="965428" y="642539"/>
                  </a:lnTo>
                  <a:lnTo>
                    <a:pt x="951821" y="644344"/>
                  </a:lnTo>
                  <a:lnTo>
                    <a:pt x="937987" y="646376"/>
                  </a:lnTo>
                  <a:lnTo>
                    <a:pt x="923699" y="647730"/>
                  </a:lnTo>
                  <a:lnTo>
                    <a:pt x="908958" y="649084"/>
                  </a:lnTo>
                  <a:lnTo>
                    <a:pt x="893990" y="650438"/>
                  </a:lnTo>
                  <a:lnTo>
                    <a:pt x="878796" y="651341"/>
                  </a:lnTo>
                  <a:lnTo>
                    <a:pt x="862921" y="652244"/>
                  </a:lnTo>
                  <a:lnTo>
                    <a:pt x="847046" y="652921"/>
                  </a:lnTo>
                  <a:lnTo>
                    <a:pt x="830944" y="653598"/>
                  </a:lnTo>
                  <a:lnTo>
                    <a:pt x="814615" y="654050"/>
                  </a:lnTo>
                  <a:lnTo>
                    <a:pt x="797833" y="654050"/>
                  </a:lnTo>
                  <a:lnTo>
                    <a:pt x="781051" y="654050"/>
                  </a:lnTo>
                  <a:lnTo>
                    <a:pt x="764722" y="653598"/>
                  </a:lnTo>
                  <a:lnTo>
                    <a:pt x="748620" y="652921"/>
                  </a:lnTo>
                  <a:lnTo>
                    <a:pt x="732745" y="652244"/>
                  </a:lnTo>
                  <a:lnTo>
                    <a:pt x="717097" y="651341"/>
                  </a:lnTo>
                  <a:lnTo>
                    <a:pt x="701903" y="650438"/>
                  </a:lnTo>
                  <a:lnTo>
                    <a:pt x="686935" y="649084"/>
                  </a:lnTo>
                  <a:lnTo>
                    <a:pt x="672194" y="647730"/>
                  </a:lnTo>
                  <a:lnTo>
                    <a:pt x="657906" y="646376"/>
                  </a:lnTo>
                  <a:lnTo>
                    <a:pt x="643845" y="644344"/>
                  </a:lnTo>
                  <a:lnTo>
                    <a:pt x="630238" y="642539"/>
                  </a:lnTo>
                  <a:lnTo>
                    <a:pt x="617085" y="640507"/>
                  </a:lnTo>
                  <a:lnTo>
                    <a:pt x="604611" y="638024"/>
                  </a:lnTo>
                  <a:lnTo>
                    <a:pt x="592365" y="635767"/>
                  </a:lnTo>
                  <a:lnTo>
                    <a:pt x="580572" y="633510"/>
                  </a:lnTo>
                  <a:lnTo>
                    <a:pt x="569460" y="630576"/>
                  </a:lnTo>
                  <a:lnTo>
                    <a:pt x="558574" y="627867"/>
                  </a:lnTo>
                  <a:lnTo>
                    <a:pt x="548595" y="625159"/>
                  </a:lnTo>
                  <a:lnTo>
                    <a:pt x="539070" y="621999"/>
                  </a:lnTo>
                  <a:lnTo>
                    <a:pt x="529772" y="619065"/>
                  </a:lnTo>
                  <a:lnTo>
                    <a:pt x="521381" y="615679"/>
                  </a:lnTo>
                  <a:lnTo>
                    <a:pt x="513670" y="612519"/>
                  </a:lnTo>
                  <a:lnTo>
                    <a:pt x="506640" y="609133"/>
                  </a:lnTo>
                  <a:lnTo>
                    <a:pt x="500063" y="605522"/>
                  </a:lnTo>
                  <a:lnTo>
                    <a:pt x="494393" y="601911"/>
                  </a:lnTo>
                  <a:lnTo>
                    <a:pt x="489177" y="598299"/>
                  </a:lnTo>
                  <a:lnTo>
                    <a:pt x="484868" y="594462"/>
                  </a:lnTo>
                  <a:lnTo>
                    <a:pt x="483054" y="592431"/>
                  </a:lnTo>
                  <a:lnTo>
                    <a:pt x="481240" y="590625"/>
                  </a:lnTo>
                  <a:lnTo>
                    <a:pt x="479879" y="588819"/>
                  </a:lnTo>
                  <a:lnTo>
                    <a:pt x="478518" y="586562"/>
                  </a:lnTo>
                  <a:lnTo>
                    <a:pt x="477158" y="584757"/>
                  </a:lnTo>
                  <a:lnTo>
                    <a:pt x="476251" y="582725"/>
                  </a:lnTo>
                  <a:lnTo>
                    <a:pt x="475570" y="580919"/>
                  </a:lnTo>
                  <a:lnTo>
                    <a:pt x="475117" y="578662"/>
                  </a:lnTo>
                  <a:lnTo>
                    <a:pt x="474890" y="576631"/>
                  </a:lnTo>
                  <a:lnTo>
                    <a:pt x="474663" y="574600"/>
                  </a:lnTo>
                  <a:lnTo>
                    <a:pt x="474663" y="495149"/>
                  </a:lnTo>
                  <a:lnTo>
                    <a:pt x="474890" y="493344"/>
                  </a:lnTo>
                  <a:lnTo>
                    <a:pt x="475117" y="491312"/>
                  </a:lnTo>
                  <a:lnTo>
                    <a:pt x="475570" y="489055"/>
                  </a:lnTo>
                  <a:lnTo>
                    <a:pt x="476251" y="487249"/>
                  </a:lnTo>
                  <a:lnTo>
                    <a:pt x="477158" y="485218"/>
                  </a:lnTo>
                  <a:lnTo>
                    <a:pt x="478518" y="483187"/>
                  </a:lnTo>
                  <a:lnTo>
                    <a:pt x="479879" y="481155"/>
                  </a:lnTo>
                  <a:lnTo>
                    <a:pt x="481240" y="479350"/>
                  </a:lnTo>
                  <a:lnTo>
                    <a:pt x="483054" y="477318"/>
                  </a:lnTo>
                  <a:lnTo>
                    <a:pt x="484868" y="475287"/>
                  </a:lnTo>
                  <a:lnTo>
                    <a:pt x="489177" y="471675"/>
                  </a:lnTo>
                  <a:lnTo>
                    <a:pt x="494393" y="467838"/>
                  </a:lnTo>
                  <a:lnTo>
                    <a:pt x="500063" y="464453"/>
                  </a:lnTo>
                  <a:lnTo>
                    <a:pt x="506640" y="460841"/>
                  </a:lnTo>
                  <a:lnTo>
                    <a:pt x="513670" y="457456"/>
                  </a:lnTo>
                  <a:lnTo>
                    <a:pt x="521381" y="454296"/>
                  </a:lnTo>
                  <a:lnTo>
                    <a:pt x="529772" y="450910"/>
                  </a:lnTo>
                  <a:lnTo>
                    <a:pt x="539070" y="447750"/>
                  </a:lnTo>
                  <a:lnTo>
                    <a:pt x="548595" y="444816"/>
                  </a:lnTo>
                  <a:lnTo>
                    <a:pt x="558574" y="441882"/>
                  </a:lnTo>
                  <a:lnTo>
                    <a:pt x="569460" y="438947"/>
                  </a:lnTo>
                  <a:lnTo>
                    <a:pt x="580572" y="436464"/>
                  </a:lnTo>
                  <a:lnTo>
                    <a:pt x="592365" y="433982"/>
                  </a:lnTo>
                  <a:lnTo>
                    <a:pt x="604611" y="431499"/>
                  </a:lnTo>
                  <a:lnTo>
                    <a:pt x="617085" y="429467"/>
                  </a:lnTo>
                  <a:lnTo>
                    <a:pt x="630238" y="427436"/>
                  </a:lnTo>
                  <a:lnTo>
                    <a:pt x="643845" y="425630"/>
                  </a:lnTo>
                  <a:lnTo>
                    <a:pt x="657906" y="423599"/>
                  </a:lnTo>
                  <a:lnTo>
                    <a:pt x="672194" y="422019"/>
                  </a:lnTo>
                  <a:lnTo>
                    <a:pt x="686935" y="420665"/>
                  </a:lnTo>
                  <a:lnTo>
                    <a:pt x="701903" y="419536"/>
                  </a:lnTo>
                  <a:lnTo>
                    <a:pt x="717097" y="418408"/>
                  </a:lnTo>
                  <a:lnTo>
                    <a:pt x="732745" y="417505"/>
                  </a:lnTo>
                  <a:lnTo>
                    <a:pt x="748620" y="416602"/>
                  </a:lnTo>
                  <a:lnTo>
                    <a:pt x="764722" y="416150"/>
                  </a:lnTo>
                  <a:lnTo>
                    <a:pt x="781051" y="415925"/>
                  </a:lnTo>
                  <a:close/>
                  <a:moveTo>
                    <a:pt x="994909" y="333375"/>
                  </a:moveTo>
                  <a:lnTo>
                    <a:pt x="995589" y="335421"/>
                  </a:lnTo>
                  <a:lnTo>
                    <a:pt x="996497" y="337468"/>
                  </a:lnTo>
                  <a:lnTo>
                    <a:pt x="997857" y="339287"/>
                  </a:lnTo>
                  <a:lnTo>
                    <a:pt x="998991" y="341107"/>
                  </a:lnTo>
                  <a:lnTo>
                    <a:pt x="1000352" y="343153"/>
                  </a:lnTo>
                  <a:lnTo>
                    <a:pt x="1001939" y="344745"/>
                  </a:lnTo>
                  <a:lnTo>
                    <a:pt x="1005795" y="348383"/>
                  </a:lnTo>
                  <a:lnTo>
                    <a:pt x="1010104" y="352022"/>
                  </a:lnTo>
                  <a:lnTo>
                    <a:pt x="1015320" y="355433"/>
                  </a:lnTo>
                  <a:lnTo>
                    <a:pt x="1020989" y="359072"/>
                  </a:lnTo>
                  <a:lnTo>
                    <a:pt x="1027339" y="362255"/>
                  </a:lnTo>
                  <a:lnTo>
                    <a:pt x="1033916" y="365666"/>
                  </a:lnTo>
                  <a:lnTo>
                    <a:pt x="1041400" y="368623"/>
                  </a:lnTo>
                  <a:lnTo>
                    <a:pt x="1049791" y="371579"/>
                  </a:lnTo>
                  <a:lnTo>
                    <a:pt x="1058182" y="374762"/>
                  </a:lnTo>
                  <a:lnTo>
                    <a:pt x="1067254" y="377491"/>
                  </a:lnTo>
                  <a:lnTo>
                    <a:pt x="1076779" y="380448"/>
                  </a:lnTo>
                  <a:lnTo>
                    <a:pt x="1086984" y="382949"/>
                  </a:lnTo>
                  <a:lnTo>
                    <a:pt x="1097643" y="385451"/>
                  </a:lnTo>
                  <a:lnTo>
                    <a:pt x="1108529" y="387952"/>
                  </a:lnTo>
                  <a:lnTo>
                    <a:pt x="1120095" y="390226"/>
                  </a:lnTo>
                  <a:lnTo>
                    <a:pt x="1131888" y="392273"/>
                  </a:lnTo>
                  <a:lnTo>
                    <a:pt x="1144134" y="394319"/>
                  </a:lnTo>
                  <a:lnTo>
                    <a:pt x="1156834" y="396366"/>
                  </a:lnTo>
                  <a:lnTo>
                    <a:pt x="1169988" y="397958"/>
                  </a:lnTo>
                  <a:lnTo>
                    <a:pt x="1183368" y="399550"/>
                  </a:lnTo>
                  <a:lnTo>
                    <a:pt x="1196975" y="400914"/>
                  </a:lnTo>
                  <a:lnTo>
                    <a:pt x="1211036" y="402506"/>
                  </a:lnTo>
                  <a:lnTo>
                    <a:pt x="1225324" y="403643"/>
                  </a:lnTo>
                  <a:lnTo>
                    <a:pt x="1240065" y="404553"/>
                  </a:lnTo>
                  <a:lnTo>
                    <a:pt x="1254806" y="405235"/>
                  </a:lnTo>
                  <a:lnTo>
                    <a:pt x="1270000" y="405917"/>
                  </a:lnTo>
                  <a:lnTo>
                    <a:pt x="1285422" y="406372"/>
                  </a:lnTo>
                  <a:lnTo>
                    <a:pt x="1301070" y="406599"/>
                  </a:lnTo>
                  <a:lnTo>
                    <a:pt x="1316945" y="406827"/>
                  </a:lnTo>
                  <a:lnTo>
                    <a:pt x="1332593" y="406599"/>
                  </a:lnTo>
                  <a:lnTo>
                    <a:pt x="1348241" y="406372"/>
                  </a:lnTo>
                  <a:lnTo>
                    <a:pt x="1363663" y="405917"/>
                  </a:lnTo>
                  <a:lnTo>
                    <a:pt x="1378858" y="405235"/>
                  </a:lnTo>
                  <a:lnTo>
                    <a:pt x="1393599" y="404553"/>
                  </a:lnTo>
                  <a:lnTo>
                    <a:pt x="1408340" y="403643"/>
                  </a:lnTo>
                  <a:lnTo>
                    <a:pt x="1422627" y="402506"/>
                  </a:lnTo>
                  <a:lnTo>
                    <a:pt x="1436688" y="400914"/>
                  </a:lnTo>
                  <a:lnTo>
                    <a:pt x="1450522" y="399550"/>
                  </a:lnTo>
                  <a:lnTo>
                    <a:pt x="1463676" y="397958"/>
                  </a:lnTo>
                  <a:lnTo>
                    <a:pt x="1476829" y="396366"/>
                  </a:lnTo>
                  <a:lnTo>
                    <a:pt x="1489529" y="394319"/>
                  </a:lnTo>
                  <a:lnTo>
                    <a:pt x="1502002" y="392273"/>
                  </a:lnTo>
                  <a:lnTo>
                    <a:pt x="1513568" y="390226"/>
                  </a:lnTo>
                  <a:lnTo>
                    <a:pt x="1525134" y="387952"/>
                  </a:lnTo>
                  <a:lnTo>
                    <a:pt x="1536247" y="385451"/>
                  </a:lnTo>
                  <a:lnTo>
                    <a:pt x="1546906" y="382949"/>
                  </a:lnTo>
                  <a:lnTo>
                    <a:pt x="1556885" y="380448"/>
                  </a:lnTo>
                  <a:lnTo>
                    <a:pt x="1566410" y="377491"/>
                  </a:lnTo>
                  <a:lnTo>
                    <a:pt x="1575481" y="374762"/>
                  </a:lnTo>
                  <a:lnTo>
                    <a:pt x="1584099" y="371579"/>
                  </a:lnTo>
                  <a:lnTo>
                    <a:pt x="1592263" y="368623"/>
                  </a:lnTo>
                  <a:lnTo>
                    <a:pt x="1599747" y="365666"/>
                  </a:lnTo>
                  <a:lnTo>
                    <a:pt x="1606551" y="362255"/>
                  </a:lnTo>
                  <a:lnTo>
                    <a:pt x="1612674" y="359072"/>
                  </a:lnTo>
                  <a:lnTo>
                    <a:pt x="1618343" y="355433"/>
                  </a:lnTo>
                  <a:lnTo>
                    <a:pt x="1623560" y="352022"/>
                  </a:lnTo>
                  <a:lnTo>
                    <a:pt x="1628095" y="348383"/>
                  </a:lnTo>
                  <a:lnTo>
                    <a:pt x="1631724" y="344745"/>
                  </a:lnTo>
                  <a:lnTo>
                    <a:pt x="1633311" y="343153"/>
                  </a:lnTo>
                  <a:lnTo>
                    <a:pt x="1634672" y="341107"/>
                  </a:lnTo>
                  <a:lnTo>
                    <a:pt x="1636033" y="339287"/>
                  </a:lnTo>
                  <a:lnTo>
                    <a:pt x="1637167" y="337468"/>
                  </a:lnTo>
                  <a:lnTo>
                    <a:pt x="1638074" y="335421"/>
                  </a:lnTo>
                  <a:lnTo>
                    <a:pt x="1638754" y="333375"/>
                  </a:lnTo>
                  <a:lnTo>
                    <a:pt x="1639661" y="336786"/>
                  </a:lnTo>
                  <a:lnTo>
                    <a:pt x="1639888" y="338378"/>
                  </a:lnTo>
                  <a:lnTo>
                    <a:pt x="1639888" y="340197"/>
                  </a:lnTo>
                  <a:lnTo>
                    <a:pt x="1639888" y="420244"/>
                  </a:lnTo>
                  <a:lnTo>
                    <a:pt x="1639888" y="422063"/>
                  </a:lnTo>
                  <a:lnTo>
                    <a:pt x="1639435" y="424337"/>
                  </a:lnTo>
                  <a:lnTo>
                    <a:pt x="1638981" y="426383"/>
                  </a:lnTo>
                  <a:lnTo>
                    <a:pt x="1638301" y="428203"/>
                  </a:lnTo>
                  <a:lnTo>
                    <a:pt x="1637394" y="430249"/>
                  </a:lnTo>
                  <a:lnTo>
                    <a:pt x="1636260" y="432296"/>
                  </a:lnTo>
                  <a:lnTo>
                    <a:pt x="1634899" y="434343"/>
                  </a:lnTo>
                  <a:lnTo>
                    <a:pt x="1633311" y="436162"/>
                  </a:lnTo>
                  <a:lnTo>
                    <a:pt x="1631724" y="438209"/>
                  </a:lnTo>
                  <a:lnTo>
                    <a:pt x="1629910" y="440255"/>
                  </a:lnTo>
                  <a:lnTo>
                    <a:pt x="1625374" y="443894"/>
                  </a:lnTo>
                  <a:lnTo>
                    <a:pt x="1620158" y="447760"/>
                  </a:lnTo>
                  <a:lnTo>
                    <a:pt x="1614715" y="451171"/>
                  </a:lnTo>
                  <a:lnTo>
                    <a:pt x="1608138" y="454809"/>
                  </a:lnTo>
                  <a:lnTo>
                    <a:pt x="1600881" y="458220"/>
                  </a:lnTo>
                  <a:lnTo>
                    <a:pt x="1593170" y="461631"/>
                  </a:lnTo>
                  <a:lnTo>
                    <a:pt x="1584779" y="464815"/>
                  </a:lnTo>
                  <a:lnTo>
                    <a:pt x="1575708" y="467771"/>
                  </a:lnTo>
                  <a:lnTo>
                    <a:pt x="1566183" y="470955"/>
                  </a:lnTo>
                  <a:lnTo>
                    <a:pt x="1555977" y="473911"/>
                  </a:lnTo>
                  <a:lnTo>
                    <a:pt x="1545318" y="476867"/>
                  </a:lnTo>
                  <a:lnTo>
                    <a:pt x="1534206" y="479369"/>
                  </a:lnTo>
                  <a:lnTo>
                    <a:pt x="1522413" y="481870"/>
                  </a:lnTo>
                  <a:lnTo>
                    <a:pt x="1510167" y="484372"/>
                  </a:lnTo>
                  <a:lnTo>
                    <a:pt x="1497467" y="486418"/>
                  </a:lnTo>
                  <a:lnTo>
                    <a:pt x="1484313" y="488465"/>
                  </a:lnTo>
                  <a:lnTo>
                    <a:pt x="1470706" y="490284"/>
                  </a:lnTo>
                  <a:lnTo>
                    <a:pt x="1456872" y="492331"/>
                  </a:lnTo>
                  <a:lnTo>
                    <a:pt x="1442811" y="493923"/>
                  </a:lnTo>
                  <a:lnTo>
                    <a:pt x="1428070" y="495287"/>
                  </a:lnTo>
                  <a:lnTo>
                    <a:pt x="1413102" y="496424"/>
                  </a:lnTo>
                  <a:lnTo>
                    <a:pt x="1397454" y="497561"/>
                  </a:lnTo>
                  <a:lnTo>
                    <a:pt x="1381806" y="498698"/>
                  </a:lnTo>
                  <a:lnTo>
                    <a:pt x="1365931" y="499381"/>
                  </a:lnTo>
                  <a:lnTo>
                    <a:pt x="1349829" y="499835"/>
                  </a:lnTo>
                  <a:lnTo>
                    <a:pt x="1333500" y="500063"/>
                  </a:lnTo>
                  <a:lnTo>
                    <a:pt x="1316945" y="500063"/>
                  </a:lnTo>
                  <a:lnTo>
                    <a:pt x="1295854" y="500063"/>
                  </a:lnTo>
                  <a:lnTo>
                    <a:pt x="1275216" y="499608"/>
                  </a:lnTo>
                  <a:lnTo>
                    <a:pt x="1255032" y="498698"/>
                  </a:lnTo>
                  <a:lnTo>
                    <a:pt x="1235302" y="497334"/>
                  </a:lnTo>
                  <a:lnTo>
                    <a:pt x="1216025" y="495969"/>
                  </a:lnTo>
                  <a:lnTo>
                    <a:pt x="1197202" y="494378"/>
                  </a:lnTo>
                  <a:lnTo>
                    <a:pt x="1179059" y="492558"/>
                  </a:lnTo>
                  <a:lnTo>
                    <a:pt x="1161597" y="490057"/>
                  </a:lnTo>
                  <a:lnTo>
                    <a:pt x="1161597" y="489147"/>
                  </a:lnTo>
                  <a:lnTo>
                    <a:pt x="1161597" y="455264"/>
                  </a:lnTo>
                  <a:lnTo>
                    <a:pt x="1161370" y="452308"/>
                  </a:lnTo>
                  <a:lnTo>
                    <a:pt x="1160463" y="449579"/>
                  </a:lnTo>
                  <a:lnTo>
                    <a:pt x="1159556" y="447077"/>
                  </a:lnTo>
                  <a:lnTo>
                    <a:pt x="1158195" y="444121"/>
                  </a:lnTo>
                  <a:lnTo>
                    <a:pt x="1156607" y="441392"/>
                  </a:lnTo>
                  <a:lnTo>
                    <a:pt x="1154566" y="438663"/>
                  </a:lnTo>
                  <a:lnTo>
                    <a:pt x="1152072" y="436162"/>
                  </a:lnTo>
                  <a:lnTo>
                    <a:pt x="1149350" y="433433"/>
                  </a:lnTo>
                  <a:lnTo>
                    <a:pt x="1146175" y="430704"/>
                  </a:lnTo>
                  <a:lnTo>
                    <a:pt x="1142547" y="428430"/>
                  </a:lnTo>
                  <a:lnTo>
                    <a:pt x="1138918" y="425929"/>
                  </a:lnTo>
                  <a:lnTo>
                    <a:pt x="1134836" y="423200"/>
                  </a:lnTo>
                  <a:lnTo>
                    <a:pt x="1130300" y="420926"/>
                  </a:lnTo>
                  <a:lnTo>
                    <a:pt x="1125538" y="418652"/>
                  </a:lnTo>
                  <a:lnTo>
                    <a:pt x="1120322" y="416150"/>
                  </a:lnTo>
                  <a:lnTo>
                    <a:pt x="1115106" y="413876"/>
                  </a:lnTo>
                  <a:lnTo>
                    <a:pt x="1109436" y="411830"/>
                  </a:lnTo>
                  <a:lnTo>
                    <a:pt x="1103539" y="409555"/>
                  </a:lnTo>
                  <a:lnTo>
                    <a:pt x="1090613" y="405235"/>
                  </a:lnTo>
                  <a:lnTo>
                    <a:pt x="1076779" y="401141"/>
                  </a:lnTo>
                  <a:lnTo>
                    <a:pt x="1062038" y="397503"/>
                  </a:lnTo>
                  <a:lnTo>
                    <a:pt x="1046389" y="393865"/>
                  </a:lnTo>
                  <a:lnTo>
                    <a:pt x="1029607" y="390908"/>
                  </a:lnTo>
                  <a:lnTo>
                    <a:pt x="1011918" y="387952"/>
                  </a:lnTo>
                  <a:lnTo>
                    <a:pt x="993775" y="384996"/>
                  </a:lnTo>
                  <a:lnTo>
                    <a:pt x="993775" y="340197"/>
                  </a:lnTo>
                  <a:lnTo>
                    <a:pt x="993775" y="338378"/>
                  </a:lnTo>
                  <a:lnTo>
                    <a:pt x="994002" y="336786"/>
                  </a:lnTo>
                  <a:lnTo>
                    <a:pt x="994909" y="333375"/>
                  </a:lnTo>
                  <a:close/>
                  <a:moveTo>
                    <a:pt x="996723" y="203200"/>
                  </a:moveTo>
                  <a:lnTo>
                    <a:pt x="998084" y="205026"/>
                  </a:lnTo>
                  <a:lnTo>
                    <a:pt x="999218" y="206624"/>
                  </a:lnTo>
                  <a:lnTo>
                    <a:pt x="1002166" y="210505"/>
                  </a:lnTo>
                  <a:lnTo>
                    <a:pt x="1005795" y="213930"/>
                  </a:lnTo>
                  <a:lnTo>
                    <a:pt x="1010104" y="217354"/>
                  </a:lnTo>
                  <a:lnTo>
                    <a:pt x="1014866" y="220779"/>
                  </a:lnTo>
                  <a:lnTo>
                    <a:pt x="1020536" y="224203"/>
                  </a:lnTo>
                  <a:lnTo>
                    <a:pt x="1026206" y="227399"/>
                  </a:lnTo>
                  <a:lnTo>
                    <a:pt x="1032782" y="230367"/>
                  </a:lnTo>
                  <a:lnTo>
                    <a:pt x="1040039" y="233563"/>
                  </a:lnTo>
                  <a:lnTo>
                    <a:pt x="1047523" y="236531"/>
                  </a:lnTo>
                  <a:lnTo>
                    <a:pt x="1055688" y="239499"/>
                  </a:lnTo>
                  <a:lnTo>
                    <a:pt x="1064532" y="242238"/>
                  </a:lnTo>
                  <a:lnTo>
                    <a:pt x="1073604" y="244978"/>
                  </a:lnTo>
                  <a:lnTo>
                    <a:pt x="1083129" y="247717"/>
                  </a:lnTo>
                  <a:lnTo>
                    <a:pt x="1093107" y="250000"/>
                  </a:lnTo>
                  <a:lnTo>
                    <a:pt x="1103539" y="252512"/>
                  </a:lnTo>
                  <a:lnTo>
                    <a:pt x="1114425" y="254795"/>
                  </a:lnTo>
                  <a:lnTo>
                    <a:pt x="1125765" y="256849"/>
                  </a:lnTo>
                  <a:lnTo>
                    <a:pt x="1137331" y="258904"/>
                  </a:lnTo>
                  <a:lnTo>
                    <a:pt x="1149350" y="260730"/>
                  </a:lnTo>
                  <a:lnTo>
                    <a:pt x="1161823" y="262785"/>
                  </a:lnTo>
                  <a:lnTo>
                    <a:pt x="1174523" y="264383"/>
                  </a:lnTo>
                  <a:lnTo>
                    <a:pt x="1187450" y="265753"/>
                  </a:lnTo>
                  <a:lnTo>
                    <a:pt x="1200831" y="267123"/>
                  </a:lnTo>
                  <a:lnTo>
                    <a:pt x="1214665" y="268492"/>
                  </a:lnTo>
                  <a:lnTo>
                    <a:pt x="1228499" y="269405"/>
                  </a:lnTo>
                  <a:lnTo>
                    <a:pt x="1242786" y="270319"/>
                  </a:lnTo>
                  <a:lnTo>
                    <a:pt x="1256847" y="271232"/>
                  </a:lnTo>
                  <a:lnTo>
                    <a:pt x="1271588" y="271688"/>
                  </a:lnTo>
                  <a:lnTo>
                    <a:pt x="1286329" y="272145"/>
                  </a:lnTo>
                  <a:lnTo>
                    <a:pt x="1301750" y="272373"/>
                  </a:lnTo>
                  <a:lnTo>
                    <a:pt x="1316945" y="272373"/>
                  </a:lnTo>
                  <a:lnTo>
                    <a:pt x="1332140" y="272373"/>
                  </a:lnTo>
                  <a:lnTo>
                    <a:pt x="1347334" y="272145"/>
                  </a:lnTo>
                  <a:lnTo>
                    <a:pt x="1362075" y="271688"/>
                  </a:lnTo>
                  <a:lnTo>
                    <a:pt x="1376817" y="271232"/>
                  </a:lnTo>
                  <a:lnTo>
                    <a:pt x="1391104" y="270319"/>
                  </a:lnTo>
                  <a:lnTo>
                    <a:pt x="1405165" y="269405"/>
                  </a:lnTo>
                  <a:lnTo>
                    <a:pt x="1418999" y="268492"/>
                  </a:lnTo>
                  <a:lnTo>
                    <a:pt x="1432833" y="267123"/>
                  </a:lnTo>
                  <a:lnTo>
                    <a:pt x="1446213" y="265753"/>
                  </a:lnTo>
                  <a:lnTo>
                    <a:pt x="1459140" y="264383"/>
                  </a:lnTo>
                  <a:lnTo>
                    <a:pt x="1471840" y="262785"/>
                  </a:lnTo>
                  <a:lnTo>
                    <a:pt x="1484313" y="260730"/>
                  </a:lnTo>
                  <a:lnTo>
                    <a:pt x="1496333" y="258904"/>
                  </a:lnTo>
                  <a:lnTo>
                    <a:pt x="1507899" y="256849"/>
                  </a:lnTo>
                  <a:lnTo>
                    <a:pt x="1519238" y="254795"/>
                  </a:lnTo>
                  <a:lnTo>
                    <a:pt x="1530124" y="252512"/>
                  </a:lnTo>
                  <a:lnTo>
                    <a:pt x="1540556" y="250000"/>
                  </a:lnTo>
                  <a:lnTo>
                    <a:pt x="1550535" y="247717"/>
                  </a:lnTo>
                  <a:lnTo>
                    <a:pt x="1560060" y="244978"/>
                  </a:lnTo>
                  <a:lnTo>
                    <a:pt x="1569358" y="242238"/>
                  </a:lnTo>
                  <a:lnTo>
                    <a:pt x="1577976" y="239499"/>
                  </a:lnTo>
                  <a:lnTo>
                    <a:pt x="1586140" y="236531"/>
                  </a:lnTo>
                  <a:lnTo>
                    <a:pt x="1593624" y="233563"/>
                  </a:lnTo>
                  <a:lnTo>
                    <a:pt x="1600881" y="230367"/>
                  </a:lnTo>
                  <a:lnTo>
                    <a:pt x="1607458" y="227399"/>
                  </a:lnTo>
                  <a:lnTo>
                    <a:pt x="1613354" y="224203"/>
                  </a:lnTo>
                  <a:lnTo>
                    <a:pt x="1618797" y="220779"/>
                  </a:lnTo>
                  <a:lnTo>
                    <a:pt x="1623560" y="217354"/>
                  </a:lnTo>
                  <a:lnTo>
                    <a:pt x="1628095" y="213930"/>
                  </a:lnTo>
                  <a:lnTo>
                    <a:pt x="1631497" y="210505"/>
                  </a:lnTo>
                  <a:lnTo>
                    <a:pt x="1634445" y="206624"/>
                  </a:lnTo>
                  <a:lnTo>
                    <a:pt x="1635806" y="205026"/>
                  </a:lnTo>
                  <a:lnTo>
                    <a:pt x="1636940" y="203200"/>
                  </a:lnTo>
                  <a:lnTo>
                    <a:pt x="1638301" y="205711"/>
                  </a:lnTo>
                  <a:lnTo>
                    <a:pt x="1639208" y="208451"/>
                  </a:lnTo>
                  <a:lnTo>
                    <a:pt x="1639661" y="211418"/>
                  </a:lnTo>
                  <a:lnTo>
                    <a:pt x="1639888" y="213930"/>
                  </a:lnTo>
                  <a:lnTo>
                    <a:pt x="1639888" y="294290"/>
                  </a:lnTo>
                  <a:lnTo>
                    <a:pt x="1639888" y="296344"/>
                  </a:lnTo>
                  <a:lnTo>
                    <a:pt x="1639435" y="298627"/>
                  </a:lnTo>
                  <a:lnTo>
                    <a:pt x="1638981" y="300682"/>
                  </a:lnTo>
                  <a:lnTo>
                    <a:pt x="1638301" y="302508"/>
                  </a:lnTo>
                  <a:lnTo>
                    <a:pt x="1637394" y="304563"/>
                  </a:lnTo>
                  <a:lnTo>
                    <a:pt x="1636260" y="306618"/>
                  </a:lnTo>
                  <a:lnTo>
                    <a:pt x="1634899" y="308672"/>
                  </a:lnTo>
                  <a:lnTo>
                    <a:pt x="1633311" y="310499"/>
                  </a:lnTo>
                  <a:lnTo>
                    <a:pt x="1631724" y="312325"/>
                  </a:lnTo>
                  <a:lnTo>
                    <a:pt x="1629910" y="314608"/>
                  </a:lnTo>
                  <a:lnTo>
                    <a:pt x="1625374" y="318261"/>
                  </a:lnTo>
                  <a:lnTo>
                    <a:pt x="1620158" y="322142"/>
                  </a:lnTo>
                  <a:lnTo>
                    <a:pt x="1614715" y="325566"/>
                  </a:lnTo>
                  <a:lnTo>
                    <a:pt x="1608138" y="329219"/>
                  </a:lnTo>
                  <a:lnTo>
                    <a:pt x="1600881" y="332643"/>
                  </a:lnTo>
                  <a:lnTo>
                    <a:pt x="1593170" y="336068"/>
                  </a:lnTo>
                  <a:lnTo>
                    <a:pt x="1584779" y="339264"/>
                  </a:lnTo>
                  <a:lnTo>
                    <a:pt x="1575708" y="342232"/>
                  </a:lnTo>
                  <a:lnTo>
                    <a:pt x="1566183" y="345428"/>
                  </a:lnTo>
                  <a:lnTo>
                    <a:pt x="1555977" y="348396"/>
                  </a:lnTo>
                  <a:lnTo>
                    <a:pt x="1545318" y="351135"/>
                  </a:lnTo>
                  <a:lnTo>
                    <a:pt x="1534206" y="353875"/>
                  </a:lnTo>
                  <a:lnTo>
                    <a:pt x="1522413" y="356158"/>
                  </a:lnTo>
                  <a:lnTo>
                    <a:pt x="1510167" y="358897"/>
                  </a:lnTo>
                  <a:lnTo>
                    <a:pt x="1497467" y="360952"/>
                  </a:lnTo>
                  <a:lnTo>
                    <a:pt x="1484313" y="363007"/>
                  </a:lnTo>
                  <a:lnTo>
                    <a:pt x="1470706" y="364833"/>
                  </a:lnTo>
                  <a:lnTo>
                    <a:pt x="1456872" y="366888"/>
                  </a:lnTo>
                  <a:lnTo>
                    <a:pt x="1442811" y="368257"/>
                  </a:lnTo>
                  <a:lnTo>
                    <a:pt x="1428070" y="369856"/>
                  </a:lnTo>
                  <a:lnTo>
                    <a:pt x="1413102" y="370997"/>
                  </a:lnTo>
                  <a:lnTo>
                    <a:pt x="1397454" y="372139"/>
                  </a:lnTo>
                  <a:lnTo>
                    <a:pt x="1381806" y="373052"/>
                  </a:lnTo>
                  <a:lnTo>
                    <a:pt x="1365931" y="373737"/>
                  </a:lnTo>
                  <a:lnTo>
                    <a:pt x="1349829" y="374193"/>
                  </a:lnTo>
                  <a:lnTo>
                    <a:pt x="1333500" y="374650"/>
                  </a:lnTo>
                  <a:lnTo>
                    <a:pt x="1316945" y="374650"/>
                  </a:lnTo>
                  <a:lnTo>
                    <a:pt x="1300163" y="374650"/>
                  </a:lnTo>
                  <a:lnTo>
                    <a:pt x="1283834" y="374193"/>
                  </a:lnTo>
                  <a:lnTo>
                    <a:pt x="1267732" y="373737"/>
                  </a:lnTo>
                  <a:lnTo>
                    <a:pt x="1251857" y="373052"/>
                  </a:lnTo>
                  <a:lnTo>
                    <a:pt x="1236209" y="372139"/>
                  </a:lnTo>
                  <a:lnTo>
                    <a:pt x="1220788" y="370997"/>
                  </a:lnTo>
                  <a:lnTo>
                    <a:pt x="1205820" y="369856"/>
                  </a:lnTo>
                  <a:lnTo>
                    <a:pt x="1191079" y="368257"/>
                  </a:lnTo>
                  <a:lnTo>
                    <a:pt x="1176791" y="366888"/>
                  </a:lnTo>
                  <a:lnTo>
                    <a:pt x="1162957" y="364833"/>
                  </a:lnTo>
                  <a:lnTo>
                    <a:pt x="1149350" y="363007"/>
                  </a:lnTo>
                  <a:lnTo>
                    <a:pt x="1136197" y="360952"/>
                  </a:lnTo>
                  <a:lnTo>
                    <a:pt x="1123723" y="358897"/>
                  </a:lnTo>
                  <a:lnTo>
                    <a:pt x="1111477" y="356158"/>
                  </a:lnTo>
                  <a:lnTo>
                    <a:pt x="1099457" y="353875"/>
                  </a:lnTo>
                  <a:lnTo>
                    <a:pt x="1088345" y="351135"/>
                  </a:lnTo>
                  <a:lnTo>
                    <a:pt x="1077686" y="348396"/>
                  </a:lnTo>
                  <a:lnTo>
                    <a:pt x="1067481" y="345428"/>
                  </a:lnTo>
                  <a:lnTo>
                    <a:pt x="1057956" y="342232"/>
                  </a:lnTo>
                  <a:lnTo>
                    <a:pt x="1048884" y="339264"/>
                  </a:lnTo>
                  <a:lnTo>
                    <a:pt x="1040493" y="336068"/>
                  </a:lnTo>
                  <a:lnTo>
                    <a:pt x="1032782" y="332643"/>
                  </a:lnTo>
                  <a:lnTo>
                    <a:pt x="1025525" y="329219"/>
                  </a:lnTo>
                  <a:lnTo>
                    <a:pt x="1018948" y="325566"/>
                  </a:lnTo>
                  <a:lnTo>
                    <a:pt x="1013505" y="322142"/>
                  </a:lnTo>
                  <a:lnTo>
                    <a:pt x="1008289" y="318261"/>
                  </a:lnTo>
                  <a:lnTo>
                    <a:pt x="1003754" y="314608"/>
                  </a:lnTo>
                  <a:lnTo>
                    <a:pt x="1001939" y="312325"/>
                  </a:lnTo>
                  <a:lnTo>
                    <a:pt x="1000352" y="310499"/>
                  </a:lnTo>
                  <a:lnTo>
                    <a:pt x="998991" y="308672"/>
                  </a:lnTo>
                  <a:lnTo>
                    <a:pt x="997630" y="306618"/>
                  </a:lnTo>
                  <a:lnTo>
                    <a:pt x="996270" y="304563"/>
                  </a:lnTo>
                  <a:lnTo>
                    <a:pt x="995363" y="302508"/>
                  </a:lnTo>
                  <a:lnTo>
                    <a:pt x="994682" y="300682"/>
                  </a:lnTo>
                  <a:lnTo>
                    <a:pt x="994229" y="298627"/>
                  </a:lnTo>
                  <a:lnTo>
                    <a:pt x="993775" y="296344"/>
                  </a:lnTo>
                  <a:lnTo>
                    <a:pt x="993775" y="294290"/>
                  </a:lnTo>
                  <a:lnTo>
                    <a:pt x="993775" y="213930"/>
                  </a:lnTo>
                  <a:lnTo>
                    <a:pt x="994002" y="211418"/>
                  </a:lnTo>
                  <a:lnTo>
                    <a:pt x="994455" y="208451"/>
                  </a:lnTo>
                  <a:lnTo>
                    <a:pt x="995589" y="205711"/>
                  </a:lnTo>
                  <a:lnTo>
                    <a:pt x="996723" y="203200"/>
                  </a:lnTo>
                  <a:close/>
                  <a:moveTo>
                    <a:pt x="1300163" y="0"/>
                  </a:moveTo>
                  <a:lnTo>
                    <a:pt x="1316945" y="0"/>
                  </a:lnTo>
                  <a:lnTo>
                    <a:pt x="1333500" y="0"/>
                  </a:lnTo>
                  <a:lnTo>
                    <a:pt x="1349829" y="451"/>
                  </a:lnTo>
                  <a:lnTo>
                    <a:pt x="1365931" y="903"/>
                  </a:lnTo>
                  <a:lnTo>
                    <a:pt x="1381806" y="1580"/>
                  </a:lnTo>
                  <a:lnTo>
                    <a:pt x="1397454" y="2708"/>
                  </a:lnTo>
                  <a:lnTo>
                    <a:pt x="1413102" y="3611"/>
                  </a:lnTo>
                  <a:lnTo>
                    <a:pt x="1428070" y="4965"/>
                  </a:lnTo>
                  <a:lnTo>
                    <a:pt x="1442811" y="6320"/>
                  </a:lnTo>
                  <a:lnTo>
                    <a:pt x="1456872" y="7900"/>
                  </a:lnTo>
                  <a:lnTo>
                    <a:pt x="1470706" y="9480"/>
                  </a:lnTo>
                  <a:lnTo>
                    <a:pt x="1484313" y="11511"/>
                  </a:lnTo>
                  <a:lnTo>
                    <a:pt x="1497467" y="13542"/>
                  </a:lnTo>
                  <a:lnTo>
                    <a:pt x="1510167" y="15800"/>
                  </a:lnTo>
                  <a:lnTo>
                    <a:pt x="1522413" y="18282"/>
                  </a:lnTo>
                  <a:lnTo>
                    <a:pt x="1534206" y="20765"/>
                  </a:lnTo>
                  <a:lnTo>
                    <a:pt x="1545318" y="23248"/>
                  </a:lnTo>
                  <a:lnTo>
                    <a:pt x="1555977" y="26182"/>
                  </a:lnTo>
                  <a:lnTo>
                    <a:pt x="1566183" y="28891"/>
                  </a:lnTo>
                  <a:lnTo>
                    <a:pt x="1575708" y="32051"/>
                  </a:lnTo>
                  <a:lnTo>
                    <a:pt x="1584779" y="34985"/>
                  </a:lnTo>
                  <a:lnTo>
                    <a:pt x="1593170" y="38145"/>
                  </a:lnTo>
                  <a:lnTo>
                    <a:pt x="1600881" y="41531"/>
                  </a:lnTo>
                  <a:lnTo>
                    <a:pt x="1608138" y="44916"/>
                  </a:lnTo>
                  <a:lnTo>
                    <a:pt x="1614715" y="48528"/>
                  </a:lnTo>
                  <a:lnTo>
                    <a:pt x="1620158" y="52139"/>
                  </a:lnTo>
                  <a:lnTo>
                    <a:pt x="1625374" y="55976"/>
                  </a:lnTo>
                  <a:lnTo>
                    <a:pt x="1629910" y="59587"/>
                  </a:lnTo>
                  <a:lnTo>
                    <a:pt x="1631724" y="61619"/>
                  </a:lnTo>
                  <a:lnTo>
                    <a:pt x="1633311" y="63425"/>
                  </a:lnTo>
                  <a:lnTo>
                    <a:pt x="1634899" y="65456"/>
                  </a:lnTo>
                  <a:lnTo>
                    <a:pt x="1636260" y="67262"/>
                  </a:lnTo>
                  <a:lnTo>
                    <a:pt x="1637394" y="69519"/>
                  </a:lnTo>
                  <a:lnTo>
                    <a:pt x="1638301" y="71324"/>
                  </a:lnTo>
                  <a:lnTo>
                    <a:pt x="1638981" y="73356"/>
                  </a:lnTo>
                  <a:lnTo>
                    <a:pt x="1639435" y="75161"/>
                  </a:lnTo>
                  <a:lnTo>
                    <a:pt x="1639888" y="77419"/>
                  </a:lnTo>
                  <a:lnTo>
                    <a:pt x="1639888" y="79450"/>
                  </a:lnTo>
                  <a:lnTo>
                    <a:pt x="1639888" y="158900"/>
                  </a:lnTo>
                  <a:lnTo>
                    <a:pt x="1639888" y="160932"/>
                  </a:lnTo>
                  <a:lnTo>
                    <a:pt x="1639435" y="162737"/>
                  </a:lnTo>
                  <a:lnTo>
                    <a:pt x="1638981" y="164994"/>
                  </a:lnTo>
                  <a:lnTo>
                    <a:pt x="1638301" y="167026"/>
                  </a:lnTo>
                  <a:lnTo>
                    <a:pt x="1637394" y="168832"/>
                  </a:lnTo>
                  <a:lnTo>
                    <a:pt x="1636260" y="170863"/>
                  </a:lnTo>
                  <a:lnTo>
                    <a:pt x="1634899" y="172894"/>
                  </a:lnTo>
                  <a:lnTo>
                    <a:pt x="1633311" y="174926"/>
                  </a:lnTo>
                  <a:lnTo>
                    <a:pt x="1631724" y="176731"/>
                  </a:lnTo>
                  <a:lnTo>
                    <a:pt x="1629910" y="178537"/>
                  </a:lnTo>
                  <a:lnTo>
                    <a:pt x="1625374" y="182374"/>
                  </a:lnTo>
                  <a:lnTo>
                    <a:pt x="1620158" y="185986"/>
                  </a:lnTo>
                  <a:lnTo>
                    <a:pt x="1614715" y="189823"/>
                  </a:lnTo>
                  <a:lnTo>
                    <a:pt x="1608138" y="193208"/>
                  </a:lnTo>
                  <a:lnTo>
                    <a:pt x="1600881" y="196594"/>
                  </a:lnTo>
                  <a:lnTo>
                    <a:pt x="1593170" y="199980"/>
                  </a:lnTo>
                  <a:lnTo>
                    <a:pt x="1584779" y="203140"/>
                  </a:lnTo>
                  <a:lnTo>
                    <a:pt x="1575708" y="206300"/>
                  </a:lnTo>
                  <a:lnTo>
                    <a:pt x="1566183" y="209459"/>
                  </a:lnTo>
                  <a:lnTo>
                    <a:pt x="1555977" y="212168"/>
                  </a:lnTo>
                  <a:lnTo>
                    <a:pt x="1545318" y="214877"/>
                  </a:lnTo>
                  <a:lnTo>
                    <a:pt x="1534206" y="217585"/>
                  </a:lnTo>
                  <a:lnTo>
                    <a:pt x="1522413" y="220068"/>
                  </a:lnTo>
                  <a:lnTo>
                    <a:pt x="1510167" y="222325"/>
                  </a:lnTo>
                  <a:lnTo>
                    <a:pt x="1497467" y="224808"/>
                  </a:lnTo>
                  <a:lnTo>
                    <a:pt x="1484313" y="226614"/>
                  </a:lnTo>
                  <a:lnTo>
                    <a:pt x="1470706" y="228645"/>
                  </a:lnTo>
                  <a:lnTo>
                    <a:pt x="1456872" y="230225"/>
                  </a:lnTo>
                  <a:lnTo>
                    <a:pt x="1442811" y="232031"/>
                  </a:lnTo>
                  <a:lnTo>
                    <a:pt x="1428070" y="233385"/>
                  </a:lnTo>
                  <a:lnTo>
                    <a:pt x="1413102" y="234513"/>
                  </a:lnTo>
                  <a:lnTo>
                    <a:pt x="1397454" y="235642"/>
                  </a:lnTo>
                  <a:lnTo>
                    <a:pt x="1381806" y="236545"/>
                  </a:lnTo>
                  <a:lnTo>
                    <a:pt x="1365931" y="237222"/>
                  </a:lnTo>
                  <a:lnTo>
                    <a:pt x="1349829" y="237673"/>
                  </a:lnTo>
                  <a:lnTo>
                    <a:pt x="1333500" y="237899"/>
                  </a:lnTo>
                  <a:lnTo>
                    <a:pt x="1316945" y="238125"/>
                  </a:lnTo>
                  <a:lnTo>
                    <a:pt x="1300163" y="237899"/>
                  </a:lnTo>
                  <a:lnTo>
                    <a:pt x="1283834" y="237673"/>
                  </a:lnTo>
                  <a:lnTo>
                    <a:pt x="1267732" y="237222"/>
                  </a:lnTo>
                  <a:lnTo>
                    <a:pt x="1251857" y="236545"/>
                  </a:lnTo>
                  <a:lnTo>
                    <a:pt x="1236209" y="235642"/>
                  </a:lnTo>
                  <a:lnTo>
                    <a:pt x="1220788" y="234513"/>
                  </a:lnTo>
                  <a:lnTo>
                    <a:pt x="1205820" y="233385"/>
                  </a:lnTo>
                  <a:lnTo>
                    <a:pt x="1191079" y="232031"/>
                  </a:lnTo>
                  <a:lnTo>
                    <a:pt x="1176791" y="230225"/>
                  </a:lnTo>
                  <a:lnTo>
                    <a:pt x="1162957" y="228645"/>
                  </a:lnTo>
                  <a:lnTo>
                    <a:pt x="1149350" y="226614"/>
                  </a:lnTo>
                  <a:lnTo>
                    <a:pt x="1136197" y="224808"/>
                  </a:lnTo>
                  <a:lnTo>
                    <a:pt x="1123723" y="222325"/>
                  </a:lnTo>
                  <a:lnTo>
                    <a:pt x="1111477" y="220068"/>
                  </a:lnTo>
                  <a:lnTo>
                    <a:pt x="1099457" y="217585"/>
                  </a:lnTo>
                  <a:lnTo>
                    <a:pt x="1088345" y="214877"/>
                  </a:lnTo>
                  <a:lnTo>
                    <a:pt x="1077686" y="212168"/>
                  </a:lnTo>
                  <a:lnTo>
                    <a:pt x="1067481" y="209459"/>
                  </a:lnTo>
                  <a:lnTo>
                    <a:pt x="1057956" y="206300"/>
                  </a:lnTo>
                  <a:lnTo>
                    <a:pt x="1048884" y="203140"/>
                  </a:lnTo>
                  <a:lnTo>
                    <a:pt x="1040493" y="199980"/>
                  </a:lnTo>
                  <a:lnTo>
                    <a:pt x="1032782" y="196594"/>
                  </a:lnTo>
                  <a:lnTo>
                    <a:pt x="1025525" y="193208"/>
                  </a:lnTo>
                  <a:lnTo>
                    <a:pt x="1018948" y="189823"/>
                  </a:lnTo>
                  <a:lnTo>
                    <a:pt x="1013505" y="185986"/>
                  </a:lnTo>
                  <a:lnTo>
                    <a:pt x="1008289" y="182374"/>
                  </a:lnTo>
                  <a:lnTo>
                    <a:pt x="1003754" y="178537"/>
                  </a:lnTo>
                  <a:lnTo>
                    <a:pt x="1001939" y="176731"/>
                  </a:lnTo>
                  <a:lnTo>
                    <a:pt x="1000352" y="174926"/>
                  </a:lnTo>
                  <a:lnTo>
                    <a:pt x="998991" y="172894"/>
                  </a:lnTo>
                  <a:lnTo>
                    <a:pt x="997630" y="170863"/>
                  </a:lnTo>
                  <a:lnTo>
                    <a:pt x="996270" y="168832"/>
                  </a:lnTo>
                  <a:lnTo>
                    <a:pt x="995363" y="167026"/>
                  </a:lnTo>
                  <a:lnTo>
                    <a:pt x="994682" y="164994"/>
                  </a:lnTo>
                  <a:lnTo>
                    <a:pt x="994229" y="162737"/>
                  </a:lnTo>
                  <a:lnTo>
                    <a:pt x="993775" y="160932"/>
                  </a:lnTo>
                  <a:lnTo>
                    <a:pt x="993775" y="158900"/>
                  </a:lnTo>
                  <a:lnTo>
                    <a:pt x="993775" y="79450"/>
                  </a:lnTo>
                  <a:lnTo>
                    <a:pt x="993775" y="77419"/>
                  </a:lnTo>
                  <a:lnTo>
                    <a:pt x="994229" y="75161"/>
                  </a:lnTo>
                  <a:lnTo>
                    <a:pt x="994682" y="73356"/>
                  </a:lnTo>
                  <a:lnTo>
                    <a:pt x="995363" y="71324"/>
                  </a:lnTo>
                  <a:lnTo>
                    <a:pt x="996270" y="69519"/>
                  </a:lnTo>
                  <a:lnTo>
                    <a:pt x="997630" y="67262"/>
                  </a:lnTo>
                  <a:lnTo>
                    <a:pt x="998991" y="65456"/>
                  </a:lnTo>
                  <a:lnTo>
                    <a:pt x="1000352" y="63425"/>
                  </a:lnTo>
                  <a:lnTo>
                    <a:pt x="1001939" y="61619"/>
                  </a:lnTo>
                  <a:lnTo>
                    <a:pt x="1003754" y="59587"/>
                  </a:lnTo>
                  <a:lnTo>
                    <a:pt x="1008289" y="55976"/>
                  </a:lnTo>
                  <a:lnTo>
                    <a:pt x="1013505" y="52139"/>
                  </a:lnTo>
                  <a:lnTo>
                    <a:pt x="1018948" y="48528"/>
                  </a:lnTo>
                  <a:lnTo>
                    <a:pt x="1025525" y="44916"/>
                  </a:lnTo>
                  <a:lnTo>
                    <a:pt x="1032782" y="41531"/>
                  </a:lnTo>
                  <a:lnTo>
                    <a:pt x="1040493" y="38145"/>
                  </a:lnTo>
                  <a:lnTo>
                    <a:pt x="1048884" y="34985"/>
                  </a:lnTo>
                  <a:lnTo>
                    <a:pt x="1057956" y="32051"/>
                  </a:lnTo>
                  <a:lnTo>
                    <a:pt x="1067481" y="28891"/>
                  </a:lnTo>
                  <a:lnTo>
                    <a:pt x="1077686" y="26182"/>
                  </a:lnTo>
                  <a:lnTo>
                    <a:pt x="1088345" y="23248"/>
                  </a:lnTo>
                  <a:lnTo>
                    <a:pt x="1099457" y="20765"/>
                  </a:lnTo>
                  <a:lnTo>
                    <a:pt x="1111477" y="18282"/>
                  </a:lnTo>
                  <a:lnTo>
                    <a:pt x="1123723" y="15800"/>
                  </a:lnTo>
                  <a:lnTo>
                    <a:pt x="1136197" y="13542"/>
                  </a:lnTo>
                  <a:lnTo>
                    <a:pt x="1149350" y="11511"/>
                  </a:lnTo>
                  <a:lnTo>
                    <a:pt x="1162957" y="9480"/>
                  </a:lnTo>
                  <a:lnTo>
                    <a:pt x="1176791" y="7900"/>
                  </a:lnTo>
                  <a:lnTo>
                    <a:pt x="1191079" y="6320"/>
                  </a:lnTo>
                  <a:lnTo>
                    <a:pt x="1205820" y="4965"/>
                  </a:lnTo>
                  <a:lnTo>
                    <a:pt x="1220788" y="3611"/>
                  </a:lnTo>
                  <a:lnTo>
                    <a:pt x="1236209" y="2708"/>
                  </a:lnTo>
                  <a:lnTo>
                    <a:pt x="1251857" y="1580"/>
                  </a:lnTo>
                  <a:lnTo>
                    <a:pt x="1267732" y="903"/>
                  </a:lnTo>
                  <a:lnTo>
                    <a:pt x="1283834" y="451"/>
                  </a:lnTo>
                  <a:lnTo>
                    <a:pt x="1300163"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18" name="矩形 17"/>
            <p:cNvSpPr/>
            <p:nvPr/>
          </p:nvSpPr>
          <p:spPr>
            <a:xfrm>
              <a:off x="5035597" y="6029487"/>
              <a:ext cx="1078213" cy="308678"/>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基础数据库</a:t>
              </a:r>
              <a:endParaRPr lang="zh-CN" altLang="en-US" sz="1400" dirty="0">
                <a:latin typeface="微软雅黑" panose="020B0503020204020204" pitchFamily="34" charset="-122"/>
                <a:ea typeface="微软雅黑" panose="020B0503020204020204" pitchFamily="34" charset="-122"/>
              </a:endParaRPr>
            </a:p>
          </p:txBody>
        </p:sp>
        <p:sp>
          <p:nvSpPr>
            <p:cNvPr id="19" name="KSO_Shape"/>
            <p:cNvSpPr>
              <a:spLocks noChangeAspect="1"/>
            </p:cNvSpPr>
            <p:nvPr/>
          </p:nvSpPr>
          <p:spPr bwMode="auto">
            <a:xfrm>
              <a:off x="6210100" y="6044799"/>
              <a:ext cx="471693" cy="370413"/>
            </a:xfrm>
            <a:custGeom>
              <a:avLst/>
              <a:gdLst>
                <a:gd name="T0" fmla="*/ 278720 w 1639888"/>
                <a:gd name="T1" fmla="*/ 1174261 h 1279525"/>
                <a:gd name="T2" fmla="*/ 622754 w 1639888"/>
                <a:gd name="T3" fmla="*/ 1125017 h 1279525"/>
                <a:gd name="T4" fmla="*/ 562202 w 1639888"/>
                <a:gd name="T5" fmla="*/ 1253548 h 1279525"/>
                <a:gd name="T6" fmla="*/ 129948 w 1639888"/>
                <a:gd name="T7" fmla="*/ 1263939 h 1279525"/>
                <a:gd name="T8" fmla="*/ 1116918 w 1639888"/>
                <a:gd name="T9" fmla="*/ 1008063 h 1279525"/>
                <a:gd name="T10" fmla="*/ 978506 w 1639888"/>
                <a:gd name="T11" fmla="*/ 1167440 h 1279525"/>
                <a:gd name="T12" fmla="*/ 797664 w 1639888"/>
                <a:gd name="T13" fmla="*/ 1075457 h 1279525"/>
                <a:gd name="T14" fmla="*/ 1111018 w 1639888"/>
                <a:gd name="T15" fmla="*/ 1015121 h 1279525"/>
                <a:gd name="T16" fmla="*/ 234724 w 1639888"/>
                <a:gd name="T17" fmla="*/ 1037369 h 1279525"/>
                <a:gd name="T18" fmla="*/ 607106 w 1639888"/>
                <a:gd name="T19" fmla="*/ 998692 h 1279525"/>
                <a:gd name="T20" fmla="*/ 599395 w 1639888"/>
                <a:gd name="T21" fmla="*/ 1103188 h 1279525"/>
                <a:gd name="T22" fmla="*/ 183016 w 1639888"/>
                <a:gd name="T23" fmla="*/ 1133723 h 1279525"/>
                <a:gd name="T24" fmla="*/ 227 w 1639888"/>
                <a:gd name="T25" fmla="*/ 979919 h 1279525"/>
                <a:gd name="T26" fmla="*/ 1026156 w 1639888"/>
                <a:gd name="T27" fmla="*/ 1019474 h 1279525"/>
                <a:gd name="T28" fmla="*/ 712348 w 1639888"/>
                <a:gd name="T29" fmla="*/ 937972 h 1279525"/>
                <a:gd name="T30" fmla="*/ 1081748 w 1639888"/>
                <a:gd name="T31" fmla="*/ 898934 h 1279525"/>
                <a:gd name="T32" fmla="*/ 1600918 w 1639888"/>
                <a:gd name="T33" fmla="*/ 983633 h 1279525"/>
                <a:gd name="T34" fmla="*/ 1162050 w 1639888"/>
                <a:gd name="T35" fmla="*/ 1015508 h 1279525"/>
                <a:gd name="T36" fmla="*/ 1566479 w 1639888"/>
                <a:gd name="T37" fmla="*/ 890739 h 1279525"/>
                <a:gd name="T38" fmla="*/ 562202 w 1639888"/>
                <a:gd name="T39" fmla="*/ 792893 h 1279525"/>
                <a:gd name="T40" fmla="*/ 637949 w 1639888"/>
                <a:gd name="T41" fmla="*/ 944673 h 1279525"/>
                <a:gd name="T42" fmla="*/ 290059 w 1639888"/>
                <a:gd name="T43" fmla="*/ 1006022 h 1279525"/>
                <a:gd name="T44" fmla="*/ 2495 w 1639888"/>
                <a:gd name="T45" fmla="*/ 936948 h 1279525"/>
                <a:gd name="T46" fmla="*/ 129948 w 1639888"/>
                <a:gd name="T47" fmla="*/ 782668 h 1279525"/>
                <a:gd name="T48" fmla="*/ 1106254 w 1639888"/>
                <a:gd name="T49" fmla="*/ 851582 h 1279525"/>
                <a:gd name="T50" fmla="*/ 740031 w 1639888"/>
                <a:gd name="T51" fmla="*/ 906685 h 1279525"/>
                <a:gd name="T52" fmla="*/ 954229 w 1639888"/>
                <a:gd name="T53" fmla="*/ 798528 h 1279525"/>
                <a:gd name="T54" fmla="*/ 1639435 w 1639888"/>
                <a:gd name="T55" fmla="*/ 812094 h 1279525"/>
                <a:gd name="T56" fmla="*/ 1397684 w 1639888"/>
                <a:gd name="T57" fmla="*/ 885151 h 1279525"/>
                <a:gd name="T58" fmla="*/ 1433029 w 1639888"/>
                <a:gd name="T59" fmla="*/ 781108 h 1279525"/>
                <a:gd name="T60" fmla="*/ 478292 w 1639888"/>
                <a:gd name="T61" fmla="*/ 620723 h 1279525"/>
                <a:gd name="T62" fmla="*/ 765629 w 1639888"/>
                <a:gd name="T63" fmla="*/ 688627 h 1279525"/>
                <a:gd name="T64" fmla="*/ 1111705 w 1639888"/>
                <a:gd name="T65" fmla="*/ 628218 h 1279525"/>
                <a:gd name="T66" fmla="*/ 1047071 w 1639888"/>
                <a:gd name="T67" fmla="*/ 747219 h 1279525"/>
                <a:gd name="T68" fmla="*/ 583747 w 1639888"/>
                <a:gd name="T69" fmla="*/ 750398 h 1279525"/>
                <a:gd name="T70" fmla="*/ 1639888 w 1639888"/>
                <a:gd name="T71" fmla="*/ 674375 h 1279525"/>
                <a:gd name="T72" fmla="*/ 1413317 w 1639888"/>
                <a:gd name="T73" fmla="*/ 748833 h 1279525"/>
                <a:gd name="T74" fmla="*/ 1420568 w 1639888"/>
                <a:gd name="T75" fmla="*/ 648873 h 1279525"/>
                <a:gd name="T76" fmla="*/ 1639888 w 1639888"/>
                <a:gd name="T77" fmla="*/ 540662 h 1279525"/>
                <a:gd name="T78" fmla="*/ 1428271 w 1639888"/>
                <a:gd name="T79" fmla="*/ 615710 h 1279525"/>
                <a:gd name="T80" fmla="*/ 1410598 w 1639888"/>
                <a:gd name="T81" fmla="*/ 530201 h 1279525"/>
                <a:gd name="T82" fmla="*/ 1639435 w 1639888"/>
                <a:gd name="T83" fmla="*/ 457200 h 1279525"/>
                <a:gd name="T84" fmla="*/ 1112612 w 1639888"/>
                <a:gd name="T85" fmla="*/ 477318 h 1279525"/>
                <a:gd name="T86" fmla="*/ 1037092 w 1639888"/>
                <a:gd name="T87" fmla="*/ 627867 h 1279525"/>
                <a:gd name="T88" fmla="*/ 604611 w 1639888"/>
                <a:gd name="T89" fmla="*/ 638024 h 1279525"/>
                <a:gd name="T90" fmla="*/ 477158 w 1639888"/>
                <a:gd name="T91" fmla="*/ 485218 h 1279525"/>
                <a:gd name="T92" fmla="*/ 764722 w 1639888"/>
                <a:gd name="T93" fmla="*/ 416150 h 1279525"/>
                <a:gd name="T94" fmla="*/ 1211036 w 1639888"/>
                <a:gd name="T95" fmla="*/ 402506 h 1279525"/>
                <a:gd name="T96" fmla="*/ 1599747 w 1639888"/>
                <a:gd name="T97" fmla="*/ 365666 h 1279525"/>
                <a:gd name="T98" fmla="*/ 1608138 w 1639888"/>
                <a:gd name="T99" fmla="*/ 454809 h 1279525"/>
                <a:gd name="T100" fmla="*/ 1179059 w 1639888"/>
                <a:gd name="T101" fmla="*/ 492558 h 1279525"/>
                <a:gd name="T102" fmla="*/ 993775 w 1639888"/>
                <a:gd name="T103" fmla="*/ 338378 h 1279525"/>
                <a:gd name="T104" fmla="*/ 1228499 w 1639888"/>
                <a:gd name="T105" fmla="*/ 269405 h 1279525"/>
                <a:gd name="T106" fmla="*/ 1600881 w 1639888"/>
                <a:gd name="T107" fmla="*/ 230367 h 1279525"/>
                <a:gd name="T108" fmla="*/ 1593170 w 1639888"/>
                <a:gd name="T109" fmla="*/ 336068 h 1279525"/>
                <a:gd name="T110" fmla="*/ 1176791 w 1639888"/>
                <a:gd name="T111" fmla="*/ 366888 h 1279525"/>
                <a:gd name="T112" fmla="*/ 994002 w 1639888"/>
                <a:gd name="T113" fmla="*/ 211418 h 1279525"/>
                <a:gd name="T114" fmla="*/ 1620158 w 1639888"/>
                <a:gd name="T115" fmla="*/ 52139 h 1279525"/>
                <a:gd name="T116" fmla="*/ 1584779 w 1639888"/>
                <a:gd name="T117" fmla="*/ 203140 h 1279525"/>
                <a:gd name="T118" fmla="*/ 1162957 w 1639888"/>
                <a:gd name="T119" fmla="*/ 228645 h 1279525"/>
                <a:gd name="T120" fmla="*/ 994229 w 1639888"/>
                <a:gd name="T121" fmla="*/ 75161 h 1279525"/>
                <a:gd name="T122" fmla="*/ 1236209 w 1639888"/>
                <a:gd name="T123" fmla="*/ 2708 h 1279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9888" h="1279525">
                  <a:moveTo>
                    <a:pt x="4082" y="1108075"/>
                  </a:moveTo>
                  <a:lnTo>
                    <a:pt x="6804" y="1111464"/>
                  </a:lnTo>
                  <a:lnTo>
                    <a:pt x="9752" y="1115078"/>
                  </a:lnTo>
                  <a:lnTo>
                    <a:pt x="13834" y="1118466"/>
                  </a:lnTo>
                  <a:lnTo>
                    <a:pt x="18143" y="1121854"/>
                  </a:lnTo>
                  <a:lnTo>
                    <a:pt x="23132" y="1125017"/>
                  </a:lnTo>
                  <a:lnTo>
                    <a:pt x="28802" y="1128179"/>
                  </a:lnTo>
                  <a:lnTo>
                    <a:pt x="35152" y="1131342"/>
                  </a:lnTo>
                  <a:lnTo>
                    <a:pt x="41729" y="1134504"/>
                  </a:lnTo>
                  <a:lnTo>
                    <a:pt x="48986" y="1137441"/>
                  </a:lnTo>
                  <a:lnTo>
                    <a:pt x="56697" y="1140377"/>
                  </a:lnTo>
                  <a:lnTo>
                    <a:pt x="64861" y="1143314"/>
                  </a:lnTo>
                  <a:lnTo>
                    <a:pt x="73479" y="1145799"/>
                  </a:lnTo>
                  <a:lnTo>
                    <a:pt x="82550" y="1148509"/>
                  </a:lnTo>
                  <a:lnTo>
                    <a:pt x="91848" y="1150994"/>
                  </a:lnTo>
                  <a:lnTo>
                    <a:pt x="102054" y="1153479"/>
                  </a:lnTo>
                  <a:lnTo>
                    <a:pt x="112486" y="1155738"/>
                  </a:lnTo>
                  <a:lnTo>
                    <a:pt x="123372" y="1157997"/>
                  </a:lnTo>
                  <a:lnTo>
                    <a:pt x="134484" y="1160030"/>
                  </a:lnTo>
                  <a:lnTo>
                    <a:pt x="146050" y="1161837"/>
                  </a:lnTo>
                  <a:lnTo>
                    <a:pt x="157843" y="1163644"/>
                  </a:lnTo>
                  <a:lnTo>
                    <a:pt x="170090" y="1165451"/>
                  </a:lnTo>
                  <a:lnTo>
                    <a:pt x="182790" y="1167032"/>
                  </a:lnTo>
                  <a:lnTo>
                    <a:pt x="195490" y="1168388"/>
                  </a:lnTo>
                  <a:lnTo>
                    <a:pt x="208643" y="1169743"/>
                  </a:lnTo>
                  <a:lnTo>
                    <a:pt x="222250" y="1170872"/>
                  </a:lnTo>
                  <a:lnTo>
                    <a:pt x="236084" y="1171776"/>
                  </a:lnTo>
                  <a:lnTo>
                    <a:pt x="249918" y="1172905"/>
                  </a:lnTo>
                  <a:lnTo>
                    <a:pt x="264206" y="1173583"/>
                  </a:lnTo>
                  <a:lnTo>
                    <a:pt x="278720" y="1174261"/>
                  </a:lnTo>
                  <a:lnTo>
                    <a:pt x="293234" y="1174487"/>
                  </a:lnTo>
                  <a:lnTo>
                    <a:pt x="308202" y="1174938"/>
                  </a:lnTo>
                  <a:lnTo>
                    <a:pt x="323170" y="1174938"/>
                  </a:lnTo>
                  <a:lnTo>
                    <a:pt x="338138" y="1174938"/>
                  </a:lnTo>
                  <a:lnTo>
                    <a:pt x="352879" y="1174487"/>
                  </a:lnTo>
                  <a:lnTo>
                    <a:pt x="367620" y="1174261"/>
                  </a:lnTo>
                  <a:lnTo>
                    <a:pt x="382134" y="1173583"/>
                  </a:lnTo>
                  <a:lnTo>
                    <a:pt x="395968" y="1172905"/>
                  </a:lnTo>
                  <a:lnTo>
                    <a:pt x="410029" y="1171776"/>
                  </a:lnTo>
                  <a:lnTo>
                    <a:pt x="423863" y="1170872"/>
                  </a:lnTo>
                  <a:lnTo>
                    <a:pt x="437243" y="1169743"/>
                  </a:lnTo>
                  <a:lnTo>
                    <a:pt x="450624" y="1168388"/>
                  </a:lnTo>
                  <a:lnTo>
                    <a:pt x="463550" y="1167032"/>
                  </a:lnTo>
                  <a:lnTo>
                    <a:pt x="475797" y="1165451"/>
                  </a:lnTo>
                  <a:lnTo>
                    <a:pt x="488270" y="1163644"/>
                  </a:lnTo>
                  <a:lnTo>
                    <a:pt x="500063" y="1161837"/>
                  </a:lnTo>
                  <a:lnTo>
                    <a:pt x="511629" y="1160030"/>
                  </a:lnTo>
                  <a:lnTo>
                    <a:pt x="522968" y="1157997"/>
                  </a:lnTo>
                  <a:lnTo>
                    <a:pt x="533627" y="1155738"/>
                  </a:lnTo>
                  <a:lnTo>
                    <a:pt x="544060" y="1153479"/>
                  </a:lnTo>
                  <a:lnTo>
                    <a:pt x="554038" y="1150994"/>
                  </a:lnTo>
                  <a:lnTo>
                    <a:pt x="563563" y="1148509"/>
                  </a:lnTo>
                  <a:lnTo>
                    <a:pt x="572635" y="1145799"/>
                  </a:lnTo>
                  <a:lnTo>
                    <a:pt x="581252" y="1143314"/>
                  </a:lnTo>
                  <a:lnTo>
                    <a:pt x="589643" y="1140377"/>
                  </a:lnTo>
                  <a:lnTo>
                    <a:pt x="597354" y="1137441"/>
                  </a:lnTo>
                  <a:lnTo>
                    <a:pt x="604611" y="1134504"/>
                  </a:lnTo>
                  <a:lnTo>
                    <a:pt x="610961" y="1131342"/>
                  </a:lnTo>
                  <a:lnTo>
                    <a:pt x="617085" y="1128179"/>
                  </a:lnTo>
                  <a:lnTo>
                    <a:pt x="622754" y="1125017"/>
                  </a:lnTo>
                  <a:lnTo>
                    <a:pt x="627970" y="1121854"/>
                  </a:lnTo>
                  <a:lnTo>
                    <a:pt x="632279" y="1118466"/>
                  </a:lnTo>
                  <a:lnTo>
                    <a:pt x="636135" y="1115078"/>
                  </a:lnTo>
                  <a:lnTo>
                    <a:pt x="639310" y="1111464"/>
                  </a:lnTo>
                  <a:lnTo>
                    <a:pt x="642031" y="1108075"/>
                  </a:lnTo>
                  <a:lnTo>
                    <a:pt x="643845" y="1111238"/>
                  </a:lnTo>
                  <a:lnTo>
                    <a:pt x="644979" y="1114400"/>
                  </a:lnTo>
                  <a:lnTo>
                    <a:pt x="645886" y="1117563"/>
                  </a:lnTo>
                  <a:lnTo>
                    <a:pt x="646113" y="1120499"/>
                  </a:lnTo>
                  <a:lnTo>
                    <a:pt x="646113" y="1200012"/>
                  </a:lnTo>
                  <a:lnTo>
                    <a:pt x="645886" y="1202271"/>
                  </a:lnTo>
                  <a:lnTo>
                    <a:pt x="645660" y="1204304"/>
                  </a:lnTo>
                  <a:lnTo>
                    <a:pt x="645206" y="1206337"/>
                  </a:lnTo>
                  <a:lnTo>
                    <a:pt x="644526" y="1208144"/>
                  </a:lnTo>
                  <a:lnTo>
                    <a:pt x="643619" y="1210403"/>
                  </a:lnTo>
                  <a:lnTo>
                    <a:pt x="642485" y="1212210"/>
                  </a:lnTo>
                  <a:lnTo>
                    <a:pt x="640897" y="1214243"/>
                  </a:lnTo>
                  <a:lnTo>
                    <a:pt x="639536" y="1216050"/>
                  </a:lnTo>
                  <a:lnTo>
                    <a:pt x="637949" y="1218083"/>
                  </a:lnTo>
                  <a:lnTo>
                    <a:pt x="635908" y="1220116"/>
                  </a:lnTo>
                  <a:lnTo>
                    <a:pt x="631599" y="1223731"/>
                  </a:lnTo>
                  <a:lnTo>
                    <a:pt x="626383" y="1227571"/>
                  </a:lnTo>
                  <a:lnTo>
                    <a:pt x="620713" y="1230959"/>
                  </a:lnTo>
                  <a:lnTo>
                    <a:pt x="614363" y="1234573"/>
                  </a:lnTo>
                  <a:lnTo>
                    <a:pt x="607106" y="1237962"/>
                  </a:lnTo>
                  <a:lnTo>
                    <a:pt x="599395" y="1241350"/>
                  </a:lnTo>
                  <a:lnTo>
                    <a:pt x="591004" y="1244512"/>
                  </a:lnTo>
                  <a:lnTo>
                    <a:pt x="581933" y="1247675"/>
                  </a:lnTo>
                  <a:lnTo>
                    <a:pt x="572408" y="1250611"/>
                  </a:lnTo>
                  <a:lnTo>
                    <a:pt x="562202" y="1253548"/>
                  </a:lnTo>
                  <a:lnTo>
                    <a:pt x="551317" y="1256259"/>
                  </a:lnTo>
                  <a:lnTo>
                    <a:pt x="540204" y="1258969"/>
                  </a:lnTo>
                  <a:lnTo>
                    <a:pt x="528411" y="1261454"/>
                  </a:lnTo>
                  <a:lnTo>
                    <a:pt x="516392" y="1263939"/>
                  </a:lnTo>
                  <a:lnTo>
                    <a:pt x="503692" y="1265972"/>
                  </a:lnTo>
                  <a:lnTo>
                    <a:pt x="490538" y="1268005"/>
                  </a:lnTo>
                  <a:lnTo>
                    <a:pt x="476931" y="1270038"/>
                  </a:lnTo>
                  <a:lnTo>
                    <a:pt x="463097" y="1271845"/>
                  </a:lnTo>
                  <a:lnTo>
                    <a:pt x="448809" y="1273426"/>
                  </a:lnTo>
                  <a:lnTo>
                    <a:pt x="434295" y="1274782"/>
                  </a:lnTo>
                  <a:lnTo>
                    <a:pt x="419327" y="1276137"/>
                  </a:lnTo>
                  <a:lnTo>
                    <a:pt x="403679" y="1277266"/>
                  </a:lnTo>
                  <a:lnTo>
                    <a:pt x="388031" y="1277944"/>
                  </a:lnTo>
                  <a:lnTo>
                    <a:pt x="372156" y="1278622"/>
                  </a:lnTo>
                  <a:lnTo>
                    <a:pt x="356054" y="1279299"/>
                  </a:lnTo>
                  <a:lnTo>
                    <a:pt x="339725" y="1279525"/>
                  </a:lnTo>
                  <a:lnTo>
                    <a:pt x="323170" y="1279525"/>
                  </a:lnTo>
                  <a:lnTo>
                    <a:pt x="306388" y="1279525"/>
                  </a:lnTo>
                  <a:lnTo>
                    <a:pt x="290059" y="1279299"/>
                  </a:lnTo>
                  <a:lnTo>
                    <a:pt x="273957" y="1278622"/>
                  </a:lnTo>
                  <a:lnTo>
                    <a:pt x="258082" y="1277944"/>
                  </a:lnTo>
                  <a:lnTo>
                    <a:pt x="242434" y="1277266"/>
                  </a:lnTo>
                  <a:lnTo>
                    <a:pt x="227013" y="1276137"/>
                  </a:lnTo>
                  <a:lnTo>
                    <a:pt x="212045" y="1274782"/>
                  </a:lnTo>
                  <a:lnTo>
                    <a:pt x="197304" y="1273426"/>
                  </a:lnTo>
                  <a:lnTo>
                    <a:pt x="183016" y="1271845"/>
                  </a:lnTo>
                  <a:lnTo>
                    <a:pt x="169182" y="1270038"/>
                  </a:lnTo>
                  <a:lnTo>
                    <a:pt x="155575" y="1268005"/>
                  </a:lnTo>
                  <a:lnTo>
                    <a:pt x="142422" y="1265972"/>
                  </a:lnTo>
                  <a:lnTo>
                    <a:pt x="129948" y="1263939"/>
                  </a:lnTo>
                  <a:lnTo>
                    <a:pt x="117475" y="1261454"/>
                  </a:lnTo>
                  <a:lnTo>
                    <a:pt x="105682" y="1258969"/>
                  </a:lnTo>
                  <a:lnTo>
                    <a:pt x="94570" y="1256259"/>
                  </a:lnTo>
                  <a:lnTo>
                    <a:pt x="83911" y="1253548"/>
                  </a:lnTo>
                  <a:lnTo>
                    <a:pt x="73706" y="1250611"/>
                  </a:lnTo>
                  <a:lnTo>
                    <a:pt x="64181" y="1247675"/>
                  </a:lnTo>
                  <a:lnTo>
                    <a:pt x="55109" y="1244512"/>
                  </a:lnTo>
                  <a:lnTo>
                    <a:pt x="46718" y="1241350"/>
                  </a:lnTo>
                  <a:lnTo>
                    <a:pt x="38781" y="1237962"/>
                  </a:lnTo>
                  <a:lnTo>
                    <a:pt x="31750" y="1234573"/>
                  </a:lnTo>
                  <a:lnTo>
                    <a:pt x="25173" y="1230959"/>
                  </a:lnTo>
                  <a:lnTo>
                    <a:pt x="19730" y="1227571"/>
                  </a:lnTo>
                  <a:lnTo>
                    <a:pt x="14514" y="1223731"/>
                  </a:lnTo>
                  <a:lnTo>
                    <a:pt x="9979" y="1220116"/>
                  </a:lnTo>
                  <a:lnTo>
                    <a:pt x="8164" y="1218083"/>
                  </a:lnTo>
                  <a:lnTo>
                    <a:pt x="6577" y="1216050"/>
                  </a:lnTo>
                  <a:lnTo>
                    <a:pt x="4989" y="1214243"/>
                  </a:lnTo>
                  <a:lnTo>
                    <a:pt x="3855" y="1212210"/>
                  </a:lnTo>
                  <a:lnTo>
                    <a:pt x="2495" y="1210403"/>
                  </a:lnTo>
                  <a:lnTo>
                    <a:pt x="1588" y="1208144"/>
                  </a:lnTo>
                  <a:lnTo>
                    <a:pt x="907" y="1206337"/>
                  </a:lnTo>
                  <a:lnTo>
                    <a:pt x="454" y="1204304"/>
                  </a:lnTo>
                  <a:lnTo>
                    <a:pt x="0" y="1202271"/>
                  </a:lnTo>
                  <a:lnTo>
                    <a:pt x="0" y="1200012"/>
                  </a:lnTo>
                  <a:lnTo>
                    <a:pt x="0" y="1120499"/>
                  </a:lnTo>
                  <a:lnTo>
                    <a:pt x="227" y="1117563"/>
                  </a:lnTo>
                  <a:lnTo>
                    <a:pt x="907" y="1114400"/>
                  </a:lnTo>
                  <a:lnTo>
                    <a:pt x="2268" y="1111238"/>
                  </a:lnTo>
                  <a:lnTo>
                    <a:pt x="4082" y="1108075"/>
                  </a:lnTo>
                  <a:close/>
                  <a:moveTo>
                    <a:pt x="1116918" y="1008063"/>
                  </a:moveTo>
                  <a:lnTo>
                    <a:pt x="1118506" y="1011251"/>
                  </a:lnTo>
                  <a:lnTo>
                    <a:pt x="1119868" y="1014438"/>
                  </a:lnTo>
                  <a:lnTo>
                    <a:pt x="1120548" y="1017626"/>
                  </a:lnTo>
                  <a:lnTo>
                    <a:pt x="1120775" y="1020813"/>
                  </a:lnTo>
                  <a:lnTo>
                    <a:pt x="1120775" y="1100957"/>
                  </a:lnTo>
                  <a:lnTo>
                    <a:pt x="1120775" y="1103006"/>
                  </a:lnTo>
                  <a:lnTo>
                    <a:pt x="1120548" y="1105056"/>
                  </a:lnTo>
                  <a:lnTo>
                    <a:pt x="1119868" y="1107105"/>
                  </a:lnTo>
                  <a:lnTo>
                    <a:pt x="1119187" y="1109154"/>
                  </a:lnTo>
                  <a:lnTo>
                    <a:pt x="1118279" y="1110975"/>
                  </a:lnTo>
                  <a:lnTo>
                    <a:pt x="1117372" y="1113024"/>
                  </a:lnTo>
                  <a:lnTo>
                    <a:pt x="1116010" y="1115074"/>
                  </a:lnTo>
                  <a:lnTo>
                    <a:pt x="1114195" y="1117123"/>
                  </a:lnTo>
                  <a:lnTo>
                    <a:pt x="1112607" y="1118944"/>
                  </a:lnTo>
                  <a:lnTo>
                    <a:pt x="1110791" y="1120993"/>
                  </a:lnTo>
                  <a:lnTo>
                    <a:pt x="1106253" y="1124636"/>
                  </a:lnTo>
                  <a:lnTo>
                    <a:pt x="1101488" y="1128507"/>
                  </a:lnTo>
                  <a:lnTo>
                    <a:pt x="1095589" y="1132150"/>
                  </a:lnTo>
                  <a:lnTo>
                    <a:pt x="1089009" y="1135793"/>
                  </a:lnTo>
                  <a:lnTo>
                    <a:pt x="1081975" y="1139208"/>
                  </a:lnTo>
                  <a:lnTo>
                    <a:pt x="1074260" y="1142395"/>
                  </a:lnTo>
                  <a:lnTo>
                    <a:pt x="1065864" y="1145811"/>
                  </a:lnTo>
                  <a:lnTo>
                    <a:pt x="1056788" y="1148770"/>
                  </a:lnTo>
                  <a:lnTo>
                    <a:pt x="1047031" y="1151958"/>
                  </a:lnTo>
                  <a:lnTo>
                    <a:pt x="1037048" y="1154690"/>
                  </a:lnTo>
                  <a:lnTo>
                    <a:pt x="1026156" y="1157422"/>
                  </a:lnTo>
                  <a:lnTo>
                    <a:pt x="1015038" y="1160155"/>
                  </a:lnTo>
                  <a:lnTo>
                    <a:pt x="1003239" y="1162659"/>
                  </a:lnTo>
                  <a:lnTo>
                    <a:pt x="991213" y="1164936"/>
                  </a:lnTo>
                  <a:lnTo>
                    <a:pt x="978506" y="1167440"/>
                  </a:lnTo>
                  <a:lnTo>
                    <a:pt x="965346" y="1169489"/>
                  </a:lnTo>
                  <a:lnTo>
                    <a:pt x="951732" y="1171311"/>
                  </a:lnTo>
                  <a:lnTo>
                    <a:pt x="937890" y="1173132"/>
                  </a:lnTo>
                  <a:lnTo>
                    <a:pt x="923596" y="1174726"/>
                  </a:lnTo>
                  <a:lnTo>
                    <a:pt x="908847" y="1176092"/>
                  </a:lnTo>
                  <a:lnTo>
                    <a:pt x="893871" y="1177458"/>
                  </a:lnTo>
                  <a:lnTo>
                    <a:pt x="878669" y="1178369"/>
                  </a:lnTo>
                  <a:lnTo>
                    <a:pt x="862785" y="1179280"/>
                  </a:lnTo>
                  <a:lnTo>
                    <a:pt x="846902" y="1179963"/>
                  </a:lnTo>
                  <a:lnTo>
                    <a:pt x="830792" y="1180646"/>
                  </a:lnTo>
                  <a:lnTo>
                    <a:pt x="814455" y="1181101"/>
                  </a:lnTo>
                  <a:lnTo>
                    <a:pt x="797664" y="1181101"/>
                  </a:lnTo>
                  <a:lnTo>
                    <a:pt x="783142" y="1181101"/>
                  </a:lnTo>
                  <a:lnTo>
                    <a:pt x="768620" y="1180874"/>
                  </a:lnTo>
                  <a:lnTo>
                    <a:pt x="754098" y="1180418"/>
                  </a:lnTo>
                  <a:lnTo>
                    <a:pt x="740030" y="1179735"/>
                  </a:lnTo>
                  <a:lnTo>
                    <a:pt x="726189" y="1179052"/>
                  </a:lnTo>
                  <a:lnTo>
                    <a:pt x="712348" y="1178141"/>
                  </a:lnTo>
                  <a:lnTo>
                    <a:pt x="698734" y="1177231"/>
                  </a:lnTo>
                  <a:lnTo>
                    <a:pt x="685800" y="1176092"/>
                  </a:lnTo>
                  <a:lnTo>
                    <a:pt x="685800" y="1097087"/>
                  </a:lnTo>
                  <a:lnTo>
                    <a:pt x="685800" y="1070676"/>
                  </a:lnTo>
                  <a:lnTo>
                    <a:pt x="698734" y="1071586"/>
                  </a:lnTo>
                  <a:lnTo>
                    <a:pt x="712348" y="1072725"/>
                  </a:lnTo>
                  <a:lnTo>
                    <a:pt x="726189" y="1073408"/>
                  </a:lnTo>
                  <a:lnTo>
                    <a:pt x="740030" y="1074091"/>
                  </a:lnTo>
                  <a:lnTo>
                    <a:pt x="754098" y="1074774"/>
                  </a:lnTo>
                  <a:lnTo>
                    <a:pt x="768620" y="1075002"/>
                  </a:lnTo>
                  <a:lnTo>
                    <a:pt x="783142" y="1075229"/>
                  </a:lnTo>
                  <a:lnTo>
                    <a:pt x="797664" y="1075457"/>
                  </a:lnTo>
                  <a:lnTo>
                    <a:pt x="812866" y="1075229"/>
                  </a:lnTo>
                  <a:lnTo>
                    <a:pt x="827615" y="1075002"/>
                  </a:lnTo>
                  <a:lnTo>
                    <a:pt x="842364" y="1074546"/>
                  </a:lnTo>
                  <a:lnTo>
                    <a:pt x="856659" y="1074091"/>
                  </a:lnTo>
                  <a:lnTo>
                    <a:pt x="870727" y="1073408"/>
                  </a:lnTo>
                  <a:lnTo>
                    <a:pt x="884795" y="1072497"/>
                  </a:lnTo>
                  <a:lnTo>
                    <a:pt x="898409" y="1071586"/>
                  </a:lnTo>
                  <a:lnTo>
                    <a:pt x="912023" y="1070448"/>
                  </a:lnTo>
                  <a:lnTo>
                    <a:pt x="925184" y="1069082"/>
                  </a:lnTo>
                  <a:lnTo>
                    <a:pt x="938117" y="1067488"/>
                  </a:lnTo>
                  <a:lnTo>
                    <a:pt x="950597" y="1065894"/>
                  </a:lnTo>
                  <a:lnTo>
                    <a:pt x="962850" y="1064301"/>
                  </a:lnTo>
                  <a:lnTo>
                    <a:pt x="974876" y="1062479"/>
                  </a:lnTo>
                  <a:lnTo>
                    <a:pt x="986448" y="1060430"/>
                  </a:lnTo>
                  <a:lnTo>
                    <a:pt x="997793" y="1058381"/>
                  </a:lnTo>
                  <a:lnTo>
                    <a:pt x="1008458" y="1056104"/>
                  </a:lnTo>
                  <a:lnTo>
                    <a:pt x="1018668" y="1053600"/>
                  </a:lnTo>
                  <a:lnTo>
                    <a:pt x="1028879" y="1051323"/>
                  </a:lnTo>
                  <a:lnTo>
                    <a:pt x="1038409" y="1048818"/>
                  </a:lnTo>
                  <a:lnTo>
                    <a:pt x="1047485" y="1046086"/>
                  </a:lnTo>
                  <a:lnTo>
                    <a:pt x="1056107" y="1043354"/>
                  </a:lnTo>
                  <a:lnTo>
                    <a:pt x="1064503" y="1040622"/>
                  </a:lnTo>
                  <a:lnTo>
                    <a:pt x="1071991" y="1037662"/>
                  </a:lnTo>
                  <a:lnTo>
                    <a:pt x="1079252" y="1034702"/>
                  </a:lnTo>
                  <a:lnTo>
                    <a:pt x="1085832" y="1031742"/>
                  </a:lnTo>
                  <a:lnTo>
                    <a:pt x="1091958" y="1028555"/>
                  </a:lnTo>
                  <a:lnTo>
                    <a:pt x="1097631" y="1025367"/>
                  </a:lnTo>
                  <a:lnTo>
                    <a:pt x="1102623" y="1021952"/>
                  </a:lnTo>
                  <a:lnTo>
                    <a:pt x="1106934" y="1018764"/>
                  </a:lnTo>
                  <a:lnTo>
                    <a:pt x="1111018" y="1015121"/>
                  </a:lnTo>
                  <a:lnTo>
                    <a:pt x="1114195" y="1011706"/>
                  </a:lnTo>
                  <a:lnTo>
                    <a:pt x="1116918" y="1008063"/>
                  </a:lnTo>
                  <a:close/>
                  <a:moveTo>
                    <a:pt x="2948" y="971550"/>
                  </a:moveTo>
                  <a:lnTo>
                    <a:pt x="4309" y="973586"/>
                  </a:lnTo>
                  <a:lnTo>
                    <a:pt x="5443" y="975395"/>
                  </a:lnTo>
                  <a:lnTo>
                    <a:pt x="8391" y="978788"/>
                  </a:lnTo>
                  <a:lnTo>
                    <a:pt x="12020" y="982407"/>
                  </a:lnTo>
                  <a:lnTo>
                    <a:pt x="16102" y="985800"/>
                  </a:lnTo>
                  <a:lnTo>
                    <a:pt x="21091" y="989192"/>
                  </a:lnTo>
                  <a:lnTo>
                    <a:pt x="26534" y="992359"/>
                  </a:lnTo>
                  <a:lnTo>
                    <a:pt x="32431" y="995752"/>
                  </a:lnTo>
                  <a:lnTo>
                    <a:pt x="39007" y="998692"/>
                  </a:lnTo>
                  <a:lnTo>
                    <a:pt x="46038" y="1001633"/>
                  </a:lnTo>
                  <a:lnTo>
                    <a:pt x="53748" y="1004799"/>
                  </a:lnTo>
                  <a:lnTo>
                    <a:pt x="61913" y="1007513"/>
                  </a:lnTo>
                  <a:lnTo>
                    <a:pt x="70757" y="1010454"/>
                  </a:lnTo>
                  <a:lnTo>
                    <a:pt x="79829" y="1013168"/>
                  </a:lnTo>
                  <a:lnTo>
                    <a:pt x="89354" y="1015656"/>
                  </a:lnTo>
                  <a:lnTo>
                    <a:pt x="99332" y="1018370"/>
                  </a:lnTo>
                  <a:lnTo>
                    <a:pt x="109764" y="1020632"/>
                  </a:lnTo>
                  <a:lnTo>
                    <a:pt x="120650" y="1022667"/>
                  </a:lnTo>
                  <a:lnTo>
                    <a:pt x="131990" y="1025155"/>
                  </a:lnTo>
                  <a:lnTo>
                    <a:pt x="143556" y="1026965"/>
                  </a:lnTo>
                  <a:lnTo>
                    <a:pt x="155575" y="1028774"/>
                  </a:lnTo>
                  <a:lnTo>
                    <a:pt x="168048" y="1030584"/>
                  </a:lnTo>
                  <a:lnTo>
                    <a:pt x="180522" y="1032393"/>
                  </a:lnTo>
                  <a:lnTo>
                    <a:pt x="193675" y="1033750"/>
                  </a:lnTo>
                  <a:lnTo>
                    <a:pt x="207056" y="1035108"/>
                  </a:lnTo>
                  <a:lnTo>
                    <a:pt x="220890" y="1036238"/>
                  </a:lnTo>
                  <a:lnTo>
                    <a:pt x="234724" y="1037369"/>
                  </a:lnTo>
                  <a:lnTo>
                    <a:pt x="249011" y="1038274"/>
                  </a:lnTo>
                  <a:lnTo>
                    <a:pt x="263072" y="1039179"/>
                  </a:lnTo>
                  <a:lnTo>
                    <a:pt x="277813" y="1039631"/>
                  </a:lnTo>
                  <a:lnTo>
                    <a:pt x="292554" y="1040084"/>
                  </a:lnTo>
                  <a:lnTo>
                    <a:pt x="307975" y="1040310"/>
                  </a:lnTo>
                  <a:lnTo>
                    <a:pt x="323170" y="1040536"/>
                  </a:lnTo>
                  <a:lnTo>
                    <a:pt x="338365" y="1040310"/>
                  </a:lnTo>
                  <a:lnTo>
                    <a:pt x="353333" y="1040084"/>
                  </a:lnTo>
                  <a:lnTo>
                    <a:pt x="368300" y="1039631"/>
                  </a:lnTo>
                  <a:lnTo>
                    <a:pt x="383042" y="1039179"/>
                  </a:lnTo>
                  <a:lnTo>
                    <a:pt x="397329" y="1038274"/>
                  </a:lnTo>
                  <a:lnTo>
                    <a:pt x="411390" y="1037369"/>
                  </a:lnTo>
                  <a:lnTo>
                    <a:pt x="425224" y="1036238"/>
                  </a:lnTo>
                  <a:lnTo>
                    <a:pt x="438831" y="1035108"/>
                  </a:lnTo>
                  <a:lnTo>
                    <a:pt x="452438" y="1033750"/>
                  </a:lnTo>
                  <a:lnTo>
                    <a:pt x="465365" y="1032393"/>
                  </a:lnTo>
                  <a:lnTo>
                    <a:pt x="478065" y="1030584"/>
                  </a:lnTo>
                  <a:lnTo>
                    <a:pt x="490538" y="1028774"/>
                  </a:lnTo>
                  <a:lnTo>
                    <a:pt x="502558" y="1026965"/>
                  </a:lnTo>
                  <a:lnTo>
                    <a:pt x="514124" y="1025155"/>
                  </a:lnTo>
                  <a:lnTo>
                    <a:pt x="525463" y="1022667"/>
                  </a:lnTo>
                  <a:lnTo>
                    <a:pt x="536122" y="1020632"/>
                  </a:lnTo>
                  <a:lnTo>
                    <a:pt x="546781" y="1018370"/>
                  </a:lnTo>
                  <a:lnTo>
                    <a:pt x="556760" y="1015656"/>
                  </a:lnTo>
                  <a:lnTo>
                    <a:pt x="566285" y="1013168"/>
                  </a:lnTo>
                  <a:lnTo>
                    <a:pt x="575583" y="1010454"/>
                  </a:lnTo>
                  <a:lnTo>
                    <a:pt x="584201" y="1007513"/>
                  </a:lnTo>
                  <a:lnTo>
                    <a:pt x="592365" y="1004799"/>
                  </a:lnTo>
                  <a:lnTo>
                    <a:pt x="599849" y="1001633"/>
                  </a:lnTo>
                  <a:lnTo>
                    <a:pt x="607106" y="998692"/>
                  </a:lnTo>
                  <a:lnTo>
                    <a:pt x="613683" y="995752"/>
                  </a:lnTo>
                  <a:lnTo>
                    <a:pt x="619579" y="992359"/>
                  </a:lnTo>
                  <a:lnTo>
                    <a:pt x="625022" y="989192"/>
                  </a:lnTo>
                  <a:lnTo>
                    <a:pt x="629785" y="985800"/>
                  </a:lnTo>
                  <a:lnTo>
                    <a:pt x="634094" y="982407"/>
                  </a:lnTo>
                  <a:lnTo>
                    <a:pt x="637722" y="978788"/>
                  </a:lnTo>
                  <a:lnTo>
                    <a:pt x="640670" y="975395"/>
                  </a:lnTo>
                  <a:lnTo>
                    <a:pt x="642031" y="973586"/>
                  </a:lnTo>
                  <a:lnTo>
                    <a:pt x="643165" y="971550"/>
                  </a:lnTo>
                  <a:lnTo>
                    <a:pt x="644299" y="974491"/>
                  </a:lnTo>
                  <a:lnTo>
                    <a:pt x="645433" y="976979"/>
                  </a:lnTo>
                  <a:lnTo>
                    <a:pt x="645886" y="979919"/>
                  </a:lnTo>
                  <a:lnTo>
                    <a:pt x="646113" y="982633"/>
                  </a:lnTo>
                  <a:lnTo>
                    <a:pt x="646113" y="1062249"/>
                  </a:lnTo>
                  <a:lnTo>
                    <a:pt x="645886" y="1064059"/>
                  </a:lnTo>
                  <a:lnTo>
                    <a:pt x="645660" y="1066094"/>
                  </a:lnTo>
                  <a:lnTo>
                    <a:pt x="645206" y="1068130"/>
                  </a:lnTo>
                  <a:lnTo>
                    <a:pt x="644526" y="1070166"/>
                  </a:lnTo>
                  <a:lnTo>
                    <a:pt x="643619" y="1072201"/>
                  </a:lnTo>
                  <a:lnTo>
                    <a:pt x="642485" y="1074011"/>
                  </a:lnTo>
                  <a:lnTo>
                    <a:pt x="640897" y="1076273"/>
                  </a:lnTo>
                  <a:lnTo>
                    <a:pt x="639536" y="1078082"/>
                  </a:lnTo>
                  <a:lnTo>
                    <a:pt x="637949" y="1080118"/>
                  </a:lnTo>
                  <a:lnTo>
                    <a:pt x="635908" y="1081927"/>
                  </a:lnTo>
                  <a:lnTo>
                    <a:pt x="631599" y="1085772"/>
                  </a:lnTo>
                  <a:lnTo>
                    <a:pt x="626383" y="1089391"/>
                  </a:lnTo>
                  <a:lnTo>
                    <a:pt x="620713" y="1093010"/>
                  </a:lnTo>
                  <a:lnTo>
                    <a:pt x="614363" y="1096403"/>
                  </a:lnTo>
                  <a:lnTo>
                    <a:pt x="607106" y="1100022"/>
                  </a:lnTo>
                  <a:lnTo>
                    <a:pt x="599395" y="1103188"/>
                  </a:lnTo>
                  <a:lnTo>
                    <a:pt x="591004" y="1106581"/>
                  </a:lnTo>
                  <a:lnTo>
                    <a:pt x="581933" y="1109522"/>
                  </a:lnTo>
                  <a:lnTo>
                    <a:pt x="572408" y="1112462"/>
                  </a:lnTo>
                  <a:lnTo>
                    <a:pt x="562202" y="1115628"/>
                  </a:lnTo>
                  <a:lnTo>
                    <a:pt x="551317" y="1118343"/>
                  </a:lnTo>
                  <a:lnTo>
                    <a:pt x="540204" y="1121057"/>
                  </a:lnTo>
                  <a:lnTo>
                    <a:pt x="528411" y="1123545"/>
                  </a:lnTo>
                  <a:lnTo>
                    <a:pt x="516392" y="1125807"/>
                  </a:lnTo>
                  <a:lnTo>
                    <a:pt x="503692" y="1128068"/>
                  </a:lnTo>
                  <a:lnTo>
                    <a:pt x="490538" y="1130104"/>
                  </a:lnTo>
                  <a:lnTo>
                    <a:pt x="476931" y="1131914"/>
                  </a:lnTo>
                  <a:lnTo>
                    <a:pt x="463097" y="1133723"/>
                  </a:lnTo>
                  <a:lnTo>
                    <a:pt x="448809" y="1135532"/>
                  </a:lnTo>
                  <a:lnTo>
                    <a:pt x="434295" y="1136890"/>
                  </a:lnTo>
                  <a:lnTo>
                    <a:pt x="419327" y="1138021"/>
                  </a:lnTo>
                  <a:lnTo>
                    <a:pt x="403679" y="1139151"/>
                  </a:lnTo>
                  <a:lnTo>
                    <a:pt x="388031" y="1140056"/>
                  </a:lnTo>
                  <a:lnTo>
                    <a:pt x="372156" y="1140735"/>
                  </a:lnTo>
                  <a:lnTo>
                    <a:pt x="356054" y="1141187"/>
                  </a:lnTo>
                  <a:lnTo>
                    <a:pt x="339725" y="1141413"/>
                  </a:lnTo>
                  <a:lnTo>
                    <a:pt x="323170" y="1141413"/>
                  </a:lnTo>
                  <a:lnTo>
                    <a:pt x="306388" y="1141413"/>
                  </a:lnTo>
                  <a:lnTo>
                    <a:pt x="290059" y="1141187"/>
                  </a:lnTo>
                  <a:lnTo>
                    <a:pt x="273957" y="1140735"/>
                  </a:lnTo>
                  <a:lnTo>
                    <a:pt x="258082" y="1140056"/>
                  </a:lnTo>
                  <a:lnTo>
                    <a:pt x="242434" y="1139151"/>
                  </a:lnTo>
                  <a:lnTo>
                    <a:pt x="227013" y="1138021"/>
                  </a:lnTo>
                  <a:lnTo>
                    <a:pt x="212045" y="1136890"/>
                  </a:lnTo>
                  <a:lnTo>
                    <a:pt x="197304" y="1135532"/>
                  </a:lnTo>
                  <a:lnTo>
                    <a:pt x="183016" y="1133723"/>
                  </a:lnTo>
                  <a:lnTo>
                    <a:pt x="169182" y="1131914"/>
                  </a:lnTo>
                  <a:lnTo>
                    <a:pt x="155575" y="1130104"/>
                  </a:lnTo>
                  <a:lnTo>
                    <a:pt x="142422" y="1128068"/>
                  </a:lnTo>
                  <a:lnTo>
                    <a:pt x="129948" y="1125807"/>
                  </a:lnTo>
                  <a:lnTo>
                    <a:pt x="117475" y="1123545"/>
                  </a:lnTo>
                  <a:lnTo>
                    <a:pt x="105682" y="1121057"/>
                  </a:lnTo>
                  <a:lnTo>
                    <a:pt x="94570" y="1118343"/>
                  </a:lnTo>
                  <a:lnTo>
                    <a:pt x="83911" y="1115628"/>
                  </a:lnTo>
                  <a:lnTo>
                    <a:pt x="73706" y="1112462"/>
                  </a:lnTo>
                  <a:lnTo>
                    <a:pt x="64181" y="1109522"/>
                  </a:lnTo>
                  <a:lnTo>
                    <a:pt x="55109" y="1106581"/>
                  </a:lnTo>
                  <a:lnTo>
                    <a:pt x="46718" y="1103188"/>
                  </a:lnTo>
                  <a:lnTo>
                    <a:pt x="38781" y="1100022"/>
                  </a:lnTo>
                  <a:lnTo>
                    <a:pt x="31750" y="1096403"/>
                  </a:lnTo>
                  <a:lnTo>
                    <a:pt x="25173" y="1093010"/>
                  </a:lnTo>
                  <a:lnTo>
                    <a:pt x="19730" y="1089391"/>
                  </a:lnTo>
                  <a:lnTo>
                    <a:pt x="14514" y="1085772"/>
                  </a:lnTo>
                  <a:lnTo>
                    <a:pt x="9979" y="1081927"/>
                  </a:lnTo>
                  <a:lnTo>
                    <a:pt x="8164" y="1080118"/>
                  </a:lnTo>
                  <a:lnTo>
                    <a:pt x="6577" y="1078082"/>
                  </a:lnTo>
                  <a:lnTo>
                    <a:pt x="4989" y="1076273"/>
                  </a:lnTo>
                  <a:lnTo>
                    <a:pt x="3855" y="1074011"/>
                  </a:lnTo>
                  <a:lnTo>
                    <a:pt x="2495" y="1072201"/>
                  </a:lnTo>
                  <a:lnTo>
                    <a:pt x="1588" y="1070166"/>
                  </a:lnTo>
                  <a:lnTo>
                    <a:pt x="907" y="1068130"/>
                  </a:lnTo>
                  <a:lnTo>
                    <a:pt x="454" y="1066094"/>
                  </a:lnTo>
                  <a:lnTo>
                    <a:pt x="0" y="1064059"/>
                  </a:lnTo>
                  <a:lnTo>
                    <a:pt x="0" y="1062249"/>
                  </a:lnTo>
                  <a:lnTo>
                    <a:pt x="0" y="982633"/>
                  </a:lnTo>
                  <a:lnTo>
                    <a:pt x="227" y="979919"/>
                  </a:lnTo>
                  <a:lnTo>
                    <a:pt x="680" y="976979"/>
                  </a:lnTo>
                  <a:lnTo>
                    <a:pt x="1588" y="974491"/>
                  </a:lnTo>
                  <a:lnTo>
                    <a:pt x="2948" y="971550"/>
                  </a:lnTo>
                  <a:close/>
                  <a:moveTo>
                    <a:pt x="1117825" y="871538"/>
                  </a:moveTo>
                  <a:lnTo>
                    <a:pt x="1119187" y="874050"/>
                  </a:lnTo>
                  <a:lnTo>
                    <a:pt x="1120094" y="877017"/>
                  </a:lnTo>
                  <a:lnTo>
                    <a:pt x="1120775" y="879757"/>
                  </a:lnTo>
                  <a:lnTo>
                    <a:pt x="1120775" y="882268"/>
                  </a:lnTo>
                  <a:lnTo>
                    <a:pt x="1120775" y="962628"/>
                  </a:lnTo>
                  <a:lnTo>
                    <a:pt x="1120775" y="964911"/>
                  </a:lnTo>
                  <a:lnTo>
                    <a:pt x="1120548" y="966966"/>
                  </a:lnTo>
                  <a:lnTo>
                    <a:pt x="1119868" y="969020"/>
                  </a:lnTo>
                  <a:lnTo>
                    <a:pt x="1119187" y="970847"/>
                  </a:lnTo>
                  <a:lnTo>
                    <a:pt x="1118279" y="973130"/>
                  </a:lnTo>
                  <a:lnTo>
                    <a:pt x="1117372" y="974956"/>
                  </a:lnTo>
                  <a:lnTo>
                    <a:pt x="1116010" y="977011"/>
                  </a:lnTo>
                  <a:lnTo>
                    <a:pt x="1114195" y="978837"/>
                  </a:lnTo>
                  <a:lnTo>
                    <a:pt x="1112607" y="980892"/>
                  </a:lnTo>
                  <a:lnTo>
                    <a:pt x="1110791" y="982718"/>
                  </a:lnTo>
                  <a:lnTo>
                    <a:pt x="1106253" y="986599"/>
                  </a:lnTo>
                  <a:lnTo>
                    <a:pt x="1101488" y="990252"/>
                  </a:lnTo>
                  <a:lnTo>
                    <a:pt x="1095589" y="993905"/>
                  </a:lnTo>
                  <a:lnTo>
                    <a:pt x="1089009" y="997557"/>
                  </a:lnTo>
                  <a:lnTo>
                    <a:pt x="1081975" y="1000982"/>
                  </a:lnTo>
                  <a:lnTo>
                    <a:pt x="1074260" y="1004406"/>
                  </a:lnTo>
                  <a:lnTo>
                    <a:pt x="1065864" y="1007602"/>
                  </a:lnTo>
                  <a:lnTo>
                    <a:pt x="1056788" y="1010799"/>
                  </a:lnTo>
                  <a:lnTo>
                    <a:pt x="1047031" y="1013766"/>
                  </a:lnTo>
                  <a:lnTo>
                    <a:pt x="1037048" y="1016506"/>
                  </a:lnTo>
                  <a:lnTo>
                    <a:pt x="1026156" y="1019474"/>
                  </a:lnTo>
                  <a:lnTo>
                    <a:pt x="1015038" y="1022213"/>
                  </a:lnTo>
                  <a:lnTo>
                    <a:pt x="1003239" y="1024725"/>
                  </a:lnTo>
                  <a:lnTo>
                    <a:pt x="991213" y="1027008"/>
                  </a:lnTo>
                  <a:lnTo>
                    <a:pt x="978506" y="1029291"/>
                  </a:lnTo>
                  <a:lnTo>
                    <a:pt x="965346" y="1031345"/>
                  </a:lnTo>
                  <a:lnTo>
                    <a:pt x="951732" y="1033400"/>
                  </a:lnTo>
                  <a:lnTo>
                    <a:pt x="937890" y="1035226"/>
                  </a:lnTo>
                  <a:lnTo>
                    <a:pt x="923596" y="1036596"/>
                  </a:lnTo>
                  <a:lnTo>
                    <a:pt x="908847" y="1037966"/>
                  </a:lnTo>
                  <a:lnTo>
                    <a:pt x="893871" y="1039564"/>
                  </a:lnTo>
                  <a:lnTo>
                    <a:pt x="878669" y="1040477"/>
                  </a:lnTo>
                  <a:lnTo>
                    <a:pt x="862785" y="1041390"/>
                  </a:lnTo>
                  <a:lnTo>
                    <a:pt x="846902" y="1042075"/>
                  </a:lnTo>
                  <a:lnTo>
                    <a:pt x="830792" y="1042532"/>
                  </a:lnTo>
                  <a:lnTo>
                    <a:pt x="814455" y="1042988"/>
                  </a:lnTo>
                  <a:lnTo>
                    <a:pt x="797664" y="1042988"/>
                  </a:lnTo>
                  <a:lnTo>
                    <a:pt x="783142" y="1042988"/>
                  </a:lnTo>
                  <a:lnTo>
                    <a:pt x="768620" y="1042760"/>
                  </a:lnTo>
                  <a:lnTo>
                    <a:pt x="754098" y="1042303"/>
                  </a:lnTo>
                  <a:lnTo>
                    <a:pt x="740030" y="1041847"/>
                  </a:lnTo>
                  <a:lnTo>
                    <a:pt x="726189" y="1041162"/>
                  </a:lnTo>
                  <a:lnTo>
                    <a:pt x="712348" y="1040249"/>
                  </a:lnTo>
                  <a:lnTo>
                    <a:pt x="698734" y="1039107"/>
                  </a:lnTo>
                  <a:lnTo>
                    <a:pt x="685800" y="1037966"/>
                  </a:lnTo>
                  <a:lnTo>
                    <a:pt x="685800" y="1036368"/>
                  </a:lnTo>
                  <a:lnTo>
                    <a:pt x="685800" y="986599"/>
                  </a:lnTo>
                  <a:lnTo>
                    <a:pt x="685800" y="952355"/>
                  </a:lnTo>
                  <a:lnTo>
                    <a:pt x="685800" y="935918"/>
                  </a:lnTo>
                  <a:lnTo>
                    <a:pt x="698961" y="937059"/>
                  </a:lnTo>
                  <a:lnTo>
                    <a:pt x="712348" y="937972"/>
                  </a:lnTo>
                  <a:lnTo>
                    <a:pt x="726189" y="938885"/>
                  </a:lnTo>
                  <a:lnTo>
                    <a:pt x="740030" y="939570"/>
                  </a:lnTo>
                  <a:lnTo>
                    <a:pt x="754098" y="940027"/>
                  </a:lnTo>
                  <a:lnTo>
                    <a:pt x="768620" y="940484"/>
                  </a:lnTo>
                  <a:lnTo>
                    <a:pt x="783142" y="940712"/>
                  </a:lnTo>
                  <a:lnTo>
                    <a:pt x="797664" y="940712"/>
                  </a:lnTo>
                  <a:lnTo>
                    <a:pt x="813093" y="940712"/>
                  </a:lnTo>
                  <a:lnTo>
                    <a:pt x="828069" y="940484"/>
                  </a:lnTo>
                  <a:lnTo>
                    <a:pt x="842818" y="940027"/>
                  </a:lnTo>
                  <a:lnTo>
                    <a:pt x="857566" y="939342"/>
                  </a:lnTo>
                  <a:lnTo>
                    <a:pt x="872088" y="938657"/>
                  </a:lnTo>
                  <a:lnTo>
                    <a:pt x="886156" y="937744"/>
                  </a:lnTo>
                  <a:lnTo>
                    <a:pt x="899998" y="936831"/>
                  </a:lnTo>
                  <a:lnTo>
                    <a:pt x="913612" y="935689"/>
                  </a:lnTo>
                  <a:lnTo>
                    <a:pt x="926999" y="934091"/>
                  </a:lnTo>
                  <a:lnTo>
                    <a:pt x="940160" y="932721"/>
                  </a:lnTo>
                  <a:lnTo>
                    <a:pt x="952866" y="931123"/>
                  </a:lnTo>
                  <a:lnTo>
                    <a:pt x="965119" y="929297"/>
                  </a:lnTo>
                  <a:lnTo>
                    <a:pt x="977372" y="927242"/>
                  </a:lnTo>
                  <a:lnTo>
                    <a:pt x="988717" y="925188"/>
                  </a:lnTo>
                  <a:lnTo>
                    <a:pt x="1000289" y="923133"/>
                  </a:lnTo>
                  <a:lnTo>
                    <a:pt x="1010954" y="920850"/>
                  </a:lnTo>
                  <a:lnTo>
                    <a:pt x="1021618" y="918339"/>
                  </a:lnTo>
                  <a:lnTo>
                    <a:pt x="1031602" y="916056"/>
                  </a:lnTo>
                  <a:lnTo>
                    <a:pt x="1040905" y="913545"/>
                  </a:lnTo>
                  <a:lnTo>
                    <a:pt x="1050208" y="910577"/>
                  </a:lnTo>
                  <a:lnTo>
                    <a:pt x="1058830" y="907837"/>
                  </a:lnTo>
                  <a:lnTo>
                    <a:pt x="1066999" y="904869"/>
                  </a:lnTo>
                  <a:lnTo>
                    <a:pt x="1074714" y="901902"/>
                  </a:lnTo>
                  <a:lnTo>
                    <a:pt x="1081748" y="898934"/>
                  </a:lnTo>
                  <a:lnTo>
                    <a:pt x="1088328" y="895738"/>
                  </a:lnTo>
                  <a:lnTo>
                    <a:pt x="1094454" y="892541"/>
                  </a:lnTo>
                  <a:lnTo>
                    <a:pt x="1099673" y="889117"/>
                  </a:lnTo>
                  <a:lnTo>
                    <a:pt x="1104665" y="885693"/>
                  </a:lnTo>
                  <a:lnTo>
                    <a:pt x="1108976" y="882268"/>
                  </a:lnTo>
                  <a:lnTo>
                    <a:pt x="1112607" y="878844"/>
                  </a:lnTo>
                  <a:lnTo>
                    <a:pt x="1115329" y="874963"/>
                  </a:lnTo>
                  <a:lnTo>
                    <a:pt x="1116918" y="873365"/>
                  </a:lnTo>
                  <a:lnTo>
                    <a:pt x="1117825" y="871538"/>
                  </a:lnTo>
                  <a:close/>
                  <a:moveTo>
                    <a:pt x="1635810" y="852488"/>
                  </a:moveTo>
                  <a:lnTo>
                    <a:pt x="1637622" y="855903"/>
                  </a:lnTo>
                  <a:lnTo>
                    <a:pt x="1638982" y="858863"/>
                  </a:lnTo>
                  <a:lnTo>
                    <a:pt x="1639662" y="862279"/>
                  </a:lnTo>
                  <a:lnTo>
                    <a:pt x="1639888" y="865238"/>
                  </a:lnTo>
                  <a:lnTo>
                    <a:pt x="1639888" y="945382"/>
                  </a:lnTo>
                  <a:lnTo>
                    <a:pt x="1639888" y="947431"/>
                  </a:lnTo>
                  <a:lnTo>
                    <a:pt x="1639435" y="949481"/>
                  </a:lnTo>
                  <a:lnTo>
                    <a:pt x="1638982" y="951757"/>
                  </a:lnTo>
                  <a:lnTo>
                    <a:pt x="1638302" y="953579"/>
                  </a:lnTo>
                  <a:lnTo>
                    <a:pt x="1637396" y="955628"/>
                  </a:lnTo>
                  <a:lnTo>
                    <a:pt x="1636263" y="957677"/>
                  </a:lnTo>
                  <a:lnTo>
                    <a:pt x="1634904" y="959726"/>
                  </a:lnTo>
                  <a:lnTo>
                    <a:pt x="1633318" y="961548"/>
                  </a:lnTo>
                  <a:lnTo>
                    <a:pt x="1631732" y="963369"/>
                  </a:lnTo>
                  <a:lnTo>
                    <a:pt x="1629919" y="965418"/>
                  </a:lnTo>
                  <a:lnTo>
                    <a:pt x="1625388" y="969289"/>
                  </a:lnTo>
                  <a:lnTo>
                    <a:pt x="1620176" y="973159"/>
                  </a:lnTo>
                  <a:lnTo>
                    <a:pt x="1614739" y="976575"/>
                  </a:lnTo>
                  <a:lnTo>
                    <a:pt x="1608168" y="980218"/>
                  </a:lnTo>
                  <a:lnTo>
                    <a:pt x="1600918" y="983633"/>
                  </a:lnTo>
                  <a:lnTo>
                    <a:pt x="1593215" y="987048"/>
                  </a:lnTo>
                  <a:lnTo>
                    <a:pt x="1584831" y="990236"/>
                  </a:lnTo>
                  <a:lnTo>
                    <a:pt x="1575769" y="993195"/>
                  </a:lnTo>
                  <a:lnTo>
                    <a:pt x="1566253" y="996383"/>
                  </a:lnTo>
                  <a:lnTo>
                    <a:pt x="1556057" y="999343"/>
                  </a:lnTo>
                  <a:lnTo>
                    <a:pt x="1545408" y="1002075"/>
                  </a:lnTo>
                  <a:lnTo>
                    <a:pt x="1534306" y="1004807"/>
                  </a:lnTo>
                  <a:lnTo>
                    <a:pt x="1522524" y="1007084"/>
                  </a:lnTo>
                  <a:lnTo>
                    <a:pt x="1510290" y="1009589"/>
                  </a:lnTo>
                  <a:lnTo>
                    <a:pt x="1497602" y="1011865"/>
                  </a:lnTo>
                  <a:lnTo>
                    <a:pt x="1484461" y="1013914"/>
                  </a:lnTo>
                  <a:lnTo>
                    <a:pt x="1470866" y="1015736"/>
                  </a:lnTo>
                  <a:lnTo>
                    <a:pt x="1457045" y="1017785"/>
                  </a:lnTo>
                  <a:lnTo>
                    <a:pt x="1442998" y="1019151"/>
                  </a:lnTo>
                  <a:lnTo>
                    <a:pt x="1428271" y="1020745"/>
                  </a:lnTo>
                  <a:lnTo>
                    <a:pt x="1413317" y="1021883"/>
                  </a:lnTo>
                  <a:lnTo>
                    <a:pt x="1397684" y="1022794"/>
                  </a:lnTo>
                  <a:lnTo>
                    <a:pt x="1382050" y="1023705"/>
                  </a:lnTo>
                  <a:lnTo>
                    <a:pt x="1366191" y="1024616"/>
                  </a:lnTo>
                  <a:lnTo>
                    <a:pt x="1350104" y="1025071"/>
                  </a:lnTo>
                  <a:lnTo>
                    <a:pt x="1333791" y="1025526"/>
                  </a:lnTo>
                  <a:lnTo>
                    <a:pt x="1317251" y="1025526"/>
                  </a:lnTo>
                  <a:lnTo>
                    <a:pt x="1296180" y="1025526"/>
                  </a:lnTo>
                  <a:lnTo>
                    <a:pt x="1275562" y="1024843"/>
                  </a:lnTo>
                  <a:lnTo>
                    <a:pt x="1255397" y="1024160"/>
                  </a:lnTo>
                  <a:lnTo>
                    <a:pt x="1235686" y="1022794"/>
                  </a:lnTo>
                  <a:lnTo>
                    <a:pt x="1216427" y="1021428"/>
                  </a:lnTo>
                  <a:lnTo>
                    <a:pt x="1197622" y="1019834"/>
                  </a:lnTo>
                  <a:lnTo>
                    <a:pt x="1179496" y="1018013"/>
                  </a:lnTo>
                  <a:lnTo>
                    <a:pt x="1162050" y="1015508"/>
                  </a:lnTo>
                  <a:lnTo>
                    <a:pt x="1162050" y="980673"/>
                  </a:lnTo>
                  <a:lnTo>
                    <a:pt x="1162050" y="910092"/>
                  </a:lnTo>
                  <a:lnTo>
                    <a:pt x="1179496" y="912141"/>
                  </a:lnTo>
                  <a:lnTo>
                    <a:pt x="1197622" y="914190"/>
                  </a:lnTo>
                  <a:lnTo>
                    <a:pt x="1216427" y="916011"/>
                  </a:lnTo>
                  <a:lnTo>
                    <a:pt x="1235686" y="917377"/>
                  </a:lnTo>
                  <a:lnTo>
                    <a:pt x="1255397" y="918516"/>
                  </a:lnTo>
                  <a:lnTo>
                    <a:pt x="1275562" y="919199"/>
                  </a:lnTo>
                  <a:lnTo>
                    <a:pt x="1296180" y="919654"/>
                  </a:lnTo>
                  <a:lnTo>
                    <a:pt x="1317251" y="920110"/>
                  </a:lnTo>
                  <a:lnTo>
                    <a:pt x="1332205" y="920110"/>
                  </a:lnTo>
                  <a:lnTo>
                    <a:pt x="1347159" y="919427"/>
                  </a:lnTo>
                  <a:lnTo>
                    <a:pt x="1361659" y="919199"/>
                  </a:lnTo>
                  <a:lnTo>
                    <a:pt x="1376160" y="918516"/>
                  </a:lnTo>
                  <a:lnTo>
                    <a:pt x="1390207" y="917833"/>
                  </a:lnTo>
                  <a:lnTo>
                    <a:pt x="1404028" y="916922"/>
                  </a:lnTo>
                  <a:lnTo>
                    <a:pt x="1417849" y="916011"/>
                  </a:lnTo>
                  <a:lnTo>
                    <a:pt x="1431216" y="914873"/>
                  </a:lnTo>
                  <a:lnTo>
                    <a:pt x="1444584" y="913507"/>
                  </a:lnTo>
                  <a:lnTo>
                    <a:pt x="1457499" y="911913"/>
                  </a:lnTo>
                  <a:lnTo>
                    <a:pt x="1469960" y="910319"/>
                  </a:lnTo>
                  <a:lnTo>
                    <a:pt x="1482195" y="908726"/>
                  </a:lnTo>
                  <a:lnTo>
                    <a:pt x="1493976" y="906904"/>
                  </a:lnTo>
                  <a:lnTo>
                    <a:pt x="1505532" y="904855"/>
                  </a:lnTo>
                  <a:lnTo>
                    <a:pt x="1516860" y="902806"/>
                  </a:lnTo>
                  <a:lnTo>
                    <a:pt x="1527509" y="900529"/>
                  </a:lnTo>
                  <a:lnTo>
                    <a:pt x="1537931" y="898480"/>
                  </a:lnTo>
                  <a:lnTo>
                    <a:pt x="1547900" y="895748"/>
                  </a:lnTo>
                  <a:lnTo>
                    <a:pt x="1557416" y="893243"/>
                  </a:lnTo>
                  <a:lnTo>
                    <a:pt x="1566479" y="890739"/>
                  </a:lnTo>
                  <a:lnTo>
                    <a:pt x="1575089" y="888007"/>
                  </a:lnTo>
                  <a:lnTo>
                    <a:pt x="1583472" y="885274"/>
                  </a:lnTo>
                  <a:lnTo>
                    <a:pt x="1591175" y="882087"/>
                  </a:lnTo>
                  <a:lnTo>
                    <a:pt x="1598426" y="879355"/>
                  </a:lnTo>
                  <a:lnTo>
                    <a:pt x="1604770" y="876167"/>
                  </a:lnTo>
                  <a:lnTo>
                    <a:pt x="1611114" y="872980"/>
                  </a:lnTo>
                  <a:lnTo>
                    <a:pt x="1616551" y="869792"/>
                  </a:lnTo>
                  <a:lnTo>
                    <a:pt x="1621762" y="866377"/>
                  </a:lnTo>
                  <a:lnTo>
                    <a:pt x="1626067" y="863189"/>
                  </a:lnTo>
                  <a:lnTo>
                    <a:pt x="1629919" y="859546"/>
                  </a:lnTo>
                  <a:lnTo>
                    <a:pt x="1633091" y="856131"/>
                  </a:lnTo>
                  <a:lnTo>
                    <a:pt x="1635810" y="852488"/>
                  </a:lnTo>
                  <a:close/>
                  <a:moveTo>
                    <a:pt x="323170" y="766763"/>
                  </a:moveTo>
                  <a:lnTo>
                    <a:pt x="339725" y="766990"/>
                  </a:lnTo>
                  <a:lnTo>
                    <a:pt x="356054" y="767218"/>
                  </a:lnTo>
                  <a:lnTo>
                    <a:pt x="372156" y="767672"/>
                  </a:lnTo>
                  <a:lnTo>
                    <a:pt x="388031" y="768354"/>
                  </a:lnTo>
                  <a:lnTo>
                    <a:pt x="403679" y="769263"/>
                  </a:lnTo>
                  <a:lnTo>
                    <a:pt x="419327" y="770399"/>
                  </a:lnTo>
                  <a:lnTo>
                    <a:pt x="434295" y="771535"/>
                  </a:lnTo>
                  <a:lnTo>
                    <a:pt x="448809" y="773125"/>
                  </a:lnTo>
                  <a:lnTo>
                    <a:pt x="463097" y="774716"/>
                  </a:lnTo>
                  <a:lnTo>
                    <a:pt x="476931" y="776306"/>
                  </a:lnTo>
                  <a:lnTo>
                    <a:pt x="490538" y="778351"/>
                  </a:lnTo>
                  <a:lnTo>
                    <a:pt x="503692" y="780396"/>
                  </a:lnTo>
                  <a:lnTo>
                    <a:pt x="516392" y="782668"/>
                  </a:lnTo>
                  <a:lnTo>
                    <a:pt x="528411" y="784941"/>
                  </a:lnTo>
                  <a:lnTo>
                    <a:pt x="540204" y="787667"/>
                  </a:lnTo>
                  <a:lnTo>
                    <a:pt x="551317" y="790167"/>
                  </a:lnTo>
                  <a:lnTo>
                    <a:pt x="562202" y="792893"/>
                  </a:lnTo>
                  <a:lnTo>
                    <a:pt x="572408" y="795847"/>
                  </a:lnTo>
                  <a:lnTo>
                    <a:pt x="581933" y="798801"/>
                  </a:lnTo>
                  <a:lnTo>
                    <a:pt x="591004" y="802209"/>
                  </a:lnTo>
                  <a:lnTo>
                    <a:pt x="599395" y="805163"/>
                  </a:lnTo>
                  <a:lnTo>
                    <a:pt x="607106" y="808571"/>
                  </a:lnTo>
                  <a:lnTo>
                    <a:pt x="614363" y="811979"/>
                  </a:lnTo>
                  <a:lnTo>
                    <a:pt x="620713" y="815387"/>
                  </a:lnTo>
                  <a:lnTo>
                    <a:pt x="626383" y="819250"/>
                  </a:lnTo>
                  <a:lnTo>
                    <a:pt x="631599" y="822886"/>
                  </a:lnTo>
                  <a:lnTo>
                    <a:pt x="635908" y="826748"/>
                  </a:lnTo>
                  <a:lnTo>
                    <a:pt x="637949" y="828566"/>
                  </a:lnTo>
                  <a:lnTo>
                    <a:pt x="639536" y="830384"/>
                  </a:lnTo>
                  <a:lnTo>
                    <a:pt x="640897" y="832656"/>
                  </a:lnTo>
                  <a:lnTo>
                    <a:pt x="642485" y="834474"/>
                  </a:lnTo>
                  <a:lnTo>
                    <a:pt x="643619" y="836519"/>
                  </a:lnTo>
                  <a:lnTo>
                    <a:pt x="644526" y="838336"/>
                  </a:lnTo>
                  <a:lnTo>
                    <a:pt x="645206" y="840608"/>
                  </a:lnTo>
                  <a:lnTo>
                    <a:pt x="645660" y="842653"/>
                  </a:lnTo>
                  <a:lnTo>
                    <a:pt x="645886" y="844471"/>
                  </a:lnTo>
                  <a:lnTo>
                    <a:pt x="646113" y="846743"/>
                  </a:lnTo>
                  <a:lnTo>
                    <a:pt x="646113" y="926496"/>
                  </a:lnTo>
                  <a:lnTo>
                    <a:pt x="645886" y="928768"/>
                  </a:lnTo>
                  <a:lnTo>
                    <a:pt x="645660" y="930813"/>
                  </a:lnTo>
                  <a:lnTo>
                    <a:pt x="645206" y="932631"/>
                  </a:lnTo>
                  <a:lnTo>
                    <a:pt x="644526" y="934676"/>
                  </a:lnTo>
                  <a:lnTo>
                    <a:pt x="643619" y="936948"/>
                  </a:lnTo>
                  <a:lnTo>
                    <a:pt x="642485" y="938766"/>
                  </a:lnTo>
                  <a:lnTo>
                    <a:pt x="640897" y="940584"/>
                  </a:lnTo>
                  <a:lnTo>
                    <a:pt x="639536" y="942856"/>
                  </a:lnTo>
                  <a:lnTo>
                    <a:pt x="637949" y="944673"/>
                  </a:lnTo>
                  <a:lnTo>
                    <a:pt x="635908" y="946491"/>
                  </a:lnTo>
                  <a:lnTo>
                    <a:pt x="631599" y="950354"/>
                  </a:lnTo>
                  <a:lnTo>
                    <a:pt x="626383" y="953989"/>
                  </a:lnTo>
                  <a:lnTo>
                    <a:pt x="620713" y="957852"/>
                  </a:lnTo>
                  <a:lnTo>
                    <a:pt x="614363" y="961260"/>
                  </a:lnTo>
                  <a:lnTo>
                    <a:pt x="607106" y="964896"/>
                  </a:lnTo>
                  <a:lnTo>
                    <a:pt x="599395" y="968077"/>
                  </a:lnTo>
                  <a:lnTo>
                    <a:pt x="591004" y="971258"/>
                  </a:lnTo>
                  <a:lnTo>
                    <a:pt x="581933" y="974439"/>
                  </a:lnTo>
                  <a:lnTo>
                    <a:pt x="572408" y="977393"/>
                  </a:lnTo>
                  <a:lnTo>
                    <a:pt x="562202" y="980346"/>
                  </a:lnTo>
                  <a:lnTo>
                    <a:pt x="551317" y="983073"/>
                  </a:lnTo>
                  <a:lnTo>
                    <a:pt x="540204" y="985572"/>
                  </a:lnTo>
                  <a:lnTo>
                    <a:pt x="528411" y="988299"/>
                  </a:lnTo>
                  <a:lnTo>
                    <a:pt x="516392" y="990571"/>
                  </a:lnTo>
                  <a:lnTo>
                    <a:pt x="503692" y="992843"/>
                  </a:lnTo>
                  <a:lnTo>
                    <a:pt x="490538" y="995115"/>
                  </a:lnTo>
                  <a:lnTo>
                    <a:pt x="476931" y="996933"/>
                  </a:lnTo>
                  <a:lnTo>
                    <a:pt x="463097" y="998524"/>
                  </a:lnTo>
                  <a:lnTo>
                    <a:pt x="448809" y="1000114"/>
                  </a:lnTo>
                  <a:lnTo>
                    <a:pt x="434295" y="1001477"/>
                  </a:lnTo>
                  <a:lnTo>
                    <a:pt x="419327" y="1003068"/>
                  </a:lnTo>
                  <a:lnTo>
                    <a:pt x="403679" y="1003977"/>
                  </a:lnTo>
                  <a:lnTo>
                    <a:pt x="388031" y="1004886"/>
                  </a:lnTo>
                  <a:lnTo>
                    <a:pt x="372156" y="1005567"/>
                  </a:lnTo>
                  <a:lnTo>
                    <a:pt x="356054" y="1006022"/>
                  </a:lnTo>
                  <a:lnTo>
                    <a:pt x="339725" y="1006476"/>
                  </a:lnTo>
                  <a:lnTo>
                    <a:pt x="323170" y="1006476"/>
                  </a:lnTo>
                  <a:lnTo>
                    <a:pt x="306388" y="1006476"/>
                  </a:lnTo>
                  <a:lnTo>
                    <a:pt x="290059" y="1006022"/>
                  </a:lnTo>
                  <a:lnTo>
                    <a:pt x="273957" y="1005567"/>
                  </a:lnTo>
                  <a:lnTo>
                    <a:pt x="258082" y="1004886"/>
                  </a:lnTo>
                  <a:lnTo>
                    <a:pt x="242434" y="1003977"/>
                  </a:lnTo>
                  <a:lnTo>
                    <a:pt x="227013" y="1003068"/>
                  </a:lnTo>
                  <a:lnTo>
                    <a:pt x="212045" y="1001477"/>
                  </a:lnTo>
                  <a:lnTo>
                    <a:pt x="197304" y="1000114"/>
                  </a:lnTo>
                  <a:lnTo>
                    <a:pt x="183016" y="998524"/>
                  </a:lnTo>
                  <a:lnTo>
                    <a:pt x="169182" y="996933"/>
                  </a:lnTo>
                  <a:lnTo>
                    <a:pt x="155575" y="995115"/>
                  </a:lnTo>
                  <a:lnTo>
                    <a:pt x="142422" y="992843"/>
                  </a:lnTo>
                  <a:lnTo>
                    <a:pt x="129948" y="990571"/>
                  </a:lnTo>
                  <a:lnTo>
                    <a:pt x="117475" y="988299"/>
                  </a:lnTo>
                  <a:lnTo>
                    <a:pt x="105682" y="985572"/>
                  </a:lnTo>
                  <a:lnTo>
                    <a:pt x="94570" y="983073"/>
                  </a:lnTo>
                  <a:lnTo>
                    <a:pt x="83911" y="980346"/>
                  </a:lnTo>
                  <a:lnTo>
                    <a:pt x="73706" y="977393"/>
                  </a:lnTo>
                  <a:lnTo>
                    <a:pt x="64181" y="974439"/>
                  </a:lnTo>
                  <a:lnTo>
                    <a:pt x="55109" y="971258"/>
                  </a:lnTo>
                  <a:lnTo>
                    <a:pt x="46718" y="968077"/>
                  </a:lnTo>
                  <a:lnTo>
                    <a:pt x="38781" y="964896"/>
                  </a:lnTo>
                  <a:lnTo>
                    <a:pt x="31750" y="961260"/>
                  </a:lnTo>
                  <a:lnTo>
                    <a:pt x="25173" y="957852"/>
                  </a:lnTo>
                  <a:lnTo>
                    <a:pt x="19730" y="953989"/>
                  </a:lnTo>
                  <a:lnTo>
                    <a:pt x="14514" y="950354"/>
                  </a:lnTo>
                  <a:lnTo>
                    <a:pt x="9979" y="946491"/>
                  </a:lnTo>
                  <a:lnTo>
                    <a:pt x="8164" y="944673"/>
                  </a:lnTo>
                  <a:lnTo>
                    <a:pt x="6577" y="942856"/>
                  </a:lnTo>
                  <a:lnTo>
                    <a:pt x="4989" y="940584"/>
                  </a:lnTo>
                  <a:lnTo>
                    <a:pt x="3855" y="938766"/>
                  </a:lnTo>
                  <a:lnTo>
                    <a:pt x="2495" y="936948"/>
                  </a:lnTo>
                  <a:lnTo>
                    <a:pt x="1588" y="934676"/>
                  </a:lnTo>
                  <a:lnTo>
                    <a:pt x="907" y="932631"/>
                  </a:lnTo>
                  <a:lnTo>
                    <a:pt x="454" y="930813"/>
                  </a:lnTo>
                  <a:lnTo>
                    <a:pt x="0" y="928768"/>
                  </a:lnTo>
                  <a:lnTo>
                    <a:pt x="0" y="926496"/>
                  </a:lnTo>
                  <a:lnTo>
                    <a:pt x="0" y="846743"/>
                  </a:lnTo>
                  <a:lnTo>
                    <a:pt x="0" y="844471"/>
                  </a:lnTo>
                  <a:lnTo>
                    <a:pt x="454" y="842653"/>
                  </a:lnTo>
                  <a:lnTo>
                    <a:pt x="907" y="840608"/>
                  </a:lnTo>
                  <a:lnTo>
                    <a:pt x="1588" y="838336"/>
                  </a:lnTo>
                  <a:lnTo>
                    <a:pt x="2495" y="836519"/>
                  </a:lnTo>
                  <a:lnTo>
                    <a:pt x="3855" y="834474"/>
                  </a:lnTo>
                  <a:lnTo>
                    <a:pt x="4989" y="832656"/>
                  </a:lnTo>
                  <a:lnTo>
                    <a:pt x="6577" y="830384"/>
                  </a:lnTo>
                  <a:lnTo>
                    <a:pt x="8164" y="828566"/>
                  </a:lnTo>
                  <a:lnTo>
                    <a:pt x="9979" y="826748"/>
                  </a:lnTo>
                  <a:lnTo>
                    <a:pt x="14514" y="822886"/>
                  </a:lnTo>
                  <a:lnTo>
                    <a:pt x="19730" y="819250"/>
                  </a:lnTo>
                  <a:lnTo>
                    <a:pt x="25173" y="815387"/>
                  </a:lnTo>
                  <a:lnTo>
                    <a:pt x="31750" y="811979"/>
                  </a:lnTo>
                  <a:lnTo>
                    <a:pt x="38781" y="808571"/>
                  </a:lnTo>
                  <a:lnTo>
                    <a:pt x="46718" y="805163"/>
                  </a:lnTo>
                  <a:lnTo>
                    <a:pt x="55109" y="802209"/>
                  </a:lnTo>
                  <a:lnTo>
                    <a:pt x="64181" y="798801"/>
                  </a:lnTo>
                  <a:lnTo>
                    <a:pt x="73706" y="795847"/>
                  </a:lnTo>
                  <a:lnTo>
                    <a:pt x="83911" y="792893"/>
                  </a:lnTo>
                  <a:lnTo>
                    <a:pt x="94570" y="790167"/>
                  </a:lnTo>
                  <a:lnTo>
                    <a:pt x="105682" y="787667"/>
                  </a:lnTo>
                  <a:lnTo>
                    <a:pt x="117475" y="784941"/>
                  </a:lnTo>
                  <a:lnTo>
                    <a:pt x="129948" y="782668"/>
                  </a:lnTo>
                  <a:lnTo>
                    <a:pt x="142422" y="780396"/>
                  </a:lnTo>
                  <a:lnTo>
                    <a:pt x="155575" y="778351"/>
                  </a:lnTo>
                  <a:lnTo>
                    <a:pt x="169182" y="776306"/>
                  </a:lnTo>
                  <a:lnTo>
                    <a:pt x="183016" y="774716"/>
                  </a:lnTo>
                  <a:lnTo>
                    <a:pt x="197304" y="773125"/>
                  </a:lnTo>
                  <a:lnTo>
                    <a:pt x="212045" y="771535"/>
                  </a:lnTo>
                  <a:lnTo>
                    <a:pt x="227013" y="770399"/>
                  </a:lnTo>
                  <a:lnTo>
                    <a:pt x="242434" y="769263"/>
                  </a:lnTo>
                  <a:lnTo>
                    <a:pt x="258082" y="768354"/>
                  </a:lnTo>
                  <a:lnTo>
                    <a:pt x="273957" y="767672"/>
                  </a:lnTo>
                  <a:lnTo>
                    <a:pt x="290059" y="767218"/>
                  </a:lnTo>
                  <a:lnTo>
                    <a:pt x="306388" y="766990"/>
                  </a:lnTo>
                  <a:lnTo>
                    <a:pt x="323170" y="766763"/>
                  </a:lnTo>
                  <a:close/>
                  <a:moveTo>
                    <a:pt x="1118507" y="738188"/>
                  </a:moveTo>
                  <a:lnTo>
                    <a:pt x="1119642" y="740465"/>
                  </a:lnTo>
                  <a:lnTo>
                    <a:pt x="1120322" y="742969"/>
                  </a:lnTo>
                  <a:lnTo>
                    <a:pt x="1120776" y="745246"/>
                  </a:lnTo>
                  <a:lnTo>
                    <a:pt x="1120776" y="747751"/>
                  </a:lnTo>
                  <a:lnTo>
                    <a:pt x="1120776" y="827901"/>
                  </a:lnTo>
                  <a:lnTo>
                    <a:pt x="1120776" y="829951"/>
                  </a:lnTo>
                  <a:lnTo>
                    <a:pt x="1120549" y="832000"/>
                  </a:lnTo>
                  <a:lnTo>
                    <a:pt x="1119869" y="834049"/>
                  </a:lnTo>
                  <a:lnTo>
                    <a:pt x="1119188" y="836099"/>
                  </a:lnTo>
                  <a:lnTo>
                    <a:pt x="1118280" y="837920"/>
                  </a:lnTo>
                  <a:lnTo>
                    <a:pt x="1117373" y="840197"/>
                  </a:lnTo>
                  <a:lnTo>
                    <a:pt x="1116011" y="842019"/>
                  </a:lnTo>
                  <a:lnTo>
                    <a:pt x="1114196" y="844068"/>
                  </a:lnTo>
                  <a:lnTo>
                    <a:pt x="1112608" y="845890"/>
                  </a:lnTo>
                  <a:lnTo>
                    <a:pt x="1110792" y="847939"/>
                  </a:lnTo>
                  <a:lnTo>
                    <a:pt x="1106254" y="851582"/>
                  </a:lnTo>
                  <a:lnTo>
                    <a:pt x="1101489" y="855453"/>
                  </a:lnTo>
                  <a:lnTo>
                    <a:pt x="1095590" y="858868"/>
                  </a:lnTo>
                  <a:lnTo>
                    <a:pt x="1089010" y="862739"/>
                  </a:lnTo>
                  <a:lnTo>
                    <a:pt x="1081976" y="865927"/>
                  </a:lnTo>
                  <a:lnTo>
                    <a:pt x="1074261" y="869570"/>
                  </a:lnTo>
                  <a:lnTo>
                    <a:pt x="1065865" y="872530"/>
                  </a:lnTo>
                  <a:lnTo>
                    <a:pt x="1056789" y="875718"/>
                  </a:lnTo>
                  <a:lnTo>
                    <a:pt x="1047032" y="878906"/>
                  </a:lnTo>
                  <a:lnTo>
                    <a:pt x="1037049" y="881638"/>
                  </a:lnTo>
                  <a:lnTo>
                    <a:pt x="1026157" y="884598"/>
                  </a:lnTo>
                  <a:lnTo>
                    <a:pt x="1015039" y="887103"/>
                  </a:lnTo>
                  <a:lnTo>
                    <a:pt x="1003240" y="889608"/>
                  </a:lnTo>
                  <a:lnTo>
                    <a:pt x="991214" y="892112"/>
                  </a:lnTo>
                  <a:lnTo>
                    <a:pt x="978507" y="894162"/>
                  </a:lnTo>
                  <a:lnTo>
                    <a:pt x="965347" y="896211"/>
                  </a:lnTo>
                  <a:lnTo>
                    <a:pt x="951733" y="898260"/>
                  </a:lnTo>
                  <a:lnTo>
                    <a:pt x="937892" y="900082"/>
                  </a:lnTo>
                  <a:lnTo>
                    <a:pt x="923597" y="901676"/>
                  </a:lnTo>
                  <a:lnTo>
                    <a:pt x="908848" y="903042"/>
                  </a:lnTo>
                  <a:lnTo>
                    <a:pt x="893872" y="904180"/>
                  </a:lnTo>
                  <a:lnTo>
                    <a:pt x="878670" y="905319"/>
                  </a:lnTo>
                  <a:lnTo>
                    <a:pt x="862786" y="906457"/>
                  </a:lnTo>
                  <a:lnTo>
                    <a:pt x="846903" y="907140"/>
                  </a:lnTo>
                  <a:lnTo>
                    <a:pt x="830793" y="907596"/>
                  </a:lnTo>
                  <a:lnTo>
                    <a:pt x="814456" y="907824"/>
                  </a:lnTo>
                  <a:lnTo>
                    <a:pt x="797665" y="908051"/>
                  </a:lnTo>
                  <a:lnTo>
                    <a:pt x="783143" y="907824"/>
                  </a:lnTo>
                  <a:lnTo>
                    <a:pt x="768621" y="907596"/>
                  </a:lnTo>
                  <a:lnTo>
                    <a:pt x="754100" y="907368"/>
                  </a:lnTo>
                  <a:lnTo>
                    <a:pt x="740031" y="906685"/>
                  </a:lnTo>
                  <a:lnTo>
                    <a:pt x="726190" y="905774"/>
                  </a:lnTo>
                  <a:lnTo>
                    <a:pt x="712349" y="905091"/>
                  </a:lnTo>
                  <a:lnTo>
                    <a:pt x="698735" y="904180"/>
                  </a:lnTo>
                  <a:lnTo>
                    <a:pt x="685801" y="903042"/>
                  </a:lnTo>
                  <a:lnTo>
                    <a:pt x="685801" y="894845"/>
                  </a:lnTo>
                  <a:lnTo>
                    <a:pt x="685801" y="846573"/>
                  </a:lnTo>
                  <a:lnTo>
                    <a:pt x="685801" y="811052"/>
                  </a:lnTo>
                  <a:lnTo>
                    <a:pt x="685801" y="809002"/>
                  </a:lnTo>
                  <a:lnTo>
                    <a:pt x="685121" y="807181"/>
                  </a:lnTo>
                  <a:lnTo>
                    <a:pt x="684894" y="805359"/>
                  </a:lnTo>
                  <a:lnTo>
                    <a:pt x="684213" y="803310"/>
                  </a:lnTo>
                  <a:lnTo>
                    <a:pt x="697600" y="804448"/>
                  </a:lnTo>
                  <a:lnTo>
                    <a:pt x="711215" y="805587"/>
                  </a:lnTo>
                  <a:lnTo>
                    <a:pt x="725283" y="806270"/>
                  </a:lnTo>
                  <a:lnTo>
                    <a:pt x="739351" y="807181"/>
                  </a:lnTo>
                  <a:lnTo>
                    <a:pt x="753646" y="807636"/>
                  </a:lnTo>
                  <a:lnTo>
                    <a:pt x="768168" y="808092"/>
                  </a:lnTo>
                  <a:lnTo>
                    <a:pt x="782916" y="808319"/>
                  </a:lnTo>
                  <a:lnTo>
                    <a:pt x="797665" y="808319"/>
                  </a:lnTo>
                  <a:lnTo>
                    <a:pt x="813095" y="808319"/>
                  </a:lnTo>
                  <a:lnTo>
                    <a:pt x="828297" y="808092"/>
                  </a:lnTo>
                  <a:lnTo>
                    <a:pt x="843273" y="807636"/>
                  </a:lnTo>
                  <a:lnTo>
                    <a:pt x="858248" y="806953"/>
                  </a:lnTo>
                  <a:lnTo>
                    <a:pt x="872770" y="806270"/>
                  </a:lnTo>
                  <a:lnTo>
                    <a:pt x="887065" y="805359"/>
                  </a:lnTo>
                  <a:lnTo>
                    <a:pt x="901133" y="804221"/>
                  </a:lnTo>
                  <a:lnTo>
                    <a:pt x="914747" y="803082"/>
                  </a:lnTo>
                  <a:lnTo>
                    <a:pt x="928135" y="801488"/>
                  </a:lnTo>
                  <a:lnTo>
                    <a:pt x="941522" y="800122"/>
                  </a:lnTo>
                  <a:lnTo>
                    <a:pt x="954229" y="798528"/>
                  </a:lnTo>
                  <a:lnTo>
                    <a:pt x="966708" y="796707"/>
                  </a:lnTo>
                  <a:lnTo>
                    <a:pt x="978734" y="794885"/>
                  </a:lnTo>
                  <a:lnTo>
                    <a:pt x="990533" y="792608"/>
                  </a:lnTo>
                  <a:lnTo>
                    <a:pt x="1001879" y="790559"/>
                  </a:lnTo>
                  <a:lnTo>
                    <a:pt x="1012770" y="788282"/>
                  </a:lnTo>
                  <a:lnTo>
                    <a:pt x="1023207" y="785550"/>
                  </a:lnTo>
                  <a:lnTo>
                    <a:pt x="1033191" y="783273"/>
                  </a:lnTo>
                  <a:lnTo>
                    <a:pt x="1042948" y="780540"/>
                  </a:lnTo>
                  <a:lnTo>
                    <a:pt x="1052024" y="777808"/>
                  </a:lnTo>
                  <a:lnTo>
                    <a:pt x="1060647" y="774848"/>
                  </a:lnTo>
                  <a:lnTo>
                    <a:pt x="1068815" y="771888"/>
                  </a:lnTo>
                  <a:lnTo>
                    <a:pt x="1076303" y="768928"/>
                  </a:lnTo>
                  <a:lnTo>
                    <a:pt x="1083337" y="765967"/>
                  </a:lnTo>
                  <a:lnTo>
                    <a:pt x="1089917" y="762551"/>
                  </a:lnTo>
                  <a:lnTo>
                    <a:pt x="1095817" y="759364"/>
                  </a:lnTo>
                  <a:lnTo>
                    <a:pt x="1101262" y="755948"/>
                  </a:lnTo>
                  <a:lnTo>
                    <a:pt x="1105800" y="752533"/>
                  </a:lnTo>
                  <a:lnTo>
                    <a:pt x="1110112" y="748890"/>
                  </a:lnTo>
                  <a:lnTo>
                    <a:pt x="1113515" y="745474"/>
                  </a:lnTo>
                  <a:lnTo>
                    <a:pt x="1116465" y="741603"/>
                  </a:lnTo>
                  <a:lnTo>
                    <a:pt x="1117599" y="739782"/>
                  </a:lnTo>
                  <a:lnTo>
                    <a:pt x="1118507" y="738188"/>
                  </a:lnTo>
                  <a:close/>
                  <a:moveTo>
                    <a:pt x="1636943" y="717550"/>
                  </a:moveTo>
                  <a:lnTo>
                    <a:pt x="1638302" y="720264"/>
                  </a:lnTo>
                  <a:lnTo>
                    <a:pt x="1639208" y="722978"/>
                  </a:lnTo>
                  <a:lnTo>
                    <a:pt x="1639662" y="725692"/>
                  </a:lnTo>
                  <a:lnTo>
                    <a:pt x="1639888" y="728633"/>
                  </a:lnTo>
                  <a:lnTo>
                    <a:pt x="1639888" y="808023"/>
                  </a:lnTo>
                  <a:lnTo>
                    <a:pt x="1639888" y="810059"/>
                  </a:lnTo>
                  <a:lnTo>
                    <a:pt x="1639435" y="812094"/>
                  </a:lnTo>
                  <a:lnTo>
                    <a:pt x="1638982" y="814130"/>
                  </a:lnTo>
                  <a:lnTo>
                    <a:pt x="1638302" y="815940"/>
                  </a:lnTo>
                  <a:lnTo>
                    <a:pt x="1637396" y="818201"/>
                  </a:lnTo>
                  <a:lnTo>
                    <a:pt x="1636263" y="820011"/>
                  </a:lnTo>
                  <a:lnTo>
                    <a:pt x="1634904" y="822047"/>
                  </a:lnTo>
                  <a:lnTo>
                    <a:pt x="1633318" y="823856"/>
                  </a:lnTo>
                  <a:lnTo>
                    <a:pt x="1631732" y="825892"/>
                  </a:lnTo>
                  <a:lnTo>
                    <a:pt x="1629919" y="827927"/>
                  </a:lnTo>
                  <a:lnTo>
                    <a:pt x="1625388" y="831772"/>
                  </a:lnTo>
                  <a:lnTo>
                    <a:pt x="1620176" y="835391"/>
                  </a:lnTo>
                  <a:lnTo>
                    <a:pt x="1614739" y="839010"/>
                  </a:lnTo>
                  <a:lnTo>
                    <a:pt x="1608168" y="842403"/>
                  </a:lnTo>
                  <a:lnTo>
                    <a:pt x="1600918" y="845796"/>
                  </a:lnTo>
                  <a:lnTo>
                    <a:pt x="1593215" y="849188"/>
                  </a:lnTo>
                  <a:lnTo>
                    <a:pt x="1584831" y="852355"/>
                  </a:lnTo>
                  <a:lnTo>
                    <a:pt x="1575769" y="855522"/>
                  </a:lnTo>
                  <a:lnTo>
                    <a:pt x="1566253" y="858462"/>
                  </a:lnTo>
                  <a:lnTo>
                    <a:pt x="1556057" y="861628"/>
                  </a:lnTo>
                  <a:lnTo>
                    <a:pt x="1545408" y="864343"/>
                  </a:lnTo>
                  <a:lnTo>
                    <a:pt x="1534306" y="866831"/>
                  </a:lnTo>
                  <a:lnTo>
                    <a:pt x="1522524" y="869545"/>
                  </a:lnTo>
                  <a:lnTo>
                    <a:pt x="1510290" y="871807"/>
                  </a:lnTo>
                  <a:lnTo>
                    <a:pt x="1497602" y="873842"/>
                  </a:lnTo>
                  <a:lnTo>
                    <a:pt x="1484461" y="876104"/>
                  </a:lnTo>
                  <a:lnTo>
                    <a:pt x="1470866" y="877914"/>
                  </a:lnTo>
                  <a:lnTo>
                    <a:pt x="1457045" y="879723"/>
                  </a:lnTo>
                  <a:lnTo>
                    <a:pt x="1442998" y="881306"/>
                  </a:lnTo>
                  <a:lnTo>
                    <a:pt x="1428271" y="882663"/>
                  </a:lnTo>
                  <a:lnTo>
                    <a:pt x="1413317" y="884021"/>
                  </a:lnTo>
                  <a:lnTo>
                    <a:pt x="1397684" y="885151"/>
                  </a:lnTo>
                  <a:lnTo>
                    <a:pt x="1382050" y="885830"/>
                  </a:lnTo>
                  <a:lnTo>
                    <a:pt x="1366191" y="886509"/>
                  </a:lnTo>
                  <a:lnTo>
                    <a:pt x="1350104" y="887187"/>
                  </a:lnTo>
                  <a:lnTo>
                    <a:pt x="1333791" y="887413"/>
                  </a:lnTo>
                  <a:lnTo>
                    <a:pt x="1317251" y="887413"/>
                  </a:lnTo>
                  <a:lnTo>
                    <a:pt x="1296180" y="887413"/>
                  </a:lnTo>
                  <a:lnTo>
                    <a:pt x="1275562" y="886961"/>
                  </a:lnTo>
                  <a:lnTo>
                    <a:pt x="1255397" y="886056"/>
                  </a:lnTo>
                  <a:lnTo>
                    <a:pt x="1235686" y="884925"/>
                  </a:lnTo>
                  <a:lnTo>
                    <a:pt x="1216427" y="883568"/>
                  </a:lnTo>
                  <a:lnTo>
                    <a:pt x="1197622" y="881759"/>
                  </a:lnTo>
                  <a:lnTo>
                    <a:pt x="1179496" y="879949"/>
                  </a:lnTo>
                  <a:lnTo>
                    <a:pt x="1162050" y="877687"/>
                  </a:lnTo>
                  <a:lnTo>
                    <a:pt x="1162050" y="776358"/>
                  </a:lnTo>
                  <a:lnTo>
                    <a:pt x="1179496" y="778620"/>
                  </a:lnTo>
                  <a:lnTo>
                    <a:pt x="1197622" y="780655"/>
                  </a:lnTo>
                  <a:lnTo>
                    <a:pt x="1216427" y="782238"/>
                  </a:lnTo>
                  <a:lnTo>
                    <a:pt x="1235686" y="783596"/>
                  </a:lnTo>
                  <a:lnTo>
                    <a:pt x="1255397" y="784726"/>
                  </a:lnTo>
                  <a:lnTo>
                    <a:pt x="1275562" y="785631"/>
                  </a:lnTo>
                  <a:lnTo>
                    <a:pt x="1296180" y="786084"/>
                  </a:lnTo>
                  <a:lnTo>
                    <a:pt x="1317251" y="786310"/>
                  </a:lnTo>
                  <a:lnTo>
                    <a:pt x="1332431" y="786084"/>
                  </a:lnTo>
                  <a:lnTo>
                    <a:pt x="1347612" y="785857"/>
                  </a:lnTo>
                  <a:lnTo>
                    <a:pt x="1362339" y="785405"/>
                  </a:lnTo>
                  <a:lnTo>
                    <a:pt x="1377066" y="784953"/>
                  </a:lnTo>
                  <a:lnTo>
                    <a:pt x="1391340" y="784048"/>
                  </a:lnTo>
                  <a:lnTo>
                    <a:pt x="1405387" y="783369"/>
                  </a:lnTo>
                  <a:lnTo>
                    <a:pt x="1419208" y="782238"/>
                  </a:lnTo>
                  <a:lnTo>
                    <a:pt x="1433029" y="781108"/>
                  </a:lnTo>
                  <a:lnTo>
                    <a:pt x="1446397" y="779524"/>
                  </a:lnTo>
                  <a:lnTo>
                    <a:pt x="1459311" y="778167"/>
                  </a:lnTo>
                  <a:lnTo>
                    <a:pt x="1471999" y="776584"/>
                  </a:lnTo>
                  <a:lnTo>
                    <a:pt x="1484461" y="774774"/>
                  </a:lnTo>
                  <a:lnTo>
                    <a:pt x="1496469" y="772965"/>
                  </a:lnTo>
                  <a:lnTo>
                    <a:pt x="1508024" y="770703"/>
                  </a:lnTo>
                  <a:lnTo>
                    <a:pt x="1519352" y="768667"/>
                  </a:lnTo>
                  <a:lnTo>
                    <a:pt x="1530228" y="766631"/>
                  </a:lnTo>
                  <a:lnTo>
                    <a:pt x="1540650" y="764143"/>
                  </a:lnTo>
                  <a:lnTo>
                    <a:pt x="1550619" y="761655"/>
                  </a:lnTo>
                  <a:lnTo>
                    <a:pt x="1560135" y="759167"/>
                  </a:lnTo>
                  <a:lnTo>
                    <a:pt x="1569425" y="756227"/>
                  </a:lnTo>
                  <a:lnTo>
                    <a:pt x="1578034" y="753513"/>
                  </a:lnTo>
                  <a:lnTo>
                    <a:pt x="1586191" y="750799"/>
                  </a:lnTo>
                  <a:lnTo>
                    <a:pt x="1593668" y="747632"/>
                  </a:lnTo>
                  <a:lnTo>
                    <a:pt x="1600918" y="744692"/>
                  </a:lnTo>
                  <a:lnTo>
                    <a:pt x="1607489" y="741525"/>
                  </a:lnTo>
                  <a:lnTo>
                    <a:pt x="1613379" y="738359"/>
                  </a:lnTo>
                  <a:lnTo>
                    <a:pt x="1618817" y="734966"/>
                  </a:lnTo>
                  <a:lnTo>
                    <a:pt x="1623575" y="731799"/>
                  </a:lnTo>
                  <a:lnTo>
                    <a:pt x="1628106" y="728407"/>
                  </a:lnTo>
                  <a:lnTo>
                    <a:pt x="1631505" y="724788"/>
                  </a:lnTo>
                  <a:lnTo>
                    <a:pt x="1634450" y="721395"/>
                  </a:lnTo>
                  <a:lnTo>
                    <a:pt x="1635810" y="719359"/>
                  </a:lnTo>
                  <a:lnTo>
                    <a:pt x="1636943" y="717550"/>
                  </a:lnTo>
                  <a:close/>
                  <a:moveTo>
                    <a:pt x="475117" y="612775"/>
                  </a:moveTo>
                  <a:lnTo>
                    <a:pt x="475570" y="614819"/>
                  </a:lnTo>
                  <a:lnTo>
                    <a:pt x="476251" y="616635"/>
                  </a:lnTo>
                  <a:lnTo>
                    <a:pt x="476931" y="618906"/>
                  </a:lnTo>
                  <a:lnTo>
                    <a:pt x="478292" y="620723"/>
                  </a:lnTo>
                  <a:lnTo>
                    <a:pt x="479426" y="622540"/>
                  </a:lnTo>
                  <a:lnTo>
                    <a:pt x="480786" y="624357"/>
                  </a:lnTo>
                  <a:lnTo>
                    <a:pt x="482374" y="626401"/>
                  </a:lnTo>
                  <a:lnTo>
                    <a:pt x="483961" y="628218"/>
                  </a:lnTo>
                  <a:lnTo>
                    <a:pt x="488270" y="631851"/>
                  </a:lnTo>
                  <a:lnTo>
                    <a:pt x="493033" y="635712"/>
                  </a:lnTo>
                  <a:lnTo>
                    <a:pt x="498249" y="639119"/>
                  </a:lnTo>
                  <a:lnTo>
                    <a:pt x="504372" y="642752"/>
                  </a:lnTo>
                  <a:lnTo>
                    <a:pt x="511176" y="645932"/>
                  </a:lnTo>
                  <a:lnTo>
                    <a:pt x="518433" y="649338"/>
                  </a:lnTo>
                  <a:lnTo>
                    <a:pt x="526370" y="652517"/>
                  </a:lnTo>
                  <a:lnTo>
                    <a:pt x="534761" y="655697"/>
                  </a:lnTo>
                  <a:lnTo>
                    <a:pt x="543833" y="658649"/>
                  </a:lnTo>
                  <a:lnTo>
                    <a:pt x="553585" y="661374"/>
                  </a:lnTo>
                  <a:lnTo>
                    <a:pt x="563563" y="664327"/>
                  </a:lnTo>
                  <a:lnTo>
                    <a:pt x="574222" y="666825"/>
                  </a:lnTo>
                  <a:lnTo>
                    <a:pt x="585335" y="669550"/>
                  </a:lnTo>
                  <a:lnTo>
                    <a:pt x="597128" y="671821"/>
                  </a:lnTo>
                  <a:lnTo>
                    <a:pt x="608920" y="674092"/>
                  </a:lnTo>
                  <a:lnTo>
                    <a:pt x="621620" y="676136"/>
                  </a:lnTo>
                  <a:lnTo>
                    <a:pt x="634547" y="678180"/>
                  </a:lnTo>
                  <a:lnTo>
                    <a:pt x="647474" y="679997"/>
                  </a:lnTo>
                  <a:lnTo>
                    <a:pt x="661308" y="681586"/>
                  </a:lnTo>
                  <a:lnTo>
                    <a:pt x="675369" y="682949"/>
                  </a:lnTo>
                  <a:lnTo>
                    <a:pt x="689656" y="684539"/>
                  </a:lnTo>
                  <a:lnTo>
                    <a:pt x="704397" y="685674"/>
                  </a:lnTo>
                  <a:lnTo>
                    <a:pt x="719138" y="686810"/>
                  </a:lnTo>
                  <a:lnTo>
                    <a:pt x="734560" y="687491"/>
                  </a:lnTo>
                  <a:lnTo>
                    <a:pt x="749981" y="688172"/>
                  </a:lnTo>
                  <a:lnTo>
                    <a:pt x="765629" y="688627"/>
                  </a:lnTo>
                  <a:lnTo>
                    <a:pt x="781504" y="688854"/>
                  </a:lnTo>
                  <a:lnTo>
                    <a:pt x="797833" y="689081"/>
                  </a:lnTo>
                  <a:lnTo>
                    <a:pt x="814162" y="688854"/>
                  </a:lnTo>
                  <a:lnTo>
                    <a:pt x="830037" y="688627"/>
                  </a:lnTo>
                  <a:lnTo>
                    <a:pt x="845685" y="688172"/>
                  </a:lnTo>
                  <a:lnTo>
                    <a:pt x="861106" y="687491"/>
                  </a:lnTo>
                  <a:lnTo>
                    <a:pt x="876301" y="686810"/>
                  </a:lnTo>
                  <a:lnTo>
                    <a:pt x="891269" y="685674"/>
                  </a:lnTo>
                  <a:lnTo>
                    <a:pt x="906010" y="684539"/>
                  </a:lnTo>
                  <a:lnTo>
                    <a:pt x="920297" y="682949"/>
                  </a:lnTo>
                  <a:lnTo>
                    <a:pt x="934358" y="681586"/>
                  </a:lnTo>
                  <a:lnTo>
                    <a:pt x="947965" y="679997"/>
                  </a:lnTo>
                  <a:lnTo>
                    <a:pt x="961346" y="678180"/>
                  </a:lnTo>
                  <a:lnTo>
                    <a:pt x="974046" y="676136"/>
                  </a:lnTo>
                  <a:lnTo>
                    <a:pt x="986519" y="674092"/>
                  </a:lnTo>
                  <a:lnTo>
                    <a:pt x="998765" y="671821"/>
                  </a:lnTo>
                  <a:lnTo>
                    <a:pt x="1010105" y="669550"/>
                  </a:lnTo>
                  <a:lnTo>
                    <a:pt x="1021444" y="666825"/>
                  </a:lnTo>
                  <a:lnTo>
                    <a:pt x="1031876" y="664327"/>
                  </a:lnTo>
                  <a:lnTo>
                    <a:pt x="1042308" y="661374"/>
                  </a:lnTo>
                  <a:lnTo>
                    <a:pt x="1051833" y="658649"/>
                  </a:lnTo>
                  <a:lnTo>
                    <a:pt x="1060905" y="655697"/>
                  </a:lnTo>
                  <a:lnTo>
                    <a:pt x="1069296" y="652517"/>
                  </a:lnTo>
                  <a:lnTo>
                    <a:pt x="1077233" y="649338"/>
                  </a:lnTo>
                  <a:lnTo>
                    <a:pt x="1084490" y="645932"/>
                  </a:lnTo>
                  <a:lnTo>
                    <a:pt x="1091294" y="642752"/>
                  </a:lnTo>
                  <a:lnTo>
                    <a:pt x="1097417" y="639119"/>
                  </a:lnTo>
                  <a:lnTo>
                    <a:pt x="1102860" y="635712"/>
                  </a:lnTo>
                  <a:lnTo>
                    <a:pt x="1107396" y="631851"/>
                  </a:lnTo>
                  <a:lnTo>
                    <a:pt x="1111705" y="628218"/>
                  </a:lnTo>
                  <a:lnTo>
                    <a:pt x="1113292" y="626401"/>
                  </a:lnTo>
                  <a:lnTo>
                    <a:pt x="1114880" y="624357"/>
                  </a:lnTo>
                  <a:lnTo>
                    <a:pt x="1116467" y="622540"/>
                  </a:lnTo>
                  <a:lnTo>
                    <a:pt x="1117601" y="620723"/>
                  </a:lnTo>
                  <a:lnTo>
                    <a:pt x="1118735" y="618906"/>
                  </a:lnTo>
                  <a:lnTo>
                    <a:pt x="1119415" y="616635"/>
                  </a:lnTo>
                  <a:lnTo>
                    <a:pt x="1120096" y="614819"/>
                  </a:lnTo>
                  <a:lnTo>
                    <a:pt x="1120549" y="612775"/>
                  </a:lnTo>
                  <a:lnTo>
                    <a:pt x="1120776" y="614592"/>
                  </a:lnTo>
                  <a:lnTo>
                    <a:pt x="1120776" y="616408"/>
                  </a:lnTo>
                  <a:lnTo>
                    <a:pt x="1120776" y="696348"/>
                  </a:lnTo>
                  <a:lnTo>
                    <a:pt x="1120776" y="698392"/>
                  </a:lnTo>
                  <a:lnTo>
                    <a:pt x="1120549" y="700436"/>
                  </a:lnTo>
                  <a:lnTo>
                    <a:pt x="1119869" y="702480"/>
                  </a:lnTo>
                  <a:lnTo>
                    <a:pt x="1119189" y="704524"/>
                  </a:lnTo>
                  <a:lnTo>
                    <a:pt x="1118282" y="706568"/>
                  </a:lnTo>
                  <a:lnTo>
                    <a:pt x="1117374" y="708612"/>
                  </a:lnTo>
                  <a:lnTo>
                    <a:pt x="1116014" y="710428"/>
                  </a:lnTo>
                  <a:lnTo>
                    <a:pt x="1114199" y="712472"/>
                  </a:lnTo>
                  <a:lnTo>
                    <a:pt x="1112612" y="714516"/>
                  </a:lnTo>
                  <a:lnTo>
                    <a:pt x="1110798" y="716333"/>
                  </a:lnTo>
                  <a:lnTo>
                    <a:pt x="1106262" y="719967"/>
                  </a:lnTo>
                  <a:lnTo>
                    <a:pt x="1101499" y="723827"/>
                  </a:lnTo>
                  <a:lnTo>
                    <a:pt x="1095603" y="727461"/>
                  </a:lnTo>
                  <a:lnTo>
                    <a:pt x="1089026" y="731095"/>
                  </a:lnTo>
                  <a:lnTo>
                    <a:pt x="1081996" y="734274"/>
                  </a:lnTo>
                  <a:lnTo>
                    <a:pt x="1074285" y="737908"/>
                  </a:lnTo>
                  <a:lnTo>
                    <a:pt x="1065894" y="740860"/>
                  </a:lnTo>
                  <a:lnTo>
                    <a:pt x="1056823" y="744266"/>
                  </a:lnTo>
                  <a:lnTo>
                    <a:pt x="1047071" y="747219"/>
                  </a:lnTo>
                  <a:lnTo>
                    <a:pt x="1037092" y="749944"/>
                  </a:lnTo>
                  <a:lnTo>
                    <a:pt x="1026206" y="752896"/>
                  </a:lnTo>
                  <a:lnTo>
                    <a:pt x="1015094" y="755394"/>
                  </a:lnTo>
                  <a:lnTo>
                    <a:pt x="1003301" y="757893"/>
                  </a:lnTo>
                  <a:lnTo>
                    <a:pt x="991281" y="760391"/>
                  </a:lnTo>
                  <a:lnTo>
                    <a:pt x="978581" y="762435"/>
                  </a:lnTo>
                  <a:lnTo>
                    <a:pt x="965428" y="764478"/>
                  </a:lnTo>
                  <a:lnTo>
                    <a:pt x="951821" y="766749"/>
                  </a:lnTo>
                  <a:lnTo>
                    <a:pt x="937987" y="768340"/>
                  </a:lnTo>
                  <a:lnTo>
                    <a:pt x="923699" y="769929"/>
                  </a:lnTo>
                  <a:lnTo>
                    <a:pt x="908958" y="771292"/>
                  </a:lnTo>
                  <a:lnTo>
                    <a:pt x="893990" y="772428"/>
                  </a:lnTo>
                  <a:lnTo>
                    <a:pt x="878796" y="773790"/>
                  </a:lnTo>
                  <a:lnTo>
                    <a:pt x="862921" y="774699"/>
                  </a:lnTo>
                  <a:lnTo>
                    <a:pt x="847046" y="775380"/>
                  </a:lnTo>
                  <a:lnTo>
                    <a:pt x="830944" y="775834"/>
                  </a:lnTo>
                  <a:lnTo>
                    <a:pt x="814615" y="776061"/>
                  </a:lnTo>
                  <a:lnTo>
                    <a:pt x="797833" y="776288"/>
                  </a:lnTo>
                  <a:lnTo>
                    <a:pt x="775154" y="776061"/>
                  </a:lnTo>
                  <a:lnTo>
                    <a:pt x="752929" y="775380"/>
                  </a:lnTo>
                  <a:lnTo>
                    <a:pt x="731158" y="774471"/>
                  </a:lnTo>
                  <a:lnTo>
                    <a:pt x="709840" y="773336"/>
                  </a:lnTo>
                  <a:lnTo>
                    <a:pt x="688976" y="771519"/>
                  </a:lnTo>
                  <a:lnTo>
                    <a:pt x="668792" y="769475"/>
                  </a:lnTo>
                  <a:lnTo>
                    <a:pt x="649515" y="767431"/>
                  </a:lnTo>
                  <a:lnTo>
                    <a:pt x="630919" y="764706"/>
                  </a:lnTo>
                  <a:lnTo>
                    <a:pt x="620260" y="760845"/>
                  </a:lnTo>
                  <a:lnTo>
                    <a:pt x="608694" y="757211"/>
                  </a:lnTo>
                  <a:lnTo>
                    <a:pt x="596447" y="753805"/>
                  </a:lnTo>
                  <a:lnTo>
                    <a:pt x="583747" y="750398"/>
                  </a:lnTo>
                  <a:lnTo>
                    <a:pt x="569913" y="747219"/>
                  </a:lnTo>
                  <a:lnTo>
                    <a:pt x="555626" y="744494"/>
                  </a:lnTo>
                  <a:lnTo>
                    <a:pt x="540658" y="741541"/>
                  </a:lnTo>
                  <a:lnTo>
                    <a:pt x="525236" y="739043"/>
                  </a:lnTo>
                  <a:lnTo>
                    <a:pt x="519340" y="736772"/>
                  </a:lnTo>
                  <a:lnTo>
                    <a:pt x="513670" y="734274"/>
                  </a:lnTo>
                  <a:lnTo>
                    <a:pt x="508681" y="732003"/>
                  </a:lnTo>
                  <a:lnTo>
                    <a:pt x="503919" y="729505"/>
                  </a:lnTo>
                  <a:lnTo>
                    <a:pt x="499156" y="726780"/>
                  </a:lnTo>
                  <a:lnTo>
                    <a:pt x="495301" y="724282"/>
                  </a:lnTo>
                  <a:lnTo>
                    <a:pt x="491445" y="721783"/>
                  </a:lnTo>
                  <a:lnTo>
                    <a:pt x="488043" y="719058"/>
                  </a:lnTo>
                  <a:lnTo>
                    <a:pt x="484868" y="716333"/>
                  </a:lnTo>
                  <a:lnTo>
                    <a:pt x="482374" y="713381"/>
                  </a:lnTo>
                  <a:lnTo>
                    <a:pt x="480106" y="710655"/>
                  </a:lnTo>
                  <a:lnTo>
                    <a:pt x="478292" y="707930"/>
                  </a:lnTo>
                  <a:lnTo>
                    <a:pt x="476704" y="704978"/>
                  </a:lnTo>
                  <a:lnTo>
                    <a:pt x="475570" y="702253"/>
                  </a:lnTo>
                  <a:lnTo>
                    <a:pt x="474890" y="699300"/>
                  </a:lnTo>
                  <a:lnTo>
                    <a:pt x="474663" y="696348"/>
                  </a:lnTo>
                  <a:lnTo>
                    <a:pt x="474663" y="616408"/>
                  </a:lnTo>
                  <a:lnTo>
                    <a:pt x="474890" y="614592"/>
                  </a:lnTo>
                  <a:lnTo>
                    <a:pt x="475117" y="612775"/>
                  </a:lnTo>
                  <a:close/>
                  <a:moveTo>
                    <a:pt x="1637622" y="582613"/>
                  </a:moveTo>
                  <a:lnTo>
                    <a:pt x="1638529" y="584890"/>
                  </a:lnTo>
                  <a:lnTo>
                    <a:pt x="1639208" y="587394"/>
                  </a:lnTo>
                  <a:lnTo>
                    <a:pt x="1639662" y="589899"/>
                  </a:lnTo>
                  <a:lnTo>
                    <a:pt x="1639888" y="592176"/>
                  </a:lnTo>
                  <a:lnTo>
                    <a:pt x="1639888" y="672326"/>
                  </a:lnTo>
                  <a:lnTo>
                    <a:pt x="1639888" y="674375"/>
                  </a:lnTo>
                  <a:lnTo>
                    <a:pt x="1639435" y="676652"/>
                  </a:lnTo>
                  <a:lnTo>
                    <a:pt x="1638982" y="678474"/>
                  </a:lnTo>
                  <a:lnTo>
                    <a:pt x="1638302" y="680523"/>
                  </a:lnTo>
                  <a:lnTo>
                    <a:pt x="1637396" y="682345"/>
                  </a:lnTo>
                  <a:lnTo>
                    <a:pt x="1636263" y="684622"/>
                  </a:lnTo>
                  <a:lnTo>
                    <a:pt x="1634904" y="686443"/>
                  </a:lnTo>
                  <a:lnTo>
                    <a:pt x="1633318" y="688493"/>
                  </a:lnTo>
                  <a:lnTo>
                    <a:pt x="1631732" y="690314"/>
                  </a:lnTo>
                  <a:lnTo>
                    <a:pt x="1629919" y="692363"/>
                  </a:lnTo>
                  <a:lnTo>
                    <a:pt x="1625388" y="696007"/>
                  </a:lnTo>
                  <a:lnTo>
                    <a:pt x="1620176" y="699877"/>
                  </a:lnTo>
                  <a:lnTo>
                    <a:pt x="1614739" y="703521"/>
                  </a:lnTo>
                  <a:lnTo>
                    <a:pt x="1608168" y="707164"/>
                  </a:lnTo>
                  <a:lnTo>
                    <a:pt x="1600918" y="710352"/>
                  </a:lnTo>
                  <a:lnTo>
                    <a:pt x="1593215" y="713995"/>
                  </a:lnTo>
                  <a:lnTo>
                    <a:pt x="1584831" y="717183"/>
                  </a:lnTo>
                  <a:lnTo>
                    <a:pt x="1575769" y="720370"/>
                  </a:lnTo>
                  <a:lnTo>
                    <a:pt x="1566253" y="723330"/>
                  </a:lnTo>
                  <a:lnTo>
                    <a:pt x="1556057" y="726063"/>
                  </a:lnTo>
                  <a:lnTo>
                    <a:pt x="1545408" y="729023"/>
                  </a:lnTo>
                  <a:lnTo>
                    <a:pt x="1534306" y="731528"/>
                  </a:lnTo>
                  <a:lnTo>
                    <a:pt x="1522524" y="734032"/>
                  </a:lnTo>
                  <a:lnTo>
                    <a:pt x="1510290" y="736537"/>
                  </a:lnTo>
                  <a:lnTo>
                    <a:pt x="1497602" y="738814"/>
                  </a:lnTo>
                  <a:lnTo>
                    <a:pt x="1484461" y="740863"/>
                  </a:lnTo>
                  <a:lnTo>
                    <a:pt x="1470866" y="742912"/>
                  </a:lnTo>
                  <a:lnTo>
                    <a:pt x="1457045" y="744506"/>
                  </a:lnTo>
                  <a:lnTo>
                    <a:pt x="1442998" y="746100"/>
                  </a:lnTo>
                  <a:lnTo>
                    <a:pt x="1428271" y="747466"/>
                  </a:lnTo>
                  <a:lnTo>
                    <a:pt x="1413317" y="748833"/>
                  </a:lnTo>
                  <a:lnTo>
                    <a:pt x="1397684" y="749743"/>
                  </a:lnTo>
                  <a:lnTo>
                    <a:pt x="1382050" y="750882"/>
                  </a:lnTo>
                  <a:lnTo>
                    <a:pt x="1366191" y="751565"/>
                  </a:lnTo>
                  <a:lnTo>
                    <a:pt x="1350104" y="752020"/>
                  </a:lnTo>
                  <a:lnTo>
                    <a:pt x="1333791" y="752248"/>
                  </a:lnTo>
                  <a:lnTo>
                    <a:pt x="1317251" y="752476"/>
                  </a:lnTo>
                  <a:lnTo>
                    <a:pt x="1296180" y="752248"/>
                  </a:lnTo>
                  <a:lnTo>
                    <a:pt x="1275562" y="751793"/>
                  </a:lnTo>
                  <a:lnTo>
                    <a:pt x="1255397" y="751110"/>
                  </a:lnTo>
                  <a:lnTo>
                    <a:pt x="1235686" y="749743"/>
                  </a:lnTo>
                  <a:lnTo>
                    <a:pt x="1216427" y="748377"/>
                  </a:lnTo>
                  <a:lnTo>
                    <a:pt x="1197622" y="746783"/>
                  </a:lnTo>
                  <a:lnTo>
                    <a:pt x="1179496" y="744734"/>
                  </a:lnTo>
                  <a:lnTo>
                    <a:pt x="1162050" y="742685"/>
                  </a:lnTo>
                  <a:lnTo>
                    <a:pt x="1162050" y="642953"/>
                  </a:lnTo>
                  <a:lnTo>
                    <a:pt x="1179496" y="645230"/>
                  </a:lnTo>
                  <a:lnTo>
                    <a:pt x="1197622" y="647279"/>
                  </a:lnTo>
                  <a:lnTo>
                    <a:pt x="1216427" y="648873"/>
                  </a:lnTo>
                  <a:lnTo>
                    <a:pt x="1235686" y="650239"/>
                  </a:lnTo>
                  <a:lnTo>
                    <a:pt x="1255397" y="651378"/>
                  </a:lnTo>
                  <a:lnTo>
                    <a:pt x="1275562" y="652288"/>
                  </a:lnTo>
                  <a:lnTo>
                    <a:pt x="1296180" y="652744"/>
                  </a:lnTo>
                  <a:lnTo>
                    <a:pt x="1317251" y="652744"/>
                  </a:lnTo>
                  <a:lnTo>
                    <a:pt x="1332658" y="652744"/>
                  </a:lnTo>
                  <a:lnTo>
                    <a:pt x="1347838" y="652516"/>
                  </a:lnTo>
                  <a:lnTo>
                    <a:pt x="1362792" y="652061"/>
                  </a:lnTo>
                  <a:lnTo>
                    <a:pt x="1377519" y="651378"/>
                  </a:lnTo>
                  <a:lnTo>
                    <a:pt x="1392020" y="650695"/>
                  </a:lnTo>
                  <a:lnTo>
                    <a:pt x="1406520" y="649784"/>
                  </a:lnTo>
                  <a:lnTo>
                    <a:pt x="1420568" y="648873"/>
                  </a:lnTo>
                  <a:lnTo>
                    <a:pt x="1433935" y="647507"/>
                  </a:lnTo>
                  <a:lnTo>
                    <a:pt x="1447529" y="646141"/>
                  </a:lnTo>
                  <a:lnTo>
                    <a:pt x="1460671" y="644547"/>
                  </a:lnTo>
                  <a:lnTo>
                    <a:pt x="1473585" y="642953"/>
                  </a:lnTo>
                  <a:lnTo>
                    <a:pt x="1485820" y="641131"/>
                  </a:lnTo>
                  <a:lnTo>
                    <a:pt x="1498055" y="639310"/>
                  </a:lnTo>
                  <a:lnTo>
                    <a:pt x="1509836" y="637033"/>
                  </a:lnTo>
                  <a:lnTo>
                    <a:pt x="1520938" y="634983"/>
                  </a:lnTo>
                  <a:lnTo>
                    <a:pt x="1532040" y="632706"/>
                  </a:lnTo>
                  <a:lnTo>
                    <a:pt x="1542463" y="630202"/>
                  </a:lnTo>
                  <a:lnTo>
                    <a:pt x="1552432" y="627697"/>
                  </a:lnTo>
                  <a:lnTo>
                    <a:pt x="1562174" y="624965"/>
                  </a:lnTo>
                  <a:lnTo>
                    <a:pt x="1571237" y="622232"/>
                  </a:lnTo>
                  <a:lnTo>
                    <a:pt x="1579847" y="619500"/>
                  </a:lnTo>
                  <a:lnTo>
                    <a:pt x="1587777" y="616540"/>
                  </a:lnTo>
                  <a:lnTo>
                    <a:pt x="1595480" y="613352"/>
                  </a:lnTo>
                  <a:lnTo>
                    <a:pt x="1602504" y="610392"/>
                  </a:lnTo>
                  <a:lnTo>
                    <a:pt x="1609075" y="606976"/>
                  </a:lnTo>
                  <a:lnTo>
                    <a:pt x="1614965" y="603789"/>
                  </a:lnTo>
                  <a:lnTo>
                    <a:pt x="1620176" y="600373"/>
                  </a:lnTo>
                  <a:lnTo>
                    <a:pt x="1624934" y="596958"/>
                  </a:lnTo>
                  <a:lnTo>
                    <a:pt x="1629239" y="593315"/>
                  </a:lnTo>
                  <a:lnTo>
                    <a:pt x="1632411" y="589899"/>
                  </a:lnTo>
                  <a:lnTo>
                    <a:pt x="1635357" y="586256"/>
                  </a:lnTo>
                  <a:lnTo>
                    <a:pt x="1636490" y="584434"/>
                  </a:lnTo>
                  <a:lnTo>
                    <a:pt x="1637622" y="582613"/>
                  </a:lnTo>
                  <a:close/>
                  <a:moveTo>
                    <a:pt x="1639435" y="457200"/>
                  </a:moveTo>
                  <a:lnTo>
                    <a:pt x="1639888" y="458792"/>
                  </a:lnTo>
                  <a:lnTo>
                    <a:pt x="1639888" y="460838"/>
                  </a:lnTo>
                  <a:lnTo>
                    <a:pt x="1639888" y="540662"/>
                  </a:lnTo>
                  <a:lnTo>
                    <a:pt x="1639888" y="542936"/>
                  </a:lnTo>
                  <a:lnTo>
                    <a:pt x="1639435" y="544983"/>
                  </a:lnTo>
                  <a:lnTo>
                    <a:pt x="1638982" y="546802"/>
                  </a:lnTo>
                  <a:lnTo>
                    <a:pt x="1638302" y="548849"/>
                  </a:lnTo>
                  <a:lnTo>
                    <a:pt x="1637396" y="550896"/>
                  </a:lnTo>
                  <a:lnTo>
                    <a:pt x="1636263" y="552942"/>
                  </a:lnTo>
                  <a:lnTo>
                    <a:pt x="1634904" y="554762"/>
                  </a:lnTo>
                  <a:lnTo>
                    <a:pt x="1633318" y="556809"/>
                  </a:lnTo>
                  <a:lnTo>
                    <a:pt x="1631732" y="558855"/>
                  </a:lnTo>
                  <a:lnTo>
                    <a:pt x="1629919" y="560675"/>
                  </a:lnTo>
                  <a:lnTo>
                    <a:pt x="1625388" y="564313"/>
                  </a:lnTo>
                  <a:lnTo>
                    <a:pt x="1620176" y="568179"/>
                  </a:lnTo>
                  <a:lnTo>
                    <a:pt x="1614739" y="571818"/>
                  </a:lnTo>
                  <a:lnTo>
                    <a:pt x="1608168" y="575457"/>
                  </a:lnTo>
                  <a:lnTo>
                    <a:pt x="1600918" y="578868"/>
                  </a:lnTo>
                  <a:lnTo>
                    <a:pt x="1593215" y="582279"/>
                  </a:lnTo>
                  <a:lnTo>
                    <a:pt x="1584831" y="585463"/>
                  </a:lnTo>
                  <a:lnTo>
                    <a:pt x="1575769" y="588647"/>
                  </a:lnTo>
                  <a:lnTo>
                    <a:pt x="1566253" y="591603"/>
                  </a:lnTo>
                  <a:lnTo>
                    <a:pt x="1556057" y="594560"/>
                  </a:lnTo>
                  <a:lnTo>
                    <a:pt x="1545408" y="597289"/>
                  </a:lnTo>
                  <a:lnTo>
                    <a:pt x="1534306" y="599790"/>
                  </a:lnTo>
                  <a:lnTo>
                    <a:pt x="1522524" y="602519"/>
                  </a:lnTo>
                  <a:lnTo>
                    <a:pt x="1510290" y="604794"/>
                  </a:lnTo>
                  <a:lnTo>
                    <a:pt x="1497602" y="607068"/>
                  </a:lnTo>
                  <a:lnTo>
                    <a:pt x="1484461" y="609114"/>
                  </a:lnTo>
                  <a:lnTo>
                    <a:pt x="1470866" y="611161"/>
                  </a:lnTo>
                  <a:lnTo>
                    <a:pt x="1457045" y="612753"/>
                  </a:lnTo>
                  <a:lnTo>
                    <a:pt x="1442998" y="614345"/>
                  </a:lnTo>
                  <a:lnTo>
                    <a:pt x="1428271" y="615710"/>
                  </a:lnTo>
                  <a:lnTo>
                    <a:pt x="1413317" y="617301"/>
                  </a:lnTo>
                  <a:lnTo>
                    <a:pt x="1397684" y="618211"/>
                  </a:lnTo>
                  <a:lnTo>
                    <a:pt x="1382050" y="619121"/>
                  </a:lnTo>
                  <a:lnTo>
                    <a:pt x="1366191" y="619803"/>
                  </a:lnTo>
                  <a:lnTo>
                    <a:pt x="1350104" y="620258"/>
                  </a:lnTo>
                  <a:lnTo>
                    <a:pt x="1333791" y="620713"/>
                  </a:lnTo>
                  <a:lnTo>
                    <a:pt x="1317251" y="620713"/>
                  </a:lnTo>
                  <a:lnTo>
                    <a:pt x="1296180" y="620485"/>
                  </a:lnTo>
                  <a:lnTo>
                    <a:pt x="1275562" y="620031"/>
                  </a:lnTo>
                  <a:lnTo>
                    <a:pt x="1255397" y="619348"/>
                  </a:lnTo>
                  <a:lnTo>
                    <a:pt x="1235686" y="618211"/>
                  </a:lnTo>
                  <a:lnTo>
                    <a:pt x="1216427" y="616847"/>
                  </a:lnTo>
                  <a:lnTo>
                    <a:pt x="1197622" y="615027"/>
                  </a:lnTo>
                  <a:lnTo>
                    <a:pt x="1179496" y="612981"/>
                  </a:lnTo>
                  <a:lnTo>
                    <a:pt x="1162050" y="610934"/>
                  </a:lnTo>
                  <a:lnTo>
                    <a:pt x="1162050" y="523606"/>
                  </a:lnTo>
                  <a:lnTo>
                    <a:pt x="1179496" y="525652"/>
                  </a:lnTo>
                  <a:lnTo>
                    <a:pt x="1197622" y="527927"/>
                  </a:lnTo>
                  <a:lnTo>
                    <a:pt x="1216427" y="529518"/>
                  </a:lnTo>
                  <a:lnTo>
                    <a:pt x="1235686" y="530883"/>
                  </a:lnTo>
                  <a:lnTo>
                    <a:pt x="1255397" y="532020"/>
                  </a:lnTo>
                  <a:lnTo>
                    <a:pt x="1275562" y="532702"/>
                  </a:lnTo>
                  <a:lnTo>
                    <a:pt x="1296180" y="533157"/>
                  </a:lnTo>
                  <a:lnTo>
                    <a:pt x="1317251" y="533385"/>
                  </a:lnTo>
                  <a:lnTo>
                    <a:pt x="1333338" y="533385"/>
                  </a:lnTo>
                  <a:lnTo>
                    <a:pt x="1349198" y="532930"/>
                  </a:lnTo>
                  <a:lnTo>
                    <a:pt x="1365058" y="532475"/>
                  </a:lnTo>
                  <a:lnTo>
                    <a:pt x="1380464" y="531793"/>
                  </a:lnTo>
                  <a:lnTo>
                    <a:pt x="1395645" y="531110"/>
                  </a:lnTo>
                  <a:lnTo>
                    <a:pt x="1410598" y="530201"/>
                  </a:lnTo>
                  <a:lnTo>
                    <a:pt x="1425326" y="528836"/>
                  </a:lnTo>
                  <a:lnTo>
                    <a:pt x="1439599" y="527699"/>
                  </a:lnTo>
                  <a:lnTo>
                    <a:pt x="1453647" y="525880"/>
                  </a:lnTo>
                  <a:lnTo>
                    <a:pt x="1467241" y="524288"/>
                  </a:lnTo>
                  <a:lnTo>
                    <a:pt x="1480609" y="522469"/>
                  </a:lnTo>
                  <a:lnTo>
                    <a:pt x="1493297" y="520649"/>
                  </a:lnTo>
                  <a:lnTo>
                    <a:pt x="1505758" y="518375"/>
                  </a:lnTo>
                  <a:lnTo>
                    <a:pt x="1517766" y="516101"/>
                  </a:lnTo>
                  <a:lnTo>
                    <a:pt x="1529322" y="513827"/>
                  </a:lnTo>
                  <a:lnTo>
                    <a:pt x="1540650" y="511098"/>
                  </a:lnTo>
                  <a:lnTo>
                    <a:pt x="1551072" y="508596"/>
                  </a:lnTo>
                  <a:lnTo>
                    <a:pt x="1561268" y="505867"/>
                  </a:lnTo>
                  <a:lnTo>
                    <a:pt x="1570784" y="502911"/>
                  </a:lnTo>
                  <a:lnTo>
                    <a:pt x="1579847" y="499954"/>
                  </a:lnTo>
                  <a:lnTo>
                    <a:pt x="1588230" y="496770"/>
                  </a:lnTo>
                  <a:lnTo>
                    <a:pt x="1596160" y="493587"/>
                  </a:lnTo>
                  <a:lnTo>
                    <a:pt x="1603637" y="490175"/>
                  </a:lnTo>
                  <a:lnTo>
                    <a:pt x="1610207" y="486991"/>
                  </a:lnTo>
                  <a:lnTo>
                    <a:pt x="1616325" y="483580"/>
                  </a:lnTo>
                  <a:lnTo>
                    <a:pt x="1621989" y="479941"/>
                  </a:lnTo>
                  <a:lnTo>
                    <a:pt x="1626520" y="476303"/>
                  </a:lnTo>
                  <a:lnTo>
                    <a:pt x="1630599" y="472664"/>
                  </a:lnTo>
                  <a:lnTo>
                    <a:pt x="1632411" y="470845"/>
                  </a:lnTo>
                  <a:lnTo>
                    <a:pt x="1633997" y="469025"/>
                  </a:lnTo>
                  <a:lnTo>
                    <a:pt x="1635583" y="466751"/>
                  </a:lnTo>
                  <a:lnTo>
                    <a:pt x="1636716" y="464932"/>
                  </a:lnTo>
                  <a:lnTo>
                    <a:pt x="1637622" y="463113"/>
                  </a:lnTo>
                  <a:lnTo>
                    <a:pt x="1638529" y="461293"/>
                  </a:lnTo>
                  <a:lnTo>
                    <a:pt x="1639208" y="459019"/>
                  </a:lnTo>
                  <a:lnTo>
                    <a:pt x="1639435" y="457200"/>
                  </a:lnTo>
                  <a:close/>
                  <a:moveTo>
                    <a:pt x="781051" y="415925"/>
                  </a:moveTo>
                  <a:lnTo>
                    <a:pt x="797833" y="415925"/>
                  </a:lnTo>
                  <a:lnTo>
                    <a:pt x="814615" y="415925"/>
                  </a:lnTo>
                  <a:lnTo>
                    <a:pt x="830944" y="416150"/>
                  </a:lnTo>
                  <a:lnTo>
                    <a:pt x="847046" y="416602"/>
                  </a:lnTo>
                  <a:lnTo>
                    <a:pt x="862921" y="417505"/>
                  </a:lnTo>
                  <a:lnTo>
                    <a:pt x="878796" y="418408"/>
                  </a:lnTo>
                  <a:lnTo>
                    <a:pt x="893990" y="419536"/>
                  </a:lnTo>
                  <a:lnTo>
                    <a:pt x="908958" y="420665"/>
                  </a:lnTo>
                  <a:lnTo>
                    <a:pt x="923699" y="422019"/>
                  </a:lnTo>
                  <a:lnTo>
                    <a:pt x="937987" y="423599"/>
                  </a:lnTo>
                  <a:lnTo>
                    <a:pt x="951821" y="425630"/>
                  </a:lnTo>
                  <a:lnTo>
                    <a:pt x="965428" y="427436"/>
                  </a:lnTo>
                  <a:lnTo>
                    <a:pt x="978581" y="429467"/>
                  </a:lnTo>
                  <a:lnTo>
                    <a:pt x="991281" y="431499"/>
                  </a:lnTo>
                  <a:lnTo>
                    <a:pt x="1003301" y="433982"/>
                  </a:lnTo>
                  <a:lnTo>
                    <a:pt x="1015094" y="436464"/>
                  </a:lnTo>
                  <a:lnTo>
                    <a:pt x="1026206" y="438947"/>
                  </a:lnTo>
                  <a:lnTo>
                    <a:pt x="1037092" y="441882"/>
                  </a:lnTo>
                  <a:lnTo>
                    <a:pt x="1047071" y="444816"/>
                  </a:lnTo>
                  <a:lnTo>
                    <a:pt x="1056823" y="447750"/>
                  </a:lnTo>
                  <a:lnTo>
                    <a:pt x="1065894" y="450910"/>
                  </a:lnTo>
                  <a:lnTo>
                    <a:pt x="1074285" y="454296"/>
                  </a:lnTo>
                  <a:lnTo>
                    <a:pt x="1081996" y="457456"/>
                  </a:lnTo>
                  <a:lnTo>
                    <a:pt x="1089026" y="460841"/>
                  </a:lnTo>
                  <a:lnTo>
                    <a:pt x="1095603" y="464453"/>
                  </a:lnTo>
                  <a:lnTo>
                    <a:pt x="1101499" y="467838"/>
                  </a:lnTo>
                  <a:lnTo>
                    <a:pt x="1106262" y="471675"/>
                  </a:lnTo>
                  <a:lnTo>
                    <a:pt x="1110798" y="475287"/>
                  </a:lnTo>
                  <a:lnTo>
                    <a:pt x="1112612" y="477318"/>
                  </a:lnTo>
                  <a:lnTo>
                    <a:pt x="1114199" y="479350"/>
                  </a:lnTo>
                  <a:lnTo>
                    <a:pt x="1116014" y="481155"/>
                  </a:lnTo>
                  <a:lnTo>
                    <a:pt x="1117374" y="483187"/>
                  </a:lnTo>
                  <a:lnTo>
                    <a:pt x="1118282" y="485218"/>
                  </a:lnTo>
                  <a:lnTo>
                    <a:pt x="1119189" y="487249"/>
                  </a:lnTo>
                  <a:lnTo>
                    <a:pt x="1119869" y="489055"/>
                  </a:lnTo>
                  <a:lnTo>
                    <a:pt x="1120549" y="491312"/>
                  </a:lnTo>
                  <a:lnTo>
                    <a:pt x="1120776" y="493344"/>
                  </a:lnTo>
                  <a:lnTo>
                    <a:pt x="1120776" y="495149"/>
                  </a:lnTo>
                  <a:lnTo>
                    <a:pt x="1120776" y="574600"/>
                  </a:lnTo>
                  <a:lnTo>
                    <a:pt x="1120776" y="576631"/>
                  </a:lnTo>
                  <a:lnTo>
                    <a:pt x="1120549" y="578662"/>
                  </a:lnTo>
                  <a:lnTo>
                    <a:pt x="1119869" y="580919"/>
                  </a:lnTo>
                  <a:lnTo>
                    <a:pt x="1119189" y="582725"/>
                  </a:lnTo>
                  <a:lnTo>
                    <a:pt x="1118282" y="584757"/>
                  </a:lnTo>
                  <a:lnTo>
                    <a:pt x="1117374" y="586562"/>
                  </a:lnTo>
                  <a:lnTo>
                    <a:pt x="1116014" y="588819"/>
                  </a:lnTo>
                  <a:lnTo>
                    <a:pt x="1114199" y="590625"/>
                  </a:lnTo>
                  <a:lnTo>
                    <a:pt x="1112612" y="592431"/>
                  </a:lnTo>
                  <a:lnTo>
                    <a:pt x="1110798" y="594462"/>
                  </a:lnTo>
                  <a:lnTo>
                    <a:pt x="1106262" y="598299"/>
                  </a:lnTo>
                  <a:lnTo>
                    <a:pt x="1101499" y="601911"/>
                  </a:lnTo>
                  <a:lnTo>
                    <a:pt x="1095603" y="605522"/>
                  </a:lnTo>
                  <a:lnTo>
                    <a:pt x="1089026" y="609133"/>
                  </a:lnTo>
                  <a:lnTo>
                    <a:pt x="1081996" y="612519"/>
                  </a:lnTo>
                  <a:lnTo>
                    <a:pt x="1074285" y="615679"/>
                  </a:lnTo>
                  <a:lnTo>
                    <a:pt x="1065894" y="619065"/>
                  </a:lnTo>
                  <a:lnTo>
                    <a:pt x="1056823" y="621999"/>
                  </a:lnTo>
                  <a:lnTo>
                    <a:pt x="1047071" y="625159"/>
                  </a:lnTo>
                  <a:lnTo>
                    <a:pt x="1037092" y="627867"/>
                  </a:lnTo>
                  <a:lnTo>
                    <a:pt x="1026206" y="630576"/>
                  </a:lnTo>
                  <a:lnTo>
                    <a:pt x="1015094" y="633510"/>
                  </a:lnTo>
                  <a:lnTo>
                    <a:pt x="1003301" y="635767"/>
                  </a:lnTo>
                  <a:lnTo>
                    <a:pt x="991281" y="638024"/>
                  </a:lnTo>
                  <a:lnTo>
                    <a:pt x="978581" y="640507"/>
                  </a:lnTo>
                  <a:lnTo>
                    <a:pt x="965428" y="642539"/>
                  </a:lnTo>
                  <a:lnTo>
                    <a:pt x="951821" y="644344"/>
                  </a:lnTo>
                  <a:lnTo>
                    <a:pt x="937987" y="646376"/>
                  </a:lnTo>
                  <a:lnTo>
                    <a:pt x="923699" y="647730"/>
                  </a:lnTo>
                  <a:lnTo>
                    <a:pt x="908958" y="649084"/>
                  </a:lnTo>
                  <a:lnTo>
                    <a:pt x="893990" y="650438"/>
                  </a:lnTo>
                  <a:lnTo>
                    <a:pt x="878796" y="651341"/>
                  </a:lnTo>
                  <a:lnTo>
                    <a:pt x="862921" y="652244"/>
                  </a:lnTo>
                  <a:lnTo>
                    <a:pt x="847046" y="652921"/>
                  </a:lnTo>
                  <a:lnTo>
                    <a:pt x="830944" y="653598"/>
                  </a:lnTo>
                  <a:lnTo>
                    <a:pt x="814615" y="654050"/>
                  </a:lnTo>
                  <a:lnTo>
                    <a:pt x="797833" y="654050"/>
                  </a:lnTo>
                  <a:lnTo>
                    <a:pt x="781051" y="654050"/>
                  </a:lnTo>
                  <a:lnTo>
                    <a:pt x="764722" y="653598"/>
                  </a:lnTo>
                  <a:lnTo>
                    <a:pt x="748620" y="652921"/>
                  </a:lnTo>
                  <a:lnTo>
                    <a:pt x="732745" y="652244"/>
                  </a:lnTo>
                  <a:lnTo>
                    <a:pt x="717097" y="651341"/>
                  </a:lnTo>
                  <a:lnTo>
                    <a:pt x="701903" y="650438"/>
                  </a:lnTo>
                  <a:lnTo>
                    <a:pt x="686935" y="649084"/>
                  </a:lnTo>
                  <a:lnTo>
                    <a:pt x="672194" y="647730"/>
                  </a:lnTo>
                  <a:lnTo>
                    <a:pt x="657906" y="646376"/>
                  </a:lnTo>
                  <a:lnTo>
                    <a:pt x="643845" y="644344"/>
                  </a:lnTo>
                  <a:lnTo>
                    <a:pt x="630238" y="642539"/>
                  </a:lnTo>
                  <a:lnTo>
                    <a:pt x="617085" y="640507"/>
                  </a:lnTo>
                  <a:lnTo>
                    <a:pt x="604611" y="638024"/>
                  </a:lnTo>
                  <a:lnTo>
                    <a:pt x="592365" y="635767"/>
                  </a:lnTo>
                  <a:lnTo>
                    <a:pt x="580572" y="633510"/>
                  </a:lnTo>
                  <a:lnTo>
                    <a:pt x="569460" y="630576"/>
                  </a:lnTo>
                  <a:lnTo>
                    <a:pt x="558574" y="627867"/>
                  </a:lnTo>
                  <a:lnTo>
                    <a:pt x="548595" y="625159"/>
                  </a:lnTo>
                  <a:lnTo>
                    <a:pt x="539070" y="621999"/>
                  </a:lnTo>
                  <a:lnTo>
                    <a:pt x="529772" y="619065"/>
                  </a:lnTo>
                  <a:lnTo>
                    <a:pt x="521381" y="615679"/>
                  </a:lnTo>
                  <a:lnTo>
                    <a:pt x="513670" y="612519"/>
                  </a:lnTo>
                  <a:lnTo>
                    <a:pt x="506640" y="609133"/>
                  </a:lnTo>
                  <a:lnTo>
                    <a:pt x="500063" y="605522"/>
                  </a:lnTo>
                  <a:lnTo>
                    <a:pt x="494393" y="601911"/>
                  </a:lnTo>
                  <a:lnTo>
                    <a:pt x="489177" y="598299"/>
                  </a:lnTo>
                  <a:lnTo>
                    <a:pt x="484868" y="594462"/>
                  </a:lnTo>
                  <a:lnTo>
                    <a:pt x="483054" y="592431"/>
                  </a:lnTo>
                  <a:lnTo>
                    <a:pt x="481240" y="590625"/>
                  </a:lnTo>
                  <a:lnTo>
                    <a:pt x="479879" y="588819"/>
                  </a:lnTo>
                  <a:lnTo>
                    <a:pt x="478518" y="586562"/>
                  </a:lnTo>
                  <a:lnTo>
                    <a:pt x="477158" y="584757"/>
                  </a:lnTo>
                  <a:lnTo>
                    <a:pt x="476251" y="582725"/>
                  </a:lnTo>
                  <a:lnTo>
                    <a:pt x="475570" y="580919"/>
                  </a:lnTo>
                  <a:lnTo>
                    <a:pt x="475117" y="578662"/>
                  </a:lnTo>
                  <a:lnTo>
                    <a:pt x="474890" y="576631"/>
                  </a:lnTo>
                  <a:lnTo>
                    <a:pt x="474663" y="574600"/>
                  </a:lnTo>
                  <a:lnTo>
                    <a:pt x="474663" y="495149"/>
                  </a:lnTo>
                  <a:lnTo>
                    <a:pt x="474890" y="493344"/>
                  </a:lnTo>
                  <a:lnTo>
                    <a:pt x="475117" y="491312"/>
                  </a:lnTo>
                  <a:lnTo>
                    <a:pt x="475570" y="489055"/>
                  </a:lnTo>
                  <a:lnTo>
                    <a:pt x="476251" y="487249"/>
                  </a:lnTo>
                  <a:lnTo>
                    <a:pt x="477158" y="485218"/>
                  </a:lnTo>
                  <a:lnTo>
                    <a:pt x="478518" y="483187"/>
                  </a:lnTo>
                  <a:lnTo>
                    <a:pt x="479879" y="481155"/>
                  </a:lnTo>
                  <a:lnTo>
                    <a:pt x="481240" y="479350"/>
                  </a:lnTo>
                  <a:lnTo>
                    <a:pt x="483054" y="477318"/>
                  </a:lnTo>
                  <a:lnTo>
                    <a:pt x="484868" y="475287"/>
                  </a:lnTo>
                  <a:lnTo>
                    <a:pt x="489177" y="471675"/>
                  </a:lnTo>
                  <a:lnTo>
                    <a:pt x="494393" y="467838"/>
                  </a:lnTo>
                  <a:lnTo>
                    <a:pt x="500063" y="464453"/>
                  </a:lnTo>
                  <a:lnTo>
                    <a:pt x="506640" y="460841"/>
                  </a:lnTo>
                  <a:lnTo>
                    <a:pt x="513670" y="457456"/>
                  </a:lnTo>
                  <a:lnTo>
                    <a:pt x="521381" y="454296"/>
                  </a:lnTo>
                  <a:lnTo>
                    <a:pt x="529772" y="450910"/>
                  </a:lnTo>
                  <a:lnTo>
                    <a:pt x="539070" y="447750"/>
                  </a:lnTo>
                  <a:lnTo>
                    <a:pt x="548595" y="444816"/>
                  </a:lnTo>
                  <a:lnTo>
                    <a:pt x="558574" y="441882"/>
                  </a:lnTo>
                  <a:lnTo>
                    <a:pt x="569460" y="438947"/>
                  </a:lnTo>
                  <a:lnTo>
                    <a:pt x="580572" y="436464"/>
                  </a:lnTo>
                  <a:lnTo>
                    <a:pt x="592365" y="433982"/>
                  </a:lnTo>
                  <a:lnTo>
                    <a:pt x="604611" y="431499"/>
                  </a:lnTo>
                  <a:lnTo>
                    <a:pt x="617085" y="429467"/>
                  </a:lnTo>
                  <a:lnTo>
                    <a:pt x="630238" y="427436"/>
                  </a:lnTo>
                  <a:lnTo>
                    <a:pt x="643845" y="425630"/>
                  </a:lnTo>
                  <a:lnTo>
                    <a:pt x="657906" y="423599"/>
                  </a:lnTo>
                  <a:lnTo>
                    <a:pt x="672194" y="422019"/>
                  </a:lnTo>
                  <a:lnTo>
                    <a:pt x="686935" y="420665"/>
                  </a:lnTo>
                  <a:lnTo>
                    <a:pt x="701903" y="419536"/>
                  </a:lnTo>
                  <a:lnTo>
                    <a:pt x="717097" y="418408"/>
                  </a:lnTo>
                  <a:lnTo>
                    <a:pt x="732745" y="417505"/>
                  </a:lnTo>
                  <a:lnTo>
                    <a:pt x="748620" y="416602"/>
                  </a:lnTo>
                  <a:lnTo>
                    <a:pt x="764722" y="416150"/>
                  </a:lnTo>
                  <a:lnTo>
                    <a:pt x="781051" y="415925"/>
                  </a:lnTo>
                  <a:close/>
                  <a:moveTo>
                    <a:pt x="994909" y="333375"/>
                  </a:moveTo>
                  <a:lnTo>
                    <a:pt x="995589" y="335421"/>
                  </a:lnTo>
                  <a:lnTo>
                    <a:pt x="996497" y="337468"/>
                  </a:lnTo>
                  <a:lnTo>
                    <a:pt x="997857" y="339287"/>
                  </a:lnTo>
                  <a:lnTo>
                    <a:pt x="998991" y="341107"/>
                  </a:lnTo>
                  <a:lnTo>
                    <a:pt x="1000352" y="343153"/>
                  </a:lnTo>
                  <a:lnTo>
                    <a:pt x="1001939" y="344745"/>
                  </a:lnTo>
                  <a:lnTo>
                    <a:pt x="1005795" y="348383"/>
                  </a:lnTo>
                  <a:lnTo>
                    <a:pt x="1010104" y="352022"/>
                  </a:lnTo>
                  <a:lnTo>
                    <a:pt x="1015320" y="355433"/>
                  </a:lnTo>
                  <a:lnTo>
                    <a:pt x="1020989" y="359072"/>
                  </a:lnTo>
                  <a:lnTo>
                    <a:pt x="1027339" y="362255"/>
                  </a:lnTo>
                  <a:lnTo>
                    <a:pt x="1033916" y="365666"/>
                  </a:lnTo>
                  <a:lnTo>
                    <a:pt x="1041400" y="368623"/>
                  </a:lnTo>
                  <a:lnTo>
                    <a:pt x="1049791" y="371579"/>
                  </a:lnTo>
                  <a:lnTo>
                    <a:pt x="1058182" y="374762"/>
                  </a:lnTo>
                  <a:lnTo>
                    <a:pt x="1067254" y="377491"/>
                  </a:lnTo>
                  <a:lnTo>
                    <a:pt x="1076779" y="380448"/>
                  </a:lnTo>
                  <a:lnTo>
                    <a:pt x="1086984" y="382949"/>
                  </a:lnTo>
                  <a:lnTo>
                    <a:pt x="1097643" y="385451"/>
                  </a:lnTo>
                  <a:lnTo>
                    <a:pt x="1108529" y="387952"/>
                  </a:lnTo>
                  <a:lnTo>
                    <a:pt x="1120095" y="390226"/>
                  </a:lnTo>
                  <a:lnTo>
                    <a:pt x="1131888" y="392273"/>
                  </a:lnTo>
                  <a:lnTo>
                    <a:pt x="1144134" y="394319"/>
                  </a:lnTo>
                  <a:lnTo>
                    <a:pt x="1156834" y="396366"/>
                  </a:lnTo>
                  <a:lnTo>
                    <a:pt x="1169988" y="397958"/>
                  </a:lnTo>
                  <a:lnTo>
                    <a:pt x="1183368" y="399550"/>
                  </a:lnTo>
                  <a:lnTo>
                    <a:pt x="1196975" y="400914"/>
                  </a:lnTo>
                  <a:lnTo>
                    <a:pt x="1211036" y="402506"/>
                  </a:lnTo>
                  <a:lnTo>
                    <a:pt x="1225324" y="403643"/>
                  </a:lnTo>
                  <a:lnTo>
                    <a:pt x="1240065" y="404553"/>
                  </a:lnTo>
                  <a:lnTo>
                    <a:pt x="1254806" y="405235"/>
                  </a:lnTo>
                  <a:lnTo>
                    <a:pt x="1270000" y="405917"/>
                  </a:lnTo>
                  <a:lnTo>
                    <a:pt x="1285422" y="406372"/>
                  </a:lnTo>
                  <a:lnTo>
                    <a:pt x="1301070" y="406599"/>
                  </a:lnTo>
                  <a:lnTo>
                    <a:pt x="1316945" y="406827"/>
                  </a:lnTo>
                  <a:lnTo>
                    <a:pt x="1332593" y="406599"/>
                  </a:lnTo>
                  <a:lnTo>
                    <a:pt x="1348241" y="406372"/>
                  </a:lnTo>
                  <a:lnTo>
                    <a:pt x="1363663" y="405917"/>
                  </a:lnTo>
                  <a:lnTo>
                    <a:pt x="1378858" y="405235"/>
                  </a:lnTo>
                  <a:lnTo>
                    <a:pt x="1393599" y="404553"/>
                  </a:lnTo>
                  <a:lnTo>
                    <a:pt x="1408340" y="403643"/>
                  </a:lnTo>
                  <a:lnTo>
                    <a:pt x="1422627" y="402506"/>
                  </a:lnTo>
                  <a:lnTo>
                    <a:pt x="1436688" y="400914"/>
                  </a:lnTo>
                  <a:lnTo>
                    <a:pt x="1450522" y="399550"/>
                  </a:lnTo>
                  <a:lnTo>
                    <a:pt x="1463676" y="397958"/>
                  </a:lnTo>
                  <a:lnTo>
                    <a:pt x="1476829" y="396366"/>
                  </a:lnTo>
                  <a:lnTo>
                    <a:pt x="1489529" y="394319"/>
                  </a:lnTo>
                  <a:lnTo>
                    <a:pt x="1502002" y="392273"/>
                  </a:lnTo>
                  <a:lnTo>
                    <a:pt x="1513568" y="390226"/>
                  </a:lnTo>
                  <a:lnTo>
                    <a:pt x="1525134" y="387952"/>
                  </a:lnTo>
                  <a:lnTo>
                    <a:pt x="1536247" y="385451"/>
                  </a:lnTo>
                  <a:lnTo>
                    <a:pt x="1546906" y="382949"/>
                  </a:lnTo>
                  <a:lnTo>
                    <a:pt x="1556885" y="380448"/>
                  </a:lnTo>
                  <a:lnTo>
                    <a:pt x="1566410" y="377491"/>
                  </a:lnTo>
                  <a:lnTo>
                    <a:pt x="1575481" y="374762"/>
                  </a:lnTo>
                  <a:lnTo>
                    <a:pt x="1584099" y="371579"/>
                  </a:lnTo>
                  <a:lnTo>
                    <a:pt x="1592263" y="368623"/>
                  </a:lnTo>
                  <a:lnTo>
                    <a:pt x="1599747" y="365666"/>
                  </a:lnTo>
                  <a:lnTo>
                    <a:pt x="1606551" y="362255"/>
                  </a:lnTo>
                  <a:lnTo>
                    <a:pt x="1612674" y="359072"/>
                  </a:lnTo>
                  <a:lnTo>
                    <a:pt x="1618343" y="355433"/>
                  </a:lnTo>
                  <a:lnTo>
                    <a:pt x="1623560" y="352022"/>
                  </a:lnTo>
                  <a:lnTo>
                    <a:pt x="1628095" y="348383"/>
                  </a:lnTo>
                  <a:lnTo>
                    <a:pt x="1631724" y="344745"/>
                  </a:lnTo>
                  <a:lnTo>
                    <a:pt x="1633311" y="343153"/>
                  </a:lnTo>
                  <a:lnTo>
                    <a:pt x="1634672" y="341107"/>
                  </a:lnTo>
                  <a:lnTo>
                    <a:pt x="1636033" y="339287"/>
                  </a:lnTo>
                  <a:lnTo>
                    <a:pt x="1637167" y="337468"/>
                  </a:lnTo>
                  <a:lnTo>
                    <a:pt x="1638074" y="335421"/>
                  </a:lnTo>
                  <a:lnTo>
                    <a:pt x="1638754" y="333375"/>
                  </a:lnTo>
                  <a:lnTo>
                    <a:pt x="1639661" y="336786"/>
                  </a:lnTo>
                  <a:lnTo>
                    <a:pt x="1639888" y="338378"/>
                  </a:lnTo>
                  <a:lnTo>
                    <a:pt x="1639888" y="340197"/>
                  </a:lnTo>
                  <a:lnTo>
                    <a:pt x="1639888" y="420244"/>
                  </a:lnTo>
                  <a:lnTo>
                    <a:pt x="1639888" y="422063"/>
                  </a:lnTo>
                  <a:lnTo>
                    <a:pt x="1639435" y="424337"/>
                  </a:lnTo>
                  <a:lnTo>
                    <a:pt x="1638981" y="426383"/>
                  </a:lnTo>
                  <a:lnTo>
                    <a:pt x="1638301" y="428203"/>
                  </a:lnTo>
                  <a:lnTo>
                    <a:pt x="1637394" y="430249"/>
                  </a:lnTo>
                  <a:lnTo>
                    <a:pt x="1636260" y="432296"/>
                  </a:lnTo>
                  <a:lnTo>
                    <a:pt x="1634899" y="434343"/>
                  </a:lnTo>
                  <a:lnTo>
                    <a:pt x="1633311" y="436162"/>
                  </a:lnTo>
                  <a:lnTo>
                    <a:pt x="1631724" y="438209"/>
                  </a:lnTo>
                  <a:lnTo>
                    <a:pt x="1629910" y="440255"/>
                  </a:lnTo>
                  <a:lnTo>
                    <a:pt x="1625374" y="443894"/>
                  </a:lnTo>
                  <a:lnTo>
                    <a:pt x="1620158" y="447760"/>
                  </a:lnTo>
                  <a:lnTo>
                    <a:pt x="1614715" y="451171"/>
                  </a:lnTo>
                  <a:lnTo>
                    <a:pt x="1608138" y="454809"/>
                  </a:lnTo>
                  <a:lnTo>
                    <a:pt x="1600881" y="458220"/>
                  </a:lnTo>
                  <a:lnTo>
                    <a:pt x="1593170" y="461631"/>
                  </a:lnTo>
                  <a:lnTo>
                    <a:pt x="1584779" y="464815"/>
                  </a:lnTo>
                  <a:lnTo>
                    <a:pt x="1575708" y="467771"/>
                  </a:lnTo>
                  <a:lnTo>
                    <a:pt x="1566183" y="470955"/>
                  </a:lnTo>
                  <a:lnTo>
                    <a:pt x="1555977" y="473911"/>
                  </a:lnTo>
                  <a:lnTo>
                    <a:pt x="1545318" y="476867"/>
                  </a:lnTo>
                  <a:lnTo>
                    <a:pt x="1534206" y="479369"/>
                  </a:lnTo>
                  <a:lnTo>
                    <a:pt x="1522413" y="481870"/>
                  </a:lnTo>
                  <a:lnTo>
                    <a:pt x="1510167" y="484372"/>
                  </a:lnTo>
                  <a:lnTo>
                    <a:pt x="1497467" y="486418"/>
                  </a:lnTo>
                  <a:lnTo>
                    <a:pt x="1484313" y="488465"/>
                  </a:lnTo>
                  <a:lnTo>
                    <a:pt x="1470706" y="490284"/>
                  </a:lnTo>
                  <a:lnTo>
                    <a:pt x="1456872" y="492331"/>
                  </a:lnTo>
                  <a:lnTo>
                    <a:pt x="1442811" y="493923"/>
                  </a:lnTo>
                  <a:lnTo>
                    <a:pt x="1428070" y="495287"/>
                  </a:lnTo>
                  <a:lnTo>
                    <a:pt x="1413102" y="496424"/>
                  </a:lnTo>
                  <a:lnTo>
                    <a:pt x="1397454" y="497561"/>
                  </a:lnTo>
                  <a:lnTo>
                    <a:pt x="1381806" y="498698"/>
                  </a:lnTo>
                  <a:lnTo>
                    <a:pt x="1365931" y="499381"/>
                  </a:lnTo>
                  <a:lnTo>
                    <a:pt x="1349829" y="499835"/>
                  </a:lnTo>
                  <a:lnTo>
                    <a:pt x="1333500" y="500063"/>
                  </a:lnTo>
                  <a:lnTo>
                    <a:pt x="1316945" y="500063"/>
                  </a:lnTo>
                  <a:lnTo>
                    <a:pt x="1295854" y="500063"/>
                  </a:lnTo>
                  <a:lnTo>
                    <a:pt x="1275216" y="499608"/>
                  </a:lnTo>
                  <a:lnTo>
                    <a:pt x="1255032" y="498698"/>
                  </a:lnTo>
                  <a:lnTo>
                    <a:pt x="1235302" y="497334"/>
                  </a:lnTo>
                  <a:lnTo>
                    <a:pt x="1216025" y="495969"/>
                  </a:lnTo>
                  <a:lnTo>
                    <a:pt x="1197202" y="494378"/>
                  </a:lnTo>
                  <a:lnTo>
                    <a:pt x="1179059" y="492558"/>
                  </a:lnTo>
                  <a:lnTo>
                    <a:pt x="1161597" y="490057"/>
                  </a:lnTo>
                  <a:lnTo>
                    <a:pt x="1161597" y="489147"/>
                  </a:lnTo>
                  <a:lnTo>
                    <a:pt x="1161597" y="455264"/>
                  </a:lnTo>
                  <a:lnTo>
                    <a:pt x="1161370" y="452308"/>
                  </a:lnTo>
                  <a:lnTo>
                    <a:pt x="1160463" y="449579"/>
                  </a:lnTo>
                  <a:lnTo>
                    <a:pt x="1159556" y="447077"/>
                  </a:lnTo>
                  <a:lnTo>
                    <a:pt x="1158195" y="444121"/>
                  </a:lnTo>
                  <a:lnTo>
                    <a:pt x="1156607" y="441392"/>
                  </a:lnTo>
                  <a:lnTo>
                    <a:pt x="1154566" y="438663"/>
                  </a:lnTo>
                  <a:lnTo>
                    <a:pt x="1152072" y="436162"/>
                  </a:lnTo>
                  <a:lnTo>
                    <a:pt x="1149350" y="433433"/>
                  </a:lnTo>
                  <a:lnTo>
                    <a:pt x="1146175" y="430704"/>
                  </a:lnTo>
                  <a:lnTo>
                    <a:pt x="1142547" y="428430"/>
                  </a:lnTo>
                  <a:lnTo>
                    <a:pt x="1138918" y="425929"/>
                  </a:lnTo>
                  <a:lnTo>
                    <a:pt x="1134836" y="423200"/>
                  </a:lnTo>
                  <a:lnTo>
                    <a:pt x="1130300" y="420926"/>
                  </a:lnTo>
                  <a:lnTo>
                    <a:pt x="1125538" y="418652"/>
                  </a:lnTo>
                  <a:lnTo>
                    <a:pt x="1120322" y="416150"/>
                  </a:lnTo>
                  <a:lnTo>
                    <a:pt x="1115106" y="413876"/>
                  </a:lnTo>
                  <a:lnTo>
                    <a:pt x="1109436" y="411830"/>
                  </a:lnTo>
                  <a:lnTo>
                    <a:pt x="1103539" y="409555"/>
                  </a:lnTo>
                  <a:lnTo>
                    <a:pt x="1090613" y="405235"/>
                  </a:lnTo>
                  <a:lnTo>
                    <a:pt x="1076779" y="401141"/>
                  </a:lnTo>
                  <a:lnTo>
                    <a:pt x="1062038" y="397503"/>
                  </a:lnTo>
                  <a:lnTo>
                    <a:pt x="1046389" y="393865"/>
                  </a:lnTo>
                  <a:lnTo>
                    <a:pt x="1029607" y="390908"/>
                  </a:lnTo>
                  <a:lnTo>
                    <a:pt x="1011918" y="387952"/>
                  </a:lnTo>
                  <a:lnTo>
                    <a:pt x="993775" y="384996"/>
                  </a:lnTo>
                  <a:lnTo>
                    <a:pt x="993775" y="340197"/>
                  </a:lnTo>
                  <a:lnTo>
                    <a:pt x="993775" y="338378"/>
                  </a:lnTo>
                  <a:lnTo>
                    <a:pt x="994002" y="336786"/>
                  </a:lnTo>
                  <a:lnTo>
                    <a:pt x="994909" y="333375"/>
                  </a:lnTo>
                  <a:close/>
                  <a:moveTo>
                    <a:pt x="996723" y="203200"/>
                  </a:moveTo>
                  <a:lnTo>
                    <a:pt x="998084" y="205026"/>
                  </a:lnTo>
                  <a:lnTo>
                    <a:pt x="999218" y="206624"/>
                  </a:lnTo>
                  <a:lnTo>
                    <a:pt x="1002166" y="210505"/>
                  </a:lnTo>
                  <a:lnTo>
                    <a:pt x="1005795" y="213930"/>
                  </a:lnTo>
                  <a:lnTo>
                    <a:pt x="1010104" y="217354"/>
                  </a:lnTo>
                  <a:lnTo>
                    <a:pt x="1014866" y="220779"/>
                  </a:lnTo>
                  <a:lnTo>
                    <a:pt x="1020536" y="224203"/>
                  </a:lnTo>
                  <a:lnTo>
                    <a:pt x="1026206" y="227399"/>
                  </a:lnTo>
                  <a:lnTo>
                    <a:pt x="1032782" y="230367"/>
                  </a:lnTo>
                  <a:lnTo>
                    <a:pt x="1040039" y="233563"/>
                  </a:lnTo>
                  <a:lnTo>
                    <a:pt x="1047523" y="236531"/>
                  </a:lnTo>
                  <a:lnTo>
                    <a:pt x="1055688" y="239499"/>
                  </a:lnTo>
                  <a:lnTo>
                    <a:pt x="1064532" y="242238"/>
                  </a:lnTo>
                  <a:lnTo>
                    <a:pt x="1073604" y="244978"/>
                  </a:lnTo>
                  <a:lnTo>
                    <a:pt x="1083129" y="247717"/>
                  </a:lnTo>
                  <a:lnTo>
                    <a:pt x="1093107" y="250000"/>
                  </a:lnTo>
                  <a:lnTo>
                    <a:pt x="1103539" y="252512"/>
                  </a:lnTo>
                  <a:lnTo>
                    <a:pt x="1114425" y="254795"/>
                  </a:lnTo>
                  <a:lnTo>
                    <a:pt x="1125765" y="256849"/>
                  </a:lnTo>
                  <a:lnTo>
                    <a:pt x="1137331" y="258904"/>
                  </a:lnTo>
                  <a:lnTo>
                    <a:pt x="1149350" y="260730"/>
                  </a:lnTo>
                  <a:lnTo>
                    <a:pt x="1161823" y="262785"/>
                  </a:lnTo>
                  <a:lnTo>
                    <a:pt x="1174523" y="264383"/>
                  </a:lnTo>
                  <a:lnTo>
                    <a:pt x="1187450" y="265753"/>
                  </a:lnTo>
                  <a:lnTo>
                    <a:pt x="1200831" y="267123"/>
                  </a:lnTo>
                  <a:lnTo>
                    <a:pt x="1214665" y="268492"/>
                  </a:lnTo>
                  <a:lnTo>
                    <a:pt x="1228499" y="269405"/>
                  </a:lnTo>
                  <a:lnTo>
                    <a:pt x="1242786" y="270319"/>
                  </a:lnTo>
                  <a:lnTo>
                    <a:pt x="1256847" y="271232"/>
                  </a:lnTo>
                  <a:lnTo>
                    <a:pt x="1271588" y="271688"/>
                  </a:lnTo>
                  <a:lnTo>
                    <a:pt x="1286329" y="272145"/>
                  </a:lnTo>
                  <a:lnTo>
                    <a:pt x="1301750" y="272373"/>
                  </a:lnTo>
                  <a:lnTo>
                    <a:pt x="1316945" y="272373"/>
                  </a:lnTo>
                  <a:lnTo>
                    <a:pt x="1332140" y="272373"/>
                  </a:lnTo>
                  <a:lnTo>
                    <a:pt x="1347334" y="272145"/>
                  </a:lnTo>
                  <a:lnTo>
                    <a:pt x="1362075" y="271688"/>
                  </a:lnTo>
                  <a:lnTo>
                    <a:pt x="1376817" y="271232"/>
                  </a:lnTo>
                  <a:lnTo>
                    <a:pt x="1391104" y="270319"/>
                  </a:lnTo>
                  <a:lnTo>
                    <a:pt x="1405165" y="269405"/>
                  </a:lnTo>
                  <a:lnTo>
                    <a:pt x="1418999" y="268492"/>
                  </a:lnTo>
                  <a:lnTo>
                    <a:pt x="1432833" y="267123"/>
                  </a:lnTo>
                  <a:lnTo>
                    <a:pt x="1446213" y="265753"/>
                  </a:lnTo>
                  <a:lnTo>
                    <a:pt x="1459140" y="264383"/>
                  </a:lnTo>
                  <a:lnTo>
                    <a:pt x="1471840" y="262785"/>
                  </a:lnTo>
                  <a:lnTo>
                    <a:pt x="1484313" y="260730"/>
                  </a:lnTo>
                  <a:lnTo>
                    <a:pt x="1496333" y="258904"/>
                  </a:lnTo>
                  <a:lnTo>
                    <a:pt x="1507899" y="256849"/>
                  </a:lnTo>
                  <a:lnTo>
                    <a:pt x="1519238" y="254795"/>
                  </a:lnTo>
                  <a:lnTo>
                    <a:pt x="1530124" y="252512"/>
                  </a:lnTo>
                  <a:lnTo>
                    <a:pt x="1540556" y="250000"/>
                  </a:lnTo>
                  <a:lnTo>
                    <a:pt x="1550535" y="247717"/>
                  </a:lnTo>
                  <a:lnTo>
                    <a:pt x="1560060" y="244978"/>
                  </a:lnTo>
                  <a:lnTo>
                    <a:pt x="1569358" y="242238"/>
                  </a:lnTo>
                  <a:lnTo>
                    <a:pt x="1577976" y="239499"/>
                  </a:lnTo>
                  <a:lnTo>
                    <a:pt x="1586140" y="236531"/>
                  </a:lnTo>
                  <a:lnTo>
                    <a:pt x="1593624" y="233563"/>
                  </a:lnTo>
                  <a:lnTo>
                    <a:pt x="1600881" y="230367"/>
                  </a:lnTo>
                  <a:lnTo>
                    <a:pt x="1607458" y="227399"/>
                  </a:lnTo>
                  <a:lnTo>
                    <a:pt x="1613354" y="224203"/>
                  </a:lnTo>
                  <a:lnTo>
                    <a:pt x="1618797" y="220779"/>
                  </a:lnTo>
                  <a:lnTo>
                    <a:pt x="1623560" y="217354"/>
                  </a:lnTo>
                  <a:lnTo>
                    <a:pt x="1628095" y="213930"/>
                  </a:lnTo>
                  <a:lnTo>
                    <a:pt x="1631497" y="210505"/>
                  </a:lnTo>
                  <a:lnTo>
                    <a:pt x="1634445" y="206624"/>
                  </a:lnTo>
                  <a:lnTo>
                    <a:pt x="1635806" y="205026"/>
                  </a:lnTo>
                  <a:lnTo>
                    <a:pt x="1636940" y="203200"/>
                  </a:lnTo>
                  <a:lnTo>
                    <a:pt x="1638301" y="205711"/>
                  </a:lnTo>
                  <a:lnTo>
                    <a:pt x="1639208" y="208451"/>
                  </a:lnTo>
                  <a:lnTo>
                    <a:pt x="1639661" y="211418"/>
                  </a:lnTo>
                  <a:lnTo>
                    <a:pt x="1639888" y="213930"/>
                  </a:lnTo>
                  <a:lnTo>
                    <a:pt x="1639888" y="294290"/>
                  </a:lnTo>
                  <a:lnTo>
                    <a:pt x="1639888" y="296344"/>
                  </a:lnTo>
                  <a:lnTo>
                    <a:pt x="1639435" y="298627"/>
                  </a:lnTo>
                  <a:lnTo>
                    <a:pt x="1638981" y="300682"/>
                  </a:lnTo>
                  <a:lnTo>
                    <a:pt x="1638301" y="302508"/>
                  </a:lnTo>
                  <a:lnTo>
                    <a:pt x="1637394" y="304563"/>
                  </a:lnTo>
                  <a:lnTo>
                    <a:pt x="1636260" y="306618"/>
                  </a:lnTo>
                  <a:lnTo>
                    <a:pt x="1634899" y="308672"/>
                  </a:lnTo>
                  <a:lnTo>
                    <a:pt x="1633311" y="310499"/>
                  </a:lnTo>
                  <a:lnTo>
                    <a:pt x="1631724" y="312325"/>
                  </a:lnTo>
                  <a:lnTo>
                    <a:pt x="1629910" y="314608"/>
                  </a:lnTo>
                  <a:lnTo>
                    <a:pt x="1625374" y="318261"/>
                  </a:lnTo>
                  <a:lnTo>
                    <a:pt x="1620158" y="322142"/>
                  </a:lnTo>
                  <a:lnTo>
                    <a:pt x="1614715" y="325566"/>
                  </a:lnTo>
                  <a:lnTo>
                    <a:pt x="1608138" y="329219"/>
                  </a:lnTo>
                  <a:lnTo>
                    <a:pt x="1600881" y="332643"/>
                  </a:lnTo>
                  <a:lnTo>
                    <a:pt x="1593170" y="336068"/>
                  </a:lnTo>
                  <a:lnTo>
                    <a:pt x="1584779" y="339264"/>
                  </a:lnTo>
                  <a:lnTo>
                    <a:pt x="1575708" y="342232"/>
                  </a:lnTo>
                  <a:lnTo>
                    <a:pt x="1566183" y="345428"/>
                  </a:lnTo>
                  <a:lnTo>
                    <a:pt x="1555977" y="348396"/>
                  </a:lnTo>
                  <a:lnTo>
                    <a:pt x="1545318" y="351135"/>
                  </a:lnTo>
                  <a:lnTo>
                    <a:pt x="1534206" y="353875"/>
                  </a:lnTo>
                  <a:lnTo>
                    <a:pt x="1522413" y="356158"/>
                  </a:lnTo>
                  <a:lnTo>
                    <a:pt x="1510167" y="358897"/>
                  </a:lnTo>
                  <a:lnTo>
                    <a:pt x="1497467" y="360952"/>
                  </a:lnTo>
                  <a:lnTo>
                    <a:pt x="1484313" y="363007"/>
                  </a:lnTo>
                  <a:lnTo>
                    <a:pt x="1470706" y="364833"/>
                  </a:lnTo>
                  <a:lnTo>
                    <a:pt x="1456872" y="366888"/>
                  </a:lnTo>
                  <a:lnTo>
                    <a:pt x="1442811" y="368257"/>
                  </a:lnTo>
                  <a:lnTo>
                    <a:pt x="1428070" y="369856"/>
                  </a:lnTo>
                  <a:lnTo>
                    <a:pt x="1413102" y="370997"/>
                  </a:lnTo>
                  <a:lnTo>
                    <a:pt x="1397454" y="372139"/>
                  </a:lnTo>
                  <a:lnTo>
                    <a:pt x="1381806" y="373052"/>
                  </a:lnTo>
                  <a:lnTo>
                    <a:pt x="1365931" y="373737"/>
                  </a:lnTo>
                  <a:lnTo>
                    <a:pt x="1349829" y="374193"/>
                  </a:lnTo>
                  <a:lnTo>
                    <a:pt x="1333500" y="374650"/>
                  </a:lnTo>
                  <a:lnTo>
                    <a:pt x="1316945" y="374650"/>
                  </a:lnTo>
                  <a:lnTo>
                    <a:pt x="1300163" y="374650"/>
                  </a:lnTo>
                  <a:lnTo>
                    <a:pt x="1283834" y="374193"/>
                  </a:lnTo>
                  <a:lnTo>
                    <a:pt x="1267732" y="373737"/>
                  </a:lnTo>
                  <a:lnTo>
                    <a:pt x="1251857" y="373052"/>
                  </a:lnTo>
                  <a:lnTo>
                    <a:pt x="1236209" y="372139"/>
                  </a:lnTo>
                  <a:lnTo>
                    <a:pt x="1220788" y="370997"/>
                  </a:lnTo>
                  <a:lnTo>
                    <a:pt x="1205820" y="369856"/>
                  </a:lnTo>
                  <a:lnTo>
                    <a:pt x="1191079" y="368257"/>
                  </a:lnTo>
                  <a:lnTo>
                    <a:pt x="1176791" y="366888"/>
                  </a:lnTo>
                  <a:lnTo>
                    <a:pt x="1162957" y="364833"/>
                  </a:lnTo>
                  <a:lnTo>
                    <a:pt x="1149350" y="363007"/>
                  </a:lnTo>
                  <a:lnTo>
                    <a:pt x="1136197" y="360952"/>
                  </a:lnTo>
                  <a:lnTo>
                    <a:pt x="1123723" y="358897"/>
                  </a:lnTo>
                  <a:lnTo>
                    <a:pt x="1111477" y="356158"/>
                  </a:lnTo>
                  <a:lnTo>
                    <a:pt x="1099457" y="353875"/>
                  </a:lnTo>
                  <a:lnTo>
                    <a:pt x="1088345" y="351135"/>
                  </a:lnTo>
                  <a:lnTo>
                    <a:pt x="1077686" y="348396"/>
                  </a:lnTo>
                  <a:lnTo>
                    <a:pt x="1067481" y="345428"/>
                  </a:lnTo>
                  <a:lnTo>
                    <a:pt x="1057956" y="342232"/>
                  </a:lnTo>
                  <a:lnTo>
                    <a:pt x="1048884" y="339264"/>
                  </a:lnTo>
                  <a:lnTo>
                    <a:pt x="1040493" y="336068"/>
                  </a:lnTo>
                  <a:lnTo>
                    <a:pt x="1032782" y="332643"/>
                  </a:lnTo>
                  <a:lnTo>
                    <a:pt x="1025525" y="329219"/>
                  </a:lnTo>
                  <a:lnTo>
                    <a:pt x="1018948" y="325566"/>
                  </a:lnTo>
                  <a:lnTo>
                    <a:pt x="1013505" y="322142"/>
                  </a:lnTo>
                  <a:lnTo>
                    <a:pt x="1008289" y="318261"/>
                  </a:lnTo>
                  <a:lnTo>
                    <a:pt x="1003754" y="314608"/>
                  </a:lnTo>
                  <a:lnTo>
                    <a:pt x="1001939" y="312325"/>
                  </a:lnTo>
                  <a:lnTo>
                    <a:pt x="1000352" y="310499"/>
                  </a:lnTo>
                  <a:lnTo>
                    <a:pt x="998991" y="308672"/>
                  </a:lnTo>
                  <a:lnTo>
                    <a:pt x="997630" y="306618"/>
                  </a:lnTo>
                  <a:lnTo>
                    <a:pt x="996270" y="304563"/>
                  </a:lnTo>
                  <a:lnTo>
                    <a:pt x="995363" y="302508"/>
                  </a:lnTo>
                  <a:lnTo>
                    <a:pt x="994682" y="300682"/>
                  </a:lnTo>
                  <a:lnTo>
                    <a:pt x="994229" y="298627"/>
                  </a:lnTo>
                  <a:lnTo>
                    <a:pt x="993775" y="296344"/>
                  </a:lnTo>
                  <a:lnTo>
                    <a:pt x="993775" y="294290"/>
                  </a:lnTo>
                  <a:lnTo>
                    <a:pt x="993775" y="213930"/>
                  </a:lnTo>
                  <a:lnTo>
                    <a:pt x="994002" y="211418"/>
                  </a:lnTo>
                  <a:lnTo>
                    <a:pt x="994455" y="208451"/>
                  </a:lnTo>
                  <a:lnTo>
                    <a:pt x="995589" y="205711"/>
                  </a:lnTo>
                  <a:lnTo>
                    <a:pt x="996723" y="203200"/>
                  </a:lnTo>
                  <a:close/>
                  <a:moveTo>
                    <a:pt x="1300163" y="0"/>
                  </a:moveTo>
                  <a:lnTo>
                    <a:pt x="1316945" y="0"/>
                  </a:lnTo>
                  <a:lnTo>
                    <a:pt x="1333500" y="0"/>
                  </a:lnTo>
                  <a:lnTo>
                    <a:pt x="1349829" y="451"/>
                  </a:lnTo>
                  <a:lnTo>
                    <a:pt x="1365931" y="903"/>
                  </a:lnTo>
                  <a:lnTo>
                    <a:pt x="1381806" y="1580"/>
                  </a:lnTo>
                  <a:lnTo>
                    <a:pt x="1397454" y="2708"/>
                  </a:lnTo>
                  <a:lnTo>
                    <a:pt x="1413102" y="3611"/>
                  </a:lnTo>
                  <a:lnTo>
                    <a:pt x="1428070" y="4965"/>
                  </a:lnTo>
                  <a:lnTo>
                    <a:pt x="1442811" y="6320"/>
                  </a:lnTo>
                  <a:lnTo>
                    <a:pt x="1456872" y="7900"/>
                  </a:lnTo>
                  <a:lnTo>
                    <a:pt x="1470706" y="9480"/>
                  </a:lnTo>
                  <a:lnTo>
                    <a:pt x="1484313" y="11511"/>
                  </a:lnTo>
                  <a:lnTo>
                    <a:pt x="1497467" y="13542"/>
                  </a:lnTo>
                  <a:lnTo>
                    <a:pt x="1510167" y="15800"/>
                  </a:lnTo>
                  <a:lnTo>
                    <a:pt x="1522413" y="18282"/>
                  </a:lnTo>
                  <a:lnTo>
                    <a:pt x="1534206" y="20765"/>
                  </a:lnTo>
                  <a:lnTo>
                    <a:pt x="1545318" y="23248"/>
                  </a:lnTo>
                  <a:lnTo>
                    <a:pt x="1555977" y="26182"/>
                  </a:lnTo>
                  <a:lnTo>
                    <a:pt x="1566183" y="28891"/>
                  </a:lnTo>
                  <a:lnTo>
                    <a:pt x="1575708" y="32051"/>
                  </a:lnTo>
                  <a:lnTo>
                    <a:pt x="1584779" y="34985"/>
                  </a:lnTo>
                  <a:lnTo>
                    <a:pt x="1593170" y="38145"/>
                  </a:lnTo>
                  <a:lnTo>
                    <a:pt x="1600881" y="41531"/>
                  </a:lnTo>
                  <a:lnTo>
                    <a:pt x="1608138" y="44916"/>
                  </a:lnTo>
                  <a:lnTo>
                    <a:pt x="1614715" y="48528"/>
                  </a:lnTo>
                  <a:lnTo>
                    <a:pt x="1620158" y="52139"/>
                  </a:lnTo>
                  <a:lnTo>
                    <a:pt x="1625374" y="55976"/>
                  </a:lnTo>
                  <a:lnTo>
                    <a:pt x="1629910" y="59587"/>
                  </a:lnTo>
                  <a:lnTo>
                    <a:pt x="1631724" y="61619"/>
                  </a:lnTo>
                  <a:lnTo>
                    <a:pt x="1633311" y="63425"/>
                  </a:lnTo>
                  <a:lnTo>
                    <a:pt x="1634899" y="65456"/>
                  </a:lnTo>
                  <a:lnTo>
                    <a:pt x="1636260" y="67262"/>
                  </a:lnTo>
                  <a:lnTo>
                    <a:pt x="1637394" y="69519"/>
                  </a:lnTo>
                  <a:lnTo>
                    <a:pt x="1638301" y="71324"/>
                  </a:lnTo>
                  <a:lnTo>
                    <a:pt x="1638981" y="73356"/>
                  </a:lnTo>
                  <a:lnTo>
                    <a:pt x="1639435" y="75161"/>
                  </a:lnTo>
                  <a:lnTo>
                    <a:pt x="1639888" y="77419"/>
                  </a:lnTo>
                  <a:lnTo>
                    <a:pt x="1639888" y="79450"/>
                  </a:lnTo>
                  <a:lnTo>
                    <a:pt x="1639888" y="158900"/>
                  </a:lnTo>
                  <a:lnTo>
                    <a:pt x="1639888" y="160932"/>
                  </a:lnTo>
                  <a:lnTo>
                    <a:pt x="1639435" y="162737"/>
                  </a:lnTo>
                  <a:lnTo>
                    <a:pt x="1638981" y="164994"/>
                  </a:lnTo>
                  <a:lnTo>
                    <a:pt x="1638301" y="167026"/>
                  </a:lnTo>
                  <a:lnTo>
                    <a:pt x="1637394" y="168832"/>
                  </a:lnTo>
                  <a:lnTo>
                    <a:pt x="1636260" y="170863"/>
                  </a:lnTo>
                  <a:lnTo>
                    <a:pt x="1634899" y="172894"/>
                  </a:lnTo>
                  <a:lnTo>
                    <a:pt x="1633311" y="174926"/>
                  </a:lnTo>
                  <a:lnTo>
                    <a:pt x="1631724" y="176731"/>
                  </a:lnTo>
                  <a:lnTo>
                    <a:pt x="1629910" y="178537"/>
                  </a:lnTo>
                  <a:lnTo>
                    <a:pt x="1625374" y="182374"/>
                  </a:lnTo>
                  <a:lnTo>
                    <a:pt x="1620158" y="185986"/>
                  </a:lnTo>
                  <a:lnTo>
                    <a:pt x="1614715" y="189823"/>
                  </a:lnTo>
                  <a:lnTo>
                    <a:pt x="1608138" y="193208"/>
                  </a:lnTo>
                  <a:lnTo>
                    <a:pt x="1600881" y="196594"/>
                  </a:lnTo>
                  <a:lnTo>
                    <a:pt x="1593170" y="199980"/>
                  </a:lnTo>
                  <a:lnTo>
                    <a:pt x="1584779" y="203140"/>
                  </a:lnTo>
                  <a:lnTo>
                    <a:pt x="1575708" y="206300"/>
                  </a:lnTo>
                  <a:lnTo>
                    <a:pt x="1566183" y="209459"/>
                  </a:lnTo>
                  <a:lnTo>
                    <a:pt x="1555977" y="212168"/>
                  </a:lnTo>
                  <a:lnTo>
                    <a:pt x="1545318" y="214877"/>
                  </a:lnTo>
                  <a:lnTo>
                    <a:pt x="1534206" y="217585"/>
                  </a:lnTo>
                  <a:lnTo>
                    <a:pt x="1522413" y="220068"/>
                  </a:lnTo>
                  <a:lnTo>
                    <a:pt x="1510167" y="222325"/>
                  </a:lnTo>
                  <a:lnTo>
                    <a:pt x="1497467" y="224808"/>
                  </a:lnTo>
                  <a:lnTo>
                    <a:pt x="1484313" y="226614"/>
                  </a:lnTo>
                  <a:lnTo>
                    <a:pt x="1470706" y="228645"/>
                  </a:lnTo>
                  <a:lnTo>
                    <a:pt x="1456872" y="230225"/>
                  </a:lnTo>
                  <a:lnTo>
                    <a:pt x="1442811" y="232031"/>
                  </a:lnTo>
                  <a:lnTo>
                    <a:pt x="1428070" y="233385"/>
                  </a:lnTo>
                  <a:lnTo>
                    <a:pt x="1413102" y="234513"/>
                  </a:lnTo>
                  <a:lnTo>
                    <a:pt x="1397454" y="235642"/>
                  </a:lnTo>
                  <a:lnTo>
                    <a:pt x="1381806" y="236545"/>
                  </a:lnTo>
                  <a:lnTo>
                    <a:pt x="1365931" y="237222"/>
                  </a:lnTo>
                  <a:lnTo>
                    <a:pt x="1349829" y="237673"/>
                  </a:lnTo>
                  <a:lnTo>
                    <a:pt x="1333500" y="237899"/>
                  </a:lnTo>
                  <a:lnTo>
                    <a:pt x="1316945" y="238125"/>
                  </a:lnTo>
                  <a:lnTo>
                    <a:pt x="1300163" y="237899"/>
                  </a:lnTo>
                  <a:lnTo>
                    <a:pt x="1283834" y="237673"/>
                  </a:lnTo>
                  <a:lnTo>
                    <a:pt x="1267732" y="237222"/>
                  </a:lnTo>
                  <a:lnTo>
                    <a:pt x="1251857" y="236545"/>
                  </a:lnTo>
                  <a:lnTo>
                    <a:pt x="1236209" y="235642"/>
                  </a:lnTo>
                  <a:lnTo>
                    <a:pt x="1220788" y="234513"/>
                  </a:lnTo>
                  <a:lnTo>
                    <a:pt x="1205820" y="233385"/>
                  </a:lnTo>
                  <a:lnTo>
                    <a:pt x="1191079" y="232031"/>
                  </a:lnTo>
                  <a:lnTo>
                    <a:pt x="1176791" y="230225"/>
                  </a:lnTo>
                  <a:lnTo>
                    <a:pt x="1162957" y="228645"/>
                  </a:lnTo>
                  <a:lnTo>
                    <a:pt x="1149350" y="226614"/>
                  </a:lnTo>
                  <a:lnTo>
                    <a:pt x="1136197" y="224808"/>
                  </a:lnTo>
                  <a:lnTo>
                    <a:pt x="1123723" y="222325"/>
                  </a:lnTo>
                  <a:lnTo>
                    <a:pt x="1111477" y="220068"/>
                  </a:lnTo>
                  <a:lnTo>
                    <a:pt x="1099457" y="217585"/>
                  </a:lnTo>
                  <a:lnTo>
                    <a:pt x="1088345" y="214877"/>
                  </a:lnTo>
                  <a:lnTo>
                    <a:pt x="1077686" y="212168"/>
                  </a:lnTo>
                  <a:lnTo>
                    <a:pt x="1067481" y="209459"/>
                  </a:lnTo>
                  <a:lnTo>
                    <a:pt x="1057956" y="206300"/>
                  </a:lnTo>
                  <a:lnTo>
                    <a:pt x="1048884" y="203140"/>
                  </a:lnTo>
                  <a:lnTo>
                    <a:pt x="1040493" y="199980"/>
                  </a:lnTo>
                  <a:lnTo>
                    <a:pt x="1032782" y="196594"/>
                  </a:lnTo>
                  <a:lnTo>
                    <a:pt x="1025525" y="193208"/>
                  </a:lnTo>
                  <a:lnTo>
                    <a:pt x="1018948" y="189823"/>
                  </a:lnTo>
                  <a:lnTo>
                    <a:pt x="1013505" y="185986"/>
                  </a:lnTo>
                  <a:lnTo>
                    <a:pt x="1008289" y="182374"/>
                  </a:lnTo>
                  <a:lnTo>
                    <a:pt x="1003754" y="178537"/>
                  </a:lnTo>
                  <a:lnTo>
                    <a:pt x="1001939" y="176731"/>
                  </a:lnTo>
                  <a:lnTo>
                    <a:pt x="1000352" y="174926"/>
                  </a:lnTo>
                  <a:lnTo>
                    <a:pt x="998991" y="172894"/>
                  </a:lnTo>
                  <a:lnTo>
                    <a:pt x="997630" y="170863"/>
                  </a:lnTo>
                  <a:lnTo>
                    <a:pt x="996270" y="168832"/>
                  </a:lnTo>
                  <a:lnTo>
                    <a:pt x="995363" y="167026"/>
                  </a:lnTo>
                  <a:lnTo>
                    <a:pt x="994682" y="164994"/>
                  </a:lnTo>
                  <a:lnTo>
                    <a:pt x="994229" y="162737"/>
                  </a:lnTo>
                  <a:lnTo>
                    <a:pt x="993775" y="160932"/>
                  </a:lnTo>
                  <a:lnTo>
                    <a:pt x="993775" y="158900"/>
                  </a:lnTo>
                  <a:lnTo>
                    <a:pt x="993775" y="79450"/>
                  </a:lnTo>
                  <a:lnTo>
                    <a:pt x="993775" y="77419"/>
                  </a:lnTo>
                  <a:lnTo>
                    <a:pt x="994229" y="75161"/>
                  </a:lnTo>
                  <a:lnTo>
                    <a:pt x="994682" y="73356"/>
                  </a:lnTo>
                  <a:lnTo>
                    <a:pt x="995363" y="71324"/>
                  </a:lnTo>
                  <a:lnTo>
                    <a:pt x="996270" y="69519"/>
                  </a:lnTo>
                  <a:lnTo>
                    <a:pt x="997630" y="67262"/>
                  </a:lnTo>
                  <a:lnTo>
                    <a:pt x="998991" y="65456"/>
                  </a:lnTo>
                  <a:lnTo>
                    <a:pt x="1000352" y="63425"/>
                  </a:lnTo>
                  <a:lnTo>
                    <a:pt x="1001939" y="61619"/>
                  </a:lnTo>
                  <a:lnTo>
                    <a:pt x="1003754" y="59587"/>
                  </a:lnTo>
                  <a:lnTo>
                    <a:pt x="1008289" y="55976"/>
                  </a:lnTo>
                  <a:lnTo>
                    <a:pt x="1013505" y="52139"/>
                  </a:lnTo>
                  <a:lnTo>
                    <a:pt x="1018948" y="48528"/>
                  </a:lnTo>
                  <a:lnTo>
                    <a:pt x="1025525" y="44916"/>
                  </a:lnTo>
                  <a:lnTo>
                    <a:pt x="1032782" y="41531"/>
                  </a:lnTo>
                  <a:lnTo>
                    <a:pt x="1040493" y="38145"/>
                  </a:lnTo>
                  <a:lnTo>
                    <a:pt x="1048884" y="34985"/>
                  </a:lnTo>
                  <a:lnTo>
                    <a:pt x="1057956" y="32051"/>
                  </a:lnTo>
                  <a:lnTo>
                    <a:pt x="1067481" y="28891"/>
                  </a:lnTo>
                  <a:lnTo>
                    <a:pt x="1077686" y="26182"/>
                  </a:lnTo>
                  <a:lnTo>
                    <a:pt x="1088345" y="23248"/>
                  </a:lnTo>
                  <a:lnTo>
                    <a:pt x="1099457" y="20765"/>
                  </a:lnTo>
                  <a:lnTo>
                    <a:pt x="1111477" y="18282"/>
                  </a:lnTo>
                  <a:lnTo>
                    <a:pt x="1123723" y="15800"/>
                  </a:lnTo>
                  <a:lnTo>
                    <a:pt x="1136197" y="13542"/>
                  </a:lnTo>
                  <a:lnTo>
                    <a:pt x="1149350" y="11511"/>
                  </a:lnTo>
                  <a:lnTo>
                    <a:pt x="1162957" y="9480"/>
                  </a:lnTo>
                  <a:lnTo>
                    <a:pt x="1176791" y="7900"/>
                  </a:lnTo>
                  <a:lnTo>
                    <a:pt x="1191079" y="6320"/>
                  </a:lnTo>
                  <a:lnTo>
                    <a:pt x="1205820" y="4965"/>
                  </a:lnTo>
                  <a:lnTo>
                    <a:pt x="1220788" y="3611"/>
                  </a:lnTo>
                  <a:lnTo>
                    <a:pt x="1236209" y="2708"/>
                  </a:lnTo>
                  <a:lnTo>
                    <a:pt x="1251857" y="1580"/>
                  </a:lnTo>
                  <a:lnTo>
                    <a:pt x="1267732" y="903"/>
                  </a:lnTo>
                  <a:lnTo>
                    <a:pt x="1283834" y="451"/>
                  </a:lnTo>
                  <a:lnTo>
                    <a:pt x="1300163"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20" name="矩形 19"/>
            <p:cNvSpPr/>
            <p:nvPr/>
          </p:nvSpPr>
          <p:spPr>
            <a:xfrm>
              <a:off x="6806737" y="6044799"/>
              <a:ext cx="1078213" cy="308678"/>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主体数据库</a:t>
              </a:r>
              <a:endParaRPr lang="zh-CN" altLang="en-US" sz="1400" dirty="0">
                <a:latin typeface="微软雅黑" panose="020B0503020204020204" pitchFamily="34" charset="-122"/>
                <a:ea typeface="微软雅黑" panose="020B0503020204020204" pitchFamily="34" charset="-122"/>
              </a:endParaRPr>
            </a:p>
          </p:txBody>
        </p:sp>
        <p:sp>
          <p:nvSpPr>
            <p:cNvPr id="21" name="KSO_Shape"/>
            <p:cNvSpPr>
              <a:spLocks noChangeAspect="1"/>
            </p:cNvSpPr>
            <p:nvPr/>
          </p:nvSpPr>
          <p:spPr bwMode="auto">
            <a:xfrm>
              <a:off x="7992523" y="6029487"/>
              <a:ext cx="471693" cy="370413"/>
            </a:xfrm>
            <a:custGeom>
              <a:avLst/>
              <a:gdLst>
                <a:gd name="T0" fmla="*/ 278720 w 1639888"/>
                <a:gd name="T1" fmla="*/ 1174261 h 1279525"/>
                <a:gd name="T2" fmla="*/ 622754 w 1639888"/>
                <a:gd name="T3" fmla="*/ 1125017 h 1279525"/>
                <a:gd name="T4" fmla="*/ 562202 w 1639888"/>
                <a:gd name="T5" fmla="*/ 1253548 h 1279525"/>
                <a:gd name="T6" fmla="*/ 129948 w 1639888"/>
                <a:gd name="T7" fmla="*/ 1263939 h 1279525"/>
                <a:gd name="T8" fmla="*/ 1116918 w 1639888"/>
                <a:gd name="T9" fmla="*/ 1008063 h 1279525"/>
                <a:gd name="T10" fmla="*/ 978506 w 1639888"/>
                <a:gd name="T11" fmla="*/ 1167440 h 1279525"/>
                <a:gd name="T12" fmla="*/ 797664 w 1639888"/>
                <a:gd name="T13" fmla="*/ 1075457 h 1279525"/>
                <a:gd name="T14" fmla="*/ 1111018 w 1639888"/>
                <a:gd name="T15" fmla="*/ 1015121 h 1279525"/>
                <a:gd name="T16" fmla="*/ 234724 w 1639888"/>
                <a:gd name="T17" fmla="*/ 1037369 h 1279525"/>
                <a:gd name="T18" fmla="*/ 607106 w 1639888"/>
                <a:gd name="T19" fmla="*/ 998692 h 1279525"/>
                <a:gd name="T20" fmla="*/ 599395 w 1639888"/>
                <a:gd name="T21" fmla="*/ 1103188 h 1279525"/>
                <a:gd name="T22" fmla="*/ 183016 w 1639888"/>
                <a:gd name="T23" fmla="*/ 1133723 h 1279525"/>
                <a:gd name="T24" fmla="*/ 227 w 1639888"/>
                <a:gd name="T25" fmla="*/ 979919 h 1279525"/>
                <a:gd name="T26" fmla="*/ 1026156 w 1639888"/>
                <a:gd name="T27" fmla="*/ 1019474 h 1279525"/>
                <a:gd name="T28" fmla="*/ 712348 w 1639888"/>
                <a:gd name="T29" fmla="*/ 937972 h 1279525"/>
                <a:gd name="T30" fmla="*/ 1081748 w 1639888"/>
                <a:gd name="T31" fmla="*/ 898934 h 1279525"/>
                <a:gd name="T32" fmla="*/ 1600918 w 1639888"/>
                <a:gd name="T33" fmla="*/ 983633 h 1279525"/>
                <a:gd name="T34" fmla="*/ 1162050 w 1639888"/>
                <a:gd name="T35" fmla="*/ 1015508 h 1279525"/>
                <a:gd name="T36" fmla="*/ 1566479 w 1639888"/>
                <a:gd name="T37" fmla="*/ 890739 h 1279525"/>
                <a:gd name="T38" fmla="*/ 562202 w 1639888"/>
                <a:gd name="T39" fmla="*/ 792893 h 1279525"/>
                <a:gd name="T40" fmla="*/ 637949 w 1639888"/>
                <a:gd name="T41" fmla="*/ 944673 h 1279525"/>
                <a:gd name="T42" fmla="*/ 290059 w 1639888"/>
                <a:gd name="T43" fmla="*/ 1006022 h 1279525"/>
                <a:gd name="T44" fmla="*/ 2495 w 1639888"/>
                <a:gd name="T45" fmla="*/ 936948 h 1279525"/>
                <a:gd name="T46" fmla="*/ 129948 w 1639888"/>
                <a:gd name="T47" fmla="*/ 782668 h 1279525"/>
                <a:gd name="T48" fmla="*/ 1106254 w 1639888"/>
                <a:gd name="T49" fmla="*/ 851582 h 1279525"/>
                <a:gd name="T50" fmla="*/ 740031 w 1639888"/>
                <a:gd name="T51" fmla="*/ 906685 h 1279525"/>
                <a:gd name="T52" fmla="*/ 954229 w 1639888"/>
                <a:gd name="T53" fmla="*/ 798528 h 1279525"/>
                <a:gd name="T54" fmla="*/ 1639435 w 1639888"/>
                <a:gd name="T55" fmla="*/ 812094 h 1279525"/>
                <a:gd name="T56" fmla="*/ 1397684 w 1639888"/>
                <a:gd name="T57" fmla="*/ 885151 h 1279525"/>
                <a:gd name="T58" fmla="*/ 1433029 w 1639888"/>
                <a:gd name="T59" fmla="*/ 781108 h 1279525"/>
                <a:gd name="T60" fmla="*/ 478292 w 1639888"/>
                <a:gd name="T61" fmla="*/ 620723 h 1279525"/>
                <a:gd name="T62" fmla="*/ 765629 w 1639888"/>
                <a:gd name="T63" fmla="*/ 688627 h 1279525"/>
                <a:gd name="T64" fmla="*/ 1111705 w 1639888"/>
                <a:gd name="T65" fmla="*/ 628218 h 1279525"/>
                <a:gd name="T66" fmla="*/ 1047071 w 1639888"/>
                <a:gd name="T67" fmla="*/ 747219 h 1279525"/>
                <a:gd name="T68" fmla="*/ 583747 w 1639888"/>
                <a:gd name="T69" fmla="*/ 750398 h 1279525"/>
                <a:gd name="T70" fmla="*/ 1639888 w 1639888"/>
                <a:gd name="T71" fmla="*/ 674375 h 1279525"/>
                <a:gd name="T72" fmla="*/ 1413317 w 1639888"/>
                <a:gd name="T73" fmla="*/ 748833 h 1279525"/>
                <a:gd name="T74" fmla="*/ 1420568 w 1639888"/>
                <a:gd name="T75" fmla="*/ 648873 h 1279525"/>
                <a:gd name="T76" fmla="*/ 1639888 w 1639888"/>
                <a:gd name="T77" fmla="*/ 540662 h 1279525"/>
                <a:gd name="T78" fmla="*/ 1428271 w 1639888"/>
                <a:gd name="T79" fmla="*/ 615710 h 1279525"/>
                <a:gd name="T80" fmla="*/ 1410598 w 1639888"/>
                <a:gd name="T81" fmla="*/ 530201 h 1279525"/>
                <a:gd name="T82" fmla="*/ 1639435 w 1639888"/>
                <a:gd name="T83" fmla="*/ 457200 h 1279525"/>
                <a:gd name="T84" fmla="*/ 1112612 w 1639888"/>
                <a:gd name="T85" fmla="*/ 477318 h 1279525"/>
                <a:gd name="T86" fmla="*/ 1037092 w 1639888"/>
                <a:gd name="T87" fmla="*/ 627867 h 1279525"/>
                <a:gd name="T88" fmla="*/ 604611 w 1639888"/>
                <a:gd name="T89" fmla="*/ 638024 h 1279525"/>
                <a:gd name="T90" fmla="*/ 477158 w 1639888"/>
                <a:gd name="T91" fmla="*/ 485218 h 1279525"/>
                <a:gd name="T92" fmla="*/ 764722 w 1639888"/>
                <a:gd name="T93" fmla="*/ 416150 h 1279525"/>
                <a:gd name="T94" fmla="*/ 1211036 w 1639888"/>
                <a:gd name="T95" fmla="*/ 402506 h 1279525"/>
                <a:gd name="T96" fmla="*/ 1599747 w 1639888"/>
                <a:gd name="T97" fmla="*/ 365666 h 1279525"/>
                <a:gd name="T98" fmla="*/ 1608138 w 1639888"/>
                <a:gd name="T99" fmla="*/ 454809 h 1279525"/>
                <a:gd name="T100" fmla="*/ 1179059 w 1639888"/>
                <a:gd name="T101" fmla="*/ 492558 h 1279525"/>
                <a:gd name="T102" fmla="*/ 993775 w 1639888"/>
                <a:gd name="T103" fmla="*/ 338378 h 1279525"/>
                <a:gd name="T104" fmla="*/ 1228499 w 1639888"/>
                <a:gd name="T105" fmla="*/ 269405 h 1279525"/>
                <a:gd name="T106" fmla="*/ 1600881 w 1639888"/>
                <a:gd name="T107" fmla="*/ 230367 h 1279525"/>
                <a:gd name="T108" fmla="*/ 1593170 w 1639888"/>
                <a:gd name="T109" fmla="*/ 336068 h 1279525"/>
                <a:gd name="T110" fmla="*/ 1176791 w 1639888"/>
                <a:gd name="T111" fmla="*/ 366888 h 1279525"/>
                <a:gd name="T112" fmla="*/ 994002 w 1639888"/>
                <a:gd name="T113" fmla="*/ 211418 h 1279525"/>
                <a:gd name="T114" fmla="*/ 1620158 w 1639888"/>
                <a:gd name="T115" fmla="*/ 52139 h 1279525"/>
                <a:gd name="T116" fmla="*/ 1584779 w 1639888"/>
                <a:gd name="T117" fmla="*/ 203140 h 1279525"/>
                <a:gd name="T118" fmla="*/ 1162957 w 1639888"/>
                <a:gd name="T119" fmla="*/ 228645 h 1279525"/>
                <a:gd name="T120" fmla="*/ 994229 w 1639888"/>
                <a:gd name="T121" fmla="*/ 75161 h 1279525"/>
                <a:gd name="T122" fmla="*/ 1236209 w 1639888"/>
                <a:gd name="T123" fmla="*/ 2708 h 1279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9888" h="1279525">
                  <a:moveTo>
                    <a:pt x="4082" y="1108075"/>
                  </a:moveTo>
                  <a:lnTo>
                    <a:pt x="6804" y="1111464"/>
                  </a:lnTo>
                  <a:lnTo>
                    <a:pt x="9752" y="1115078"/>
                  </a:lnTo>
                  <a:lnTo>
                    <a:pt x="13834" y="1118466"/>
                  </a:lnTo>
                  <a:lnTo>
                    <a:pt x="18143" y="1121854"/>
                  </a:lnTo>
                  <a:lnTo>
                    <a:pt x="23132" y="1125017"/>
                  </a:lnTo>
                  <a:lnTo>
                    <a:pt x="28802" y="1128179"/>
                  </a:lnTo>
                  <a:lnTo>
                    <a:pt x="35152" y="1131342"/>
                  </a:lnTo>
                  <a:lnTo>
                    <a:pt x="41729" y="1134504"/>
                  </a:lnTo>
                  <a:lnTo>
                    <a:pt x="48986" y="1137441"/>
                  </a:lnTo>
                  <a:lnTo>
                    <a:pt x="56697" y="1140377"/>
                  </a:lnTo>
                  <a:lnTo>
                    <a:pt x="64861" y="1143314"/>
                  </a:lnTo>
                  <a:lnTo>
                    <a:pt x="73479" y="1145799"/>
                  </a:lnTo>
                  <a:lnTo>
                    <a:pt x="82550" y="1148509"/>
                  </a:lnTo>
                  <a:lnTo>
                    <a:pt x="91848" y="1150994"/>
                  </a:lnTo>
                  <a:lnTo>
                    <a:pt x="102054" y="1153479"/>
                  </a:lnTo>
                  <a:lnTo>
                    <a:pt x="112486" y="1155738"/>
                  </a:lnTo>
                  <a:lnTo>
                    <a:pt x="123372" y="1157997"/>
                  </a:lnTo>
                  <a:lnTo>
                    <a:pt x="134484" y="1160030"/>
                  </a:lnTo>
                  <a:lnTo>
                    <a:pt x="146050" y="1161837"/>
                  </a:lnTo>
                  <a:lnTo>
                    <a:pt x="157843" y="1163644"/>
                  </a:lnTo>
                  <a:lnTo>
                    <a:pt x="170090" y="1165451"/>
                  </a:lnTo>
                  <a:lnTo>
                    <a:pt x="182790" y="1167032"/>
                  </a:lnTo>
                  <a:lnTo>
                    <a:pt x="195490" y="1168388"/>
                  </a:lnTo>
                  <a:lnTo>
                    <a:pt x="208643" y="1169743"/>
                  </a:lnTo>
                  <a:lnTo>
                    <a:pt x="222250" y="1170872"/>
                  </a:lnTo>
                  <a:lnTo>
                    <a:pt x="236084" y="1171776"/>
                  </a:lnTo>
                  <a:lnTo>
                    <a:pt x="249918" y="1172905"/>
                  </a:lnTo>
                  <a:lnTo>
                    <a:pt x="264206" y="1173583"/>
                  </a:lnTo>
                  <a:lnTo>
                    <a:pt x="278720" y="1174261"/>
                  </a:lnTo>
                  <a:lnTo>
                    <a:pt x="293234" y="1174487"/>
                  </a:lnTo>
                  <a:lnTo>
                    <a:pt x="308202" y="1174938"/>
                  </a:lnTo>
                  <a:lnTo>
                    <a:pt x="323170" y="1174938"/>
                  </a:lnTo>
                  <a:lnTo>
                    <a:pt x="338138" y="1174938"/>
                  </a:lnTo>
                  <a:lnTo>
                    <a:pt x="352879" y="1174487"/>
                  </a:lnTo>
                  <a:lnTo>
                    <a:pt x="367620" y="1174261"/>
                  </a:lnTo>
                  <a:lnTo>
                    <a:pt x="382134" y="1173583"/>
                  </a:lnTo>
                  <a:lnTo>
                    <a:pt x="395968" y="1172905"/>
                  </a:lnTo>
                  <a:lnTo>
                    <a:pt x="410029" y="1171776"/>
                  </a:lnTo>
                  <a:lnTo>
                    <a:pt x="423863" y="1170872"/>
                  </a:lnTo>
                  <a:lnTo>
                    <a:pt x="437243" y="1169743"/>
                  </a:lnTo>
                  <a:lnTo>
                    <a:pt x="450624" y="1168388"/>
                  </a:lnTo>
                  <a:lnTo>
                    <a:pt x="463550" y="1167032"/>
                  </a:lnTo>
                  <a:lnTo>
                    <a:pt x="475797" y="1165451"/>
                  </a:lnTo>
                  <a:lnTo>
                    <a:pt x="488270" y="1163644"/>
                  </a:lnTo>
                  <a:lnTo>
                    <a:pt x="500063" y="1161837"/>
                  </a:lnTo>
                  <a:lnTo>
                    <a:pt x="511629" y="1160030"/>
                  </a:lnTo>
                  <a:lnTo>
                    <a:pt x="522968" y="1157997"/>
                  </a:lnTo>
                  <a:lnTo>
                    <a:pt x="533627" y="1155738"/>
                  </a:lnTo>
                  <a:lnTo>
                    <a:pt x="544060" y="1153479"/>
                  </a:lnTo>
                  <a:lnTo>
                    <a:pt x="554038" y="1150994"/>
                  </a:lnTo>
                  <a:lnTo>
                    <a:pt x="563563" y="1148509"/>
                  </a:lnTo>
                  <a:lnTo>
                    <a:pt x="572635" y="1145799"/>
                  </a:lnTo>
                  <a:lnTo>
                    <a:pt x="581252" y="1143314"/>
                  </a:lnTo>
                  <a:lnTo>
                    <a:pt x="589643" y="1140377"/>
                  </a:lnTo>
                  <a:lnTo>
                    <a:pt x="597354" y="1137441"/>
                  </a:lnTo>
                  <a:lnTo>
                    <a:pt x="604611" y="1134504"/>
                  </a:lnTo>
                  <a:lnTo>
                    <a:pt x="610961" y="1131342"/>
                  </a:lnTo>
                  <a:lnTo>
                    <a:pt x="617085" y="1128179"/>
                  </a:lnTo>
                  <a:lnTo>
                    <a:pt x="622754" y="1125017"/>
                  </a:lnTo>
                  <a:lnTo>
                    <a:pt x="627970" y="1121854"/>
                  </a:lnTo>
                  <a:lnTo>
                    <a:pt x="632279" y="1118466"/>
                  </a:lnTo>
                  <a:lnTo>
                    <a:pt x="636135" y="1115078"/>
                  </a:lnTo>
                  <a:lnTo>
                    <a:pt x="639310" y="1111464"/>
                  </a:lnTo>
                  <a:lnTo>
                    <a:pt x="642031" y="1108075"/>
                  </a:lnTo>
                  <a:lnTo>
                    <a:pt x="643845" y="1111238"/>
                  </a:lnTo>
                  <a:lnTo>
                    <a:pt x="644979" y="1114400"/>
                  </a:lnTo>
                  <a:lnTo>
                    <a:pt x="645886" y="1117563"/>
                  </a:lnTo>
                  <a:lnTo>
                    <a:pt x="646113" y="1120499"/>
                  </a:lnTo>
                  <a:lnTo>
                    <a:pt x="646113" y="1200012"/>
                  </a:lnTo>
                  <a:lnTo>
                    <a:pt x="645886" y="1202271"/>
                  </a:lnTo>
                  <a:lnTo>
                    <a:pt x="645660" y="1204304"/>
                  </a:lnTo>
                  <a:lnTo>
                    <a:pt x="645206" y="1206337"/>
                  </a:lnTo>
                  <a:lnTo>
                    <a:pt x="644526" y="1208144"/>
                  </a:lnTo>
                  <a:lnTo>
                    <a:pt x="643619" y="1210403"/>
                  </a:lnTo>
                  <a:lnTo>
                    <a:pt x="642485" y="1212210"/>
                  </a:lnTo>
                  <a:lnTo>
                    <a:pt x="640897" y="1214243"/>
                  </a:lnTo>
                  <a:lnTo>
                    <a:pt x="639536" y="1216050"/>
                  </a:lnTo>
                  <a:lnTo>
                    <a:pt x="637949" y="1218083"/>
                  </a:lnTo>
                  <a:lnTo>
                    <a:pt x="635908" y="1220116"/>
                  </a:lnTo>
                  <a:lnTo>
                    <a:pt x="631599" y="1223731"/>
                  </a:lnTo>
                  <a:lnTo>
                    <a:pt x="626383" y="1227571"/>
                  </a:lnTo>
                  <a:lnTo>
                    <a:pt x="620713" y="1230959"/>
                  </a:lnTo>
                  <a:lnTo>
                    <a:pt x="614363" y="1234573"/>
                  </a:lnTo>
                  <a:lnTo>
                    <a:pt x="607106" y="1237962"/>
                  </a:lnTo>
                  <a:lnTo>
                    <a:pt x="599395" y="1241350"/>
                  </a:lnTo>
                  <a:lnTo>
                    <a:pt x="591004" y="1244512"/>
                  </a:lnTo>
                  <a:lnTo>
                    <a:pt x="581933" y="1247675"/>
                  </a:lnTo>
                  <a:lnTo>
                    <a:pt x="572408" y="1250611"/>
                  </a:lnTo>
                  <a:lnTo>
                    <a:pt x="562202" y="1253548"/>
                  </a:lnTo>
                  <a:lnTo>
                    <a:pt x="551317" y="1256259"/>
                  </a:lnTo>
                  <a:lnTo>
                    <a:pt x="540204" y="1258969"/>
                  </a:lnTo>
                  <a:lnTo>
                    <a:pt x="528411" y="1261454"/>
                  </a:lnTo>
                  <a:lnTo>
                    <a:pt x="516392" y="1263939"/>
                  </a:lnTo>
                  <a:lnTo>
                    <a:pt x="503692" y="1265972"/>
                  </a:lnTo>
                  <a:lnTo>
                    <a:pt x="490538" y="1268005"/>
                  </a:lnTo>
                  <a:lnTo>
                    <a:pt x="476931" y="1270038"/>
                  </a:lnTo>
                  <a:lnTo>
                    <a:pt x="463097" y="1271845"/>
                  </a:lnTo>
                  <a:lnTo>
                    <a:pt x="448809" y="1273426"/>
                  </a:lnTo>
                  <a:lnTo>
                    <a:pt x="434295" y="1274782"/>
                  </a:lnTo>
                  <a:lnTo>
                    <a:pt x="419327" y="1276137"/>
                  </a:lnTo>
                  <a:lnTo>
                    <a:pt x="403679" y="1277266"/>
                  </a:lnTo>
                  <a:lnTo>
                    <a:pt x="388031" y="1277944"/>
                  </a:lnTo>
                  <a:lnTo>
                    <a:pt x="372156" y="1278622"/>
                  </a:lnTo>
                  <a:lnTo>
                    <a:pt x="356054" y="1279299"/>
                  </a:lnTo>
                  <a:lnTo>
                    <a:pt x="339725" y="1279525"/>
                  </a:lnTo>
                  <a:lnTo>
                    <a:pt x="323170" y="1279525"/>
                  </a:lnTo>
                  <a:lnTo>
                    <a:pt x="306388" y="1279525"/>
                  </a:lnTo>
                  <a:lnTo>
                    <a:pt x="290059" y="1279299"/>
                  </a:lnTo>
                  <a:lnTo>
                    <a:pt x="273957" y="1278622"/>
                  </a:lnTo>
                  <a:lnTo>
                    <a:pt x="258082" y="1277944"/>
                  </a:lnTo>
                  <a:lnTo>
                    <a:pt x="242434" y="1277266"/>
                  </a:lnTo>
                  <a:lnTo>
                    <a:pt x="227013" y="1276137"/>
                  </a:lnTo>
                  <a:lnTo>
                    <a:pt x="212045" y="1274782"/>
                  </a:lnTo>
                  <a:lnTo>
                    <a:pt x="197304" y="1273426"/>
                  </a:lnTo>
                  <a:lnTo>
                    <a:pt x="183016" y="1271845"/>
                  </a:lnTo>
                  <a:lnTo>
                    <a:pt x="169182" y="1270038"/>
                  </a:lnTo>
                  <a:lnTo>
                    <a:pt x="155575" y="1268005"/>
                  </a:lnTo>
                  <a:lnTo>
                    <a:pt x="142422" y="1265972"/>
                  </a:lnTo>
                  <a:lnTo>
                    <a:pt x="129948" y="1263939"/>
                  </a:lnTo>
                  <a:lnTo>
                    <a:pt x="117475" y="1261454"/>
                  </a:lnTo>
                  <a:lnTo>
                    <a:pt x="105682" y="1258969"/>
                  </a:lnTo>
                  <a:lnTo>
                    <a:pt x="94570" y="1256259"/>
                  </a:lnTo>
                  <a:lnTo>
                    <a:pt x="83911" y="1253548"/>
                  </a:lnTo>
                  <a:lnTo>
                    <a:pt x="73706" y="1250611"/>
                  </a:lnTo>
                  <a:lnTo>
                    <a:pt x="64181" y="1247675"/>
                  </a:lnTo>
                  <a:lnTo>
                    <a:pt x="55109" y="1244512"/>
                  </a:lnTo>
                  <a:lnTo>
                    <a:pt x="46718" y="1241350"/>
                  </a:lnTo>
                  <a:lnTo>
                    <a:pt x="38781" y="1237962"/>
                  </a:lnTo>
                  <a:lnTo>
                    <a:pt x="31750" y="1234573"/>
                  </a:lnTo>
                  <a:lnTo>
                    <a:pt x="25173" y="1230959"/>
                  </a:lnTo>
                  <a:lnTo>
                    <a:pt x="19730" y="1227571"/>
                  </a:lnTo>
                  <a:lnTo>
                    <a:pt x="14514" y="1223731"/>
                  </a:lnTo>
                  <a:lnTo>
                    <a:pt x="9979" y="1220116"/>
                  </a:lnTo>
                  <a:lnTo>
                    <a:pt x="8164" y="1218083"/>
                  </a:lnTo>
                  <a:lnTo>
                    <a:pt x="6577" y="1216050"/>
                  </a:lnTo>
                  <a:lnTo>
                    <a:pt x="4989" y="1214243"/>
                  </a:lnTo>
                  <a:lnTo>
                    <a:pt x="3855" y="1212210"/>
                  </a:lnTo>
                  <a:lnTo>
                    <a:pt x="2495" y="1210403"/>
                  </a:lnTo>
                  <a:lnTo>
                    <a:pt x="1588" y="1208144"/>
                  </a:lnTo>
                  <a:lnTo>
                    <a:pt x="907" y="1206337"/>
                  </a:lnTo>
                  <a:lnTo>
                    <a:pt x="454" y="1204304"/>
                  </a:lnTo>
                  <a:lnTo>
                    <a:pt x="0" y="1202271"/>
                  </a:lnTo>
                  <a:lnTo>
                    <a:pt x="0" y="1200012"/>
                  </a:lnTo>
                  <a:lnTo>
                    <a:pt x="0" y="1120499"/>
                  </a:lnTo>
                  <a:lnTo>
                    <a:pt x="227" y="1117563"/>
                  </a:lnTo>
                  <a:lnTo>
                    <a:pt x="907" y="1114400"/>
                  </a:lnTo>
                  <a:lnTo>
                    <a:pt x="2268" y="1111238"/>
                  </a:lnTo>
                  <a:lnTo>
                    <a:pt x="4082" y="1108075"/>
                  </a:lnTo>
                  <a:close/>
                  <a:moveTo>
                    <a:pt x="1116918" y="1008063"/>
                  </a:moveTo>
                  <a:lnTo>
                    <a:pt x="1118506" y="1011251"/>
                  </a:lnTo>
                  <a:lnTo>
                    <a:pt x="1119868" y="1014438"/>
                  </a:lnTo>
                  <a:lnTo>
                    <a:pt x="1120548" y="1017626"/>
                  </a:lnTo>
                  <a:lnTo>
                    <a:pt x="1120775" y="1020813"/>
                  </a:lnTo>
                  <a:lnTo>
                    <a:pt x="1120775" y="1100957"/>
                  </a:lnTo>
                  <a:lnTo>
                    <a:pt x="1120775" y="1103006"/>
                  </a:lnTo>
                  <a:lnTo>
                    <a:pt x="1120548" y="1105056"/>
                  </a:lnTo>
                  <a:lnTo>
                    <a:pt x="1119868" y="1107105"/>
                  </a:lnTo>
                  <a:lnTo>
                    <a:pt x="1119187" y="1109154"/>
                  </a:lnTo>
                  <a:lnTo>
                    <a:pt x="1118279" y="1110975"/>
                  </a:lnTo>
                  <a:lnTo>
                    <a:pt x="1117372" y="1113024"/>
                  </a:lnTo>
                  <a:lnTo>
                    <a:pt x="1116010" y="1115074"/>
                  </a:lnTo>
                  <a:lnTo>
                    <a:pt x="1114195" y="1117123"/>
                  </a:lnTo>
                  <a:lnTo>
                    <a:pt x="1112607" y="1118944"/>
                  </a:lnTo>
                  <a:lnTo>
                    <a:pt x="1110791" y="1120993"/>
                  </a:lnTo>
                  <a:lnTo>
                    <a:pt x="1106253" y="1124636"/>
                  </a:lnTo>
                  <a:lnTo>
                    <a:pt x="1101488" y="1128507"/>
                  </a:lnTo>
                  <a:lnTo>
                    <a:pt x="1095589" y="1132150"/>
                  </a:lnTo>
                  <a:lnTo>
                    <a:pt x="1089009" y="1135793"/>
                  </a:lnTo>
                  <a:lnTo>
                    <a:pt x="1081975" y="1139208"/>
                  </a:lnTo>
                  <a:lnTo>
                    <a:pt x="1074260" y="1142395"/>
                  </a:lnTo>
                  <a:lnTo>
                    <a:pt x="1065864" y="1145811"/>
                  </a:lnTo>
                  <a:lnTo>
                    <a:pt x="1056788" y="1148770"/>
                  </a:lnTo>
                  <a:lnTo>
                    <a:pt x="1047031" y="1151958"/>
                  </a:lnTo>
                  <a:lnTo>
                    <a:pt x="1037048" y="1154690"/>
                  </a:lnTo>
                  <a:lnTo>
                    <a:pt x="1026156" y="1157422"/>
                  </a:lnTo>
                  <a:lnTo>
                    <a:pt x="1015038" y="1160155"/>
                  </a:lnTo>
                  <a:lnTo>
                    <a:pt x="1003239" y="1162659"/>
                  </a:lnTo>
                  <a:lnTo>
                    <a:pt x="991213" y="1164936"/>
                  </a:lnTo>
                  <a:lnTo>
                    <a:pt x="978506" y="1167440"/>
                  </a:lnTo>
                  <a:lnTo>
                    <a:pt x="965346" y="1169489"/>
                  </a:lnTo>
                  <a:lnTo>
                    <a:pt x="951732" y="1171311"/>
                  </a:lnTo>
                  <a:lnTo>
                    <a:pt x="937890" y="1173132"/>
                  </a:lnTo>
                  <a:lnTo>
                    <a:pt x="923596" y="1174726"/>
                  </a:lnTo>
                  <a:lnTo>
                    <a:pt x="908847" y="1176092"/>
                  </a:lnTo>
                  <a:lnTo>
                    <a:pt x="893871" y="1177458"/>
                  </a:lnTo>
                  <a:lnTo>
                    <a:pt x="878669" y="1178369"/>
                  </a:lnTo>
                  <a:lnTo>
                    <a:pt x="862785" y="1179280"/>
                  </a:lnTo>
                  <a:lnTo>
                    <a:pt x="846902" y="1179963"/>
                  </a:lnTo>
                  <a:lnTo>
                    <a:pt x="830792" y="1180646"/>
                  </a:lnTo>
                  <a:lnTo>
                    <a:pt x="814455" y="1181101"/>
                  </a:lnTo>
                  <a:lnTo>
                    <a:pt x="797664" y="1181101"/>
                  </a:lnTo>
                  <a:lnTo>
                    <a:pt x="783142" y="1181101"/>
                  </a:lnTo>
                  <a:lnTo>
                    <a:pt x="768620" y="1180874"/>
                  </a:lnTo>
                  <a:lnTo>
                    <a:pt x="754098" y="1180418"/>
                  </a:lnTo>
                  <a:lnTo>
                    <a:pt x="740030" y="1179735"/>
                  </a:lnTo>
                  <a:lnTo>
                    <a:pt x="726189" y="1179052"/>
                  </a:lnTo>
                  <a:lnTo>
                    <a:pt x="712348" y="1178141"/>
                  </a:lnTo>
                  <a:lnTo>
                    <a:pt x="698734" y="1177231"/>
                  </a:lnTo>
                  <a:lnTo>
                    <a:pt x="685800" y="1176092"/>
                  </a:lnTo>
                  <a:lnTo>
                    <a:pt x="685800" y="1097087"/>
                  </a:lnTo>
                  <a:lnTo>
                    <a:pt x="685800" y="1070676"/>
                  </a:lnTo>
                  <a:lnTo>
                    <a:pt x="698734" y="1071586"/>
                  </a:lnTo>
                  <a:lnTo>
                    <a:pt x="712348" y="1072725"/>
                  </a:lnTo>
                  <a:lnTo>
                    <a:pt x="726189" y="1073408"/>
                  </a:lnTo>
                  <a:lnTo>
                    <a:pt x="740030" y="1074091"/>
                  </a:lnTo>
                  <a:lnTo>
                    <a:pt x="754098" y="1074774"/>
                  </a:lnTo>
                  <a:lnTo>
                    <a:pt x="768620" y="1075002"/>
                  </a:lnTo>
                  <a:lnTo>
                    <a:pt x="783142" y="1075229"/>
                  </a:lnTo>
                  <a:lnTo>
                    <a:pt x="797664" y="1075457"/>
                  </a:lnTo>
                  <a:lnTo>
                    <a:pt x="812866" y="1075229"/>
                  </a:lnTo>
                  <a:lnTo>
                    <a:pt x="827615" y="1075002"/>
                  </a:lnTo>
                  <a:lnTo>
                    <a:pt x="842364" y="1074546"/>
                  </a:lnTo>
                  <a:lnTo>
                    <a:pt x="856659" y="1074091"/>
                  </a:lnTo>
                  <a:lnTo>
                    <a:pt x="870727" y="1073408"/>
                  </a:lnTo>
                  <a:lnTo>
                    <a:pt x="884795" y="1072497"/>
                  </a:lnTo>
                  <a:lnTo>
                    <a:pt x="898409" y="1071586"/>
                  </a:lnTo>
                  <a:lnTo>
                    <a:pt x="912023" y="1070448"/>
                  </a:lnTo>
                  <a:lnTo>
                    <a:pt x="925184" y="1069082"/>
                  </a:lnTo>
                  <a:lnTo>
                    <a:pt x="938117" y="1067488"/>
                  </a:lnTo>
                  <a:lnTo>
                    <a:pt x="950597" y="1065894"/>
                  </a:lnTo>
                  <a:lnTo>
                    <a:pt x="962850" y="1064301"/>
                  </a:lnTo>
                  <a:lnTo>
                    <a:pt x="974876" y="1062479"/>
                  </a:lnTo>
                  <a:lnTo>
                    <a:pt x="986448" y="1060430"/>
                  </a:lnTo>
                  <a:lnTo>
                    <a:pt x="997793" y="1058381"/>
                  </a:lnTo>
                  <a:lnTo>
                    <a:pt x="1008458" y="1056104"/>
                  </a:lnTo>
                  <a:lnTo>
                    <a:pt x="1018668" y="1053600"/>
                  </a:lnTo>
                  <a:lnTo>
                    <a:pt x="1028879" y="1051323"/>
                  </a:lnTo>
                  <a:lnTo>
                    <a:pt x="1038409" y="1048818"/>
                  </a:lnTo>
                  <a:lnTo>
                    <a:pt x="1047485" y="1046086"/>
                  </a:lnTo>
                  <a:lnTo>
                    <a:pt x="1056107" y="1043354"/>
                  </a:lnTo>
                  <a:lnTo>
                    <a:pt x="1064503" y="1040622"/>
                  </a:lnTo>
                  <a:lnTo>
                    <a:pt x="1071991" y="1037662"/>
                  </a:lnTo>
                  <a:lnTo>
                    <a:pt x="1079252" y="1034702"/>
                  </a:lnTo>
                  <a:lnTo>
                    <a:pt x="1085832" y="1031742"/>
                  </a:lnTo>
                  <a:lnTo>
                    <a:pt x="1091958" y="1028555"/>
                  </a:lnTo>
                  <a:lnTo>
                    <a:pt x="1097631" y="1025367"/>
                  </a:lnTo>
                  <a:lnTo>
                    <a:pt x="1102623" y="1021952"/>
                  </a:lnTo>
                  <a:lnTo>
                    <a:pt x="1106934" y="1018764"/>
                  </a:lnTo>
                  <a:lnTo>
                    <a:pt x="1111018" y="1015121"/>
                  </a:lnTo>
                  <a:lnTo>
                    <a:pt x="1114195" y="1011706"/>
                  </a:lnTo>
                  <a:lnTo>
                    <a:pt x="1116918" y="1008063"/>
                  </a:lnTo>
                  <a:close/>
                  <a:moveTo>
                    <a:pt x="2948" y="971550"/>
                  </a:moveTo>
                  <a:lnTo>
                    <a:pt x="4309" y="973586"/>
                  </a:lnTo>
                  <a:lnTo>
                    <a:pt x="5443" y="975395"/>
                  </a:lnTo>
                  <a:lnTo>
                    <a:pt x="8391" y="978788"/>
                  </a:lnTo>
                  <a:lnTo>
                    <a:pt x="12020" y="982407"/>
                  </a:lnTo>
                  <a:lnTo>
                    <a:pt x="16102" y="985800"/>
                  </a:lnTo>
                  <a:lnTo>
                    <a:pt x="21091" y="989192"/>
                  </a:lnTo>
                  <a:lnTo>
                    <a:pt x="26534" y="992359"/>
                  </a:lnTo>
                  <a:lnTo>
                    <a:pt x="32431" y="995752"/>
                  </a:lnTo>
                  <a:lnTo>
                    <a:pt x="39007" y="998692"/>
                  </a:lnTo>
                  <a:lnTo>
                    <a:pt x="46038" y="1001633"/>
                  </a:lnTo>
                  <a:lnTo>
                    <a:pt x="53748" y="1004799"/>
                  </a:lnTo>
                  <a:lnTo>
                    <a:pt x="61913" y="1007513"/>
                  </a:lnTo>
                  <a:lnTo>
                    <a:pt x="70757" y="1010454"/>
                  </a:lnTo>
                  <a:lnTo>
                    <a:pt x="79829" y="1013168"/>
                  </a:lnTo>
                  <a:lnTo>
                    <a:pt x="89354" y="1015656"/>
                  </a:lnTo>
                  <a:lnTo>
                    <a:pt x="99332" y="1018370"/>
                  </a:lnTo>
                  <a:lnTo>
                    <a:pt x="109764" y="1020632"/>
                  </a:lnTo>
                  <a:lnTo>
                    <a:pt x="120650" y="1022667"/>
                  </a:lnTo>
                  <a:lnTo>
                    <a:pt x="131990" y="1025155"/>
                  </a:lnTo>
                  <a:lnTo>
                    <a:pt x="143556" y="1026965"/>
                  </a:lnTo>
                  <a:lnTo>
                    <a:pt x="155575" y="1028774"/>
                  </a:lnTo>
                  <a:lnTo>
                    <a:pt x="168048" y="1030584"/>
                  </a:lnTo>
                  <a:lnTo>
                    <a:pt x="180522" y="1032393"/>
                  </a:lnTo>
                  <a:lnTo>
                    <a:pt x="193675" y="1033750"/>
                  </a:lnTo>
                  <a:lnTo>
                    <a:pt x="207056" y="1035108"/>
                  </a:lnTo>
                  <a:lnTo>
                    <a:pt x="220890" y="1036238"/>
                  </a:lnTo>
                  <a:lnTo>
                    <a:pt x="234724" y="1037369"/>
                  </a:lnTo>
                  <a:lnTo>
                    <a:pt x="249011" y="1038274"/>
                  </a:lnTo>
                  <a:lnTo>
                    <a:pt x="263072" y="1039179"/>
                  </a:lnTo>
                  <a:lnTo>
                    <a:pt x="277813" y="1039631"/>
                  </a:lnTo>
                  <a:lnTo>
                    <a:pt x="292554" y="1040084"/>
                  </a:lnTo>
                  <a:lnTo>
                    <a:pt x="307975" y="1040310"/>
                  </a:lnTo>
                  <a:lnTo>
                    <a:pt x="323170" y="1040536"/>
                  </a:lnTo>
                  <a:lnTo>
                    <a:pt x="338365" y="1040310"/>
                  </a:lnTo>
                  <a:lnTo>
                    <a:pt x="353333" y="1040084"/>
                  </a:lnTo>
                  <a:lnTo>
                    <a:pt x="368300" y="1039631"/>
                  </a:lnTo>
                  <a:lnTo>
                    <a:pt x="383042" y="1039179"/>
                  </a:lnTo>
                  <a:lnTo>
                    <a:pt x="397329" y="1038274"/>
                  </a:lnTo>
                  <a:lnTo>
                    <a:pt x="411390" y="1037369"/>
                  </a:lnTo>
                  <a:lnTo>
                    <a:pt x="425224" y="1036238"/>
                  </a:lnTo>
                  <a:lnTo>
                    <a:pt x="438831" y="1035108"/>
                  </a:lnTo>
                  <a:lnTo>
                    <a:pt x="452438" y="1033750"/>
                  </a:lnTo>
                  <a:lnTo>
                    <a:pt x="465365" y="1032393"/>
                  </a:lnTo>
                  <a:lnTo>
                    <a:pt x="478065" y="1030584"/>
                  </a:lnTo>
                  <a:lnTo>
                    <a:pt x="490538" y="1028774"/>
                  </a:lnTo>
                  <a:lnTo>
                    <a:pt x="502558" y="1026965"/>
                  </a:lnTo>
                  <a:lnTo>
                    <a:pt x="514124" y="1025155"/>
                  </a:lnTo>
                  <a:lnTo>
                    <a:pt x="525463" y="1022667"/>
                  </a:lnTo>
                  <a:lnTo>
                    <a:pt x="536122" y="1020632"/>
                  </a:lnTo>
                  <a:lnTo>
                    <a:pt x="546781" y="1018370"/>
                  </a:lnTo>
                  <a:lnTo>
                    <a:pt x="556760" y="1015656"/>
                  </a:lnTo>
                  <a:lnTo>
                    <a:pt x="566285" y="1013168"/>
                  </a:lnTo>
                  <a:lnTo>
                    <a:pt x="575583" y="1010454"/>
                  </a:lnTo>
                  <a:lnTo>
                    <a:pt x="584201" y="1007513"/>
                  </a:lnTo>
                  <a:lnTo>
                    <a:pt x="592365" y="1004799"/>
                  </a:lnTo>
                  <a:lnTo>
                    <a:pt x="599849" y="1001633"/>
                  </a:lnTo>
                  <a:lnTo>
                    <a:pt x="607106" y="998692"/>
                  </a:lnTo>
                  <a:lnTo>
                    <a:pt x="613683" y="995752"/>
                  </a:lnTo>
                  <a:lnTo>
                    <a:pt x="619579" y="992359"/>
                  </a:lnTo>
                  <a:lnTo>
                    <a:pt x="625022" y="989192"/>
                  </a:lnTo>
                  <a:lnTo>
                    <a:pt x="629785" y="985800"/>
                  </a:lnTo>
                  <a:lnTo>
                    <a:pt x="634094" y="982407"/>
                  </a:lnTo>
                  <a:lnTo>
                    <a:pt x="637722" y="978788"/>
                  </a:lnTo>
                  <a:lnTo>
                    <a:pt x="640670" y="975395"/>
                  </a:lnTo>
                  <a:lnTo>
                    <a:pt x="642031" y="973586"/>
                  </a:lnTo>
                  <a:lnTo>
                    <a:pt x="643165" y="971550"/>
                  </a:lnTo>
                  <a:lnTo>
                    <a:pt x="644299" y="974491"/>
                  </a:lnTo>
                  <a:lnTo>
                    <a:pt x="645433" y="976979"/>
                  </a:lnTo>
                  <a:lnTo>
                    <a:pt x="645886" y="979919"/>
                  </a:lnTo>
                  <a:lnTo>
                    <a:pt x="646113" y="982633"/>
                  </a:lnTo>
                  <a:lnTo>
                    <a:pt x="646113" y="1062249"/>
                  </a:lnTo>
                  <a:lnTo>
                    <a:pt x="645886" y="1064059"/>
                  </a:lnTo>
                  <a:lnTo>
                    <a:pt x="645660" y="1066094"/>
                  </a:lnTo>
                  <a:lnTo>
                    <a:pt x="645206" y="1068130"/>
                  </a:lnTo>
                  <a:lnTo>
                    <a:pt x="644526" y="1070166"/>
                  </a:lnTo>
                  <a:lnTo>
                    <a:pt x="643619" y="1072201"/>
                  </a:lnTo>
                  <a:lnTo>
                    <a:pt x="642485" y="1074011"/>
                  </a:lnTo>
                  <a:lnTo>
                    <a:pt x="640897" y="1076273"/>
                  </a:lnTo>
                  <a:lnTo>
                    <a:pt x="639536" y="1078082"/>
                  </a:lnTo>
                  <a:lnTo>
                    <a:pt x="637949" y="1080118"/>
                  </a:lnTo>
                  <a:lnTo>
                    <a:pt x="635908" y="1081927"/>
                  </a:lnTo>
                  <a:lnTo>
                    <a:pt x="631599" y="1085772"/>
                  </a:lnTo>
                  <a:lnTo>
                    <a:pt x="626383" y="1089391"/>
                  </a:lnTo>
                  <a:lnTo>
                    <a:pt x="620713" y="1093010"/>
                  </a:lnTo>
                  <a:lnTo>
                    <a:pt x="614363" y="1096403"/>
                  </a:lnTo>
                  <a:lnTo>
                    <a:pt x="607106" y="1100022"/>
                  </a:lnTo>
                  <a:lnTo>
                    <a:pt x="599395" y="1103188"/>
                  </a:lnTo>
                  <a:lnTo>
                    <a:pt x="591004" y="1106581"/>
                  </a:lnTo>
                  <a:lnTo>
                    <a:pt x="581933" y="1109522"/>
                  </a:lnTo>
                  <a:lnTo>
                    <a:pt x="572408" y="1112462"/>
                  </a:lnTo>
                  <a:lnTo>
                    <a:pt x="562202" y="1115628"/>
                  </a:lnTo>
                  <a:lnTo>
                    <a:pt x="551317" y="1118343"/>
                  </a:lnTo>
                  <a:lnTo>
                    <a:pt x="540204" y="1121057"/>
                  </a:lnTo>
                  <a:lnTo>
                    <a:pt x="528411" y="1123545"/>
                  </a:lnTo>
                  <a:lnTo>
                    <a:pt x="516392" y="1125807"/>
                  </a:lnTo>
                  <a:lnTo>
                    <a:pt x="503692" y="1128068"/>
                  </a:lnTo>
                  <a:lnTo>
                    <a:pt x="490538" y="1130104"/>
                  </a:lnTo>
                  <a:lnTo>
                    <a:pt x="476931" y="1131914"/>
                  </a:lnTo>
                  <a:lnTo>
                    <a:pt x="463097" y="1133723"/>
                  </a:lnTo>
                  <a:lnTo>
                    <a:pt x="448809" y="1135532"/>
                  </a:lnTo>
                  <a:lnTo>
                    <a:pt x="434295" y="1136890"/>
                  </a:lnTo>
                  <a:lnTo>
                    <a:pt x="419327" y="1138021"/>
                  </a:lnTo>
                  <a:lnTo>
                    <a:pt x="403679" y="1139151"/>
                  </a:lnTo>
                  <a:lnTo>
                    <a:pt x="388031" y="1140056"/>
                  </a:lnTo>
                  <a:lnTo>
                    <a:pt x="372156" y="1140735"/>
                  </a:lnTo>
                  <a:lnTo>
                    <a:pt x="356054" y="1141187"/>
                  </a:lnTo>
                  <a:lnTo>
                    <a:pt x="339725" y="1141413"/>
                  </a:lnTo>
                  <a:lnTo>
                    <a:pt x="323170" y="1141413"/>
                  </a:lnTo>
                  <a:lnTo>
                    <a:pt x="306388" y="1141413"/>
                  </a:lnTo>
                  <a:lnTo>
                    <a:pt x="290059" y="1141187"/>
                  </a:lnTo>
                  <a:lnTo>
                    <a:pt x="273957" y="1140735"/>
                  </a:lnTo>
                  <a:lnTo>
                    <a:pt x="258082" y="1140056"/>
                  </a:lnTo>
                  <a:lnTo>
                    <a:pt x="242434" y="1139151"/>
                  </a:lnTo>
                  <a:lnTo>
                    <a:pt x="227013" y="1138021"/>
                  </a:lnTo>
                  <a:lnTo>
                    <a:pt x="212045" y="1136890"/>
                  </a:lnTo>
                  <a:lnTo>
                    <a:pt x="197304" y="1135532"/>
                  </a:lnTo>
                  <a:lnTo>
                    <a:pt x="183016" y="1133723"/>
                  </a:lnTo>
                  <a:lnTo>
                    <a:pt x="169182" y="1131914"/>
                  </a:lnTo>
                  <a:lnTo>
                    <a:pt x="155575" y="1130104"/>
                  </a:lnTo>
                  <a:lnTo>
                    <a:pt x="142422" y="1128068"/>
                  </a:lnTo>
                  <a:lnTo>
                    <a:pt x="129948" y="1125807"/>
                  </a:lnTo>
                  <a:lnTo>
                    <a:pt x="117475" y="1123545"/>
                  </a:lnTo>
                  <a:lnTo>
                    <a:pt x="105682" y="1121057"/>
                  </a:lnTo>
                  <a:lnTo>
                    <a:pt x="94570" y="1118343"/>
                  </a:lnTo>
                  <a:lnTo>
                    <a:pt x="83911" y="1115628"/>
                  </a:lnTo>
                  <a:lnTo>
                    <a:pt x="73706" y="1112462"/>
                  </a:lnTo>
                  <a:lnTo>
                    <a:pt x="64181" y="1109522"/>
                  </a:lnTo>
                  <a:lnTo>
                    <a:pt x="55109" y="1106581"/>
                  </a:lnTo>
                  <a:lnTo>
                    <a:pt x="46718" y="1103188"/>
                  </a:lnTo>
                  <a:lnTo>
                    <a:pt x="38781" y="1100022"/>
                  </a:lnTo>
                  <a:lnTo>
                    <a:pt x="31750" y="1096403"/>
                  </a:lnTo>
                  <a:lnTo>
                    <a:pt x="25173" y="1093010"/>
                  </a:lnTo>
                  <a:lnTo>
                    <a:pt x="19730" y="1089391"/>
                  </a:lnTo>
                  <a:lnTo>
                    <a:pt x="14514" y="1085772"/>
                  </a:lnTo>
                  <a:lnTo>
                    <a:pt x="9979" y="1081927"/>
                  </a:lnTo>
                  <a:lnTo>
                    <a:pt x="8164" y="1080118"/>
                  </a:lnTo>
                  <a:lnTo>
                    <a:pt x="6577" y="1078082"/>
                  </a:lnTo>
                  <a:lnTo>
                    <a:pt x="4989" y="1076273"/>
                  </a:lnTo>
                  <a:lnTo>
                    <a:pt x="3855" y="1074011"/>
                  </a:lnTo>
                  <a:lnTo>
                    <a:pt x="2495" y="1072201"/>
                  </a:lnTo>
                  <a:lnTo>
                    <a:pt x="1588" y="1070166"/>
                  </a:lnTo>
                  <a:lnTo>
                    <a:pt x="907" y="1068130"/>
                  </a:lnTo>
                  <a:lnTo>
                    <a:pt x="454" y="1066094"/>
                  </a:lnTo>
                  <a:lnTo>
                    <a:pt x="0" y="1064059"/>
                  </a:lnTo>
                  <a:lnTo>
                    <a:pt x="0" y="1062249"/>
                  </a:lnTo>
                  <a:lnTo>
                    <a:pt x="0" y="982633"/>
                  </a:lnTo>
                  <a:lnTo>
                    <a:pt x="227" y="979919"/>
                  </a:lnTo>
                  <a:lnTo>
                    <a:pt x="680" y="976979"/>
                  </a:lnTo>
                  <a:lnTo>
                    <a:pt x="1588" y="974491"/>
                  </a:lnTo>
                  <a:lnTo>
                    <a:pt x="2948" y="971550"/>
                  </a:lnTo>
                  <a:close/>
                  <a:moveTo>
                    <a:pt x="1117825" y="871538"/>
                  </a:moveTo>
                  <a:lnTo>
                    <a:pt x="1119187" y="874050"/>
                  </a:lnTo>
                  <a:lnTo>
                    <a:pt x="1120094" y="877017"/>
                  </a:lnTo>
                  <a:lnTo>
                    <a:pt x="1120775" y="879757"/>
                  </a:lnTo>
                  <a:lnTo>
                    <a:pt x="1120775" y="882268"/>
                  </a:lnTo>
                  <a:lnTo>
                    <a:pt x="1120775" y="962628"/>
                  </a:lnTo>
                  <a:lnTo>
                    <a:pt x="1120775" y="964911"/>
                  </a:lnTo>
                  <a:lnTo>
                    <a:pt x="1120548" y="966966"/>
                  </a:lnTo>
                  <a:lnTo>
                    <a:pt x="1119868" y="969020"/>
                  </a:lnTo>
                  <a:lnTo>
                    <a:pt x="1119187" y="970847"/>
                  </a:lnTo>
                  <a:lnTo>
                    <a:pt x="1118279" y="973130"/>
                  </a:lnTo>
                  <a:lnTo>
                    <a:pt x="1117372" y="974956"/>
                  </a:lnTo>
                  <a:lnTo>
                    <a:pt x="1116010" y="977011"/>
                  </a:lnTo>
                  <a:lnTo>
                    <a:pt x="1114195" y="978837"/>
                  </a:lnTo>
                  <a:lnTo>
                    <a:pt x="1112607" y="980892"/>
                  </a:lnTo>
                  <a:lnTo>
                    <a:pt x="1110791" y="982718"/>
                  </a:lnTo>
                  <a:lnTo>
                    <a:pt x="1106253" y="986599"/>
                  </a:lnTo>
                  <a:lnTo>
                    <a:pt x="1101488" y="990252"/>
                  </a:lnTo>
                  <a:lnTo>
                    <a:pt x="1095589" y="993905"/>
                  </a:lnTo>
                  <a:lnTo>
                    <a:pt x="1089009" y="997557"/>
                  </a:lnTo>
                  <a:lnTo>
                    <a:pt x="1081975" y="1000982"/>
                  </a:lnTo>
                  <a:lnTo>
                    <a:pt x="1074260" y="1004406"/>
                  </a:lnTo>
                  <a:lnTo>
                    <a:pt x="1065864" y="1007602"/>
                  </a:lnTo>
                  <a:lnTo>
                    <a:pt x="1056788" y="1010799"/>
                  </a:lnTo>
                  <a:lnTo>
                    <a:pt x="1047031" y="1013766"/>
                  </a:lnTo>
                  <a:lnTo>
                    <a:pt x="1037048" y="1016506"/>
                  </a:lnTo>
                  <a:lnTo>
                    <a:pt x="1026156" y="1019474"/>
                  </a:lnTo>
                  <a:lnTo>
                    <a:pt x="1015038" y="1022213"/>
                  </a:lnTo>
                  <a:lnTo>
                    <a:pt x="1003239" y="1024725"/>
                  </a:lnTo>
                  <a:lnTo>
                    <a:pt x="991213" y="1027008"/>
                  </a:lnTo>
                  <a:lnTo>
                    <a:pt x="978506" y="1029291"/>
                  </a:lnTo>
                  <a:lnTo>
                    <a:pt x="965346" y="1031345"/>
                  </a:lnTo>
                  <a:lnTo>
                    <a:pt x="951732" y="1033400"/>
                  </a:lnTo>
                  <a:lnTo>
                    <a:pt x="937890" y="1035226"/>
                  </a:lnTo>
                  <a:lnTo>
                    <a:pt x="923596" y="1036596"/>
                  </a:lnTo>
                  <a:lnTo>
                    <a:pt x="908847" y="1037966"/>
                  </a:lnTo>
                  <a:lnTo>
                    <a:pt x="893871" y="1039564"/>
                  </a:lnTo>
                  <a:lnTo>
                    <a:pt x="878669" y="1040477"/>
                  </a:lnTo>
                  <a:lnTo>
                    <a:pt x="862785" y="1041390"/>
                  </a:lnTo>
                  <a:lnTo>
                    <a:pt x="846902" y="1042075"/>
                  </a:lnTo>
                  <a:lnTo>
                    <a:pt x="830792" y="1042532"/>
                  </a:lnTo>
                  <a:lnTo>
                    <a:pt x="814455" y="1042988"/>
                  </a:lnTo>
                  <a:lnTo>
                    <a:pt x="797664" y="1042988"/>
                  </a:lnTo>
                  <a:lnTo>
                    <a:pt x="783142" y="1042988"/>
                  </a:lnTo>
                  <a:lnTo>
                    <a:pt x="768620" y="1042760"/>
                  </a:lnTo>
                  <a:lnTo>
                    <a:pt x="754098" y="1042303"/>
                  </a:lnTo>
                  <a:lnTo>
                    <a:pt x="740030" y="1041847"/>
                  </a:lnTo>
                  <a:lnTo>
                    <a:pt x="726189" y="1041162"/>
                  </a:lnTo>
                  <a:lnTo>
                    <a:pt x="712348" y="1040249"/>
                  </a:lnTo>
                  <a:lnTo>
                    <a:pt x="698734" y="1039107"/>
                  </a:lnTo>
                  <a:lnTo>
                    <a:pt x="685800" y="1037966"/>
                  </a:lnTo>
                  <a:lnTo>
                    <a:pt x="685800" y="1036368"/>
                  </a:lnTo>
                  <a:lnTo>
                    <a:pt x="685800" y="986599"/>
                  </a:lnTo>
                  <a:lnTo>
                    <a:pt x="685800" y="952355"/>
                  </a:lnTo>
                  <a:lnTo>
                    <a:pt x="685800" y="935918"/>
                  </a:lnTo>
                  <a:lnTo>
                    <a:pt x="698961" y="937059"/>
                  </a:lnTo>
                  <a:lnTo>
                    <a:pt x="712348" y="937972"/>
                  </a:lnTo>
                  <a:lnTo>
                    <a:pt x="726189" y="938885"/>
                  </a:lnTo>
                  <a:lnTo>
                    <a:pt x="740030" y="939570"/>
                  </a:lnTo>
                  <a:lnTo>
                    <a:pt x="754098" y="940027"/>
                  </a:lnTo>
                  <a:lnTo>
                    <a:pt x="768620" y="940484"/>
                  </a:lnTo>
                  <a:lnTo>
                    <a:pt x="783142" y="940712"/>
                  </a:lnTo>
                  <a:lnTo>
                    <a:pt x="797664" y="940712"/>
                  </a:lnTo>
                  <a:lnTo>
                    <a:pt x="813093" y="940712"/>
                  </a:lnTo>
                  <a:lnTo>
                    <a:pt x="828069" y="940484"/>
                  </a:lnTo>
                  <a:lnTo>
                    <a:pt x="842818" y="940027"/>
                  </a:lnTo>
                  <a:lnTo>
                    <a:pt x="857566" y="939342"/>
                  </a:lnTo>
                  <a:lnTo>
                    <a:pt x="872088" y="938657"/>
                  </a:lnTo>
                  <a:lnTo>
                    <a:pt x="886156" y="937744"/>
                  </a:lnTo>
                  <a:lnTo>
                    <a:pt x="899998" y="936831"/>
                  </a:lnTo>
                  <a:lnTo>
                    <a:pt x="913612" y="935689"/>
                  </a:lnTo>
                  <a:lnTo>
                    <a:pt x="926999" y="934091"/>
                  </a:lnTo>
                  <a:lnTo>
                    <a:pt x="940160" y="932721"/>
                  </a:lnTo>
                  <a:lnTo>
                    <a:pt x="952866" y="931123"/>
                  </a:lnTo>
                  <a:lnTo>
                    <a:pt x="965119" y="929297"/>
                  </a:lnTo>
                  <a:lnTo>
                    <a:pt x="977372" y="927242"/>
                  </a:lnTo>
                  <a:lnTo>
                    <a:pt x="988717" y="925188"/>
                  </a:lnTo>
                  <a:lnTo>
                    <a:pt x="1000289" y="923133"/>
                  </a:lnTo>
                  <a:lnTo>
                    <a:pt x="1010954" y="920850"/>
                  </a:lnTo>
                  <a:lnTo>
                    <a:pt x="1021618" y="918339"/>
                  </a:lnTo>
                  <a:lnTo>
                    <a:pt x="1031602" y="916056"/>
                  </a:lnTo>
                  <a:lnTo>
                    <a:pt x="1040905" y="913545"/>
                  </a:lnTo>
                  <a:lnTo>
                    <a:pt x="1050208" y="910577"/>
                  </a:lnTo>
                  <a:lnTo>
                    <a:pt x="1058830" y="907837"/>
                  </a:lnTo>
                  <a:lnTo>
                    <a:pt x="1066999" y="904869"/>
                  </a:lnTo>
                  <a:lnTo>
                    <a:pt x="1074714" y="901902"/>
                  </a:lnTo>
                  <a:lnTo>
                    <a:pt x="1081748" y="898934"/>
                  </a:lnTo>
                  <a:lnTo>
                    <a:pt x="1088328" y="895738"/>
                  </a:lnTo>
                  <a:lnTo>
                    <a:pt x="1094454" y="892541"/>
                  </a:lnTo>
                  <a:lnTo>
                    <a:pt x="1099673" y="889117"/>
                  </a:lnTo>
                  <a:lnTo>
                    <a:pt x="1104665" y="885693"/>
                  </a:lnTo>
                  <a:lnTo>
                    <a:pt x="1108976" y="882268"/>
                  </a:lnTo>
                  <a:lnTo>
                    <a:pt x="1112607" y="878844"/>
                  </a:lnTo>
                  <a:lnTo>
                    <a:pt x="1115329" y="874963"/>
                  </a:lnTo>
                  <a:lnTo>
                    <a:pt x="1116918" y="873365"/>
                  </a:lnTo>
                  <a:lnTo>
                    <a:pt x="1117825" y="871538"/>
                  </a:lnTo>
                  <a:close/>
                  <a:moveTo>
                    <a:pt x="1635810" y="852488"/>
                  </a:moveTo>
                  <a:lnTo>
                    <a:pt x="1637622" y="855903"/>
                  </a:lnTo>
                  <a:lnTo>
                    <a:pt x="1638982" y="858863"/>
                  </a:lnTo>
                  <a:lnTo>
                    <a:pt x="1639662" y="862279"/>
                  </a:lnTo>
                  <a:lnTo>
                    <a:pt x="1639888" y="865238"/>
                  </a:lnTo>
                  <a:lnTo>
                    <a:pt x="1639888" y="945382"/>
                  </a:lnTo>
                  <a:lnTo>
                    <a:pt x="1639888" y="947431"/>
                  </a:lnTo>
                  <a:lnTo>
                    <a:pt x="1639435" y="949481"/>
                  </a:lnTo>
                  <a:lnTo>
                    <a:pt x="1638982" y="951757"/>
                  </a:lnTo>
                  <a:lnTo>
                    <a:pt x="1638302" y="953579"/>
                  </a:lnTo>
                  <a:lnTo>
                    <a:pt x="1637396" y="955628"/>
                  </a:lnTo>
                  <a:lnTo>
                    <a:pt x="1636263" y="957677"/>
                  </a:lnTo>
                  <a:lnTo>
                    <a:pt x="1634904" y="959726"/>
                  </a:lnTo>
                  <a:lnTo>
                    <a:pt x="1633318" y="961548"/>
                  </a:lnTo>
                  <a:lnTo>
                    <a:pt x="1631732" y="963369"/>
                  </a:lnTo>
                  <a:lnTo>
                    <a:pt x="1629919" y="965418"/>
                  </a:lnTo>
                  <a:lnTo>
                    <a:pt x="1625388" y="969289"/>
                  </a:lnTo>
                  <a:lnTo>
                    <a:pt x="1620176" y="973159"/>
                  </a:lnTo>
                  <a:lnTo>
                    <a:pt x="1614739" y="976575"/>
                  </a:lnTo>
                  <a:lnTo>
                    <a:pt x="1608168" y="980218"/>
                  </a:lnTo>
                  <a:lnTo>
                    <a:pt x="1600918" y="983633"/>
                  </a:lnTo>
                  <a:lnTo>
                    <a:pt x="1593215" y="987048"/>
                  </a:lnTo>
                  <a:lnTo>
                    <a:pt x="1584831" y="990236"/>
                  </a:lnTo>
                  <a:lnTo>
                    <a:pt x="1575769" y="993195"/>
                  </a:lnTo>
                  <a:lnTo>
                    <a:pt x="1566253" y="996383"/>
                  </a:lnTo>
                  <a:lnTo>
                    <a:pt x="1556057" y="999343"/>
                  </a:lnTo>
                  <a:lnTo>
                    <a:pt x="1545408" y="1002075"/>
                  </a:lnTo>
                  <a:lnTo>
                    <a:pt x="1534306" y="1004807"/>
                  </a:lnTo>
                  <a:lnTo>
                    <a:pt x="1522524" y="1007084"/>
                  </a:lnTo>
                  <a:lnTo>
                    <a:pt x="1510290" y="1009589"/>
                  </a:lnTo>
                  <a:lnTo>
                    <a:pt x="1497602" y="1011865"/>
                  </a:lnTo>
                  <a:lnTo>
                    <a:pt x="1484461" y="1013914"/>
                  </a:lnTo>
                  <a:lnTo>
                    <a:pt x="1470866" y="1015736"/>
                  </a:lnTo>
                  <a:lnTo>
                    <a:pt x="1457045" y="1017785"/>
                  </a:lnTo>
                  <a:lnTo>
                    <a:pt x="1442998" y="1019151"/>
                  </a:lnTo>
                  <a:lnTo>
                    <a:pt x="1428271" y="1020745"/>
                  </a:lnTo>
                  <a:lnTo>
                    <a:pt x="1413317" y="1021883"/>
                  </a:lnTo>
                  <a:lnTo>
                    <a:pt x="1397684" y="1022794"/>
                  </a:lnTo>
                  <a:lnTo>
                    <a:pt x="1382050" y="1023705"/>
                  </a:lnTo>
                  <a:lnTo>
                    <a:pt x="1366191" y="1024616"/>
                  </a:lnTo>
                  <a:lnTo>
                    <a:pt x="1350104" y="1025071"/>
                  </a:lnTo>
                  <a:lnTo>
                    <a:pt x="1333791" y="1025526"/>
                  </a:lnTo>
                  <a:lnTo>
                    <a:pt x="1317251" y="1025526"/>
                  </a:lnTo>
                  <a:lnTo>
                    <a:pt x="1296180" y="1025526"/>
                  </a:lnTo>
                  <a:lnTo>
                    <a:pt x="1275562" y="1024843"/>
                  </a:lnTo>
                  <a:lnTo>
                    <a:pt x="1255397" y="1024160"/>
                  </a:lnTo>
                  <a:lnTo>
                    <a:pt x="1235686" y="1022794"/>
                  </a:lnTo>
                  <a:lnTo>
                    <a:pt x="1216427" y="1021428"/>
                  </a:lnTo>
                  <a:lnTo>
                    <a:pt x="1197622" y="1019834"/>
                  </a:lnTo>
                  <a:lnTo>
                    <a:pt x="1179496" y="1018013"/>
                  </a:lnTo>
                  <a:lnTo>
                    <a:pt x="1162050" y="1015508"/>
                  </a:lnTo>
                  <a:lnTo>
                    <a:pt x="1162050" y="980673"/>
                  </a:lnTo>
                  <a:lnTo>
                    <a:pt x="1162050" y="910092"/>
                  </a:lnTo>
                  <a:lnTo>
                    <a:pt x="1179496" y="912141"/>
                  </a:lnTo>
                  <a:lnTo>
                    <a:pt x="1197622" y="914190"/>
                  </a:lnTo>
                  <a:lnTo>
                    <a:pt x="1216427" y="916011"/>
                  </a:lnTo>
                  <a:lnTo>
                    <a:pt x="1235686" y="917377"/>
                  </a:lnTo>
                  <a:lnTo>
                    <a:pt x="1255397" y="918516"/>
                  </a:lnTo>
                  <a:lnTo>
                    <a:pt x="1275562" y="919199"/>
                  </a:lnTo>
                  <a:lnTo>
                    <a:pt x="1296180" y="919654"/>
                  </a:lnTo>
                  <a:lnTo>
                    <a:pt x="1317251" y="920110"/>
                  </a:lnTo>
                  <a:lnTo>
                    <a:pt x="1332205" y="920110"/>
                  </a:lnTo>
                  <a:lnTo>
                    <a:pt x="1347159" y="919427"/>
                  </a:lnTo>
                  <a:lnTo>
                    <a:pt x="1361659" y="919199"/>
                  </a:lnTo>
                  <a:lnTo>
                    <a:pt x="1376160" y="918516"/>
                  </a:lnTo>
                  <a:lnTo>
                    <a:pt x="1390207" y="917833"/>
                  </a:lnTo>
                  <a:lnTo>
                    <a:pt x="1404028" y="916922"/>
                  </a:lnTo>
                  <a:lnTo>
                    <a:pt x="1417849" y="916011"/>
                  </a:lnTo>
                  <a:lnTo>
                    <a:pt x="1431216" y="914873"/>
                  </a:lnTo>
                  <a:lnTo>
                    <a:pt x="1444584" y="913507"/>
                  </a:lnTo>
                  <a:lnTo>
                    <a:pt x="1457499" y="911913"/>
                  </a:lnTo>
                  <a:lnTo>
                    <a:pt x="1469960" y="910319"/>
                  </a:lnTo>
                  <a:lnTo>
                    <a:pt x="1482195" y="908726"/>
                  </a:lnTo>
                  <a:lnTo>
                    <a:pt x="1493976" y="906904"/>
                  </a:lnTo>
                  <a:lnTo>
                    <a:pt x="1505532" y="904855"/>
                  </a:lnTo>
                  <a:lnTo>
                    <a:pt x="1516860" y="902806"/>
                  </a:lnTo>
                  <a:lnTo>
                    <a:pt x="1527509" y="900529"/>
                  </a:lnTo>
                  <a:lnTo>
                    <a:pt x="1537931" y="898480"/>
                  </a:lnTo>
                  <a:lnTo>
                    <a:pt x="1547900" y="895748"/>
                  </a:lnTo>
                  <a:lnTo>
                    <a:pt x="1557416" y="893243"/>
                  </a:lnTo>
                  <a:lnTo>
                    <a:pt x="1566479" y="890739"/>
                  </a:lnTo>
                  <a:lnTo>
                    <a:pt x="1575089" y="888007"/>
                  </a:lnTo>
                  <a:lnTo>
                    <a:pt x="1583472" y="885274"/>
                  </a:lnTo>
                  <a:lnTo>
                    <a:pt x="1591175" y="882087"/>
                  </a:lnTo>
                  <a:lnTo>
                    <a:pt x="1598426" y="879355"/>
                  </a:lnTo>
                  <a:lnTo>
                    <a:pt x="1604770" y="876167"/>
                  </a:lnTo>
                  <a:lnTo>
                    <a:pt x="1611114" y="872980"/>
                  </a:lnTo>
                  <a:lnTo>
                    <a:pt x="1616551" y="869792"/>
                  </a:lnTo>
                  <a:lnTo>
                    <a:pt x="1621762" y="866377"/>
                  </a:lnTo>
                  <a:lnTo>
                    <a:pt x="1626067" y="863189"/>
                  </a:lnTo>
                  <a:lnTo>
                    <a:pt x="1629919" y="859546"/>
                  </a:lnTo>
                  <a:lnTo>
                    <a:pt x="1633091" y="856131"/>
                  </a:lnTo>
                  <a:lnTo>
                    <a:pt x="1635810" y="852488"/>
                  </a:lnTo>
                  <a:close/>
                  <a:moveTo>
                    <a:pt x="323170" y="766763"/>
                  </a:moveTo>
                  <a:lnTo>
                    <a:pt x="339725" y="766990"/>
                  </a:lnTo>
                  <a:lnTo>
                    <a:pt x="356054" y="767218"/>
                  </a:lnTo>
                  <a:lnTo>
                    <a:pt x="372156" y="767672"/>
                  </a:lnTo>
                  <a:lnTo>
                    <a:pt x="388031" y="768354"/>
                  </a:lnTo>
                  <a:lnTo>
                    <a:pt x="403679" y="769263"/>
                  </a:lnTo>
                  <a:lnTo>
                    <a:pt x="419327" y="770399"/>
                  </a:lnTo>
                  <a:lnTo>
                    <a:pt x="434295" y="771535"/>
                  </a:lnTo>
                  <a:lnTo>
                    <a:pt x="448809" y="773125"/>
                  </a:lnTo>
                  <a:lnTo>
                    <a:pt x="463097" y="774716"/>
                  </a:lnTo>
                  <a:lnTo>
                    <a:pt x="476931" y="776306"/>
                  </a:lnTo>
                  <a:lnTo>
                    <a:pt x="490538" y="778351"/>
                  </a:lnTo>
                  <a:lnTo>
                    <a:pt x="503692" y="780396"/>
                  </a:lnTo>
                  <a:lnTo>
                    <a:pt x="516392" y="782668"/>
                  </a:lnTo>
                  <a:lnTo>
                    <a:pt x="528411" y="784941"/>
                  </a:lnTo>
                  <a:lnTo>
                    <a:pt x="540204" y="787667"/>
                  </a:lnTo>
                  <a:lnTo>
                    <a:pt x="551317" y="790167"/>
                  </a:lnTo>
                  <a:lnTo>
                    <a:pt x="562202" y="792893"/>
                  </a:lnTo>
                  <a:lnTo>
                    <a:pt x="572408" y="795847"/>
                  </a:lnTo>
                  <a:lnTo>
                    <a:pt x="581933" y="798801"/>
                  </a:lnTo>
                  <a:lnTo>
                    <a:pt x="591004" y="802209"/>
                  </a:lnTo>
                  <a:lnTo>
                    <a:pt x="599395" y="805163"/>
                  </a:lnTo>
                  <a:lnTo>
                    <a:pt x="607106" y="808571"/>
                  </a:lnTo>
                  <a:lnTo>
                    <a:pt x="614363" y="811979"/>
                  </a:lnTo>
                  <a:lnTo>
                    <a:pt x="620713" y="815387"/>
                  </a:lnTo>
                  <a:lnTo>
                    <a:pt x="626383" y="819250"/>
                  </a:lnTo>
                  <a:lnTo>
                    <a:pt x="631599" y="822886"/>
                  </a:lnTo>
                  <a:lnTo>
                    <a:pt x="635908" y="826748"/>
                  </a:lnTo>
                  <a:lnTo>
                    <a:pt x="637949" y="828566"/>
                  </a:lnTo>
                  <a:lnTo>
                    <a:pt x="639536" y="830384"/>
                  </a:lnTo>
                  <a:lnTo>
                    <a:pt x="640897" y="832656"/>
                  </a:lnTo>
                  <a:lnTo>
                    <a:pt x="642485" y="834474"/>
                  </a:lnTo>
                  <a:lnTo>
                    <a:pt x="643619" y="836519"/>
                  </a:lnTo>
                  <a:lnTo>
                    <a:pt x="644526" y="838336"/>
                  </a:lnTo>
                  <a:lnTo>
                    <a:pt x="645206" y="840608"/>
                  </a:lnTo>
                  <a:lnTo>
                    <a:pt x="645660" y="842653"/>
                  </a:lnTo>
                  <a:lnTo>
                    <a:pt x="645886" y="844471"/>
                  </a:lnTo>
                  <a:lnTo>
                    <a:pt x="646113" y="846743"/>
                  </a:lnTo>
                  <a:lnTo>
                    <a:pt x="646113" y="926496"/>
                  </a:lnTo>
                  <a:lnTo>
                    <a:pt x="645886" y="928768"/>
                  </a:lnTo>
                  <a:lnTo>
                    <a:pt x="645660" y="930813"/>
                  </a:lnTo>
                  <a:lnTo>
                    <a:pt x="645206" y="932631"/>
                  </a:lnTo>
                  <a:lnTo>
                    <a:pt x="644526" y="934676"/>
                  </a:lnTo>
                  <a:lnTo>
                    <a:pt x="643619" y="936948"/>
                  </a:lnTo>
                  <a:lnTo>
                    <a:pt x="642485" y="938766"/>
                  </a:lnTo>
                  <a:lnTo>
                    <a:pt x="640897" y="940584"/>
                  </a:lnTo>
                  <a:lnTo>
                    <a:pt x="639536" y="942856"/>
                  </a:lnTo>
                  <a:lnTo>
                    <a:pt x="637949" y="944673"/>
                  </a:lnTo>
                  <a:lnTo>
                    <a:pt x="635908" y="946491"/>
                  </a:lnTo>
                  <a:lnTo>
                    <a:pt x="631599" y="950354"/>
                  </a:lnTo>
                  <a:lnTo>
                    <a:pt x="626383" y="953989"/>
                  </a:lnTo>
                  <a:lnTo>
                    <a:pt x="620713" y="957852"/>
                  </a:lnTo>
                  <a:lnTo>
                    <a:pt x="614363" y="961260"/>
                  </a:lnTo>
                  <a:lnTo>
                    <a:pt x="607106" y="964896"/>
                  </a:lnTo>
                  <a:lnTo>
                    <a:pt x="599395" y="968077"/>
                  </a:lnTo>
                  <a:lnTo>
                    <a:pt x="591004" y="971258"/>
                  </a:lnTo>
                  <a:lnTo>
                    <a:pt x="581933" y="974439"/>
                  </a:lnTo>
                  <a:lnTo>
                    <a:pt x="572408" y="977393"/>
                  </a:lnTo>
                  <a:lnTo>
                    <a:pt x="562202" y="980346"/>
                  </a:lnTo>
                  <a:lnTo>
                    <a:pt x="551317" y="983073"/>
                  </a:lnTo>
                  <a:lnTo>
                    <a:pt x="540204" y="985572"/>
                  </a:lnTo>
                  <a:lnTo>
                    <a:pt x="528411" y="988299"/>
                  </a:lnTo>
                  <a:lnTo>
                    <a:pt x="516392" y="990571"/>
                  </a:lnTo>
                  <a:lnTo>
                    <a:pt x="503692" y="992843"/>
                  </a:lnTo>
                  <a:lnTo>
                    <a:pt x="490538" y="995115"/>
                  </a:lnTo>
                  <a:lnTo>
                    <a:pt x="476931" y="996933"/>
                  </a:lnTo>
                  <a:lnTo>
                    <a:pt x="463097" y="998524"/>
                  </a:lnTo>
                  <a:lnTo>
                    <a:pt x="448809" y="1000114"/>
                  </a:lnTo>
                  <a:lnTo>
                    <a:pt x="434295" y="1001477"/>
                  </a:lnTo>
                  <a:lnTo>
                    <a:pt x="419327" y="1003068"/>
                  </a:lnTo>
                  <a:lnTo>
                    <a:pt x="403679" y="1003977"/>
                  </a:lnTo>
                  <a:lnTo>
                    <a:pt x="388031" y="1004886"/>
                  </a:lnTo>
                  <a:lnTo>
                    <a:pt x="372156" y="1005567"/>
                  </a:lnTo>
                  <a:lnTo>
                    <a:pt x="356054" y="1006022"/>
                  </a:lnTo>
                  <a:lnTo>
                    <a:pt x="339725" y="1006476"/>
                  </a:lnTo>
                  <a:lnTo>
                    <a:pt x="323170" y="1006476"/>
                  </a:lnTo>
                  <a:lnTo>
                    <a:pt x="306388" y="1006476"/>
                  </a:lnTo>
                  <a:lnTo>
                    <a:pt x="290059" y="1006022"/>
                  </a:lnTo>
                  <a:lnTo>
                    <a:pt x="273957" y="1005567"/>
                  </a:lnTo>
                  <a:lnTo>
                    <a:pt x="258082" y="1004886"/>
                  </a:lnTo>
                  <a:lnTo>
                    <a:pt x="242434" y="1003977"/>
                  </a:lnTo>
                  <a:lnTo>
                    <a:pt x="227013" y="1003068"/>
                  </a:lnTo>
                  <a:lnTo>
                    <a:pt x="212045" y="1001477"/>
                  </a:lnTo>
                  <a:lnTo>
                    <a:pt x="197304" y="1000114"/>
                  </a:lnTo>
                  <a:lnTo>
                    <a:pt x="183016" y="998524"/>
                  </a:lnTo>
                  <a:lnTo>
                    <a:pt x="169182" y="996933"/>
                  </a:lnTo>
                  <a:lnTo>
                    <a:pt x="155575" y="995115"/>
                  </a:lnTo>
                  <a:lnTo>
                    <a:pt x="142422" y="992843"/>
                  </a:lnTo>
                  <a:lnTo>
                    <a:pt x="129948" y="990571"/>
                  </a:lnTo>
                  <a:lnTo>
                    <a:pt x="117475" y="988299"/>
                  </a:lnTo>
                  <a:lnTo>
                    <a:pt x="105682" y="985572"/>
                  </a:lnTo>
                  <a:lnTo>
                    <a:pt x="94570" y="983073"/>
                  </a:lnTo>
                  <a:lnTo>
                    <a:pt x="83911" y="980346"/>
                  </a:lnTo>
                  <a:lnTo>
                    <a:pt x="73706" y="977393"/>
                  </a:lnTo>
                  <a:lnTo>
                    <a:pt x="64181" y="974439"/>
                  </a:lnTo>
                  <a:lnTo>
                    <a:pt x="55109" y="971258"/>
                  </a:lnTo>
                  <a:lnTo>
                    <a:pt x="46718" y="968077"/>
                  </a:lnTo>
                  <a:lnTo>
                    <a:pt x="38781" y="964896"/>
                  </a:lnTo>
                  <a:lnTo>
                    <a:pt x="31750" y="961260"/>
                  </a:lnTo>
                  <a:lnTo>
                    <a:pt x="25173" y="957852"/>
                  </a:lnTo>
                  <a:lnTo>
                    <a:pt x="19730" y="953989"/>
                  </a:lnTo>
                  <a:lnTo>
                    <a:pt x="14514" y="950354"/>
                  </a:lnTo>
                  <a:lnTo>
                    <a:pt x="9979" y="946491"/>
                  </a:lnTo>
                  <a:lnTo>
                    <a:pt x="8164" y="944673"/>
                  </a:lnTo>
                  <a:lnTo>
                    <a:pt x="6577" y="942856"/>
                  </a:lnTo>
                  <a:lnTo>
                    <a:pt x="4989" y="940584"/>
                  </a:lnTo>
                  <a:lnTo>
                    <a:pt x="3855" y="938766"/>
                  </a:lnTo>
                  <a:lnTo>
                    <a:pt x="2495" y="936948"/>
                  </a:lnTo>
                  <a:lnTo>
                    <a:pt x="1588" y="934676"/>
                  </a:lnTo>
                  <a:lnTo>
                    <a:pt x="907" y="932631"/>
                  </a:lnTo>
                  <a:lnTo>
                    <a:pt x="454" y="930813"/>
                  </a:lnTo>
                  <a:lnTo>
                    <a:pt x="0" y="928768"/>
                  </a:lnTo>
                  <a:lnTo>
                    <a:pt x="0" y="926496"/>
                  </a:lnTo>
                  <a:lnTo>
                    <a:pt x="0" y="846743"/>
                  </a:lnTo>
                  <a:lnTo>
                    <a:pt x="0" y="844471"/>
                  </a:lnTo>
                  <a:lnTo>
                    <a:pt x="454" y="842653"/>
                  </a:lnTo>
                  <a:lnTo>
                    <a:pt x="907" y="840608"/>
                  </a:lnTo>
                  <a:lnTo>
                    <a:pt x="1588" y="838336"/>
                  </a:lnTo>
                  <a:lnTo>
                    <a:pt x="2495" y="836519"/>
                  </a:lnTo>
                  <a:lnTo>
                    <a:pt x="3855" y="834474"/>
                  </a:lnTo>
                  <a:lnTo>
                    <a:pt x="4989" y="832656"/>
                  </a:lnTo>
                  <a:lnTo>
                    <a:pt x="6577" y="830384"/>
                  </a:lnTo>
                  <a:lnTo>
                    <a:pt x="8164" y="828566"/>
                  </a:lnTo>
                  <a:lnTo>
                    <a:pt x="9979" y="826748"/>
                  </a:lnTo>
                  <a:lnTo>
                    <a:pt x="14514" y="822886"/>
                  </a:lnTo>
                  <a:lnTo>
                    <a:pt x="19730" y="819250"/>
                  </a:lnTo>
                  <a:lnTo>
                    <a:pt x="25173" y="815387"/>
                  </a:lnTo>
                  <a:lnTo>
                    <a:pt x="31750" y="811979"/>
                  </a:lnTo>
                  <a:lnTo>
                    <a:pt x="38781" y="808571"/>
                  </a:lnTo>
                  <a:lnTo>
                    <a:pt x="46718" y="805163"/>
                  </a:lnTo>
                  <a:lnTo>
                    <a:pt x="55109" y="802209"/>
                  </a:lnTo>
                  <a:lnTo>
                    <a:pt x="64181" y="798801"/>
                  </a:lnTo>
                  <a:lnTo>
                    <a:pt x="73706" y="795847"/>
                  </a:lnTo>
                  <a:lnTo>
                    <a:pt x="83911" y="792893"/>
                  </a:lnTo>
                  <a:lnTo>
                    <a:pt x="94570" y="790167"/>
                  </a:lnTo>
                  <a:lnTo>
                    <a:pt x="105682" y="787667"/>
                  </a:lnTo>
                  <a:lnTo>
                    <a:pt x="117475" y="784941"/>
                  </a:lnTo>
                  <a:lnTo>
                    <a:pt x="129948" y="782668"/>
                  </a:lnTo>
                  <a:lnTo>
                    <a:pt x="142422" y="780396"/>
                  </a:lnTo>
                  <a:lnTo>
                    <a:pt x="155575" y="778351"/>
                  </a:lnTo>
                  <a:lnTo>
                    <a:pt x="169182" y="776306"/>
                  </a:lnTo>
                  <a:lnTo>
                    <a:pt x="183016" y="774716"/>
                  </a:lnTo>
                  <a:lnTo>
                    <a:pt x="197304" y="773125"/>
                  </a:lnTo>
                  <a:lnTo>
                    <a:pt x="212045" y="771535"/>
                  </a:lnTo>
                  <a:lnTo>
                    <a:pt x="227013" y="770399"/>
                  </a:lnTo>
                  <a:lnTo>
                    <a:pt x="242434" y="769263"/>
                  </a:lnTo>
                  <a:lnTo>
                    <a:pt x="258082" y="768354"/>
                  </a:lnTo>
                  <a:lnTo>
                    <a:pt x="273957" y="767672"/>
                  </a:lnTo>
                  <a:lnTo>
                    <a:pt x="290059" y="767218"/>
                  </a:lnTo>
                  <a:lnTo>
                    <a:pt x="306388" y="766990"/>
                  </a:lnTo>
                  <a:lnTo>
                    <a:pt x="323170" y="766763"/>
                  </a:lnTo>
                  <a:close/>
                  <a:moveTo>
                    <a:pt x="1118507" y="738188"/>
                  </a:moveTo>
                  <a:lnTo>
                    <a:pt x="1119642" y="740465"/>
                  </a:lnTo>
                  <a:lnTo>
                    <a:pt x="1120322" y="742969"/>
                  </a:lnTo>
                  <a:lnTo>
                    <a:pt x="1120776" y="745246"/>
                  </a:lnTo>
                  <a:lnTo>
                    <a:pt x="1120776" y="747751"/>
                  </a:lnTo>
                  <a:lnTo>
                    <a:pt x="1120776" y="827901"/>
                  </a:lnTo>
                  <a:lnTo>
                    <a:pt x="1120776" y="829951"/>
                  </a:lnTo>
                  <a:lnTo>
                    <a:pt x="1120549" y="832000"/>
                  </a:lnTo>
                  <a:lnTo>
                    <a:pt x="1119869" y="834049"/>
                  </a:lnTo>
                  <a:lnTo>
                    <a:pt x="1119188" y="836099"/>
                  </a:lnTo>
                  <a:lnTo>
                    <a:pt x="1118280" y="837920"/>
                  </a:lnTo>
                  <a:lnTo>
                    <a:pt x="1117373" y="840197"/>
                  </a:lnTo>
                  <a:lnTo>
                    <a:pt x="1116011" y="842019"/>
                  </a:lnTo>
                  <a:lnTo>
                    <a:pt x="1114196" y="844068"/>
                  </a:lnTo>
                  <a:lnTo>
                    <a:pt x="1112608" y="845890"/>
                  </a:lnTo>
                  <a:lnTo>
                    <a:pt x="1110792" y="847939"/>
                  </a:lnTo>
                  <a:lnTo>
                    <a:pt x="1106254" y="851582"/>
                  </a:lnTo>
                  <a:lnTo>
                    <a:pt x="1101489" y="855453"/>
                  </a:lnTo>
                  <a:lnTo>
                    <a:pt x="1095590" y="858868"/>
                  </a:lnTo>
                  <a:lnTo>
                    <a:pt x="1089010" y="862739"/>
                  </a:lnTo>
                  <a:lnTo>
                    <a:pt x="1081976" y="865927"/>
                  </a:lnTo>
                  <a:lnTo>
                    <a:pt x="1074261" y="869570"/>
                  </a:lnTo>
                  <a:lnTo>
                    <a:pt x="1065865" y="872530"/>
                  </a:lnTo>
                  <a:lnTo>
                    <a:pt x="1056789" y="875718"/>
                  </a:lnTo>
                  <a:lnTo>
                    <a:pt x="1047032" y="878906"/>
                  </a:lnTo>
                  <a:lnTo>
                    <a:pt x="1037049" y="881638"/>
                  </a:lnTo>
                  <a:lnTo>
                    <a:pt x="1026157" y="884598"/>
                  </a:lnTo>
                  <a:lnTo>
                    <a:pt x="1015039" y="887103"/>
                  </a:lnTo>
                  <a:lnTo>
                    <a:pt x="1003240" y="889608"/>
                  </a:lnTo>
                  <a:lnTo>
                    <a:pt x="991214" y="892112"/>
                  </a:lnTo>
                  <a:lnTo>
                    <a:pt x="978507" y="894162"/>
                  </a:lnTo>
                  <a:lnTo>
                    <a:pt x="965347" y="896211"/>
                  </a:lnTo>
                  <a:lnTo>
                    <a:pt x="951733" y="898260"/>
                  </a:lnTo>
                  <a:lnTo>
                    <a:pt x="937892" y="900082"/>
                  </a:lnTo>
                  <a:lnTo>
                    <a:pt x="923597" y="901676"/>
                  </a:lnTo>
                  <a:lnTo>
                    <a:pt x="908848" y="903042"/>
                  </a:lnTo>
                  <a:lnTo>
                    <a:pt x="893872" y="904180"/>
                  </a:lnTo>
                  <a:lnTo>
                    <a:pt x="878670" y="905319"/>
                  </a:lnTo>
                  <a:lnTo>
                    <a:pt x="862786" y="906457"/>
                  </a:lnTo>
                  <a:lnTo>
                    <a:pt x="846903" y="907140"/>
                  </a:lnTo>
                  <a:lnTo>
                    <a:pt x="830793" y="907596"/>
                  </a:lnTo>
                  <a:lnTo>
                    <a:pt x="814456" y="907824"/>
                  </a:lnTo>
                  <a:lnTo>
                    <a:pt x="797665" y="908051"/>
                  </a:lnTo>
                  <a:lnTo>
                    <a:pt x="783143" y="907824"/>
                  </a:lnTo>
                  <a:lnTo>
                    <a:pt x="768621" y="907596"/>
                  </a:lnTo>
                  <a:lnTo>
                    <a:pt x="754100" y="907368"/>
                  </a:lnTo>
                  <a:lnTo>
                    <a:pt x="740031" y="906685"/>
                  </a:lnTo>
                  <a:lnTo>
                    <a:pt x="726190" y="905774"/>
                  </a:lnTo>
                  <a:lnTo>
                    <a:pt x="712349" y="905091"/>
                  </a:lnTo>
                  <a:lnTo>
                    <a:pt x="698735" y="904180"/>
                  </a:lnTo>
                  <a:lnTo>
                    <a:pt x="685801" y="903042"/>
                  </a:lnTo>
                  <a:lnTo>
                    <a:pt x="685801" y="894845"/>
                  </a:lnTo>
                  <a:lnTo>
                    <a:pt x="685801" y="846573"/>
                  </a:lnTo>
                  <a:lnTo>
                    <a:pt x="685801" y="811052"/>
                  </a:lnTo>
                  <a:lnTo>
                    <a:pt x="685801" y="809002"/>
                  </a:lnTo>
                  <a:lnTo>
                    <a:pt x="685121" y="807181"/>
                  </a:lnTo>
                  <a:lnTo>
                    <a:pt x="684894" y="805359"/>
                  </a:lnTo>
                  <a:lnTo>
                    <a:pt x="684213" y="803310"/>
                  </a:lnTo>
                  <a:lnTo>
                    <a:pt x="697600" y="804448"/>
                  </a:lnTo>
                  <a:lnTo>
                    <a:pt x="711215" y="805587"/>
                  </a:lnTo>
                  <a:lnTo>
                    <a:pt x="725283" y="806270"/>
                  </a:lnTo>
                  <a:lnTo>
                    <a:pt x="739351" y="807181"/>
                  </a:lnTo>
                  <a:lnTo>
                    <a:pt x="753646" y="807636"/>
                  </a:lnTo>
                  <a:lnTo>
                    <a:pt x="768168" y="808092"/>
                  </a:lnTo>
                  <a:lnTo>
                    <a:pt x="782916" y="808319"/>
                  </a:lnTo>
                  <a:lnTo>
                    <a:pt x="797665" y="808319"/>
                  </a:lnTo>
                  <a:lnTo>
                    <a:pt x="813095" y="808319"/>
                  </a:lnTo>
                  <a:lnTo>
                    <a:pt x="828297" y="808092"/>
                  </a:lnTo>
                  <a:lnTo>
                    <a:pt x="843273" y="807636"/>
                  </a:lnTo>
                  <a:lnTo>
                    <a:pt x="858248" y="806953"/>
                  </a:lnTo>
                  <a:lnTo>
                    <a:pt x="872770" y="806270"/>
                  </a:lnTo>
                  <a:lnTo>
                    <a:pt x="887065" y="805359"/>
                  </a:lnTo>
                  <a:lnTo>
                    <a:pt x="901133" y="804221"/>
                  </a:lnTo>
                  <a:lnTo>
                    <a:pt x="914747" y="803082"/>
                  </a:lnTo>
                  <a:lnTo>
                    <a:pt x="928135" y="801488"/>
                  </a:lnTo>
                  <a:lnTo>
                    <a:pt x="941522" y="800122"/>
                  </a:lnTo>
                  <a:lnTo>
                    <a:pt x="954229" y="798528"/>
                  </a:lnTo>
                  <a:lnTo>
                    <a:pt x="966708" y="796707"/>
                  </a:lnTo>
                  <a:lnTo>
                    <a:pt x="978734" y="794885"/>
                  </a:lnTo>
                  <a:lnTo>
                    <a:pt x="990533" y="792608"/>
                  </a:lnTo>
                  <a:lnTo>
                    <a:pt x="1001879" y="790559"/>
                  </a:lnTo>
                  <a:lnTo>
                    <a:pt x="1012770" y="788282"/>
                  </a:lnTo>
                  <a:lnTo>
                    <a:pt x="1023207" y="785550"/>
                  </a:lnTo>
                  <a:lnTo>
                    <a:pt x="1033191" y="783273"/>
                  </a:lnTo>
                  <a:lnTo>
                    <a:pt x="1042948" y="780540"/>
                  </a:lnTo>
                  <a:lnTo>
                    <a:pt x="1052024" y="777808"/>
                  </a:lnTo>
                  <a:lnTo>
                    <a:pt x="1060647" y="774848"/>
                  </a:lnTo>
                  <a:lnTo>
                    <a:pt x="1068815" y="771888"/>
                  </a:lnTo>
                  <a:lnTo>
                    <a:pt x="1076303" y="768928"/>
                  </a:lnTo>
                  <a:lnTo>
                    <a:pt x="1083337" y="765967"/>
                  </a:lnTo>
                  <a:lnTo>
                    <a:pt x="1089917" y="762551"/>
                  </a:lnTo>
                  <a:lnTo>
                    <a:pt x="1095817" y="759364"/>
                  </a:lnTo>
                  <a:lnTo>
                    <a:pt x="1101262" y="755948"/>
                  </a:lnTo>
                  <a:lnTo>
                    <a:pt x="1105800" y="752533"/>
                  </a:lnTo>
                  <a:lnTo>
                    <a:pt x="1110112" y="748890"/>
                  </a:lnTo>
                  <a:lnTo>
                    <a:pt x="1113515" y="745474"/>
                  </a:lnTo>
                  <a:lnTo>
                    <a:pt x="1116465" y="741603"/>
                  </a:lnTo>
                  <a:lnTo>
                    <a:pt x="1117599" y="739782"/>
                  </a:lnTo>
                  <a:lnTo>
                    <a:pt x="1118507" y="738188"/>
                  </a:lnTo>
                  <a:close/>
                  <a:moveTo>
                    <a:pt x="1636943" y="717550"/>
                  </a:moveTo>
                  <a:lnTo>
                    <a:pt x="1638302" y="720264"/>
                  </a:lnTo>
                  <a:lnTo>
                    <a:pt x="1639208" y="722978"/>
                  </a:lnTo>
                  <a:lnTo>
                    <a:pt x="1639662" y="725692"/>
                  </a:lnTo>
                  <a:lnTo>
                    <a:pt x="1639888" y="728633"/>
                  </a:lnTo>
                  <a:lnTo>
                    <a:pt x="1639888" y="808023"/>
                  </a:lnTo>
                  <a:lnTo>
                    <a:pt x="1639888" y="810059"/>
                  </a:lnTo>
                  <a:lnTo>
                    <a:pt x="1639435" y="812094"/>
                  </a:lnTo>
                  <a:lnTo>
                    <a:pt x="1638982" y="814130"/>
                  </a:lnTo>
                  <a:lnTo>
                    <a:pt x="1638302" y="815940"/>
                  </a:lnTo>
                  <a:lnTo>
                    <a:pt x="1637396" y="818201"/>
                  </a:lnTo>
                  <a:lnTo>
                    <a:pt x="1636263" y="820011"/>
                  </a:lnTo>
                  <a:lnTo>
                    <a:pt x="1634904" y="822047"/>
                  </a:lnTo>
                  <a:lnTo>
                    <a:pt x="1633318" y="823856"/>
                  </a:lnTo>
                  <a:lnTo>
                    <a:pt x="1631732" y="825892"/>
                  </a:lnTo>
                  <a:lnTo>
                    <a:pt x="1629919" y="827927"/>
                  </a:lnTo>
                  <a:lnTo>
                    <a:pt x="1625388" y="831772"/>
                  </a:lnTo>
                  <a:lnTo>
                    <a:pt x="1620176" y="835391"/>
                  </a:lnTo>
                  <a:lnTo>
                    <a:pt x="1614739" y="839010"/>
                  </a:lnTo>
                  <a:lnTo>
                    <a:pt x="1608168" y="842403"/>
                  </a:lnTo>
                  <a:lnTo>
                    <a:pt x="1600918" y="845796"/>
                  </a:lnTo>
                  <a:lnTo>
                    <a:pt x="1593215" y="849188"/>
                  </a:lnTo>
                  <a:lnTo>
                    <a:pt x="1584831" y="852355"/>
                  </a:lnTo>
                  <a:lnTo>
                    <a:pt x="1575769" y="855522"/>
                  </a:lnTo>
                  <a:lnTo>
                    <a:pt x="1566253" y="858462"/>
                  </a:lnTo>
                  <a:lnTo>
                    <a:pt x="1556057" y="861628"/>
                  </a:lnTo>
                  <a:lnTo>
                    <a:pt x="1545408" y="864343"/>
                  </a:lnTo>
                  <a:lnTo>
                    <a:pt x="1534306" y="866831"/>
                  </a:lnTo>
                  <a:lnTo>
                    <a:pt x="1522524" y="869545"/>
                  </a:lnTo>
                  <a:lnTo>
                    <a:pt x="1510290" y="871807"/>
                  </a:lnTo>
                  <a:lnTo>
                    <a:pt x="1497602" y="873842"/>
                  </a:lnTo>
                  <a:lnTo>
                    <a:pt x="1484461" y="876104"/>
                  </a:lnTo>
                  <a:lnTo>
                    <a:pt x="1470866" y="877914"/>
                  </a:lnTo>
                  <a:lnTo>
                    <a:pt x="1457045" y="879723"/>
                  </a:lnTo>
                  <a:lnTo>
                    <a:pt x="1442998" y="881306"/>
                  </a:lnTo>
                  <a:lnTo>
                    <a:pt x="1428271" y="882663"/>
                  </a:lnTo>
                  <a:lnTo>
                    <a:pt x="1413317" y="884021"/>
                  </a:lnTo>
                  <a:lnTo>
                    <a:pt x="1397684" y="885151"/>
                  </a:lnTo>
                  <a:lnTo>
                    <a:pt x="1382050" y="885830"/>
                  </a:lnTo>
                  <a:lnTo>
                    <a:pt x="1366191" y="886509"/>
                  </a:lnTo>
                  <a:lnTo>
                    <a:pt x="1350104" y="887187"/>
                  </a:lnTo>
                  <a:lnTo>
                    <a:pt x="1333791" y="887413"/>
                  </a:lnTo>
                  <a:lnTo>
                    <a:pt x="1317251" y="887413"/>
                  </a:lnTo>
                  <a:lnTo>
                    <a:pt x="1296180" y="887413"/>
                  </a:lnTo>
                  <a:lnTo>
                    <a:pt x="1275562" y="886961"/>
                  </a:lnTo>
                  <a:lnTo>
                    <a:pt x="1255397" y="886056"/>
                  </a:lnTo>
                  <a:lnTo>
                    <a:pt x="1235686" y="884925"/>
                  </a:lnTo>
                  <a:lnTo>
                    <a:pt x="1216427" y="883568"/>
                  </a:lnTo>
                  <a:lnTo>
                    <a:pt x="1197622" y="881759"/>
                  </a:lnTo>
                  <a:lnTo>
                    <a:pt x="1179496" y="879949"/>
                  </a:lnTo>
                  <a:lnTo>
                    <a:pt x="1162050" y="877687"/>
                  </a:lnTo>
                  <a:lnTo>
                    <a:pt x="1162050" y="776358"/>
                  </a:lnTo>
                  <a:lnTo>
                    <a:pt x="1179496" y="778620"/>
                  </a:lnTo>
                  <a:lnTo>
                    <a:pt x="1197622" y="780655"/>
                  </a:lnTo>
                  <a:lnTo>
                    <a:pt x="1216427" y="782238"/>
                  </a:lnTo>
                  <a:lnTo>
                    <a:pt x="1235686" y="783596"/>
                  </a:lnTo>
                  <a:lnTo>
                    <a:pt x="1255397" y="784726"/>
                  </a:lnTo>
                  <a:lnTo>
                    <a:pt x="1275562" y="785631"/>
                  </a:lnTo>
                  <a:lnTo>
                    <a:pt x="1296180" y="786084"/>
                  </a:lnTo>
                  <a:lnTo>
                    <a:pt x="1317251" y="786310"/>
                  </a:lnTo>
                  <a:lnTo>
                    <a:pt x="1332431" y="786084"/>
                  </a:lnTo>
                  <a:lnTo>
                    <a:pt x="1347612" y="785857"/>
                  </a:lnTo>
                  <a:lnTo>
                    <a:pt x="1362339" y="785405"/>
                  </a:lnTo>
                  <a:lnTo>
                    <a:pt x="1377066" y="784953"/>
                  </a:lnTo>
                  <a:lnTo>
                    <a:pt x="1391340" y="784048"/>
                  </a:lnTo>
                  <a:lnTo>
                    <a:pt x="1405387" y="783369"/>
                  </a:lnTo>
                  <a:lnTo>
                    <a:pt x="1419208" y="782238"/>
                  </a:lnTo>
                  <a:lnTo>
                    <a:pt x="1433029" y="781108"/>
                  </a:lnTo>
                  <a:lnTo>
                    <a:pt x="1446397" y="779524"/>
                  </a:lnTo>
                  <a:lnTo>
                    <a:pt x="1459311" y="778167"/>
                  </a:lnTo>
                  <a:lnTo>
                    <a:pt x="1471999" y="776584"/>
                  </a:lnTo>
                  <a:lnTo>
                    <a:pt x="1484461" y="774774"/>
                  </a:lnTo>
                  <a:lnTo>
                    <a:pt x="1496469" y="772965"/>
                  </a:lnTo>
                  <a:lnTo>
                    <a:pt x="1508024" y="770703"/>
                  </a:lnTo>
                  <a:lnTo>
                    <a:pt x="1519352" y="768667"/>
                  </a:lnTo>
                  <a:lnTo>
                    <a:pt x="1530228" y="766631"/>
                  </a:lnTo>
                  <a:lnTo>
                    <a:pt x="1540650" y="764143"/>
                  </a:lnTo>
                  <a:lnTo>
                    <a:pt x="1550619" y="761655"/>
                  </a:lnTo>
                  <a:lnTo>
                    <a:pt x="1560135" y="759167"/>
                  </a:lnTo>
                  <a:lnTo>
                    <a:pt x="1569425" y="756227"/>
                  </a:lnTo>
                  <a:lnTo>
                    <a:pt x="1578034" y="753513"/>
                  </a:lnTo>
                  <a:lnTo>
                    <a:pt x="1586191" y="750799"/>
                  </a:lnTo>
                  <a:lnTo>
                    <a:pt x="1593668" y="747632"/>
                  </a:lnTo>
                  <a:lnTo>
                    <a:pt x="1600918" y="744692"/>
                  </a:lnTo>
                  <a:lnTo>
                    <a:pt x="1607489" y="741525"/>
                  </a:lnTo>
                  <a:lnTo>
                    <a:pt x="1613379" y="738359"/>
                  </a:lnTo>
                  <a:lnTo>
                    <a:pt x="1618817" y="734966"/>
                  </a:lnTo>
                  <a:lnTo>
                    <a:pt x="1623575" y="731799"/>
                  </a:lnTo>
                  <a:lnTo>
                    <a:pt x="1628106" y="728407"/>
                  </a:lnTo>
                  <a:lnTo>
                    <a:pt x="1631505" y="724788"/>
                  </a:lnTo>
                  <a:lnTo>
                    <a:pt x="1634450" y="721395"/>
                  </a:lnTo>
                  <a:lnTo>
                    <a:pt x="1635810" y="719359"/>
                  </a:lnTo>
                  <a:lnTo>
                    <a:pt x="1636943" y="717550"/>
                  </a:lnTo>
                  <a:close/>
                  <a:moveTo>
                    <a:pt x="475117" y="612775"/>
                  </a:moveTo>
                  <a:lnTo>
                    <a:pt x="475570" y="614819"/>
                  </a:lnTo>
                  <a:lnTo>
                    <a:pt x="476251" y="616635"/>
                  </a:lnTo>
                  <a:lnTo>
                    <a:pt x="476931" y="618906"/>
                  </a:lnTo>
                  <a:lnTo>
                    <a:pt x="478292" y="620723"/>
                  </a:lnTo>
                  <a:lnTo>
                    <a:pt x="479426" y="622540"/>
                  </a:lnTo>
                  <a:lnTo>
                    <a:pt x="480786" y="624357"/>
                  </a:lnTo>
                  <a:lnTo>
                    <a:pt x="482374" y="626401"/>
                  </a:lnTo>
                  <a:lnTo>
                    <a:pt x="483961" y="628218"/>
                  </a:lnTo>
                  <a:lnTo>
                    <a:pt x="488270" y="631851"/>
                  </a:lnTo>
                  <a:lnTo>
                    <a:pt x="493033" y="635712"/>
                  </a:lnTo>
                  <a:lnTo>
                    <a:pt x="498249" y="639119"/>
                  </a:lnTo>
                  <a:lnTo>
                    <a:pt x="504372" y="642752"/>
                  </a:lnTo>
                  <a:lnTo>
                    <a:pt x="511176" y="645932"/>
                  </a:lnTo>
                  <a:lnTo>
                    <a:pt x="518433" y="649338"/>
                  </a:lnTo>
                  <a:lnTo>
                    <a:pt x="526370" y="652517"/>
                  </a:lnTo>
                  <a:lnTo>
                    <a:pt x="534761" y="655697"/>
                  </a:lnTo>
                  <a:lnTo>
                    <a:pt x="543833" y="658649"/>
                  </a:lnTo>
                  <a:lnTo>
                    <a:pt x="553585" y="661374"/>
                  </a:lnTo>
                  <a:lnTo>
                    <a:pt x="563563" y="664327"/>
                  </a:lnTo>
                  <a:lnTo>
                    <a:pt x="574222" y="666825"/>
                  </a:lnTo>
                  <a:lnTo>
                    <a:pt x="585335" y="669550"/>
                  </a:lnTo>
                  <a:lnTo>
                    <a:pt x="597128" y="671821"/>
                  </a:lnTo>
                  <a:lnTo>
                    <a:pt x="608920" y="674092"/>
                  </a:lnTo>
                  <a:lnTo>
                    <a:pt x="621620" y="676136"/>
                  </a:lnTo>
                  <a:lnTo>
                    <a:pt x="634547" y="678180"/>
                  </a:lnTo>
                  <a:lnTo>
                    <a:pt x="647474" y="679997"/>
                  </a:lnTo>
                  <a:lnTo>
                    <a:pt x="661308" y="681586"/>
                  </a:lnTo>
                  <a:lnTo>
                    <a:pt x="675369" y="682949"/>
                  </a:lnTo>
                  <a:lnTo>
                    <a:pt x="689656" y="684539"/>
                  </a:lnTo>
                  <a:lnTo>
                    <a:pt x="704397" y="685674"/>
                  </a:lnTo>
                  <a:lnTo>
                    <a:pt x="719138" y="686810"/>
                  </a:lnTo>
                  <a:lnTo>
                    <a:pt x="734560" y="687491"/>
                  </a:lnTo>
                  <a:lnTo>
                    <a:pt x="749981" y="688172"/>
                  </a:lnTo>
                  <a:lnTo>
                    <a:pt x="765629" y="688627"/>
                  </a:lnTo>
                  <a:lnTo>
                    <a:pt x="781504" y="688854"/>
                  </a:lnTo>
                  <a:lnTo>
                    <a:pt x="797833" y="689081"/>
                  </a:lnTo>
                  <a:lnTo>
                    <a:pt x="814162" y="688854"/>
                  </a:lnTo>
                  <a:lnTo>
                    <a:pt x="830037" y="688627"/>
                  </a:lnTo>
                  <a:lnTo>
                    <a:pt x="845685" y="688172"/>
                  </a:lnTo>
                  <a:lnTo>
                    <a:pt x="861106" y="687491"/>
                  </a:lnTo>
                  <a:lnTo>
                    <a:pt x="876301" y="686810"/>
                  </a:lnTo>
                  <a:lnTo>
                    <a:pt x="891269" y="685674"/>
                  </a:lnTo>
                  <a:lnTo>
                    <a:pt x="906010" y="684539"/>
                  </a:lnTo>
                  <a:lnTo>
                    <a:pt x="920297" y="682949"/>
                  </a:lnTo>
                  <a:lnTo>
                    <a:pt x="934358" y="681586"/>
                  </a:lnTo>
                  <a:lnTo>
                    <a:pt x="947965" y="679997"/>
                  </a:lnTo>
                  <a:lnTo>
                    <a:pt x="961346" y="678180"/>
                  </a:lnTo>
                  <a:lnTo>
                    <a:pt x="974046" y="676136"/>
                  </a:lnTo>
                  <a:lnTo>
                    <a:pt x="986519" y="674092"/>
                  </a:lnTo>
                  <a:lnTo>
                    <a:pt x="998765" y="671821"/>
                  </a:lnTo>
                  <a:lnTo>
                    <a:pt x="1010105" y="669550"/>
                  </a:lnTo>
                  <a:lnTo>
                    <a:pt x="1021444" y="666825"/>
                  </a:lnTo>
                  <a:lnTo>
                    <a:pt x="1031876" y="664327"/>
                  </a:lnTo>
                  <a:lnTo>
                    <a:pt x="1042308" y="661374"/>
                  </a:lnTo>
                  <a:lnTo>
                    <a:pt x="1051833" y="658649"/>
                  </a:lnTo>
                  <a:lnTo>
                    <a:pt x="1060905" y="655697"/>
                  </a:lnTo>
                  <a:lnTo>
                    <a:pt x="1069296" y="652517"/>
                  </a:lnTo>
                  <a:lnTo>
                    <a:pt x="1077233" y="649338"/>
                  </a:lnTo>
                  <a:lnTo>
                    <a:pt x="1084490" y="645932"/>
                  </a:lnTo>
                  <a:lnTo>
                    <a:pt x="1091294" y="642752"/>
                  </a:lnTo>
                  <a:lnTo>
                    <a:pt x="1097417" y="639119"/>
                  </a:lnTo>
                  <a:lnTo>
                    <a:pt x="1102860" y="635712"/>
                  </a:lnTo>
                  <a:lnTo>
                    <a:pt x="1107396" y="631851"/>
                  </a:lnTo>
                  <a:lnTo>
                    <a:pt x="1111705" y="628218"/>
                  </a:lnTo>
                  <a:lnTo>
                    <a:pt x="1113292" y="626401"/>
                  </a:lnTo>
                  <a:lnTo>
                    <a:pt x="1114880" y="624357"/>
                  </a:lnTo>
                  <a:lnTo>
                    <a:pt x="1116467" y="622540"/>
                  </a:lnTo>
                  <a:lnTo>
                    <a:pt x="1117601" y="620723"/>
                  </a:lnTo>
                  <a:lnTo>
                    <a:pt x="1118735" y="618906"/>
                  </a:lnTo>
                  <a:lnTo>
                    <a:pt x="1119415" y="616635"/>
                  </a:lnTo>
                  <a:lnTo>
                    <a:pt x="1120096" y="614819"/>
                  </a:lnTo>
                  <a:lnTo>
                    <a:pt x="1120549" y="612775"/>
                  </a:lnTo>
                  <a:lnTo>
                    <a:pt x="1120776" y="614592"/>
                  </a:lnTo>
                  <a:lnTo>
                    <a:pt x="1120776" y="616408"/>
                  </a:lnTo>
                  <a:lnTo>
                    <a:pt x="1120776" y="696348"/>
                  </a:lnTo>
                  <a:lnTo>
                    <a:pt x="1120776" y="698392"/>
                  </a:lnTo>
                  <a:lnTo>
                    <a:pt x="1120549" y="700436"/>
                  </a:lnTo>
                  <a:lnTo>
                    <a:pt x="1119869" y="702480"/>
                  </a:lnTo>
                  <a:lnTo>
                    <a:pt x="1119189" y="704524"/>
                  </a:lnTo>
                  <a:lnTo>
                    <a:pt x="1118282" y="706568"/>
                  </a:lnTo>
                  <a:lnTo>
                    <a:pt x="1117374" y="708612"/>
                  </a:lnTo>
                  <a:lnTo>
                    <a:pt x="1116014" y="710428"/>
                  </a:lnTo>
                  <a:lnTo>
                    <a:pt x="1114199" y="712472"/>
                  </a:lnTo>
                  <a:lnTo>
                    <a:pt x="1112612" y="714516"/>
                  </a:lnTo>
                  <a:lnTo>
                    <a:pt x="1110798" y="716333"/>
                  </a:lnTo>
                  <a:lnTo>
                    <a:pt x="1106262" y="719967"/>
                  </a:lnTo>
                  <a:lnTo>
                    <a:pt x="1101499" y="723827"/>
                  </a:lnTo>
                  <a:lnTo>
                    <a:pt x="1095603" y="727461"/>
                  </a:lnTo>
                  <a:lnTo>
                    <a:pt x="1089026" y="731095"/>
                  </a:lnTo>
                  <a:lnTo>
                    <a:pt x="1081996" y="734274"/>
                  </a:lnTo>
                  <a:lnTo>
                    <a:pt x="1074285" y="737908"/>
                  </a:lnTo>
                  <a:lnTo>
                    <a:pt x="1065894" y="740860"/>
                  </a:lnTo>
                  <a:lnTo>
                    <a:pt x="1056823" y="744266"/>
                  </a:lnTo>
                  <a:lnTo>
                    <a:pt x="1047071" y="747219"/>
                  </a:lnTo>
                  <a:lnTo>
                    <a:pt x="1037092" y="749944"/>
                  </a:lnTo>
                  <a:lnTo>
                    <a:pt x="1026206" y="752896"/>
                  </a:lnTo>
                  <a:lnTo>
                    <a:pt x="1015094" y="755394"/>
                  </a:lnTo>
                  <a:lnTo>
                    <a:pt x="1003301" y="757893"/>
                  </a:lnTo>
                  <a:lnTo>
                    <a:pt x="991281" y="760391"/>
                  </a:lnTo>
                  <a:lnTo>
                    <a:pt x="978581" y="762435"/>
                  </a:lnTo>
                  <a:lnTo>
                    <a:pt x="965428" y="764478"/>
                  </a:lnTo>
                  <a:lnTo>
                    <a:pt x="951821" y="766749"/>
                  </a:lnTo>
                  <a:lnTo>
                    <a:pt x="937987" y="768340"/>
                  </a:lnTo>
                  <a:lnTo>
                    <a:pt x="923699" y="769929"/>
                  </a:lnTo>
                  <a:lnTo>
                    <a:pt x="908958" y="771292"/>
                  </a:lnTo>
                  <a:lnTo>
                    <a:pt x="893990" y="772428"/>
                  </a:lnTo>
                  <a:lnTo>
                    <a:pt x="878796" y="773790"/>
                  </a:lnTo>
                  <a:lnTo>
                    <a:pt x="862921" y="774699"/>
                  </a:lnTo>
                  <a:lnTo>
                    <a:pt x="847046" y="775380"/>
                  </a:lnTo>
                  <a:lnTo>
                    <a:pt x="830944" y="775834"/>
                  </a:lnTo>
                  <a:lnTo>
                    <a:pt x="814615" y="776061"/>
                  </a:lnTo>
                  <a:lnTo>
                    <a:pt x="797833" y="776288"/>
                  </a:lnTo>
                  <a:lnTo>
                    <a:pt x="775154" y="776061"/>
                  </a:lnTo>
                  <a:lnTo>
                    <a:pt x="752929" y="775380"/>
                  </a:lnTo>
                  <a:lnTo>
                    <a:pt x="731158" y="774471"/>
                  </a:lnTo>
                  <a:lnTo>
                    <a:pt x="709840" y="773336"/>
                  </a:lnTo>
                  <a:lnTo>
                    <a:pt x="688976" y="771519"/>
                  </a:lnTo>
                  <a:lnTo>
                    <a:pt x="668792" y="769475"/>
                  </a:lnTo>
                  <a:lnTo>
                    <a:pt x="649515" y="767431"/>
                  </a:lnTo>
                  <a:lnTo>
                    <a:pt x="630919" y="764706"/>
                  </a:lnTo>
                  <a:lnTo>
                    <a:pt x="620260" y="760845"/>
                  </a:lnTo>
                  <a:lnTo>
                    <a:pt x="608694" y="757211"/>
                  </a:lnTo>
                  <a:lnTo>
                    <a:pt x="596447" y="753805"/>
                  </a:lnTo>
                  <a:lnTo>
                    <a:pt x="583747" y="750398"/>
                  </a:lnTo>
                  <a:lnTo>
                    <a:pt x="569913" y="747219"/>
                  </a:lnTo>
                  <a:lnTo>
                    <a:pt x="555626" y="744494"/>
                  </a:lnTo>
                  <a:lnTo>
                    <a:pt x="540658" y="741541"/>
                  </a:lnTo>
                  <a:lnTo>
                    <a:pt x="525236" y="739043"/>
                  </a:lnTo>
                  <a:lnTo>
                    <a:pt x="519340" y="736772"/>
                  </a:lnTo>
                  <a:lnTo>
                    <a:pt x="513670" y="734274"/>
                  </a:lnTo>
                  <a:lnTo>
                    <a:pt x="508681" y="732003"/>
                  </a:lnTo>
                  <a:lnTo>
                    <a:pt x="503919" y="729505"/>
                  </a:lnTo>
                  <a:lnTo>
                    <a:pt x="499156" y="726780"/>
                  </a:lnTo>
                  <a:lnTo>
                    <a:pt x="495301" y="724282"/>
                  </a:lnTo>
                  <a:lnTo>
                    <a:pt x="491445" y="721783"/>
                  </a:lnTo>
                  <a:lnTo>
                    <a:pt x="488043" y="719058"/>
                  </a:lnTo>
                  <a:lnTo>
                    <a:pt x="484868" y="716333"/>
                  </a:lnTo>
                  <a:lnTo>
                    <a:pt x="482374" y="713381"/>
                  </a:lnTo>
                  <a:lnTo>
                    <a:pt x="480106" y="710655"/>
                  </a:lnTo>
                  <a:lnTo>
                    <a:pt x="478292" y="707930"/>
                  </a:lnTo>
                  <a:lnTo>
                    <a:pt x="476704" y="704978"/>
                  </a:lnTo>
                  <a:lnTo>
                    <a:pt x="475570" y="702253"/>
                  </a:lnTo>
                  <a:lnTo>
                    <a:pt x="474890" y="699300"/>
                  </a:lnTo>
                  <a:lnTo>
                    <a:pt x="474663" y="696348"/>
                  </a:lnTo>
                  <a:lnTo>
                    <a:pt x="474663" y="616408"/>
                  </a:lnTo>
                  <a:lnTo>
                    <a:pt x="474890" y="614592"/>
                  </a:lnTo>
                  <a:lnTo>
                    <a:pt x="475117" y="612775"/>
                  </a:lnTo>
                  <a:close/>
                  <a:moveTo>
                    <a:pt x="1637622" y="582613"/>
                  </a:moveTo>
                  <a:lnTo>
                    <a:pt x="1638529" y="584890"/>
                  </a:lnTo>
                  <a:lnTo>
                    <a:pt x="1639208" y="587394"/>
                  </a:lnTo>
                  <a:lnTo>
                    <a:pt x="1639662" y="589899"/>
                  </a:lnTo>
                  <a:lnTo>
                    <a:pt x="1639888" y="592176"/>
                  </a:lnTo>
                  <a:lnTo>
                    <a:pt x="1639888" y="672326"/>
                  </a:lnTo>
                  <a:lnTo>
                    <a:pt x="1639888" y="674375"/>
                  </a:lnTo>
                  <a:lnTo>
                    <a:pt x="1639435" y="676652"/>
                  </a:lnTo>
                  <a:lnTo>
                    <a:pt x="1638982" y="678474"/>
                  </a:lnTo>
                  <a:lnTo>
                    <a:pt x="1638302" y="680523"/>
                  </a:lnTo>
                  <a:lnTo>
                    <a:pt x="1637396" y="682345"/>
                  </a:lnTo>
                  <a:lnTo>
                    <a:pt x="1636263" y="684622"/>
                  </a:lnTo>
                  <a:lnTo>
                    <a:pt x="1634904" y="686443"/>
                  </a:lnTo>
                  <a:lnTo>
                    <a:pt x="1633318" y="688493"/>
                  </a:lnTo>
                  <a:lnTo>
                    <a:pt x="1631732" y="690314"/>
                  </a:lnTo>
                  <a:lnTo>
                    <a:pt x="1629919" y="692363"/>
                  </a:lnTo>
                  <a:lnTo>
                    <a:pt x="1625388" y="696007"/>
                  </a:lnTo>
                  <a:lnTo>
                    <a:pt x="1620176" y="699877"/>
                  </a:lnTo>
                  <a:lnTo>
                    <a:pt x="1614739" y="703521"/>
                  </a:lnTo>
                  <a:lnTo>
                    <a:pt x="1608168" y="707164"/>
                  </a:lnTo>
                  <a:lnTo>
                    <a:pt x="1600918" y="710352"/>
                  </a:lnTo>
                  <a:lnTo>
                    <a:pt x="1593215" y="713995"/>
                  </a:lnTo>
                  <a:lnTo>
                    <a:pt x="1584831" y="717183"/>
                  </a:lnTo>
                  <a:lnTo>
                    <a:pt x="1575769" y="720370"/>
                  </a:lnTo>
                  <a:lnTo>
                    <a:pt x="1566253" y="723330"/>
                  </a:lnTo>
                  <a:lnTo>
                    <a:pt x="1556057" y="726063"/>
                  </a:lnTo>
                  <a:lnTo>
                    <a:pt x="1545408" y="729023"/>
                  </a:lnTo>
                  <a:lnTo>
                    <a:pt x="1534306" y="731528"/>
                  </a:lnTo>
                  <a:lnTo>
                    <a:pt x="1522524" y="734032"/>
                  </a:lnTo>
                  <a:lnTo>
                    <a:pt x="1510290" y="736537"/>
                  </a:lnTo>
                  <a:lnTo>
                    <a:pt x="1497602" y="738814"/>
                  </a:lnTo>
                  <a:lnTo>
                    <a:pt x="1484461" y="740863"/>
                  </a:lnTo>
                  <a:lnTo>
                    <a:pt x="1470866" y="742912"/>
                  </a:lnTo>
                  <a:lnTo>
                    <a:pt x="1457045" y="744506"/>
                  </a:lnTo>
                  <a:lnTo>
                    <a:pt x="1442998" y="746100"/>
                  </a:lnTo>
                  <a:lnTo>
                    <a:pt x="1428271" y="747466"/>
                  </a:lnTo>
                  <a:lnTo>
                    <a:pt x="1413317" y="748833"/>
                  </a:lnTo>
                  <a:lnTo>
                    <a:pt x="1397684" y="749743"/>
                  </a:lnTo>
                  <a:lnTo>
                    <a:pt x="1382050" y="750882"/>
                  </a:lnTo>
                  <a:lnTo>
                    <a:pt x="1366191" y="751565"/>
                  </a:lnTo>
                  <a:lnTo>
                    <a:pt x="1350104" y="752020"/>
                  </a:lnTo>
                  <a:lnTo>
                    <a:pt x="1333791" y="752248"/>
                  </a:lnTo>
                  <a:lnTo>
                    <a:pt x="1317251" y="752476"/>
                  </a:lnTo>
                  <a:lnTo>
                    <a:pt x="1296180" y="752248"/>
                  </a:lnTo>
                  <a:lnTo>
                    <a:pt x="1275562" y="751793"/>
                  </a:lnTo>
                  <a:lnTo>
                    <a:pt x="1255397" y="751110"/>
                  </a:lnTo>
                  <a:lnTo>
                    <a:pt x="1235686" y="749743"/>
                  </a:lnTo>
                  <a:lnTo>
                    <a:pt x="1216427" y="748377"/>
                  </a:lnTo>
                  <a:lnTo>
                    <a:pt x="1197622" y="746783"/>
                  </a:lnTo>
                  <a:lnTo>
                    <a:pt x="1179496" y="744734"/>
                  </a:lnTo>
                  <a:lnTo>
                    <a:pt x="1162050" y="742685"/>
                  </a:lnTo>
                  <a:lnTo>
                    <a:pt x="1162050" y="642953"/>
                  </a:lnTo>
                  <a:lnTo>
                    <a:pt x="1179496" y="645230"/>
                  </a:lnTo>
                  <a:lnTo>
                    <a:pt x="1197622" y="647279"/>
                  </a:lnTo>
                  <a:lnTo>
                    <a:pt x="1216427" y="648873"/>
                  </a:lnTo>
                  <a:lnTo>
                    <a:pt x="1235686" y="650239"/>
                  </a:lnTo>
                  <a:lnTo>
                    <a:pt x="1255397" y="651378"/>
                  </a:lnTo>
                  <a:lnTo>
                    <a:pt x="1275562" y="652288"/>
                  </a:lnTo>
                  <a:lnTo>
                    <a:pt x="1296180" y="652744"/>
                  </a:lnTo>
                  <a:lnTo>
                    <a:pt x="1317251" y="652744"/>
                  </a:lnTo>
                  <a:lnTo>
                    <a:pt x="1332658" y="652744"/>
                  </a:lnTo>
                  <a:lnTo>
                    <a:pt x="1347838" y="652516"/>
                  </a:lnTo>
                  <a:lnTo>
                    <a:pt x="1362792" y="652061"/>
                  </a:lnTo>
                  <a:lnTo>
                    <a:pt x="1377519" y="651378"/>
                  </a:lnTo>
                  <a:lnTo>
                    <a:pt x="1392020" y="650695"/>
                  </a:lnTo>
                  <a:lnTo>
                    <a:pt x="1406520" y="649784"/>
                  </a:lnTo>
                  <a:lnTo>
                    <a:pt x="1420568" y="648873"/>
                  </a:lnTo>
                  <a:lnTo>
                    <a:pt x="1433935" y="647507"/>
                  </a:lnTo>
                  <a:lnTo>
                    <a:pt x="1447529" y="646141"/>
                  </a:lnTo>
                  <a:lnTo>
                    <a:pt x="1460671" y="644547"/>
                  </a:lnTo>
                  <a:lnTo>
                    <a:pt x="1473585" y="642953"/>
                  </a:lnTo>
                  <a:lnTo>
                    <a:pt x="1485820" y="641131"/>
                  </a:lnTo>
                  <a:lnTo>
                    <a:pt x="1498055" y="639310"/>
                  </a:lnTo>
                  <a:lnTo>
                    <a:pt x="1509836" y="637033"/>
                  </a:lnTo>
                  <a:lnTo>
                    <a:pt x="1520938" y="634983"/>
                  </a:lnTo>
                  <a:lnTo>
                    <a:pt x="1532040" y="632706"/>
                  </a:lnTo>
                  <a:lnTo>
                    <a:pt x="1542463" y="630202"/>
                  </a:lnTo>
                  <a:lnTo>
                    <a:pt x="1552432" y="627697"/>
                  </a:lnTo>
                  <a:lnTo>
                    <a:pt x="1562174" y="624965"/>
                  </a:lnTo>
                  <a:lnTo>
                    <a:pt x="1571237" y="622232"/>
                  </a:lnTo>
                  <a:lnTo>
                    <a:pt x="1579847" y="619500"/>
                  </a:lnTo>
                  <a:lnTo>
                    <a:pt x="1587777" y="616540"/>
                  </a:lnTo>
                  <a:lnTo>
                    <a:pt x="1595480" y="613352"/>
                  </a:lnTo>
                  <a:lnTo>
                    <a:pt x="1602504" y="610392"/>
                  </a:lnTo>
                  <a:lnTo>
                    <a:pt x="1609075" y="606976"/>
                  </a:lnTo>
                  <a:lnTo>
                    <a:pt x="1614965" y="603789"/>
                  </a:lnTo>
                  <a:lnTo>
                    <a:pt x="1620176" y="600373"/>
                  </a:lnTo>
                  <a:lnTo>
                    <a:pt x="1624934" y="596958"/>
                  </a:lnTo>
                  <a:lnTo>
                    <a:pt x="1629239" y="593315"/>
                  </a:lnTo>
                  <a:lnTo>
                    <a:pt x="1632411" y="589899"/>
                  </a:lnTo>
                  <a:lnTo>
                    <a:pt x="1635357" y="586256"/>
                  </a:lnTo>
                  <a:lnTo>
                    <a:pt x="1636490" y="584434"/>
                  </a:lnTo>
                  <a:lnTo>
                    <a:pt x="1637622" y="582613"/>
                  </a:lnTo>
                  <a:close/>
                  <a:moveTo>
                    <a:pt x="1639435" y="457200"/>
                  </a:moveTo>
                  <a:lnTo>
                    <a:pt x="1639888" y="458792"/>
                  </a:lnTo>
                  <a:lnTo>
                    <a:pt x="1639888" y="460838"/>
                  </a:lnTo>
                  <a:lnTo>
                    <a:pt x="1639888" y="540662"/>
                  </a:lnTo>
                  <a:lnTo>
                    <a:pt x="1639888" y="542936"/>
                  </a:lnTo>
                  <a:lnTo>
                    <a:pt x="1639435" y="544983"/>
                  </a:lnTo>
                  <a:lnTo>
                    <a:pt x="1638982" y="546802"/>
                  </a:lnTo>
                  <a:lnTo>
                    <a:pt x="1638302" y="548849"/>
                  </a:lnTo>
                  <a:lnTo>
                    <a:pt x="1637396" y="550896"/>
                  </a:lnTo>
                  <a:lnTo>
                    <a:pt x="1636263" y="552942"/>
                  </a:lnTo>
                  <a:lnTo>
                    <a:pt x="1634904" y="554762"/>
                  </a:lnTo>
                  <a:lnTo>
                    <a:pt x="1633318" y="556809"/>
                  </a:lnTo>
                  <a:lnTo>
                    <a:pt x="1631732" y="558855"/>
                  </a:lnTo>
                  <a:lnTo>
                    <a:pt x="1629919" y="560675"/>
                  </a:lnTo>
                  <a:lnTo>
                    <a:pt x="1625388" y="564313"/>
                  </a:lnTo>
                  <a:lnTo>
                    <a:pt x="1620176" y="568179"/>
                  </a:lnTo>
                  <a:lnTo>
                    <a:pt x="1614739" y="571818"/>
                  </a:lnTo>
                  <a:lnTo>
                    <a:pt x="1608168" y="575457"/>
                  </a:lnTo>
                  <a:lnTo>
                    <a:pt x="1600918" y="578868"/>
                  </a:lnTo>
                  <a:lnTo>
                    <a:pt x="1593215" y="582279"/>
                  </a:lnTo>
                  <a:lnTo>
                    <a:pt x="1584831" y="585463"/>
                  </a:lnTo>
                  <a:lnTo>
                    <a:pt x="1575769" y="588647"/>
                  </a:lnTo>
                  <a:lnTo>
                    <a:pt x="1566253" y="591603"/>
                  </a:lnTo>
                  <a:lnTo>
                    <a:pt x="1556057" y="594560"/>
                  </a:lnTo>
                  <a:lnTo>
                    <a:pt x="1545408" y="597289"/>
                  </a:lnTo>
                  <a:lnTo>
                    <a:pt x="1534306" y="599790"/>
                  </a:lnTo>
                  <a:lnTo>
                    <a:pt x="1522524" y="602519"/>
                  </a:lnTo>
                  <a:lnTo>
                    <a:pt x="1510290" y="604794"/>
                  </a:lnTo>
                  <a:lnTo>
                    <a:pt x="1497602" y="607068"/>
                  </a:lnTo>
                  <a:lnTo>
                    <a:pt x="1484461" y="609114"/>
                  </a:lnTo>
                  <a:lnTo>
                    <a:pt x="1470866" y="611161"/>
                  </a:lnTo>
                  <a:lnTo>
                    <a:pt x="1457045" y="612753"/>
                  </a:lnTo>
                  <a:lnTo>
                    <a:pt x="1442998" y="614345"/>
                  </a:lnTo>
                  <a:lnTo>
                    <a:pt x="1428271" y="615710"/>
                  </a:lnTo>
                  <a:lnTo>
                    <a:pt x="1413317" y="617301"/>
                  </a:lnTo>
                  <a:lnTo>
                    <a:pt x="1397684" y="618211"/>
                  </a:lnTo>
                  <a:lnTo>
                    <a:pt x="1382050" y="619121"/>
                  </a:lnTo>
                  <a:lnTo>
                    <a:pt x="1366191" y="619803"/>
                  </a:lnTo>
                  <a:lnTo>
                    <a:pt x="1350104" y="620258"/>
                  </a:lnTo>
                  <a:lnTo>
                    <a:pt x="1333791" y="620713"/>
                  </a:lnTo>
                  <a:lnTo>
                    <a:pt x="1317251" y="620713"/>
                  </a:lnTo>
                  <a:lnTo>
                    <a:pt x="1296180" y="620485"/>
                  </a:lnTo>
                  <a:lnTo>
                    <a:pt x="1275562" y="620031"/>
                  </a:lnTo>
                  <a:lnTo>
                    <a:pt x="1255397" y="619348"/>
                  </a:lnTo>
                  <a:lnTo>
                    <a:pt x="1235686" y="618211"/>
                  </a:lnTo>
                  <a:lnTo>
                    <a:pt x="1216427" y="616847"/>
                  </a:lnTo>
                  <a:lnTo>
                    <a:pt x="1197622" y="615027"/>
                  </a:lnTo>
                  <a:lnTo>
                    <a:pt x="1179496" y="612981"/>
                  </a:lnTo>
                  <a:lnTo>
                    <a:pt x="1162050" y="610934"/>
                  </a:lnTo>
                  <a:lnTo>
                    <a:pt x="1162050" y="523606"/>
                  </a:lnTo>
                  <a:lnTo>
                    <a:pt x="1179496" y="525652"/>
                  </a:lnTo>
                  <a:lnTo>
                    <a:pt x="1197622" y="527927"/>
                  </a:lnTo>
                  <a:lnTo>
                    <a:pt x="1216427" y="529518"/>
                  </a:lnTo>
                  <a:lnTo>
                    <a:pt x="1235686" y="530883"/>
                  </a:lnTo>
                  <a:lnTo>
                    <a:pt x="1255397" y="532020"/>
                  </a:lnTo>
                  <a:lnTo>
                    <a:pt x="1275562" y="532702"/>
                  </a:lnTo>
                  <a:lnTo>
                    <a:pt x="1296180" y="533157"/>
                  </a:lnTo>
                  <a:lnTo>
                    <a:pt x="1317251" y="533385"/>
                  </a:lnTo>
                  <a:lnTo>
                    <a:pt x="1333338" y="533385"/>
                  </a:lnTo>
                  <a:lnTo>
                    <a:pt x="1349198" y="532930"/>
                  </a:lnTo>
                  <a:lnTo>
                    <a:pt x="1365058" y="532475"/>
                  </a:lnTo>
                  <a:lnTo>
                    <a:pt x="1380464" y="531793"/>
                  </a:lnTo>
                  <a:lnTo>
                    <a:pt x="1395645" y="531110"/>
                  </a:lnTo>
                  <a:lnTo>
                    <a:pt x="1410598" y="530201"/>
                  </a:lnTo>
                  <a:lnTo>
                    <a:pt x="1425326" y="528836"/>
                  </a:lnTo>
                  <a:lnTo>
                    <a:pt x="1439599" y="527699"/>
                  </a:lnTo>
                  <a:lnTo>
                    <a:pt x="1453647" y="525880"/>
                  </a:lnTo>
                  <a:lnTo>
                    <a:pt x="1467241" y="524288"/>
                  </a:lnTo>
                  <a:lnTo>
                    <a:pt x="1480609" y="522469"/>
                  </a:lnTo>
                  <a:lnTo>
                    <a:pt x="1493297" y="520649"/>
                  </a:lnTo>
                  <a:lnTo>
                    <a:pt x="1505758" y="518375"/>
                  </a:lnTo>
                  <a:lnTo>
                    <a:pt x="1517766" y="516101"/>
                  </a:lnTo>
                  <a:lnTo>
                    <a:pt x="1529322" y="513827"/>
                  </a:lnTo>
                  <a:lnTo>
                    <a:pt x="1540650" y="511098"/>
                  </a:lnTo>
                  <a:lnTo>
                    <a:pt x="1551072" y="508596"/>
                  </a:lnTo>
                  <a:lnTo>
                    <a:pt x="1561268" y="505867"/>
                  </a:lnTo>
                  <a:lnTo>
                    <a:pt x="1570784" y="502911"/>
                  </a:lnTo>
                  <a:lnTo>
                    <a:pt x="1579847" y="499954"/>
                  </a:lnTo>
                  <a:lnTo>
                    <a:pt x="1588230" y="496770"/>
                  </a:lnTo>
                  <a:lnTo>
                    <a:pt x="1596160" y="493587"/>
                  </a:lnTo>
                  <a:lnTo>
                    <a:pt x="1603637" y="490175"/>
                  </a:lnTo>
                  <a:lnTo>
                    <a:pt x="1610207" y="486991"/>
                  </a:lnTo>
                  <a:lnTo>
                    <a:pt x="1616325" y="483580"/>
                  </a:lnTo>
                  <a:lnTo>
                    <a:pt x="1621989" y="479941"/>
                  </a:lnTo>
                  <a:lnTo>
                    <a:pt x="1626520" y="476303"/>
                  </a:lnTo>
                  <a:lnTo>
                    <a:pt x="1630599" y="472664"/>
                  </a:lnTo>
                  <a:lnTo>
                    <a:pt x="1632411" y="470845"/>
                  </a:lnTo>
                  <a:lnTo>
                    <a:pt x="1633997" y="469025"/>
                  </a:lnTo>
                  <a:lnTo>
                    <a:pt x="1635583" y="466751"/>
                  </a:lnTo>
                  <a:lnTo>
                    <a:pt x="1636716" y="464932"/>
                  </a:lnTo>
                  <a:lnTo>
                    <a:pt x="1637622" y="463113"/>
                  </a:lnTo>
                  <a:lnTo>
                    <a:pt x="1638529" y="461293"/>
                  </a:lnTo>
                  <a:lnTo>
                    <a:pt x="1639208" y="459019"/>
                  </a:lnTo>
                  <a:lnTo>
                    <a:pt x="1639435" y="457200"/>
                  </a:lnTo>
                  <a:close/>
                  <a:moveTo>
                    <a:pt x="781051" y="415925"/>
                  </a:moveTo>
                  <a:lnTo>
                    <a:pt x="797833" y="415925"/>
                  </a:lnTo>
                  <a:lnTo>
                    <a:pt x="814615" y="415925"/>
                  </a:lnTo>
                  <a:lnTo>
                    <a:pt x="830944" y="416150"/>
                  </a:lnTo>
                  <a:lnTo>
                    <a:pt x="847046" y="416602"/>
                  </a:lnTo>
                  <a:lnTo>
                    <a:pt x="862921" y="417505"/>
                  </a:lnTo>
                  <a:lnTo>
                    <a:pt x="878796" y="418408"/>
                  </a:lnTo>
                  <a:lnTo>
                    <a:pt x="893990" y="419536"/>
                  </a:lnTo>
                  <a:lnTo>
                    <a:pt x="908958" y="420665"/>
                  </a:lnTo>
                  <a:lnTo>
                    <a:pt x="923699" y="422019"/>
                  </a:lnTo>
                  <a:lnTo>
                    <a:pt x="937987" y="423599"/>
                  </a:lnTo>
                  <a:lnTo>
                    <a:pt x="951821" y="425630"/>
                  </a:lnTo>
                  <a:lnTo>
                    <a:pt x="965428" y="427436"/>
                  </a:lnTo>
                  <a:lnTo>
                    <a:pt x="978581" y="429467"/>
                  </a:lnTo>
                  <a:lnTo>
                    <a:pt x="991281" y="431499"/>
                  </a:lnTo>
                  <a:lnTo>
                    <a:pt x="1003301" y="433982"/>
                  </a:lnTo>
                  <a:lnTo>
                    <a:pt x="1015094" y="436464"/>
                  </a:lnTo>
                  <a:lnTo>
                    <a:pt x="1026206" y="438947"/>
                  </a:lnTo>
                  <a:lnTo>
                    <a:pt x="1037092" y="441882"/>
                  </a:lnTo>
                  <a:lnTo>
                    <a:pt x="1047071" y="444816"/>
                  </a:lnTo>
                  <a:lnTo>
                    <a:pt x="1056823" y="447750"/>
                  </a:lnTo>
                  <a:lnTo>
                    <a:pt x="1065894" y="450910"/>
                  </a:lnTo>
                  <a:lnTo>
                    <a:pt x="1074285" y="454296"/>
                  </a:lnTo>
                  <a:lnTo>
                    <a:pt x="1081996" y="457456"/>
                  </a:lnTo>
                  <a:lnTo>
                    <a:pt x="1089026" y="460841"/>
                  </a:lnTo>
                  <a:lnTo>
                    <a:pt x="1095603" y="464453"/>
                  </a:lnTo>
                  <a:lnTo>
                    <a:pt x="1101499" y="467838"/>
                  </a:lnTo>
                  <a:lnTo>
                    <a:pt x="1106262" y="471675"/>
                  </a:lnTo>
                  <a:lnTo>
                    <a:pt x="1110798" y="475287"/>
                  </a:lnTo>
                  <a:lnTo>
                    <a:pt x="1112612" y="477318"/>
                  </a:lnTo>
                  <a:lnTo>
                    <a:pt x="1114199" y="479350"/>
                  </a:lnTo>
                  <a:lnTo>
                    <a:pt x="1116014" y="481155"/>
                  </a:lnTo>
                  <a:lnTo>
                    <a:pt x="1117374" y="483187"/>
                  </a:lnTo>
                  <a:lnTo>
                    <a:pt x="1118282" y="485218"/>
                  </a:lnTo>
                  <a:lnTo>
                    <a:pt x="1119189" y="487249"/>
                  </a:lnTo>
                  <a:lnTo>
                    <a:pt x="1119869" y="489055"/>
                  </a:lnTo>
                  <a:lnTo>
                    <a:pt x="1120549" y="491312"/>
                  </a:lnTo>
                  <a:lnTo>
                    <a:pt x="1120776" y="493344"/>
                  </a:lnTo>
                  <a:lnTo>
                    <a:pt x="1120776" y="495149"/>
                  </a:lnTo>
                  <a:lnTo>
                    <a:pt x="1120776" y="574600"/>
                  </a:lnTo>
                  <a:lnTo>
                    <a:pt x="1120776" y="576631"/>
                  </a:lnTo>
                  <a:lnTo>
                    <a:pt x="1120549" y="578662"/>
                  </a:lnTo>
                  <a:lnTo>
                    <a:pt x="1119869" y="580919"/>
                  </a:lnTo>
                  <a:lnTo>
                    <a:pt x="1119189" y="582725"/>
                  </a:lnTo>
                  <a:lnTo>
                    <a:pt x="1118282" y="584757"/>
                  </a:lnTo>
                  <a:lnTo>
                    <a:pt x="1117374" y="586562"/>
                  </a:lnTo>
                  <a:lnTo>
                    <a:pt x="1116014" y="588819"/>
                  </a:lnTo>
                  <a:lnTo>
                    <a:pt x="1114199" y="590625"/>
                  </a:lnTo>
                  <a:lnTo>
                    <a:pt x="1112612" y="592431"/>
                  </a:lnTo>
                  <a:lnTo>
                    <a:pt x="1110798" y="594462"/>
                  </a:lnTo>
                  <a:lnTo>
                    <a:pt x="1106262" y="598299"/>
                  </a:lnTo>
                  <a:lnTo>
                    <a:pt x="1101499" y="601911"/>
                  </a:lnTo>
                  <a:lnTo>
                    <a:pt x="1095603" y="605522"/>
                  </a:lnTo>
                  <a:lnTo>
                    <a:pt x="1089026" y="609133"/>
                  </a:lnTo>
                  <a:lnTo>
                    <a:pt x="1081996" y="612519"/>
                  </a:lnTo>
                  <a:lnTo>
                    <a:pt x="1074285" y="615679"/>
                  </a:lnTo>
                  <a:lnTo>
                    <a:pt x="1065894" y="619065"/>
                  </a:lnTo>
                  <a:lnTo>
                    <a:pt x="1056823" y="621999"/>
                  </a:lnTo>
                  <a:lnTo>
                    <a:pt x="1047071" y="625159"/>
                  </a:lnTo>
                  <a:lnTo>
                    <a:pt x="1037092" y="627867"/>
                  </a:lnTo>
                  <a:lnTo>
                    <a:pt x="1026206" y="630576"/>
                  </a:lnTo>
                  <a:lnTo>
                    <a:pt x="1015094" y="633510"/>
                  </a:lnTo>
                  <a:lnTo>
                    <a:pt x="1003301" y="635767"/>
                  </a:lnTo>
                  <a:lnTo>
                    <a:pt x="991281" y="638024"/>
                  </a:lnTo>
                  <a:lnTo>
                    <a:pt x="978581" y="640507"/>
                  </a:lnTo>
                  <a:lnTo>
                    <a:pt x="965428" y="642539"/>
                  </a:lnTo>
                  <a:lnTo>
                    <a:pt x="951821" y="644344"/>
                  </a:lnTo>
                  <a:lnTo>
                    <a:pt x="937987" y="646376"/>
                  </a:lnTo>
                  <a:lnTo>
                    <a:pt x="923699" y="647730"/>
                  </a:lnTo>
                  <a:lnTo>
                    <a:pt x="908958" y="649084"/>
                  </a:lnTo>
                  <a:lnTo>
                    <a:pt x="893990" y="650438"/>
                  </a:lnTo>
                  <a:lnTo>
                    <a:pt x="878796" y="651341"/>
                  </a:lnTo>
                  <a:lnTo>
                    <a:pt x="862921" y="652244"/>
                  </a:lnTo>
                  <a:lnTo>
                    <a:pt x="847046" y="652921"/>
                  </a:lnTo>
                  <a:lnTo>
                    <a:pt x="830944" y="653598"/>
                  </a:lnTo>
                  <a:lnTo>
                    <a:pt x="814615" y="654050"/>
                  </a:lnTo>
                  <a:lnTo>
                    <a:pt x="797833" y="654050"/>
                  </a:lnTo>
                  <a:lnTo>
                    <a:pt x="781051" y="654050"/>
                  </a:lnTo>
                  <a:lnTo>
                    <a:pt x="764722" y="653598"/>
                  </a:lnTo>
                  <a:lnTo>
                    <a:pt x="748620" y="652921"/>
                  </a:lnTo>
                  <a:lnTo>
                    <a:pt x="732745" y="652244"/>
                  </a:lnTo>
                  <a:lnTo>
                    <a:pt x="717097" y="651341"/>
                  </a:lnTo>
                  <a:lnTo>
                    <a:pt x="701903" y="650438"/>
                  </a:lnTo>
                  <a:lnTo>
                    <a:pt x="686935" y="649084"/>
                  </a:lnTo>
                  <a:lnTo>
                    <a:pt x="672194" y="647730"/>
                  </a:lnTo>
                  <a:lnTo>
                    <a:pt x="657906" y="646376"/>
                  </a:lnTo>
                  <a:lnTo>
                    <a:pt x="643845" y="644344"/>
                  </a:lnTo>
                  <a:lnTo>
                    <a:pt x="630238" y="642539"/>
                  </a:lnTo>
                  <a:lnTo>
                    <a:pt x="617085" y="640507"/>
                  </a:lnTo>
                  <a:lnTo>
                    <a:pt x="604611" y="638024"/>
                  </a:lnTo>
                  <a:lnTo>
                    <a:pt x="592365" y="635767"/>
                  </a:lnTo>
                  <a:lnTo>
                    <a:pt x="580572" y="633510"/>
                  </a:lnTo>
                  <a:lnTo>
                    <a:pt x="569460" y="630576"/>
                  </a:lnTo>
                  <a:lnTo>
                    <a:pt x="558574" y="627867"/>
                  </a:lnTo>
                  <a:lnTo>
                    <a:pt x="548595" y="625159"/>
                  </a:lnTo>
                  <a:lnTo>
                    <a:pt x="539070" y="621999"/>
                  </a:lnTo>
                  <a:lnTo>
                    <a:pt x="529772" y="619065"/>
                  </a:lnTo>
                  <a:lnTo>
                    <a:pt x="521381" y="615679"/>
                  </a:lnTo>
                  <a:lnTo>
                    <a:pt x="513670" y="612519"/>
                  </a:lnTo>
                  <a:lnTo>
                    <a:pt x="506640" y="609133"/>
                  </a:lnTo>
                  <a:lnTo>
                    <a:pt x="500063" y="605522"/>
                  </a:lnTo>
                  <a:lnTo>
                    <a:pt x="494393" y="601911"/>
                  </a:lnTo>
                  <a:lnTo>
                    <a:pt x="489177" y="598299"/>
                  </a:lnTo>
                  <a:lnTo>
                    <a:pt x="484868" y="594462"/>
                  </a:lnTo>
                  <a:lnTo>
                    <a:pt x="483054" y="592431"/>
                  </a:lnTo>
                  <a:lnTo>
                    <a:pt x="481240" y="590625"/>
                  </a:lnTo>
                  <a:lnTo>
                    <a:pt x="479879" y="588819"/>
                  </a:lnTo>
                  <a:lnTo>
                    <a:pt x="478518" y="586562"/>
                  </a:lnTo>
                  <a:lnTo>
                    <a:pt x="477158" y="584757"/>
                  </a:lnTo>
                  <a:lnTo>
                    <a:pt x="476251" y="582725"/>
                  </a:lnTo>
                  <a:lnTo>
                    <a:pt x="475570" y="580919"/>
                  </a:lnTo>
                  <a:lnTo>
                    <a:pt x="475117" y="578662"/>
                  </a:lnTo>
                  <a:lnTo>
                    <a:pt x="474890" y="576631"/>
                  </a:lnTo>
                  <a:lnTo>
                    <a:pt x="474663" y="574600"/>
                  </a:lnTo>
                  <a:lnTo>
                    <a:pt x="474663" y="495149"/>
                  </a:lnTo>
                  <a:lnTo>
                    <a:pt x="474890" y="493344"/>
                  </a:lnTo>
                  <a:lnTo>
                    <a:pt x="475117" y="491312"/>
                  </a:lnTo>
                  <a:lnTo>
                    <a:pt x="475570" y="489055"/>
                  </a:lnTo>
                  <a:lnTo>
                    <a:pt x="476251" y="487249"/>
                  </a:lnTo>
                  <a:lnTo>
                    <a:pt x="477158" y="485218"/>
                  </a:lnTo>
                  <a:lnTo>
                    <a:pt x="478518" y="483187"/>
                  </a:lnTo>
                  <a:lnTo>
                    <a:pt x="479879" y="481155"/>
                  </a:lnTo>
                  <a:lnTo>
                    <a:pt x="481240" y="479350"/>
                  </a:lnTo>
                  <a:lnTo>
                    <a:pt x="483054" y="477318"/>
                  </a:lnTo>
                  <a:lnTo>
                    <a:pt x="484868" y="475287"/>
                  </a:lnTo>
                  <a:lnTo>
                    <a:pt x="489177" y="471675"/>
                  </a:lnTo>
                  <a:lnTo>
                    <a:pt x="494393" y="467838"/>
                  </a:lnTo>
                  <a:lnTo>
                    <a:pt x="500063" y="464453"/>
                  </a:lnTo>
                  <a:lnTo>
                    <a:pt x="506640" y="460841"/>
                  </a:lnTo>
                  <a:lnTo>
                    <a:pt x="513670" y="457456"/>
                  </a:lnTo>
                  <a:lnTo>
                    <a:pt x="521381" y="454296"/>
                  </a:lnTo>
                  <a:lnTo>
                    <a:pt x="529772" y="450910"/>
                  </a:lnTo>
                  <a:lnTo>
                    <a:pt x="539070" y="447750"/>
                  </a:lnTo>
                  <a:lnTo>
                    <a:pt x="548595" y="444816"/>
                  </a:lnTo>
                  <a:lnTo>
                    <a:pt x="558574" y="441882"/>
                  </a:lnTo>
                  <a:lnTo>
                    <a:pt x="569460" y="438947"/>
                  </a:lnTo>
                  <a:lnTo>
                    <a:pt x="580572" y="436464"/>
                  </a:lnTo>
                  <a:lnTo>
                    <a:pt x="592365" y="433982"/>
                  </a:lnTo>
                  <a:lnTo>
                    <a:pt x="604611" y="431499"/>
                  </a:lnTo>
                  <a:lnTo>
                    <a:pt x="617085" y="429467"/>
                  </a:lnTo>
                  <a:lnTo>
                    <a:pt x="630238" y="427436"/>
                  </a:lnTo>
                  <a:lnTo>
                    <a:pt x="643845" y="425630"/>
                  </a:lnTo>
                  <a:lnTo>
                    <a:pt x="657906" y="423599"/>
                  </a:lnTo>
                  <a:lnTo>
                    <a:pt x="672194" y="422019"/>
                  </a:lnTo>
                  <a:lnTo>
                    <a:pt x="686935" y="420665"/>
                  </a:lnTo>
                  <a:lnTo>
                    <a:pt x="701903" y="419536"/>
                  </a:lnTo>
                  <a:lnTo>
                    <a:pt x="717097" y="418408"/>
                  </a:lnTo>
                  <a:lnTo>
                    <a:pt x="732745" y="417505"/>
                  </a:lnTo>
                  <a:lnTo>
                    <a:pt x="748620" y="416602"/>
                  </a:lnTo>
                  <a:lnTo>
                    <a:pt x="764722" y="416150"/>
                  </a:lnTo>
                  <a:lnTo>
                    <a:pt x="781051" y="415925"/>
                  </a:lnTo>
                  <a:close/>
                  <a:moveTo>
                    <a:pt x="994909" y="333375"/>
                  </a:moveTo>
                  <a:lnTo>
                    <a:pt x="995589" y="335421"/>
                  </a:lnTo>
                  <a:lnTo>
                    <a:pt x="996497" y="337468"/>
                  </a:lnTo>
                  <a:lnTo>
                    <a:pt x="997857" y="339287"/>
                  </a:lnTo>
                  <a:lnTo>
                    <a:pt x="998991" y="341107"/>
                  </a:lnTo>
                  <a:lnTo>
                    <a:pt x="1000352" y="343153"/>
                  </a:lnTo>
                  <a:lnTo>
                    <a:pt x="1001939" y="344745"/>
                  </a:lnTo>
                  <a:lnTo>
                    <a:pt x="1005795" y="348383"/>
                  </a:lnTo>
                  <a:lnTo>
                    <a:pt x="1010104" y="352022"/>
                  </a:lnTo>
                  <a:lnTo>
                    <a:pt x="1015320" y="355433"/>
                  </a:lnTo>
                  <a:lnTo>
                    <a:pt x="1020989" y="359072"/>
                  </a:lnTo>
                  <a:lnTo>
                    <a:pt x="1027339" y="362255"/>
                  </a:lnTo>
                  <a:lnTo>
                    <a:pt x="1033916" y="365666"/>
                  </a:lnTo>
                  <a:lnTo>
                    <a:pt x="1041400" y="368623"/>
                  </a:lnTo>
                  <a:lnTo>
                    <a:pt x="1049791" y="371579"/>
                  </a:lnTo>
                  <a:lnTo>
                    <a:pt x="1058182" y="374762"/>
                  </a:lnTo>
                  <a:lnTo>
                    <a:pt x="1067254" y="377491"/>
                  </a:lnTo>
                  <a:lnTo>
                    <a:pt x="1076779" y="380448"/>
                  </a:lnTo>
                  <a:lnTo>
                    <a:pt x="1086984" y="382949"/>
                  </a:lnTo>
                  <a:lnTo>
                    <a:pt x="1097643" y="385451"/>
                  </a:lnTo>
                  <a:lnTo>
                    <a:pt x="1108529" y="387952"/>
                  </a:lnTo>
                  <a:lnTo>
                    <a:pt x="1120095" y="390226"/>
                  </a:lnTo>
                  <a:lnTo>
                    <a:pt x="1131888" y="392273"/>
                  </a:lnTo>
                  <a:lnTo>
                    <a:pt x="1144134" y="394319"/>
                  </a:lnTo>
                  <a:lnTo>
                    <a:pt x="1156834" y="396366"/>
                  </a:lnTo>
                  <a:lnTo>
                    <a:pt x="1169988" y="397958"/>
                  </a:lnTo>
                  <a:lnTo>
                    <a:pt x="1183368" y="399550"/>
                  </a:lnTo>
                  <a:lnTo>
                    <a:pt x="1196975" y="400914"/>
                  </a:lnTo>
                  <a:lnTo>
                    <a:pt x="1211036" y="402506"/>
                  </a:lnTo>
                  <a:lnTo>
                    <a:pt x="1225324" y="403643"/>
                  </a:lnTo>
                  <a:lnTo>
                    <a:pt x="1240065" y="404553"/>
                  </a:lnTo>
                  <a:lnTo>
                    <a:pt x="1254806" y="405235"/>
                  </a:lnTo>
                  <a:lnTo>
                    <a:pt x="1270000" y="405917"/>
                  </a:lnTo>
                  <a:lnTo>
                    <a:pt x="1285422" y="406372"/>
                  </a:lnTo>
                  <a:lnTo>
                    <a:pt x="1301070" y="406599"/>
                  </a:lnTo>
                  <a:lnTo>
                    <a:pt x="1316945" y="406827"/>
                  </a:lnTo>
                  <a:lnTo>
                    <a:pt x="1332593" y="406599"/>
                  </a:lnTo>
                  <a:lnTo>
                    <a:pt x="1348241" y="406372"/>
                  </a:lnTo>
                  <a:lnTo>
                    <a:pt x="1363663" y="405917"/>
                  </a:lnTo>
                  <a:lnTo>
                    <a:pt x="1378858" y="405235"/>
                  </a:lnTo>
                  <a:lnTo>
                    <a:pt x="1393599" y="404553"/>
                  </a:lnTo>
                  <a:lnTo>
                    <a:pt x="1408340" y="403643"/>
                  </a:lnTo>
                  <a:lnTo>
                    <a:pt x="1422627" y="402506"/>
                  </a:lnTo>
                  <a:lnTo>
                    <a:pt x="1436688" y="400914"/>
                  </a:lnTo>
                  <a:lnTo>
                    <a:pt x="1450522" y="399550"/>
                  </a:lnTo>
                  <a:lnTo>
                    <a:pt x="1463676" y="397958"/>
                  </a:lnTo>
                  <a:lnTo>
                    <a:pt x="1476829" y="396366"/>
                  </a:lnTo>
                  <a:lnTo>
                    <a:pt x="1489529" y="394319"/>
                  </a:lnTo>
                  <a:lnTo>
                    <a:pt x="1502002" y="392273"/>
                  </a:lnTo>
                  <a:lnTo>
                    <a:pt x="1513568" y="390226"/>
                  </a:lnTo>
                  <a:lnTo>
                    <a:pt x="1525134" y="387952"/>
                  </a:lnTo>
                  <a:lnTo>
                    <a:pt x="1536247" y="385451"/>
                  </a:lnTo>
                  <a:lnTo>
                    <a:pt x="1546906" y="382949"/>
                  </a:lnTo>
                  <a:lnTo>
                    <a:pt x="1556885" y="380448"/>
                  </a:lnTo>
                  <a:lnTo>
                    <a:pt x="1566410" y="377491"/>
                  </a:lnTo>
                  <a:lnTo>
                    <a:pt x="1575481" y="374762"/>
                  </a:lnTo>
                  <a:lnTo>
                    <a:pt x="1584099" y="371579"/>
                  </a:lnTo>
                  <a:lnTo>
                    <a:pt x="1592263" y="368623"/>
                  </a:lnTo>
                  <a:lnTo>
                    <a:pt x="1599747" y="365666"/>
                  </a:lnTo>
                  <a:lnTo>
                    <a:pt x="1606551" y="362255"/>
                  </a:lnTo>
                  <a:lnTo>
                    <a:pt x="1612674" y="359072"/>
                  </a:lnTo>
                  <a:lnTo>
                    <a:pt x="1618343" y="355433"/>
                  </a:lnTo>
                  <a:lnTo>
                    <a:pt x="1623560" y="352022"/>
                  </a:lnTo>
                  <a:lnTo>
                    <a:pt x="1628095" y="348383"/>
                  </a:lnTo>
                  <a:lnTo>
                    <a:pt x="1631724" y="344745"/>
                  </a:lnTo>
                  <a:lnTo>
                    <a:pt x="1633311" y="343153"/>
                  </a:lnTo>
                  <a:lnTo>
                    <a:pt x="1634672" y="341107"/>
                  </a:lnTo>
                  <a:lnTo>
                    <a:pt x="1636033" y="339287"/>
                  </a:lnTo>
                  <a:lnTo>
                    <a:pt x="1637167" y="337468"/>
                  </a:lnTo>
                  <a:lnTo>
                    <a:pt x="1638074" y="335421"/>
                  </a:lnTo>
                  <a:lnTo>
                    <a:pt x="1638754" y="333375"/>
                  </a:lnTo>
                  <a:lnTo>
                    <a:pt x="1639661" y="336786"/>
                  </a:lnTo>
                  <a:lnTo>
                    <a:pt x="1639888" y="338378"/>
                  </a:lnTo>
                  <a:lnTo>
                    <a:pt x="1639888" y="340197"/>
                  </a:lnTo>
                  <a:lnTo>
                    <a:pt x="1639888" y="420244"/>
                  </a:lnTo>
                  <a:lnTo>
                    <a:pt x="1639888" y="422063"/>
                  </a:lnTo>
                  <a:lnTo>
                    <a:pt x="1639435" y="424337"/>
                  </a:lnTo>
                  <a:lnTo>
                    <a:pt x="1638981" y="426383"/>
                  </a:lnTo>
                  <a:lnTo>
                    <a:pt x="1638301" y="428203"/>
                  </a:lnTo>
                  <a:lnTo>
                    <a:pt x="1637394" y="430249"/>
                  </a:lnTo>
                  <a:lnTo>
                    <a:pt x="1636260" y="432296"/>
                  </a:lnTo>
                  <a:lnTo>
                    <a:pt x="1634899" y="434343"/>
                  </a:lnTo>
                  <a:lnTo>
                    <a:pt x="1633311" y="436162"/>
                  </a:lnTo>
                  <a:lnTo>
                    <a:pt x="1631724" y="438209"/>
                  </a:lnTo>
                  <a:lnTo>
                    <a:pt x="1629910" y="440255"/>
                  </a:lnTo>
                  <a:lnTo>
                    <a:pt x="1625374" y="443894"/>
                  </a:lnTo>
                  <a:lnTo>
                    <a:pt x="1620158" y="447760"/>
                  </a:lnTo>
                  <a:lnTo>
                    <a:pt x="1614715" y="451171"/>
                  </a:lnTo>
                  <a:lnTo>
                    <a:pt x="1608138" y="454809"/>
                  </a:lnTo>
                  <a:lnTo>
                    <a:pt x="1600881" y="458220"/>
                  </a:lnTo>
                  <a:lnTo>
                    <a:pt x="1593170" y="461631"/>
                  </a:lnTo>
                  <a:lnTo>
                    <a:pt x="1584779" y="464815"/>
                  </a:lnTo>
                  <a:lnTo>
                    <a:pt x="1575708" y="467771"/>
                  </a:lnTo>
                  <a:lnTo>
                    <a:pt x="1566183" y="470955"/>
                  </a:lnTo>
                  <a:lnTo>
                    <a:pt x="1555977" y="473911"/>
                  </a:lnTo>
                  <a:lnTo>
                    <a:pt x="1545318" y="476867"/>
                  </a:lnTo>
                  <a:lnTo>
                    <a:pt x="1534206" y="479369"/>
                  </a:lnTo>
                  <a:lnTo>
                    <a:pt x="1522413" y="481870"/>
                  </a:lnTo>
                  <a:lnTo>
                    <a:pt x="1510167" y="484372"/>
                  </a:lnTo>
                  <a:lnTo>
                    <a:pt x="1497467" y="486418"/>
                  </a:lnTo>
                  <a:lnTo>
                    <a:pt x="1484313" y="488465"/>
                  </a:lnTo>
                  <a:lnTo>
                    <a:pt x="1470706" y="490284"/>
                  </a:lnTo>
                  <a:lnTo>
                    <a:pt x="1456872" y="492331"/>
                  </a:lnTo>
                  <a:lnTo>
                    <a:pt x="1442811" y="493923"/>
                  </a:lnTo>
                  <a:lnTo>
                    <a:pt x="1428070" y="495287"/>
                  </a:lnTo>
                  <a:lnTo>
                    <a:pt x="1413102" y="496424"/>
                  </a:lnTo>
                  <a:lnTo>
                    <a:pt x="1397454" y="497561"/>
                  </a:lnTo>
                  <a:lnTo>
                    <a:pt x="1381806" y="498698"/>
                  </a:lnTo>
                  <a:lnTo>
                    <a:pt x="1365931" y="499381"/>
                  </a:lnTo>
                  <a:lnTo>
                    <a:pt x="1349829" y="499835"/>
                  </a:lnTo>
                  <a:lnTo>
                    <a:pt x="1333500" y="500063"/>
                  </a:lnTo>
                  <a:lnTo>
                    <a:pt x="1316945" y="500063"/>
                  </a:lnTo>
                  <a:lnTo>
                    <a:pt x="1295854" y="500063"/>
                  </a:lnTo>
                  <a:lnTo>
                    <a:pt x="1275216" y="499608"/>
                  </a:lnTo>
                  <a:lnTo>
                    <a:pt x="1255032" y="498698"/>
                  </a:lnTo>
                  <a:lnTo>
                    <a:pt x="1235302" y="497334"/>
                  </a:lnTo>
                  <a:lnTo>
                    <a:pt x="1216025" y="495969"/>
                  </a:lnTo>
                  <a:lnTo>
                    <a:pt x="1197202" y="494378"/>
                  </a:lnTo>
                  <a:lnTo>
                    <a:pt x="1179059" y="492558"/>
                  </a:lnTo>
                  <a:lnTo>
                    <a:pt x="1161597" y="490057"/>
                  </a:lnTo>
                  <a:lnTo>
                    <a:pt x="1161597" y="489147"/>
                  </a:lnTo>
                  <a:lnTo>
                    <a:pt x="1161597" y="455264"/>
                  </a:lnTo>
                  <a:lnTo>
                    <a:pt x="1161370" y="452308"/>
                  </a:lnTo>
                  <a:lnTo>
                    <a:pt x="1160463" y="449579"/>
                  </a:lnTo>
                  <a:lnTo>
                    <a:pt x="1159556" y="447077"/>
                  </a:lnTo>
                  <a:lnTo>
                    <a:pt x="1158195" y="444121"/>
                  </a:lnTo>
                  <a:lnTo>
                    <a:pt x="1156607" y="441392"/>
                  </a:lnTo>
                  <a:lnTo>
                    <a:pt x="1154566" y="438663"/>
                  </a:lnTo>
                  <a:lnTo>
                    <a:pt x="1152072" y="436162"/>
                  </a:lnTo>
                  <a:lnTo>
                    <a:pt x="1149350" y="433433"/>
                  </a:lnTo>
                  <a:lnTo>
                    <a:pt x="1146175" y="430704"/>
                  </a:lnTo>
                  <a:lnTo>
                    <a:pt x="1142547" y="428430"/>
                  </a:lnTo>
                  <a:lnTo>
                    <a:pt x="1138918" y="425929"/>
                  </a:lnTo>
                  <a:lnTo>
                    <a:pt x="1134836" y="423200"/>
                  </a:lnTo>
                  <a:lnTo>
                    <a:pt x="1130300" y="420926"/>
                  </a:lnTo>
                  <a:lnTo>
                    <a:pt x="1125538" y="418652"/>
                  </a:lnTo>
                  <a:lnTo>
                    <a:pt x="1120322" y="416150"/>
                  </a:lnTo>
                  <a:lnTo>
                    <a:pt x="1115106" y="413876"/>
                  </a:lnTo>
                  <a:lnTo>
                    <a:pt x="1109436" y="411830"/>
                  </a:lnTo>
                  <a:lnTo>
                    <a:pt x="1103539" y="409555"/>
                  </a:lnTo>
                  <a:lnTo>
                    <a:pt x="1090613" y="405235"/>
                  </a:lnTo>
                  <a:lnTo>
                    <a:pt x="1076779" y="401141"/>
                  </a:lnTo>
                  <a:lnTo>
                    <a:pt x="1062038" y="397503"/>
                  </a:lnTo>
                  <a:lnTo>
                    <a:pt x="1046389" y="393865"/>
                  </a:lnTo>
                  <a:lnTo>
                    <a:pt x="1029607" y="390908"/>
                  </a:lnTo>
                  <a:lnTo>
                    <a:pt x="1011918" y="387952"/>
                  </a:lnTo>
                  <a:lnTo>
                    <a:pt x="993775" y="384996"/>
                  </a:lnTo>
                  <a:lnTo>
                    <a:pt x="993775" y="340197"/>
                  </a:lnTo>
                  <a:lnTo>
                    <a:pt x="993775" y="338378"/>
                  </a:lnTo>
                  <a:lnTo>
                    <a:pt x="994002" y="336786"/>
                  </a:lnTo>
                  <a:lnTo>
                    <a:pt x="994909" y="333375"/>
                  </a:lnTo>
                  <a:close/>
                  <a:moveTo>
                    <a:pt x="996723" y="203200"/>
                  </a:moveTo>
                  <a:lnTo>
                    <a:pt x="998084" y="205026"/>
                  </a:lnTo>
                  <a:lnTo>
                    <a:pt x="999218" y="206624"/>
                  </a:lnTo>
                  <a:lnTo>
                    <a:pt x="1002166" y="210505"/>
                  </a:lnTo>
                  <a:lnTo>
                    <a:pt x="1005795" y="213930"/>
                  </a:lnTo>
                  <a:lnTo>
                    <a:pt x="1010104" y="217354"/>
                  </a:lnTo>
                  <a:lnTo>
                    <a:pt x="1014866" y="220779"/>
                  </a:lnTo>
                  <a:lnTo>
                    <a:pt x="1020536" y="224203"/>
                  </a:lnTo>
                  <a:lnTo>
                    <a:pt x="1026206" y="227399"/>
                  </a:lnTo>
                  <a:lnTo>
                    <a:pt x="1032782" y="230367"/>
                  </a:lnTo>
                  <a:lnTo>
                    <a:pt x="1040039" y="233563"/>
                  </a:lnTo>
                  <a:lnTo>
                    <a:pt x="1047523" y="236531"/>
                  </a:lnTo>
                  <a:lnTo>
                    <a:pt x="1055688" y="239499"/>
                  </a:lnTo>
                  <a:lnTo>
                    <a:pt x="1064532" y="242238"/>
                  </a:lnTo>
                  <a:lnTo>
                    <a:pt x="1073604" y="244978"/>
                  </a:lnTo>
                  <a:lnTo>
                    <a:pt x="1083129" y="247717"/>
                  </a:lnTo>
                  <a:lnTo>
                    <a:pt x="1093107" y="250000"/>
                  </a:lnTo>
                  <a:lnTo>
                    <a:pt x="1103539" y="252512"/>
                  </a:lnTo>
                  <a:lnTo>
                    <a:pt x="1114425" y="254795"/>
                  </a:lnTo>
                  <a:lnTo>
                    <a:pt x="1125765" y="256849"/>
                  </a:lnTo>
                  <a:lnTo>
                    <a:pt x="1137331" y="258904"/>
                  </a:lnTo>
                  <a:lnTo>
                    <a:pt x="1149350" y="260730"/>
                  </a:lnTo>
                  <a:lnTo>
                    <a:pt x="1161823" y="262785"/>
                  </a:lnTo>
                  <a:lnTo>
                    <a:pt x="1174523" y="264383"/>
                  </a:lnTo>
                  <a:lnTo>
                    <a:pt x="1187450" y="265753"/>
                  </a:lnTo>
                  <a:lnTo>
                    <a:pt x="1200831" y="267123"/>
                  </a:lnTo>
                  <a:lnTo>
                    <a:pt x="1214665" y="268492"/>
                  </a:lnTo>
                  <a:lnTo>
                    <a:pt x="1228499" y="269405"/>
                  </a:lnTo>
                  <a:lnTo>
                    <a:pt x="1242786" y="270319"/>
                  </a:lnTo>
                  <a:lnTo>
                    <a:pt x="1256847" y="271232"/>
                  </a:lnTo>
                  <a:lnTo>
                    <a:pt x="1271588" y="271688"/>
                  </a:lnTo>
                  <a:lnTo>
                    <a:pt x="1286329" y="272145"/>
                  </a:lnTo>
                  <a:lnTo>
                    <a:pt x="1301750" y="272373"/>
                  </a:lnTo>
                  <a:lnTo>
                    <a:pt x="1316945" y="272373"/>
                  </a:lnTo>
                  <a:lnTo>
                    <a:pt x="1332140" y="272373"/>
                  </a:lnTo>
                  <a:lnTo>
                    <a:pt x="1347334" y="272145"/>
                  </a:lnTo>
                  <a:lnTo>
                    <a:pt x="1362075" y="271688"/>
                  </a:lnTo>
                  <a:lnTo>
                    <a:pt x="1376817" y="271232"/>
                  </a:lnTo>
                  <a:lnTo>
                    <a:pt x="1391104" y="270319"/>
                  </a:lnTo>
                  <a:lnTo>
                    <a:pt x="1405165" y="269405"/>
                  </a:lnTo>
                  <a:lnTo>
                    <a:pt x="1418999" y="268492"/>
                  </a:lnTo>
                  <a:lnTo>
                    <a:pt x="1432833" y="267123"/>
                  </a:lnTo>
                  <a:lnTo>
                    <a:pt x="1446213" y="265753"/>
                  </a:lnTo>
                  <a:lnTo>
                    <a:pt x="1459140" y="264383"/>
                  </a:lnTo>
                  <a:lnTo>
                    <a:pt x="1471840" y="262785"/>
                  </a:lnTo>
                  <a:lnTo>
                    <a:pt x="1484313" y="260730"/>
                  </a:lnTo>
                  <a:lnTo>
                    <a:pt x="1496333" y="258904"/>
                  </a:lnTo>
                  <a:lnTo>
                    <a:pt x="1507899" y="256849"/>
                  </a:lnTo>
                  <a:lnTo>
                    <a:pt x="1519238" y="254795"/>
                  </a:lnTo>
                  <a:lnTo>
                    <a:pt x="1530124" y="252512"/>
                  </a:lnTo>
                  <a:lnTo>
                    <a:pt x="1540556" y="250000"/>
                  </a:lnTo>
                  <a:lnTo>
                    <a:pt x="1550535" y="247717"/>
                  </a:lnTo>
                  <a:lnTo>
                    <a:pt x="1560060" y="244978"/>
                  </a:lnTo>
                  <a:lnTo>
                    <a:pt x="1569358" y="242238"/>
                  </a:lnTo>
                  <a:lnTo>
                    <a:pt x="1577976" y="239499"/>
                  </a:lnTo>
                  <a:lnTo>
                    <a:pt x="1586140" y="236531"/>
                  </a:lnTo>
                  <a:lnTo>
                    <a:pt x="1593624" y="233563"/>
                  </a:lnTo>
                  <a:lnTo>
                    <a:pt x="1600881" y="230367"/>
                  </a:lnTo>
                  <a:lnTo>
                    <a:pt x="1607458" y="227399"/>
                  </a:lnTo>
                  <a:lnTo>
                    <a:pt x="1613354" y="224203"/>
                  </a:lnTo>
                  <a:lnTo>
                    <a:pt x="1618797" y="220779"/>
                  </a:lnTo>
                  <a:lnTo>
                    <a:pt x="1623560" y="217354"/>
                  </a:lnTo>
                  <a:lnTo>
                    <a:pt x="1628095" y="213930"/>
                  </a:lnTo>
                  <a:lnTo>
                    <a:pt x="1631497" y="210505"/>
                  </a:lnTo>
                  <a:lnTo>
                    <a:pt x="1634445" y="206624"/>
                  </a:lnTo>
                  <a:lnTo>
                    <a:pt x="1635806" y="205026"/>
                  </a:lnTo>
                  <a:lnTo>
                    <a:pt x="1636940" y="203200"/>
                  </a:lnTo>
                  <a:lnTo>
                    <a:pt x="1638301" y="205711"/>
                  </a:lnTo>
                  <a:lnTo>
                    <a:pt x="1639208" y="208451"/>
                  </a:lnTo>
                  <a:lnTo>
                    <a:pt x="1639661" y="211418"/>
                  </a:lnTo>
                  <a:lnTo>
                    <a:pt x="1639888" y="213930"/>
                  </a:lnTo>
                  <a:lnTo>
                    <a:pt x="1639888" y="294290"/>
                  </a:lnTo>
                  <a:lnTo>
                    <a:pt x="1639888" y="296344"/>
                  </a:lnTo>
                  <a:lnTo>
                    <a:pt x="1639435" y="298627"/>
                  </a:lnTo>
                  <a:lnTo>
                    <a:pt x="1638981" y="300682"/>
                  </a:lnTo>
                  <a:lnTo>
                    <a:pt x="1638301" y="302508"/>
                  </a:lnTo>
                  <a:lnTo>
                    <a:pt x="1637394" y="304563"/>
                  </a:lnTo>
                  <a:lnTo>
                    <a:pt x="1636260" y="306618"/>
                  </a:lnTo>
                  <a:lnTo>
                    <a:pt x="1634899" y="308672"/>
                  </a:lnTo>
                  <a:lnTo>
                    <a:pt x="1633311" y="310499"/>
                  </a:lnTo>
                  <a:lnTo>
                    <a:pt x="1631724" y="312325"/>
                  </a:lnTo>
                  <a:lnTo>
                    <a:pt x="1629910" y="314608"/>
                  </a:lnTo>
                  <a:lnTo>
                    <a:pt x="1625374" y="318261"/>
                  </a:lnTo>
                  <a:lnTo>
                    <a:pt x="1620158" y="322142"/>
                  </a:lnTo>
                  <a:lnTo>
                    <a:pt x="1614715" y="325566"/>
                  </a:lnTo>
                  <a:lnTo>
                    <a:pt x="1608138" y="329219"/>
                  </a:lnTo>
                  <a:lnTo>
                    <a:pt x="1600881" y="332643"/>
                  </a:lnTo>
                  <a:lnTo>
                    <a:pt x="1593170" y="336068"/>
                  </a:lnTo>
                  <a:lnTo>
                    <a:pt x="1584779" y="339264"/>
                  </a:lnTo>
                  <a:lnTo>
                    <a:pt x="1575708" y="342232"/>
                  </a:lnTo>
                  <a:lnTo>
                    <a:pt x="1566183" y="345428"/>
                  </a:lnTo>
                  <a:lnTo>
                    <a:pt x="1555977" y="348396"/>
                  </a:lnTo>
                  <a:lnTo>
                    <a:pt x="1545318" y="351135"/>
                  </a:lnTo>
                  <a:lnTo>
                    <a:pt x="1534206" y="353875"/>
                  </a:lnTo>
                  <a:lnTo>
                    <a:pt x="1522413" y="356158"/>
                  </a:lnTo>
                  <a:lnTo>
                    <a:pt x="1510167" y="358897"/>
                  </a:lnTo>
                  <a:lnTo>
                    <a:pt x="1497467" y="360952"/>
                  </a:lnTo>
                  <a:lnTo>
                    <a:pt x="1484313" y="363007"/>
                  </a:lnTo>
                  <a:lnTo>
                    <a:pt x="1470706" y="364833"/>
                  </a:lnTo>
                  <a:lnTo>
                    <a:pt x="1456872" y="366888"/>
                  </a:lnTo>
                  <a:lnTo>
                    <a:pt x="1442811" y="368257"/>
                  </a:lnTo>
                  <a:lnTo>
                    <a:pt x="1428070" y="369856"/>
                  </a:lnTo>
                  <a:lnTo>
                    <a:pt x="1413102" y="370997"/>
                  </a:lnTo>
                  <a:lnTo>
                    <a:pt x="1397454" y="372139"/>
                  </a:lnTo>
                  <a:lnTo>
                    <a:pt x="1381806" y="373052"/>
                  </a:lnTo>
                  <a:lnTo>
                    <a:pt x="1365931" y="373737"/>
                  </a:lnTo>
                  <a:lnTo>
                    <a:pt x="1349829" y="374193"/>
                  </a:lnTo>
                  <a:lnTo>
                    <a:pt x="1333500" y="374650"/>
                  </a:lnTo>
                  <a:lnTo>
                    <a:pt x="1316945" y="374650"/>
                  </a:lnTo>
                  <a:lnTo>
                    <a:pt x="1300163" y="374650"/>
                  </a:lnTo>
                  <a:lnTo>
                    <a:pt x="1283834" y="374193"/>
                  </a:lnTo>
                  <a:lnTo>
                    <a:pt x="1267732" y="373737"/>
                  </a:lnTo>
                  <a:lnTo>
                    <a:pt x="1251857" y="373052"/>
                  </a:lnTo>
                  <a:lnTo>
                    <a:pt x="1236209" y="372139"/>
                  </a:lnTo>
                  <a:lnTo>
                    <a:pt x="1220788" y="370997"/>
                  </a:lnTo>
                  <a:lnTo>
                    <a:pt x="1205820" y="369856"/>
                  </a:lnTo>
                  <a:lnTo>
                    <a:pt x="1191079" y="368257"/>
                  </a:lnTo>
                  <a:lnTo>
                    <a:pt x="1176791" y="366888"/>
                  </a:lnTo>
                  <a:lnTo>
                    <a:pt x="1162957" y="364833"/>
                  </a:lnTo>
                  <a:lnTo>
                    <a:pt x="1149350" y="363007"/>
                  </a:lnTo>
                  <a:lnTo>
                    <a:pt x="1136197" y="360952"/>
                  </a:lnTo>
                  <a:lnTo>
                    <a:pt x="1123723" y="358897"/>
                  </a:lnTo>
                  <a:lnTo>
                    <a:pt x="1111477" y="356158"/>
                  </a:lnTo>
                  <a:lnTo>
                    <a:pt x="1099457" y="353875"/>
                  </a:lnTo>
                  <a:lnTo>
                    <a:pt x="1088345" y="351135"/>
                  </a:lnTo>
                  <a:lnTo>
                    <a:pt x="1077686" y="348396"/>
                  </a:lnTo>
                  <a:lnTo>
                    <a:pt x="1067481" y="345428"/>
                  </a:lnTo>
                  <a:lnTo>
                    <a:pt x="1057956" y="342232"/>
                  </a:lnTo>
                  <a:lnTo>
                    <a:pt x="1048884" y="339264"/>
                  </a:lnTo>
                  <a:lnTo>
                    <a:pt x="1040493" y="336068"/>
                  </a:lnTo>
                  <a:lnTo>
                    <a:pt x="1032782" y="332643"/>
                  </a:lnTo>
                  <a:lnTo>
                    <a:pt x="1025525" y="329219"/>
                  </a:lnTo>
                  <a:lnTo>
                    <a:pt x="1018948" y="325566"/>
                  </a:lnTo>
                  <a:lnTo>
                    <a:pt x="1013505" y="322142"/>
                  </a:lnTo>
                  <a:lnTo>
                    <a:pt x="1008289" y="318261"/>
                  </a:lnTo>
                  <a:lnTo>
                    <a:pt x="1003754" y="314608"/>
                  </a:lnTo>
                  <a:lnTo>
                    <a:pt x="1001939" y="312325"/>
                  </a:lnTo>
                  <a:lnTo>
                    <a:pt x="1000352" y="310499"/>
                  </a:lnTo>
                  <a:lnTo>
                    <a:pt x="998991" y="308672"/>
                  </a:lnTo>
                  <a:lnTo>
                    <a:pt x="997630" y="306618"/>
                  </a:lnTo>
                  <a:lnTo>
                    <a:pt x="996270" y="304563"/>
                  </a:lnTo>
                  <a:lnTo>
                    <a:pt x="995363" y="302508"/>
                  </a:lnTo>
                  <a:lnTo>
                    <a:pt x="994682" y="300682"/>
                  </a:lnTo>
                  <a:lnTo>
                    <a:pt x="994229" y="298627"/>
                  </a:lnTo>
                  <a:lnTo>
                    <a:pt x="993775" y="296344"/>
                  </a:lnTo>
                  <a:lnTo>
                    <a:pt x="993775" y="294290"/>
                  </a:lnTo>
                  <a:lnTo>
                    <a:pt x="993775" y="213930"/>
                  </a:lnTo>
                  <a:lnTo>
                    <a:pt x="994002" y="211418"/>
                  </a:lnTo>
                  <a:lnTo>
                    <a:pt x="994455" y="208451"/>
                  </a:lnTo>
                  <a:lnTo>
                    <a:pt x="995589" y="205711"/>
                  </a:lnTo>
                  <a:lnTo>
                    <a:pt x="996723" y="203200"/>
                  </a:lnTo>
                  <a:close/>
                  <a:moveTo>
                    <a:pt x="1300163" y="0"/>
                  </a:moveTo>
                  <a:lnTo>
                    <a:pt x="1316945" y="0"/>
                  </a:lnTo>
                  <a:lnTo>
                    <a:pt x="1333500" y="0"/>
                  </a:lnTo>
                  <a:lnTo>
                    <a:pt x="1349829" y="451"/>
                  </a:lnTo>
                  <a:lnTo>
                    <a:pt x="1365931" y="903"/>
                  </a:lnTo>
                  <a:lnTo>
                    <a:pt x="1381806" y="1580"/>
                  </a:lnTo>
                  <a:lnTo>
                    <a:pt x="1397454" y="2708"/>
                  </a:lnTo>
                  <a:lnTo>
                    <a:pt x="1413102" y="3611"/>
                  </a:lnTo>
                  <a:lnTo>
                    <a:pt x="1428070" y="4965"/>
                  </a:lnTo>
                  <a:lnTo>
                    <a:pt x="1442811" y="6320"/>
                  </a:lnTo>
                  <a:lnTo>
                    <a:pt x="1456872" y="7900"/>
                  </a:lnTo>
                  <a:lnTo>
                    <a:pt x="1470706" y="9480"/>
                  </a:lnTo>
                  <a:lnTo>
                    <a:pt x="1484313" y="11511"/>
                  </a:lnTo>
                  <a:lnTo>
                    <a:pt x="1497467" y="13542"/>
                  </a:lnTo>
                  <a:lnTo>
                    <a:pt x="1510167" y="15800"/>
                  </a:lnTo>
                  <a:lnTo>
                    <a:pt x="1522413" y="18282"/>
                  </a:lnTo>
                  <a:lnTo>
                    <a:pt x="1534206" y="20765"/>
                  </a:lnTo>
                  <a:lnTo>
                    <a:pt x="1545318" y="23248"/>
                  </a:lnTo>
                  <a:lnTo>
                    <a:pt x="1555977" y="26182"/>
                  </a:lnTo>
                  <a:lnTo>
                    <a:pt x="1566183" y="28891"/>
                  </a:lnTo>
                  <a:lnTo>
                    <a:pt x="1575708" y="32051"/>
                  </a:lnTo>
                  <a:lnTo>
                    <a:pt x="1584779" y="34985"/>
                  </a:lnTo>
                  <a:lnTo>
                    <a:pt x="1593170" y="38145"/>
                  </a:lnTo>
                  <a:lnTo>
                    <a:pt x="1600881" y="41531"/>
                  </a:lnTo>
                  <a:lnTo>
                    <a:pt x="1608138" y="44916"/>
                  </a:lnTo>
                  <a:lnTo>
                    <a:pt x="1614715" y="48528"/>
                  </a:lnTo>
                  <a:lnTo>
                    <a:pt x="1620158" y="52139"/>
                  </a:lnTo>
                  <a:lnTo>
                    <a:pt x="1625374" y="55976"/>
                  </a:lnTo>
                  <a:lnTo>
                    <a:pt x="1629910" y="59587"/>
                  </a:lnTo>
                  <a:lnTo>
                    <a:pt x="1631724" y="61619"/>
                  </a:lnTo>
                  <a:lnTo>
                    <a:pt x="1633311" y="63425"/>
                  </a:lnTo>
                  <a:lnTo>
                    <a:pt x="1634899" y="65456"/>
                  </a:lnTo>
                  <a:lnTo>
                    <a:pt x="1636260" y="67262"/>
                  </a:lnTo>
                  <a:lnTo>
                    <a:pt x="1637394" y="69519"/>
                  </a:lnTo>
                  <a:lnTo>
                    <a:pt x="1638301" y="71324"/>
                  </a:lnTo>
                  <a:lnTo>
                    <a:pt x="1638981" y="73356"/>
                  </a:lnTo>
                  <a:lnTo>
                    <a:pt x="1639435" y="75161"/>
                  </a:lnTo>
                  <a:lnTo>
                    <a:pt x="1639888" y="77419"/>
                  </a:lnTo>
                  <a:lnTo>
                    <a:pt x="1639888" y="79450"/>
                  </a:lnTo>
                  <a:lnTo>
                    <a:pt x="1639888" y="158900"/>
                  </a:lnTo>
                  <a:lnTo>
                    <a:pt x="1639888" y="160932"/>
                  </a:lnTo>
                  <a:lnTo>
                    <a:pt x="1639435" y="162737"/>
                  </a:lnTo>
                  <a:lnTo>
                    <a:pt x="1638981" y="164994"/>
                  </a:lnTo>
                  <a:lnTo>
                    <a:pt x="1638301" y="167026"/>
                  </a:lnTo>
                  <a:lnTo>
                    <a:pt x="1637394" y="168832"/>
                  </a:lnTo>
                  <a:lnTo>
                    <a:pt x="1636260" y="170863"/>
                  </a:lnTo>
                  <a:lnTo>
                    <a:pt x="1634899" y="172894"/>
                  </a:lnTo>
                  <a:lnTo>
                    <a:pt x="1633311" y="174926"/>
                  </a:lnTo>
                  <a:lnTo>
                    <a:pt x="1631724" y="176731"/>
                  </a:lnTo>
                  <a:lnTo>
                    <a:pt x="1629910" y="178537"/>
                  </a:lnTo>
                  <a:lnTo>
                    <a:pt x="1625374" y="182374"/>
                  </a:lnTo>
                  <a:lnTo>
                    <a:pt x="1620158" y="185986"/>
                  </a:lnTo>
                  <a:lnTo>
                    <a:pt x="1614715" y="189823"/>
                  </a:lnTo>
                  <a:lnTo>
                    <a:pt x="1608138" y="193208"/>
                  </a:lnTo>
                  <a:lnTo>
                    <a:pt x="1600881" y="196594"/>
                  </a:lnTo>
                  <a:lnTo>
                    <a:pt x="1593170" y="199980"/>
                  </a:lnTo>
                  <a:lnTo>
                    <a:pt x="1584779" y="203140"/>
                  </a:lnTo>
                  <a:lnTo>
                    <a:pt x="1575708" y="206300"/>
                  </a:lnTo>
                  <a:lnTo>
                    <a:pt x="1566183" y="209459"/>
                  </a:lnTo>
                  <a:lnTo>
                    <a:pt x="1555977" y="212168"/>
                  </a:lnTo>
                  <a:lnTo>
                    <a:pt x="1545318" y="214877"/>
                  </a:lnTo>
                  <a:lnTo>
                    <a:pt x="1534206" y="217585"/>
                  </a:lnTo>
                  <a:lnTo>
                    <a:pt x="1522413" y="220068"/>
                  </a:lnTo>
                  <a:lnTo>
                    <a:pt x="1510167" y="222325"/>
                  </a:lnTo>
                  <a:lnTo>
                    <a:pt x="1497467" y="224808"/>
                  </a:lnTo>
                  <a:lnTo>
                    <a:pt x="1484313" y="226614"/>
                  </a:lnTo>
                  <a:lnTo>
                    <a:pt x="1470706" y="228645"/>
                  </a:lnTo>
                  <a:lnTo>
                    <a:pt x="1456872" y="230225"/>
                  </a:lnTo>
                  <a:lnTo>
                    <a:pt x="1442811" y="232031"/>
                  </a:lnTo>
                  <a:lnTo>
                    <a:pt x="1428070" y="233385"/>
                  </a:lnTo>
                  <a:lnTo>
                    <a:pt x="1413102" y="234513"/>
                  </a:lnTo>
                  <a:lnTo>
                    <a:pt x="1397454" y="235642"/>
                  </a:lnTo>
                  <a:lnTo>
                    <a:pt x="1381806" y="236545"/>
                  </a:lnTo>
                  <a:lnTo>
                    <a:pt x="1365931" y="237222"/>
                  </a:lnTo>
                  <a:lnTo>
                    <a:pt x="1349829" y="237673"/>
                  </a:lnTo>
                  <a:lnTo>
                    <a:pt x="1333500" y="237899"/>
                  </a:lnTo>
                  <a:lnTo>
                    <a:pt x="1316945" y="238125"/>
                  </a:lnTo>
                  <a:lnTo>
                    <a:pt x="1300163" y="237899"/>
                  </a:lnTo>
                  <a:lnTo>
                    <a:pt x="1283834" y="237673"/>
                  </a:lnTo>
                  <a:lnTo>
                    <a:pt x="1267732" y="237222"/>
                  </a:lnTo>
                  <a:lnTo>
                    <a:pt x="1251857" y="236545"/>
                  </a:lnTo>
                  <a:lnTo>
                    <a:pt x="1236209" y="235642"/>
                  </a:lnTo>
                  <a:lnTo>
                    <a:pt x="1220788" y="234513"/>
                  </a:lnTo>
                  <a:lnTo>
                    <a:pt x="1205820" y="233385"/>
                  </a:lnTo>
                  <a:lnTo>
                    <a:pt x="1191079" y="232031"/>
                  </a:lnTo>
                  <a:lnTo>
                    <a:pt x="1176791" y="230225"/>
                  </a:lnTo>
                  <a:lnTo>
                    <a:pt x="1162957" y="228645"/>
                  </a:lnTo>
                  <a:lnTo>
                    <a:pt x="1149350" y="226614"/>
                  </a:lnTo>
                  <a:lnTo>
                    <a:pt x="1136197" y="224808"/>
                  </a:lnTo>
                  <a:lnTo>
                    <a:pt x="1123723" y="222325"/>
                  </a:lnTo>
                  <a:lnTo>
                    <a:pt x="1111477" y="220068"/>
                  </a:lnTo>
                  <a:lnTo>
                    <a:pt x="1099457" y="217585"/>
                  </a:lnTo>
                  <a:lnTo>
                    <a:pt x="1088345" y="214877"/>
                  </a:lnTo>
                  <a:lnTo>
                    <a:pt x="1077686" y="212168"/>
                  </a:lnTo>
                  <a:lnTo>
                    <a:pt x="1067481" y="209459"/>
                  </a:lnTo>
                  <a:lnTo>
                    <a:pt x="1057956" y="206300"/>
                  </a:lnTo>
                  <a:lnTo>
                    <a:pt x="1048884" y="203140"/>
                  </a:lnTo>
                  <a:lnTo>
                    <a:pt x="1040493" y="199980"/>
                  </a:lnTo>
                  <a:lnTo>
                    <a:pt x="1032782" y="196594"/>
                  </a:lnTo>
                  <a:lnTo>
                    <a:pt x="1025525" y="193208"/>
                  </a:lnTo>
                  <a:lnTo>
                    <a:pt x="1018948" y="189823"/>
                  </a:lnTo>
                  <a:lnTo>
                    <a:pt x="1013505" y="185986"/>
                  </a:lnTo>
                  <a:lnTo>
                    <a:pt x="1008289" y="182374"/>
                  </a:lnTo>
                  <a:lnTo>
                    <a:pt x="1003754" y="178537"/>
                  </a:lnTo>
                  <a:lnTo>
                    <a:pt x="1001939" y="176731"/>
                  </a:lnTo>
                  <a:lnTo>
                    <a:pt x="1000352" y="174926"/>
                  </a:lnTo>
                  <a:lnTo>
                    <a:pt x="998991" y="172894"/>
                  </a:lnTo>
                  <a:lnTo>
                    <a:pt x="997630" y="170863"/>
                  </a:lnTo>
                  <a:lnTo>
                    <a:pt x="996270" y="168832"/>
                  </a:lnTo>
                  <a:lnTo>
                    <a:pt x="995363" y="167026"/>
                  </a:lnTo>
                  <a:lnTo>
                    <a:pt x="994682" y="164994"/>
                  </a:lnTo>
                  <a:lnTo>
                    <a:pt x="994229" y="162737"/>
                  </a:lnTo>
                  <a:lnTo>
                    <a:pt x="993775" y="160932"/>
                  </a:lnTo>
                  <a:lnTo>
                    <a:pt x="993775" y="158900"/>
                  </a:lnTo>
                  <a:lnTo>
                    <a:pt x="993775" y="79450"/>
                  </a:lnTo>
                  <a:lnTo>
                    <a:pt x="993775" y="77419"/>
                  </a:lnTo>
                  <a:lnTo>
                    <a:pt x="994229" y="75161"/>
                  </a:lnTo>
                  <a:lnTo>
                    <a:pt x="994682" y="73356"/>
                  </a:lnTo>
                  <a:lnTo>
                    <a:pt x="995363" y="71324"/>
                  </a:lnTo>
                  <a:lnTo>
                    <a:pt x="996270" y="69519"/>
                  </a:lnTo>
                  <a:lnTo>
                    <a:pt x="997630" y="67262"/>
                  </a:lnTo>
                  <a:lnTo>
                    <a:pt x="998991" y="65456"/>
                  </a:lnTo>
                  <a:lnTo>
                    <a:pt x="1000352" y="63425"/>
                  </a:lnTo>
                  <a:lnTo>
                    <a:pt x="1001939" y="61619"/>
                  </a:lnTo>
                  <a:lnTo>
                    <a:pt x="1003754" y="59587"/>
                  </a:lnTo>
                  <a:lnTo>
                    <a:pt x="1008289" y="55976"/>
                  </a:lnTo>
                  <a:lnTo>
                    <a:pt x="1013505" y="52139"/>
                  </a:lnTo>
                  <a:lnTo>
                    <a:pt x="1018948" y="48528"/>
                  </a:lnTo>
                  <a:lnTo>
                    <a:pt x="1025525" y="44916"/>
                  </a:lnTo>
                  <a:lnTo>
                    <a:pt x="1032782" y="41531"/>
                  </a:lnTo>
                  <a:lnTo>
                    <a:pt x="1040493" y="38145"/>
                  </a:lnTo>
                  <a:lnTo>
                    <a:pt x="1048884" y="34985"/>
                  </a:lnTo>
                  <a:lnTo>
                    <a:pt x="1057956" y="32051"/>
                  </a:lnTo>
                  <a:lnTo>
                    <a:pt x="1067481" y="28891"/>
                  </a:lnTo>
                  <a:lnTo>
                    <a:pt x="1077686" y="26182"/>
                  </a:lnTo>
                  <a:lnTo>
                    <a:pt x="1088345" y="23248"/>
                  </a:lnTo>
                  <a:lnTo>
                    <a:pt x="1099457" y="20765"/>
                  </a:lnTo>
                  <a:lnTo>
                    <a:pt x="1111477" y="18282"/>
                  </a:lnTo>
                  <a:lnTo>
                    <a:pt x="1123723" y="15800"/>
                  </a:lnTo>
                  <a:lnTo>
                    <a:pt x="1136197" y="13542"/>
                  </a:lnTo>
                  <a:lnTo>
                    <a:pt x="1149350" y="11511"/>
                  </a:lnTo>
                  <a:lnTo>
                    <a:pt x="1162957" y="9480"/>
                  </a:lnTo>
                  <a:lnTo>
                    <a:pt x="1176791" y="7900"/>
                  </a:lnTo>
                  <a:lnTo>
                    <a:pt x="1191079" y="6320"/>
                  </a:lnTo>
                  <a:lnTo>
                    <a:pt x="1205820" y="4965"/>
                  </a:lnTo>
                  <a:lnTo>
                    <a:pt x="1220788" y="3611"/>
                  </a:lnTo>
                  <a:lnTo>
                    <a:pt x="1236209" y="2708"/>
                  </a:lnTo>
                  <a:lnTo>
                    <a:pt x="1251857" y="1580"/>
                  </a:lnTo>
                  <a:lnTo>
                    <a:pt x="1267732" y="903"/>
                  </a:lnTo>
                  <a:lnTo>
                    <a:pt x="1283834" y="451"/>
                  </a:lnTo>
                  <a:lnTo>
                    <a:pt x="1300163"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22" name="矩形 21"/>
            <p:cNvSpPr/>
            <p:nvPr/>
          </p:nvSpPr>
          <p:spPr>
            <a:xfrm>
              <a:off x="8662021" y="6091222"/>
              <a:ext cx="899362" cy="308678"/>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数据仓库</a:t>
              </a:r>
              <a:endParaRPr lang="zh-CN" altLang="en-US" sz="1400" dirty="0">
                <a:latin typeface="微软雅黑" panose="020B0503020204020204" pitchFamily="34" charset="-122"/>
                <a:ea typeface="微软雅黑" panose="020B0503020204020204" pitchFamily="34" charset="-122"/>
              </a:endParaRPr>
            </a:p>
          </p:txBody>
        </p:sp>
        <p:sp>
          <p:nvSpPr>
            <p:cNvPr id="23" name="矩形 22"/>
            <p:cNvSpPr/>
            <p:nvPr/>
          </p:nvSpPr>
          <p:spPr>
            <a:xfrm>
              <a:off x="4184435" y="5783765"/>
              <a:ext cx="5514069" cy="787128"/>
            </a:xfrm>
            <a:prstGeom prst="rect">
              <a:avLst/>
            </a:prstGeom>
            <a:noFill/>
            <a:ln>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1566404" y="4552491"/>
              <a:ext cx="676677" cy="833429"/>
            </a:xfrm>
            <a:prstGeom prst="rect">
              <a:avLst/>
            </a:prstGeom>
            <a:noFill/>
          </p:spPr>
          <p:txBody>
            <a:bodyPr wrap="square" rtlCol="0">
              <a:spAutoFit/>
            </a:bodyPr>
            <a:lstStyle/>
            <a:p>
              <a:pPr algn="l"/>
              <a:r>
                <a:rPr lang="zh-CN" altLang="en-US" sz="1600" dirty="0">
                  <a:latin typeface="微软雅黑" panose="020B0503020204020204" pitchFamily="34" charset="-122"/>
                  <a:ea typeface="微软雅黑" panose="020B0503020204020204" pitchFamily="34" charset="-122"/>
                </a:rPr>
                <a:t>数据交换中心</a:t>
              </a:r>
              <a:endParaRPr lang="zh-CN" altLang="en-US" sz="1600" dirty="0">
                <a:latin typeface="微软雅黑" panose="020B0503020204020204" pitchFamily="34" charset="-122"/>
                <a:ea typeface="微软雅黑" panose="020B0503020204020204" pitchFamily="34" charset="-122"/>
              </a:endParaRPr>
            </a:p>
          </p:txBody>
        </p:sp>
        <p:sp>
          <p:nvSpPr>
            <p:cNvPr id="25" name="矩形: 圆角 24"/>
            <p:cNvSpPr/>
            <p:nvPr/>
          </p:nvSpPr>
          <p:spPr>
            <a:xfrm>
              <a:off x="2243080" y="4658051"/>
              <a:ext cx="3833355" cy="727869"/>
            </a:xfrm>
            <a:prstGeom prst="roundRect">
              <a:avLst>
                <a:gd name="adj" fmla="val 1085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数据交换平台</a:t>
              </a:r>
              <a:endParaRPr lang="zh-CN" altLang="en-US" sz="1600" dirty="0">
                <a:latin typeface="微软雅黑" panose="020B0503020204020204" pitchFamily="34" charset="-122"/>
                <a:ea typeface="微软雅黑" panose="020B0503020204020204" pitchFamily="34" charset="-122"/>
              </a:endParaRPr>
            </a:p>
          </p:txBody>
        </p:sp>
        <p:sp>
          <p:nvSpPr>
            <p:cNvPr id="26" name="KSO_Shape"/>
            <p:cNvSpPr/>
            <p:nvPr/>
          </p:nvSpPr>
          <p:spPr bwMode="auto">
            <a:xfrm>
              <a:off x="2919163" y="4825901"/>
              <a:ext cx="371431" cy="384252"/>
            </a:xfrm>
            <a:custGeom>
              <a:avLst/>
              <a:gdLst>
                <a:gd name="T0" fmla="*/ 0 w 4327"/>
                <a:gd name="T1" fmla="*/ 493223378 h 4329"/>
                <a:gd name="T2" fmla="*/ 0 w 4327"/>
                <a:gd name="T3" fmla="*/ 345275859 h 4329"/>
                <a:gd name="T4" fmla="*/ 98357361 w 4327"/>
                <a:gd name="T5" fmla="*/ 345275859 h 4329"/>
                <a:gd name="T6" fmla="*/ 98357361 w 4327"/>
                <a:gd name="T7" fmla="*/ 246515097 h 4329"/>
                <a:gd name="T8" fmla="*/ 196908552 w 4327"/>
                <a:gd name="T9" fmla="*/ 246515097 h 4329"/>
                <a:gd name="T10" fmla="*/ 344348118 w 4327"/>
                <a:gd name="T11" fmla="*/ 394462616 h 4329"/>
                <a:gd name="T12" fmla="*/ 344348118 w 4327"/>
                <a:gd name="T13" fmla="*/ 443842997 h 4329"/>
                <a:gd name="T14" fmla="*/ 196908552 w 4327"/>
                <a:gd name="T15" fmla="*/ 591790516 h 4329"/>
                <a:gd name="T16" fmla="*/ 98357361 w 4327"/>
                <a:gd name="T17" fmla="*/ 591790516 h 4329"/>
                <a:gd name="T18" fmla="*/ 98357361 w 4327"/>
                <a:gd name="T19" fmla="*/ 493223378 h 4329"/>
                <a:gd name="T20" fmla="*/ 0 w 4327"/>
                <a:gd name="T21" fmla="*/ 493223378 h 4329"/>
                <a:gd name="T22" fmla="*/ 442512527 w 4327"/>
                <a:gd name="T23" fmla="*/ 345275859 h 4329"/>
                <a:gd name="T24" fmla="*/ 393430322 w 4327"/>
                <a:gd name="T25" fmla="*/ 345275859 h 4329"/>
                <a:gd name="T26" fmla="*/ 245990317 w 4327"/>
                <a:gd name="T27" fmla="*/ 197327900 h 4329"/>
                <a:gd name="T28" fmla="*/ 245990317 w 4327"/>
                <a:gd name="T29" fmla="*/ 98760762 h 4329"/>
                <a:gd name="T30" fmla="*/ 344348118 w 4327"/>
                <a:gd name="T31" fmla="*/ 98760762 h 4329"/>
                <a:gd name="T32" fmla="*/ 344348118 w 4327"/>
                <a:gd name="T33" fmla="*/ 0 h 4329"/>
                <a:gd name="T34" fmla="*/ 491981074 w 4327"/>
                <a:gd name="T35" fmla="*/ 0 h 4329"/>
                <a:gd name="T36" fmla="*/ 491981074 w 4327"/>
                <a:gd name="T37" fmla="*/ 98760762 h 4329"/>
                <a:gd name="T38" fmla="*/ 590338435 w 4327"/>
                <a:gd name="T39" fmla="*/ 98760762 h 4329"/>
                <a:gd name="T40" fmla="*/ 590338435 w 4327"/>
                <a:gd name="T41" fmla="*/ 197327900 h 4329"/>
                <a:gd name="T42" fmla="*/ 442512527 w 4327"/>
                <a:gd name="T43" fmla="*/ 345275859 h 4329"/>
                <a:gd name="T44" fmla="*/ 344348118 w 4327"/>
                <a:gd name="T45" fmla="*/ 838305613 h 4329"/>
                <a:gd name="T46" fmla="*/ 344348118 w 4327"/>
                <a:gd name="T47" fmla="*/ 739738475 h 4329"/>
                <a:gd name="T48" fmla="*/ 245990317 w 4327"/>
                <a:gd name="T49" fmla="*/ 739738475 h 4329"/>
                <a:gd name="T50" fmla="*/ 245990317 w 4327"/>
                <a:gd name="T51" fmla="*/ 640977713 h 4329"/>
                <a:gd name="T52" fmla="*/ 393430322 w 4327"/>
                <a:gd name="T53" fmla="*/ 493223378 h 4329"/>
                <a:gd name="T54" fmla="*/ 442512527 w 4327"/>
                <a:gd name="T55" fmla="*/ 493223378 h 4329"/>
                <a:gd name="T56" fmla="*/ 590338435 w 4327"/>
                <a:gd name="T57" fmla="*/ 640977713 h 4329"/>
                <a:gd name="T58" fmla="*/ 590338435 w 4327"/>
                <a:gd name="T59" fmla="*/ 739738475 h 4329"/>
                <a:gd name="T60" fmla="*/ 491981074 w 4327"/>
                <a:gd name="T61" fmla="*/ 739738475 h 4329"/>
                <a:gd name="T62" fmla="*/ 491981074 w 4327"/>
                <a:gd name="T63" fmla="*/ 838305613 h 4329"/>
                <a:gd name="T64" fmla="*/ 344348118 w 4327"/>
                <a:gd name="T65" fmla="*/ 838305613 h 4329"/>
                <a:gd name="T66" fmla="*/ 639420640 w 4327"/>
                <a:gd name="T67" fmla="*/ 591790516 h 4329"/>
                <a:gd name="T68" fmla="*/ 491981074 w 4327"/>
                <a:gd name="T69" fmla="*/ 443842997 h 4329"/>
                <a:gd name="T70" fmla="*/ 491981074 w 4327"/>
                <a:gd name="T71" fmla="*/ 394462616 h 4329"/>
                <a:gd name="T72" fmla="*/ 639420640 w 4327"/>
                <a:gd name="T73" fmla="*/ 246515097 h 4329"/>
                <a:gd name="T74" fmla="*/ 737971392 w 4327"/>
                <a:gd name="T75" fmla="*/ 246515097 h 4329"/>
                <a:gd name="T76" fmla="*/ 737971392 w 4327"/>
                <a:gd name="T77" fmla="*/ 345275859 h 4329"/>
                <a:gd name="T78" fmla="*/ 836135801 w 4327"/>
                <a:gd name="T79" fmla="*/ 345275859 h 4329"/>
                <a:gd name="T80" fmla="*/ 836135801 w 4327"/>
                <a:gd name="T81" fmla="*/ 493223378 h 4329"/>
                <a:gd name="T82" fmla="*/ 737971392 w 4327"/>
                <a:gd name="T83" fmla="*/ 493223378 h 4329"/>
                <a:gd name="T84" fmla="*/ 737971392 w 4327"/>
                <a:gd name="T85" fmla="*/ 591790516 h 4329"/>
                <a:gd name="T86" fmla="*/ 639420640 w 4327"/>
                <a:gd name="T87" fmla="*/ 591790516 h 432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327" h="4329">
                  <a:moveTo>
                    <a:pt x="0" y="2547"/>
                  </a:moveTo>
                  <a:lnTo>
                    <a:pt x="0" y="1783"/>
                  </a:lnTo>
                  <a:lnTo>
                    <a:pt x="509" y="1783"/>
                  </a:lnTo>
                  <a:lnTo>
                    <a:pt x="509" y="1273"/>
                  </a:lnTo>
                  <a:lnTo>
                    <a:pt x="1019" y="1273"/>
                  </a:lnTo>
                  <a:lnTo>
                    <a:pt x="1782" y="2037"/>
                  </a:lnTo>
                  <a:lnTo>
                    <a:pt x="1782" y="2292"/>
                  </a:lnTo>
                  <a:lnTo>
                    <a:pt x="1019" y="3056"/>
                  </a:lnTo>
                  <a:lnTo>
                    <a:pt x="509" y="3056"/>
                  </a:lnTo>
                  <a:lnTo>
                    <a:pt x="509" y="2547"/>
                  </a:lnTo>
                  <a:lnTo>
                    <a:pt x="0" y="2547"/>
                  </a:lnTo>
                  <a:close/>
                  <a:moveTo>
                    <a:pt x="2290" y="1783"/>
                  </a:moveTo>
                  <a:lnTo>
                    <a:pt x="2036" y="1783"/>
                  </a:lnTo>
                  <a:lnTo>
                    <a:pt x="1273" y="1019"/>
                  </a:lnTo>
                  <a:lnTo>
                    <a:pt x="1273" y="510"/>
                  </a:lnTo>
                  <a:lnTo>
                    <a:pt x="1782" y="510"/>
                  </a:lnTo>
                  <a:lnTo>
                    <a:pt x="1782" y="0"/>
                  </a:lnTo>
                  <a:lnTo>
                    <a:pt x="2546" y="0"/>
                  </a:lnTo>
                  <a:lnTo>
                    <a:pt x="2546" y="510"/>
                  </a:lnTo>
                  <a:lnTo>
                    <a:pt x="3055" y="510"/>
                  </a:lnTo>
                  <a:lnTo>
                    <a:pt x="3055" y="1019"/>
                  </a:lnTo>
                  <a:lnTo>
                    <a:pt x="2290" y="1783"/>
                  </a:lnTo>
                  <a:close/>
                  <a:moveTo>
                    <a:pt x="1782" y="4329"/>
                  </a:moveTo>
                  <a:lnTo>
                    <a:pt x="1782" y="3820"/>
                  </a:lnTo>
                  <a:lnTo>
                    <a:pt x="1273" y="3820"/>
                  </a:lnTo>
                  <a:lnTo>
                    <a:pt x="1273" y="3310"/>
                  </a:lnTo>
                  <a:lnTo>
                    <a:pt x="2036" y="2547"/>
                  </a:lnTo>
                  <a:lnTo>
                    <a:pt x="2290" y="2547"/>
                  </a:lnTo>
                  <a:lnTo>
                    <a:pt x="3055" y="3310"/>
                  </a:lnTo>
                  <a:lnTo>
                    <a:pt x="3055" y="3820"/>
                  </a:lnTo>
                  <a:lnTo>
                    <a:pt x="2546" y="3820"/>
                  </a:lnTo>
                  <a:lnTo>
                    <a:pt x="2546" y="4329"/>
                  </a:lnTo>
                  <a:lnTo>
                    <a:pt x="1782" y="4329"/>
                  </a:lnTo>
                  <a:close/>
                  <a:moveTo>
                    <a:pt x="3309" y="3056"/>
                  </a:moveTo>
                  <a:lnTo>
                    <a:pt x="2546" y="2292"/>
                  </a:lnTo>
                  <a:lnTo>
                    <a:pt x="2546" y="2037"/>
                  </a:lnTo>
                  <a:lnTo>
                    <a:pt x="3309" y="1273"/>
                  </a:lnTo>
                  <a:lnTo>
                    <a:pt x="3819" y="1273"/>
                  </a:lnTo>
                  <a:lnTo>
                    <a:pt x="3819" y="1783"/>
                  </a:lnTo>
                  <a:lnTo>
                    <a:pt x="4327" y="1783"/>
                  </a:lnTo>
                  <a:lnTo>
                    <a:pt x="4327" y="2547"/>
                  </a:lnTo>
                  <a:lnTo>
                    <a:pt x="3819" y="2547"/>
                  </a:lnTo>
                  <a:lnTo>
                    <a:pt x="3819" y="3056"/>
                  </a:lnTo>
                  <a:lnTo>
                    <a:pt x="3309" y="3056"/>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27" name="矩形: 圆角 26"/>
            <p:cNvSpPr/>
            <p:nvPr/>
          </p:nvSpPr>
          <p:spPr>
            <a:xfrm>
              <a:off x="6311799" y="4658051"/>
              <a:ext cx="3389579" cy="337642"/>
            </a:xfrm>
            <a:prstGeom prst="roundRect">
              <a:avLst>
                <a:gd name="adj" fmla="val 108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数据访问平台</a:t>
              </a:r>
              <a:endParaRPr lang="zh-CN" altLang="en-US" sz="1400" dirty="0">
                <a:latin typeface="微软雅黑" panose="020B0503020204020204" pitchFamily="34" charset="-122"/>
                <a:ea typeface="微软雅黑" panose="020B0503020204020204" pitchFamily="34" charset="-122"/>
              </a:endParaRPr>
            </a:p>
          </p:txBody>
        </p:sp>
        <p:sp>
          <p:nvSpPr>
            <p:cNvPr id="28" name="矩形: 圆角 27"/>
            <p:cNvSpPr/>
            <p:nvPr/>
          </p:nvSpPr>
          <p:spPr>
            <a:xfrm>
              <a:off x="6311799" y="5048277"/>
              <a:ext cx="3389579" cy="337642"/>
            </a:xfrm>
            <a:prstGeom prst="roundRect">
              <a:avLst>
                <a:gd name="adj" fmla="val 1085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数据交换调度和监控</a:t>
              </a:r>
              <a:endParaRPr lang="zh-CN" altLang="en-US" sz="1400" dirty="0">
                <a:latin typeface="微软雅黑" panose="020B0503020204020204" pitchFamily="34" charset="-122"/>
                <a:ea typeface="微软雅黑" panose="020B0503020204020204" pitchFamily="34" charset="-122"/>
              </a:endParaRPr>
            </a:p>
          </p:txBody>
        </p:sp>
        <p:sp>
          <p:nvSpPr>
            <p:cNvPr id="29" name="矩形 28"/>
            <p:cNvSpPr/>
            <p:nvPr/>
          </p:nvSpPr>
          <p:spPr>
            <a:xfrm>
              <a:off x="1444950" y="1937552"/>
              <a:ext cx="8491792" cy="234594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文本框 29"/>
            <p:cNvSpPr txBox="1"/>
            <p:nvPr/>
          </p:nvSpPr>
          <p:spPr>
            <a:xfrm>
              <a:off x="1678516" y="2233946"/>
              <a:ext cx="354357" cy="1821196"/>
            </a:xfrm>
            <a:prstGeom prst="rect">
              <a:avLst/>
            </a:prstGeom>
            <a:noFill/>
          </p:spPr>
          <p:txBody>
            <a:bodyPr wrap="square" rtlCol="0">
              <a:spAutoFit/>
            </a:bodyPr>
            <a:lstStyle/>
            <a:p>
              <a:pPr algn="l"/>
              <a:r>
                <a:rPr lang="zh-CN" altLang="en-US" sz="1600" dirty="0">
                  <a:latin typeface="微软雅黑" panose="020B0503020204020204" pitchFamily="34" charset="-122"/>
                  <a:ea typeface="微软雅黑" panose="020B0503020204020204" pitchFamily="34" charset="-122"/>
                </a:rPr>
                <a:t>数据应用与服务</a:t>
              </a:r>
              <a:endParaRPr lang="zh-CN" altLang="en-US" sz="1600" dirty="0">
                <a:latin typeface="微软雅黑" panose="020B0503020204020204" pitchFamily="34" charset="-122"/>
                <a:ea typeface="微软雅黑" panose="020B0503020204020204" pitchFamily="34" charset="-122"/>
              </a:endParaRPr>
            </a:p>
          </p:txBody>
        </p:sp>
        <p:sp>
          <p:nvSpPr>
            <p:cNvPr id="32" name="矩形: 圆角 31"/>
            <p:cNvSpPr/>
            <p:nvPr/>
          </p:nvSpPr>
          <p:spPr>
            <a:xfrm>
              <a:off x="2266440" y="3725523"/>
              <a:ext cx="2202629" cy="410462"/>
            </a:xfrm>
            <a:prstGeom prst="roundRect">
              <a:avLst>
                <a:gd name="adj" fmla="val 957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各种应用系统</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3" name="KSO_Shape"/>
            <p:cNvSpPr/>
            <p:nvPr/>
          </p:nvSpPr>
          <p:spPr>
            <a:xfrm>
              <a:off x="2266440" y="2687506"/>
              <a:ext cx="447325" cy="990889"/>
            </a:xfrm>
            <a:prstGeom prst="can">
              <a:avLst>
                <a:gd name="adj" fmla="val 400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1400" dirty="0">
                  <a:solidFill>
                    <a:srgbClr val="FFFFFF"/>
                  </a:solidFill>
                  <a:latin typeface="微软雅黑" panose="020B0503020204020204" pitchFamily="34" charset="-122"/>
                  <a:ea typeface="微软雅黑" panose="020B0503020204020204" pitchFamily="34" charset="-122"/>
                </a:rPr>
                <a:t>教学</a:t>
              </a:r>
              <a:endParaRPr lang="zh-CN" altLang="en-US" sz="1400" dirty="0">
                <a:solidFill>
                  <a:srgbClr val="FFFFFF"/>
                </a:solidFill>
                <a:latin typeface="微软雅黑" panose="020B0503020204020204" pitchFamily="34" charset="-122"/>
                <a:ea typeface="微软雅黑" panose="020B0503020204020204" pitchFamily="34" charset="-122"/>
              </a:endParaRPr>
            </a:p>
          </p:txBody>
        </p:sp>
        <p:sp>
          <p:nvSpPr>
            <p:cNvPr id="34" name="KSO_Shape"/>
            <p:cNvSpPr/>
            <p:nvPr/>
          </p:nvSpPr>
          <p:spPr>
            <a:xfrm>
              <a:off x="2840303" y="2696183"/>
              <a:ext cx="447325" cy="990889"/>
            </a:xfrm>
            <a:prstGeom prst="can">
              <a:avLst>
                <a:gd name="adj" fmla="val 400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1400" dirty="0">
                  <a:solidFill>
                    <a:srgbClr val="FFFFFF"/>
                  </a:solidFill>
                  <a:latin typeface="微软雅黑" panose="020B0503020204020204" pitchFamily="34" charset="-122"/>
                  <a:ea typeface="微软雅黑" panose="020B0503020204020204" pitchFamily="34" charset="-122"/>
                </a:rPr>
                <a:t>学工</a:t>
              </a:r>
              <a:endParaRPr lang="zh-CN" altLang="en-US" sz="1400" dirty="0">
                <a:solidFill>
                  <a:srgbClr val="FFFFFF"/>
                </a:solidFill>
                <a:latin typeface="微软雅黑" panose="020B0503020204020204" pitchFamily="34" charset="-122"/>
                <a:ea typeface="微软雅黑" panose="020B0503020204020204" pitchFamily="34" charset="-122"/>
              </a:endParaRPr>
            </a:p>
          </p:txBody>
        </p:sp>
        <p:sp>
          <p:nvSpPr>
            <p:cNvPr id="35" name="KSO_Shape"/>
            <p:cNvSpPr/>
            <p:nvPr/>
          </p:nvSpPr>
          <p:spPr>
            <a:xfrm>
              <a:off x="3416828" y="2693454"/>
              <a:ext cx="447325" cy="990889"/>
            </a:xfrm>
            <a:prstGeom prst="can">
              <a:avLst>
                <a:gd name="adj" fmla="val 400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1400" dirty="0">
                  <a:solidFill>
                    <a:srgbClr val="FFFFFF"/>
                  </a:solidFill>
                  <a:latin typeface="微软雅黑" panose="020B0503020204020204" pitchFamily="34" charset="-122"/>
                  <a:ea typeface="微软雅黑" panose="020B0503020204020204" pitchFamily="34" charset="-122"/>
                </a:rPr>
                <a:t>财务</a:t>
              </a:r>
              <a:endParaRPr lang="zh-CN" altLang="en-US" sz="1400" dirty="0">
                <a:solidFill>
                  <a:srgbClr val="FFFFFF"/>
                </a:solidFill>
                <a:latin typeface="微软雅黑" panose="020B0503020204020204" pitchFamily="34" charset="-122"/>
                <a:ea typeface="微软雅黑" panose="020B0503020204020204" pitchFamily="34" charset="-122"/>
              </a:endParaRPr>
            </a:p>
          </p:txBody>
        </p:sp>
        <p:sp>
          <p:nvSpPr>
            <p:cNvPr id="36" name="KSO_Shape"/>
            <p:cNvSpPr/>
            <p:nvPr/>
          </p:nvSpPr>
          <p:spPr>
            <a:xfrm>
              <a:off x="3992716" y="2699313"/>
              <a:ext cx="447325" cy="990889"/>
            </a:xfrm>
            <a:prstGeom prst="can">
              <a:avLst>
                <a:gd name="adj" fmla="val 400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1400" dirty="0">
                  <a:solidFill>
                    <a:srgbClr val="FFFFFF"/>
                  </a:solidFill>
                  <a:latin typeface="微软雅黑" panose="020B0503020204020204" pitchFamily="34" charset="-122"/>
                  <a:ea typeface="微软雅黑" panose="020B0503020204020204" pitchFamily="34" charset="-122"/>
                </a:rPr>
                <a:t>一卡通</a:t>
              </a:r>
              <a:endParaRPr lang="zh-CN" altLang="en-US" sz="1400" dirty="0">
                <a:solidFill>
                  <a:srgbClr val="FFFFFF"/>
                </a:solidFill>
                <a:latin typeface="微软雅黑" panose="020B0503020204020204" pitchFamily="34" charset="-122"/>
                <a:ea typeface="微软雅黑" panose="020B0503020204020204" pitchFamily="34" charset="-122"/>
              </a:endParaRPr>
            </a:p>
          </p:txBody>
        </p:sp>
        <p:sp>
          <p:nvSpPr>
            <p:cNvPr id="37" name="等腰三角形 36"/>
            <p:cNvSpPr/>
            <p:nvPr/>
          </p:nvSpPr>
          <p:spPr>
            <a:xfrm>
              <a:off x="2266439" y="2049029"/>
              <a:ext cx="2172520" cy="558866"/>
            </a:xfrm>
            <a:prstGeom prst="triangle">
              <a:avLst>
                <a:gd name="adj" fmla="val 4933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nvSpPr>
          <p:spPr>
            <a:xfrm>
              <a:off x="3620281" y="4211959"/>
              <a:ext cx="899362" cy="308678"/>
            </a:xfrm>
            <a:prstGeom prst="rect">
              <a:avLst/>
            </a:prstGeom>
            <a:noFill/>
          </p:spPr>
          <p:txBody>
            <a:bodyPr wrap="none" rtlCol="0">
              <a:spAutoFit/>
            </a:bodyPr>
            <a:lstStyle/>
            <a:p>
              <a:pPr algn="l"/>
              <a:r>
                <a:rPr lang="zh-CN" altLang="en-US" sz="1400" dirty="0">
                  <a:solidFill>
                    <a:srgbClr val="C00000"/>
                  </a:solidFill>
                  <a:latin typeface="微软雅黑" panose="020B0503020204020204" pitchFamily="34" charset="-122"/>
                  <a:ea typeface="微软雅黑" panose="020B0503020204020204" pitchFamily="34" charset="-122"/>
                </a:rPr>
                <a:t>数据挖掘</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4460873" y="3433097"/>
              <a:ext cx="899362" cy="308678"/>
            </a:xfrm>
            <a:prstGeom prst="rect">
              <a:avLst/>
            </a:prstGeom>
            <a:noFill/>
          </p:spPr>
          <p:txBody>
            <a:bodyPr wrap="none" rtlCol="0">
              <a:spAutoFit/>
            </a:bodyPr>
            <a:lstStyle/>
            <a:p>
              <a:pPr algn="l"/>
              <a:r>
                <a:rPr lang="zh-CN" altLang="en-US" sz="1400" dirty="0">
                  <a:solidFill>
                    <a:srgbClr val="C00000"/>
                  </a:solidFill>
                  <a:latin typeface="微软雅黑" panose="020B0503020204020204" pitchFamily="34" charset="-122"/>
                  <a:ea typeface="微软雅黑" panose="020B0503020204020204" pitchFamily="34" charset="-122"/>
                </a:rPr>
                <a:t>智能分析</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42" name="KSO_Shape"/>
            <p:cNvSpPr>
              <a:spLocks noChangeAspect="1"/>
            </p:cNvSpPr>
            <p:nvPr/>
          </p:nvSpPr>
          <p:spPr bwMode="auto">
            <a:xfrm>
              <a:off x="8206004" y="2743009"/>
              <a:ext cx="553003" cy="556748"/>
            </a:xfrm>
            <a:custGeom>
              <a:avLst/>
              <a:gdLst>
                <a:gd name="T0" fmla="*/ 0 w 2741"/>
                <a:gd name="T1" fmla="*/ 900198 h 2742"/>
                <a:gd name="T2" fmla="*/ 1799841 w 2741"/>
                <a:gd name="T3" fmla="*/ 900198 h 2742"/>
                <a:gd name="T4" fmla="*/ 899592 w 2741"/>
                <a:gd name="T5" fmla="*/ 135260 h 2742"/>
                <a:gd name="T6" fmla="*/ 899592 w 2741"/>
                <a:gd name="T7" fmla="*/ 1665137 h 2742"/>
                <a:gd name="T8" fmla="*/ 899592 w 2741"/>
                <a:gd name="T9" fmla="*/ 135260 h 2742"/>
                <a:gd name="T10" fmla="*/ 1463643 w 2741"/>
                <a:gd name="T11" fmla="*/ 903481 h 2742"/>
                <a:gd name="T12" fmla="*/ 1377624 w 2741"/>
                <a:gd name="T13" fmla="*/ 601446 h 2742"/>
                <a:gd name="T14" fmla="*/ 1563452 w 2741"/>
                <a:gd name="T15" fmla="*/ 900198 h 2742"/>
                <a:gd name="T16" fmla="*/ 997431 w 2741"/>
                <a:gd name="T17" fmla="*/ 779384 h 2742"/>
                <a:gd name="T18" fmla="*/ 1128102 w 2741"/>
                <a:gd name="T19" fmla="*/ 885097 h 2742"/>
                <a:gd name="T20" fmla="*/ 899592 w 2741"/>
                <a:gd name="T21" fmla="*/ 336179 h 2742"/>
                <a:gd name="T22" fmla="*/ 458989 w 2741"/>
                <a:gd name="T23" fmla="*/ 866712 h 2742"/>
                <a:gd name="T24" fmla="*/ 240329 w 2741"/>
                <a:gd name="T25" fmla="*/ 940251 h 2742"/>
                <a:gd name="T26" fmla="*/ 236389 w 2741"/>
                <a:gd name="T27" fmla="*/ 903481 h 2742"/>
                <a:gd name="T28" fmla="*/ 900249 w 2741"/>
                <a:gd name="T29" fmla="*/ 236376 h 2742"/>
                <a:gd name="T30" fmla="*/ 1222001 w 2741"/>
                <a:gd name="T31" fmla="*/ 437952 h 2742"/>
                <a:gd name="T32" fmla="*/ 713764 w 2741"/>
                <a:gd name="T33" fmla="*/ 1269864 h 2742"/>
                <a:gd name="T34" fmla="*/ 604762 w 2741"/>
                <a:gd name="T35" fmla="*/ 1395275 h 2742"/>
                <a:gd name="T36" fmla="*/ 909442 w 2741"/>
                <a:gd name="T37" fmla="*/ 836508 h 2742"/>
                <a:gd name="T38" fmla="*/ 909442 w 2741"/>
                <a:gd name="T39" fmla="*/ 1191729 h 2742"/>
                <a:gd name="T40" fmla="*/ 909442 w 2741"/>
                <a:gd name="T41" fmla="*/ 836508 h 2742"/>
                <a:gd name="T42" fmla="*/ 1003997 w 2741"/>
                <a:gd name="T43" fmla="*/ 977677 h 2742"/>
                <a:gd name="T44" fmla="*/ 815543 w 2741"/>
                <a:gd name="T45" fmla="*/ 977677 h 2742"/>
                <a:gd name="T46" fmla="*/ 823422 w 2741"/>
                <a:gd name="T47" fmla="*/ 1522655 h 2742"/>
                <a:gd name="T48" fmla="*/ 750536 w 2741"/>
                <a:gd name="T49" fmla="*/ 1267894 h 2742"/>
                <a:gd name="T50" fmla="*/ 823422 w 2741"/>
                <a:gd name="T51" fmla="*/ 1522655 h 2742"/>
                <a:gd name="T52" fmla="*/ 859537 w 2741"/>
                <a:gd name="T53" fmla="*/ 1522655 h 2742"/>
                <a:gd name="T54" fmla="*/ 932424 w 2741"/>
                <a:gd name="T55" fmla="*/ 1267894 h 2742"/>
                <a:gd name="T56" fmla="*/ 1042082 w 2741"/>
                <a:gd name="T57" fmla="*/ 1522655 h 2742"/>
                <a:gd name="T58" fmla="*/ 969196 w 2741"/>
                <a:gd name="T59" fmla="*/ 1267894 h 2742"/>
                <a:gd name="T60" fmla="*/ 1042082 w 2741"/>
                <a:gd name="T61" fmla="*/ 1522655 h 2742"/>
                <a:gd name="T62" fmla="*/ 1078197 w 2741"/>
                <a:gd name="T63" fmla="*/ 1520685 h 2742"/>
                <a:gd name="T64" fmla="*/ 1187199 w 2741"/>
                <a:gd name="T65" fmla="*/ 1395275 h 27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41" h="2742">
                  <a:moveTo>
                    <a:pt x="1370" y="2742"/>
                  </a:moveTo>
                  <a:cubicBezTo>
                    <a:pt x="613" y="2742"/>
                    <a:pt x="0" y="2128"/>
                    <a:pt x="0" y="1371"/>
                  </a:cubicBezTo>
                  <a:cubicBezTo>
                    <a:pt x="0" y="614"/>
                    <a:pt x="613" y="0"/>
                    <a:pt x="1370" y="0"/>
                  </a:cubicBezTo>
                  <a:cubicBezTo>
                    <a:pt x="2128" y="0"/>
                    <a:pt x="2741" y="614"/>
                    <a:pt x="2741" y="1371"/>
                  </a:cubicBezTo>
                  <a:cubicBezTo>
                    <a:pt x="2741" y="2128"/>
                    <a:pt x="2128" y="2742"/>
                    <a:pt x="1370" y="2742"/>
                  </a:cubicBezTo>
                  <a:close/>
                  <a:moveTo>
                    <a:pt x="1370" y="206"/>
                  </a:moveTo>
                  <a:cubicBezTo>
                    <a:pt x="727" y="206"/>
                    <a:pt x="205" y="727"/>
                    <a:pt x="205" y="1371"/>
                  </a:cubicBezTo>
                  <a:cubicBezTo>
                    <a:pt x="205" y="2014"/>
                    <a:pt x="727" y="2536"/>
                    <a:pt x="1370" y="2536"/>
                  </a:cubicBezTo>
                  <a:cubicBezTo>
                    <a:pt x="2014" y="2536"/>
                    <a:pt x="2536" y="2014"/>
                    <a:pt x="2536" y="1371"/>
                  </a:cubicBezTo>
                  <a:cubicBezTo>
                    <a:pt x="2536" y="727"/>
                    <a:pt x="2014" y="206"/>
                    <a:pt x="1370" y="206"/>
                  </a:cubicBezTo>
                  <a:close/>
                  <a:moveTo>
                    <a:pt x="2381" y="1376"/>
                  </a:moveTo>
                  <a:cubicBezTo>
                    <a:pt x="2229" y="1376"/>
                    <a:pt x="2229" y="1376"/>
                    <a:pt x="2229" y="1376"/>
                  </a:cubicBezTo>
                  <a:cubicBezTo>
                    <a:pt x="2229" y="1374"/>
                    <a:pt x="2229" y="1372"/>
                    <a:pt x="2229" y="1371"/>
                  </a:cubicBezTo>
                  <a:cubicBezTo>
                    <a:pt x="2229" y="1204"/>
                    <a:pt x="2181" y="1048"/>
                    <a:pt x="2098" y="916"/>
                  </a:cubicBezTo>
                  <a:cubicBezTo>
                    <a:pt x="2132" y="868"/>
                    <a:pt x="2167" y="820"/>
                    <a:pt x="2192" y="784"/>
                  </a:cubicBezTo>
                  <a:cubicBezTo>
                    <a:pt x="2310" y="950"/>
                    <a:pt x="2381" y="1152"/>
                    <a:pt x="2381" y="1371"/>
                  </a:cubicBezTo>
                  <a:cubicBezTo>
                    <a:pt x="2381" y="1372"/>
                    <a:pt x="2381" y="1374"/>
                    <a:pt x="2381" y="1376"/>
                  </a:cubicBezTo>
                  <a:close/>
                  <a:moveTo>
                    <a:pt x="1519" y="1187"/>
                  </a:moveTo>
                  <a:cubicBezTo>
                    <a:pt x="2121" y="601"/>
                    <a:pt x="2121" y="601"/>
                    <a:pt x="2121" y="601"/>
                  </a:cubicBezTo>
                  <a:cubicBezTo>
                    <a:pt x="2121" y="601"/>
                    <a:pt x="1724" y="1338"/>
                    <a:pt x="1718" y="1348"/>
                  </a:cubicBezTo>
                  <a:cubicBezTo>
                    <a:pt x="1670" y="1218"/>
                    <a:pt x="1519" y="1187"/>
                    <a:pt x="1519" y="1187"/>
                  </a:cubicBezTo>
                  <a:close/>
                  <a:moveTo>
                    <a:pt x="1370" y="512"/>
                  </a:moveTo>
                  <a:cubicBezTo>
                    <a:pt x="913" y="512"/>
                    <a:pt x="541" y="870"/>
                    <a:pt x="514" y="1320"/>
                  </a:cubicBezTo>
                  <a:cubicBezTo>
                    <a:pt x="699" y="1320"/>
                    <a:pt x="699" y="1320"/>
                    <a:pt x="699" y="1320"/>
                  </a:cubicBezTo>
                  <a:cubicBezTo>
                    <a:pt x="699" y="1432"/>
                    <a:pt x="699" y="1432"/>
                    <a:pt x="699" y="1432"/>
                  </a:cubicBezTo>
                  <a:cubicBezTo>
                    <a:pt x="366" y="1432"/>
                    <a:pt x="366" y="1432"/>
                    <a:pt x="366" y="1432"/>
                  </a:cubicBezTo>
                  <a:cubicBezTo>
                    <a:pt x="366" y="1376"/>
                    <a:pt x="366" y="1376"/>
                    <a:pt x="366" y="1376"/>
                  </a:cubicBezTo>
                  <a:cubicBezTo>
                    <a:pt x="360" y="1376"/>
                    <a:pt x="360" y="1376"/>
                    <a:pt x="360" y="1376"/>
                  </a:cubicBezTo>
                  <a:cubicBezTo>
                    <a:pt x="360" y="1374"/>
                    <a:pt x="360" y="1372"/>
                    <a:pt x="360" y="1371"/>
                  </a:cubicBezTo>
                  <a:cubicBezTo>
                    <a:pt x="360" y="813"/>
                    <a:pt x="813" y="360"/>
                    <a:pt x="1371" y="360"/>
                  </a:cubicBezTo>
                  <a:cubicBezTo>
                    <a:pt x="1597" y="360"/>
                    <a:pt x="1806" y="436"/>
                    <a:pt x="1974" y="562"/>
                  </a:cubicBezTo>
                  <a:cubicBezTo>
                    <a:pt x="1861" y="667"/>
                    <a:pt x="1861" y="667"/>
                    <a:pt x="1861" y="667"/>
                  </a:cubicBezTo>
                  <a:cubicBezTo>
                    <a:pt x="1722" y="570"/>
                    <a:pt x="1553" y="512"/>
                    <a:pt x="1370" y="512"/>
                  </a:cubicBezTo>
                  <a:close/>
                  <a:moveTo>
                    <a:pt x="1087" y="1934"/>
                  </a:moveTo>
                  <a:cubicBezTo>
                    <a:pt x="1087" y="2316"/>
                    <a:pt x="1087" y="2316"/>
                    <a:pt x="1087" y="2316"/>
                  </a:cubicBezTo>
                  <a:cubicBezTo>
                    <a:pt x="993" y="2303"/>
                    <a:pt x="921" y="2223"/>
                    <a:pt x="921" y="2125"/>
                  </a:cubicBezTo>
                  <a:cubicBezTo>
                    <a:pt x="921" y="2027"/>
                    <a:pt x="993" y="1947"/>
                    <a:pt x="1087" y="1934"/>
                  </a:cubicBezTo>
                  <a:close/>
                  <a:moveTo>
                    <a:pt x="1385" y="1274"/>
                  </a:moveTo>
                  <a:cubicBezTo>
                    <a:pt x="1535" y="1274"/>
                    <a:pt x="1656" y="1395"/>
                    <a:pt x="1656" y="1545"/>
                  </a:cubicBezTo>
                  <a:cubicBezTo>
                    <a:pt x="1656" y="1694"/>
                    <a:pt x="1535" y="1815"/>
                    <a:pt x="1385" y="1815"/>
                  </a:cubicBezTo>
                  <a:cubicBezTo>
                    <a:pt x="1236" y="1815"/>
                    <a:pt x="1115" y="1694"/>
                    <a:pt x="1115" y="1545"/>
                  </a:cubicBezTo>
                  <a:cubicBezTo>
                    <a:pt x="1115" y="1395"/>
                    <a:pt x="1236" y="1274"/>
                    <a:pt x="1385" y="1274"/>
                  </a:cubicBezTo>
                  <a:close/>
                  <a:moveTo>
                    <a:pt x="1385" y="1596"/>
                  </a:moveTo>
                  <a:cubicBezTo>
                    <a:pt x="1465" y="1596"/>
                    <a:pt x="1529" y="1548"/>
                    <a:pt x="1529" y="1489"/>
                  </a:cubicBezTo>
                  <a:cubicBezTo>
                    <a:pt x="1529" y="1430"/>
                    <a:pt x="1465" y="1382"/>
                    <a:pt x="1385" y="1382"/>
                  </a:cubicBezTo>
                  <a:cubicBezTo>
                    <a:pt x="1306" y="1382"/>
                    <a:pt x="1242" y="1430"/>
                    <a:pt x="1242" y="1489"/>
                  </a:cubicBezTo>
                  <a:cubicBezTo>
                    <a:pt x="1242" y="1548"/>
                    <a:pt x="1306" y="1596"/>
                    <a:pt x="1385" y="1596"/>
                  </a:cubicBezTo>
                  <a:close/>
                  <a:moveTo>
                    <a:pt x="1254" y="2319"/>
                  </a:moveTo>
                  <a:cubicBezTo>
                    <a:pt x="1143" y="2319"/>
                    <a:pt x="1143" y="2319"/>
                    <a:pt x="1143" y="2319"/>
                  </a:cubicBezTo>
                  <a:cubicBezTo>
                    <a:pt x="1143" y="1931"/>
                    <a:pt x="1143" y="1931"/>
                    <a:pt x="1143" y="1931"/>
                  </a:cubicBezTo>
                  <a:cubicBezTo>
                    <a:pt x="1254" y="1931"/>
                    <a:pt x="1254" y="1931"/>
                    <a:pt x="1254" y="1931"/>
                  </a:cubicBezTo>
                  <a:lnTo>
                    <a:pt x="1254" y="2319"/>
                  </a:lnTo>
                  <a:close/>
                  <a:moveTo>
                    <a:pt x="1420" y="2319"/>
                  </a:moveTo>
                  <a:cubicBezTo>
                    <a:pt x="1309" y="2319"/>
                    <a:pt x="1309" y="2319"/>
                    <a:pt x="1309" y="2319"/>
                  </a:cubicBezTo>
                  <a:cubicBezTo>
                    <a:pt x="1309" y="1931"/>
                    <a:pt x="1309" y="1931"/>
                    <a:pt x="1309" y="1931"/>
                  </a:cubicBezTo>
                  <a:cubicBezTo>
                    <a:pt x="1420" y="1931"/>
                    <a:pt x="1420" y="1931"/>
                    <a:pt x="1420" y="1931"/>
                  </a:cubicBezTo>
                  <a:lnTo>
                    <a:pt x="1420" y="2319"/>
                  </a:lnTo>
                  <a:close/>
                  <a:moveTo>
                    <a:pt x="1587" y="2319"/>
                  </a:moveTo>
                  <a:cubicBezTo>
                    <a:pt x="1476" y="2319"/>
                    <a:pt x="1476" y="2319"/>
                    <a:pt x="1476" y="2319"/>
                  </a:cubicBezTo>
                  <a:cubicBezTo>
                    <a:pt x="1476" y="1931"/>
                    <a:pt x="1476" y="1931"/>
                    <a:pt x="1476" y="1931"/>
                  </a:cubicBezTo>
                  <a:cubicBezTo>
                    <a:pt x="1587" y="1931"/>
                    <a:pt x="1587" y="1931"/>
                    <a:pt x="1587" y="1931"/>
                  </a:cubicBezTo>
                  <a:lnTo>
                    <a:pt x="1587" y="2319"/>
                  </a:lnTo>
                  <a:close/>
                  <a:moveTo>
                    <a:pt x="1808" y="2125"/>
                  </a:moveTo>
                  <a:cubicBezTo>
                    <a:pt x="1808" y="2223"/>
                    <a:pt x="1736" y="2303"/>
                    <a:pt x="1642" y="2316"/>
                  </a:cubicBezTo>
                  <a:cubicBezTo>
                    <a:pt x="1642" y="1934"/>
                    <a:pt x="1642" y="1934"/>
                    <a:pt x="1642" y="1934"/>
                  </a:cubicBezTo>
                  <a:cubicBezTo>
                    <a:pt x="1736" y="1947"/>
                    <a:pt x="1808" y="2027"/>
                    <a:pt x="1808" y="212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dirty="0"/>
            </a:p>
          </p:txBody>
        </p:sp>
        <p:sp>
          <p:nvSpPr>
            <p:cNvPr id="43" name="矩形: 圆角 42"/>
            <p:cNvSpPr/>
            <p:nvPr/>
          </p:nvSpPr>
          <p:spPr>
            <a:xfrm>
              <a:off x="8102436" y="2429505"/>
              <a:ext cx="1630468" cy="1343136"/>
            </a:xfrm>
            <a:prstGeom prst="roundRect">
              <a:avLst>
                <a:gd name="adj" fmla="val 7665"/>
              </a:avLst>
            </a:prstGeom>
            <a:noFill/>
            <a:ln>
              <a:solidFill>
                <a:schemeClr val="bg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KSO_Shape"/>
            <p:cNvSpPr>
              <a:spLocks noChangeAspect="1"/>
            </p:cNvSpPr>
            <p:nvPr/>
          </p:nvSpPr>
          <p:spPr bwMode="auto">
            <a:xfrm>
              <a:off x="9041596" y="2743794"/>
              <a:ext cx="553004" cy="556749"/>
            </a:xfrm>
            <a:custGeom>
              <a:avLst/>
              <a:gdLst>
                <a:gd name="T0" fmla="*/ 899503 w 2736"/>
                <a:gd name="T1" fmla="*/ 1800397 h 2736"/>
                <a:gd name="T2" fmla="*/ 1799005 w 2736"/>
                <a:gd name="T3" fmla="*/ 893618 h 2736"/>
                <a:gd name="T4" fmla="*/ 899503 w 2736"/>
                <a:gd name="T5" fmla="*/ 658 h 2736"/>
                <a:gd name="T6" fmla="*/ 263670 w 2736"/>
                <a:gd name="T7" fmla="*/ 263874 h 2736"/>
                <a:gd name="T8" fmla="*/ 263670 w 2736"/>
                <a:gd name="T9" fmla="*/ 1536523 h 2736"/>
                <a:gd name="T10" fmla="*/ 899503 w 2736"/>
                <a:gd name="T11" fmla="*/ 153323 h 2736"/>
                <a:gd name="T12" fmla="*/ 1645800 w 2736"/>
                <a:gd name="T13" fmla="*/ 893618 h 2736"/>
                <a:gd name="T14" fmla="*/ 899503 w 2736"/>
                <a:gd name="T15" fmla="*/ 1647074 h 2736"/>
                <a:gd name="T16" fmla="*/ 153205 w 2736"/>
                <a:gd name="T17" fmla="*/ 900199 h 2736"/>
                <a:gd name="T18" fmla="*/ 325478 w 2736"/>
                <a:gd name="T19" fmla="*/ 1072605 h 2736"/>
                <a:gd name="T20" fmla="*/ 513532 w 2736"/>
                <a:gd name="T21" fmla="*/ 1323976 h 2736"/>
                <a:gd name="T22" fmla="*/ 378080 w 2736"/>
                <a:gd name="T23" fmla="*/ 1061418 h 2736"/>
                <a:gd name="T24" fmla="*/ 355067 w 2736"/>
                <a:gd name="T25" fmla="*/ 865322 h 2736"/>
                <a:gd name="T26" fmla="*/ 899503 w 2736"/>
                <a:gd name="T27" fmla="*/ 354025 h 2736"/>
                <a:gd name="T28" fmla="*/ 1304542 w 2736"/>
                <a:gd name="T29" fmla="*/ 534328 h 2736"/>
                <a:gd name="T30" fmla="*/ 1367665 w 2736"/>
                <a:gd name="T31" fmla="*/ 642905 h 2736"/>
                <a:gd name="T32" fmla="*/ 1441966 w 2736"/>
                <a:gd name="T33" fmla="*/ 838343 h 2736"/>
                <a:gd name="T34" fmla="*/ 1427500 w 2736"/>
                <a:gd name="T35" fmla="*/ 1037071 h 2736"/>
                <a:gd name="T36" fmla="*/ 1241419 w 2736"/>
                <a:gd name="T37" fmla="*/ 1135777 h 2736"/>
                <a:gd name="T38" fmla="*/ 1192761 w 2736"/>
                <a:gd name="T39" fmla="*/ 606713 h 2736"/>
                <a:gd name="T40" fmla="*/ 1068488 w 2736"/>
                <a:gd name="T41" fmla="*/ 517219 h 2736"/>
                <a:gd name="T42" fmla="*/ 862681 w 2736"/>
                <a:gd name="T43" fmla="*/ 486949 h 2736"/>
                <a:gd name="T44" fmla="*/ 484600 w 2736"/>
                <a:gd name="T45" fmla="*/ 900199 h 2736"/>
                <a:gd name="T46" fmla="*/ 643723 w 2736"/>
                <a:gd name="T47" fmla="*/ 1193684 h 2736"/>
                <a:gd name="T48" fmla="*/ 537860 w 2736"/>
                <a:gd name="T49" fmla="*/ 900199 h 2736"/>
                <a:gd name="T50" fmla="*/ 860708 w 2736"/>
                <a:gd name="T51" fmla="*/ 540251 h 2736"/>
                <a:gd name="T52" fmla="*/ 1052707 w 2736"/>
                <a:gd name="T53" fmla="*/ 572495 h 2736"/>
                <a:gd name="T54" fmla="*/ 1261145 w 2736"/>
                <a:gd name="T55" fmla="*/ 900199 h 2736"/>
                <a:gd name="T56" fmla="*/ 1009310 w 2736"/>
                <a:gd name="T57" fmla="*/ 903489 h 2736"/>
                <a:gd name="T58" fmla="*/ 904105 w 2736"/>
                <a:gd name="T59" fmla="*/ 797544 h 2736"/>
                <a:gd name="T60" fmla="*/ 896872 w 2736"/>
                <a:gd name="T61" fmla="*/ 1007459 h 2736"/>
                <a:gd name="T62" fmla="*/ 1388706 w 2736"/>
                <a:gd name="T63" fmla="*/ 1391754 h 2736"/>
                <a:gd name="T64" fmla="*/ 1372925 w 2736"/>
                <a:gd name="T65" fmla="*/ 1267385 h 2736"/>
                <a:gd name="T66" fmla="*/ 1573472 w 2736"/>
                <a:gd name="T67" fmla="*/ 940339 h 2736"/>
                <a:gd name="T68" fmla="*/ 1426185 w 2736"/>
                <a:gd name="T69" fmla="*/ 613951 h 2736"/>
                <a:gd name="T70" fmla="*/ 1367665 w 2736"/>
                <a:gd name="T71" fmla="*/ 497478 h 2736"/>
                <a:gd name="T72" fmla="*/ 1322953 w 2736"/>
                <a:gd name="T73" fmla="*/ 476421 h 2736"/>
                <a:gd name="T74" fmla="*/ 476052 w 2736"/>
                <a:gd name="T75" fmla="*/ 476421 h 2736"/>
                <a:gd name="T76" fmla="*/ 225533 w 2736"/>
                <a:gd name="T77" fmla="*/ 967977 h 27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736" h="2736">
                  <a:moveTo>
                    <a:pt x="401" y="2335"/>
                  </a:moveTo>
                  <a:cubicBezTo>
                    <a:pt x="668" y="2602"/>
                    <a:pt x="1018" y="2736"/>
                    <a:pt x="1368" y="2736"/>
                  </a:cubicBezTo>
                  <a:cubicBezTo>
                    <a:pt x="1718" y="2736"/>
                    <a:pt x="2068" y="2602"/>
                    <a:pt x="2335" y="2335"/>
                  </a:cubicBezTo>
                  <a:cubicBezTo>
                    <a:pt x="2605" y="2065"/>
                    <a:pt x="2736" y="1710"/>
                    <a:pt x="2736" y="1358"/>
                  </a:cubicBezTo>
                  <a:cubicBezTo>
                    <a:pt x="2736" y="1011"/>
                    <a:pt x="2599" y="665"/>
                    <a:pt x="2335" y="401"/>
                  </a:cubicBezTo>
                  <a:cubicBezTo>
                    <a:pt x="2068" y="134"/>
                    <a:pt x="1718" y="0"/>
                    <a:pt x="1368" y="1"/>
                  </a:cubicBezTo>
                  <a:cubicBezTo>
                    <a:pt x="1368" y="1"/>
                    <a:pt x="1368" y="1"/>
                    <a:pt x="1368" y="1"/>
                  </a:cubicBezTo>
                  <a:cubicBezTo>
                    <a:pt x="1018" y="1"/>
                    <a:pt x="668" y="134"/>
                    <a:pt x="401" y="401"/>
                  </a:cubicBezTo>
                  <a:cubicBezTo>
                    <a:pt x="134" y="668"/>
                    <a:pt x="0" y="1019"/>
                    <a:pt x="1" y="1368"/>
                  </a:cubicBezTo>
                  <a:cubicBezTo>
                    <a:pt x="0" y="1718"/>
                    <a:pt x="134" y="2069"/>
                    <a:pt x="401" y="2335"/>
                  </a:cubicBezTo>
                  <a:close/>
                  <a:moveTo>
                    <a:pt x="566" y="566"/>
                  </a:moveTo>
                  <a:cubicBezTo>
                    <a:pt x="788" y="344"/>
                    <a:pt x="1077" y="233"/>
                    <a:pt x="1368" y="233"/>
                  </a:cubicBezTo>
                  <a:cubicBezTo>
                    <a:pt x="1659" y="233"/>
                    <a:pt x="1949" y="344"/>
                    <a:pt x="2171" y="566"/>
                  </a:cubicBezTo>
                  <a:cubicBezTo>
                    <a:pt x="2391" y="786"/>
                    <a:pt x="2503" y="1072"/>
                    <a:pt x="2503" y="1358"/>
                  </a:cubicBezTo>
                  <a:cubicBezTo>
                    <a:pt x="2503" y="1653"/>
                    <a:pt x="2394" y="1947"/>
                    <a:pt x="2171" y="2171"/>
                  </a:cubicBezTo>
                  <a:cubicBezTo>
                    <a:pt x="1949" y="2393"/>
                    <a:pt x="1659" y="2503"/>
                    <a:pt x="1368" y="2503"/>
                  </a:cubicBezTo>
                  <a:cubicBezTo>
                    <a:pt x="1077" y="2503"/>
                    <a:pt x="788" y="2393"/>
                    <a:pt x="566" y="2171"/>
                  </a:cubicBezTo>
                  <a:cubicBezTo>
                    <a:pt x="344" y="1949"/>
                    <a:pt x="233" y="1659"/>
                    <a:pt x="233" y="1368"/>
                  </a:cubicBezTo>
                  <a:cubicBezTo>
                    <a:pt x="233" y="1077"/>
                    <a:pt x="344" y="788"/>
                    <a:pt x="566" y="566"/>
                  </a:cubicBezTo>
                  <a:close/>
                  <a:moveTo>
                    <a:pt x="495" y="1630"/>
                  </a:moveTo>
                  <a:cubicBezTo>
                    <a:pt x="537" y="1770"/>
                    <a:pt x="614" y="1902"/>
                    <a:pt x="724" y="2012"/>
                  </a:cubicBezTo>
                  <a:cubicBezTo>
                    <a:pt x="740" y="2028"/>
                    <a:pt x="765" y="2028"/>
                    <a:pt x="781" y="2012"/>
                  </a:cubicBezTo>
                  <a:cubicBezTo>
                    <a:pt x="797" y="1997"/>
                    <a:pt x="797" y="1971"/>
                    <a:pt x="781" y="1955"/>
                  </a:cubicBezTo>
                  <a:cubicBezTo>
                    <a:pt x="682" y="1856"/>
                    <a:pt x="614" y="1738"/>
                    <a:pt x="575" y="1613"/>
                  </a:cubicBezTo>
                  <a:cubicBezTo>
                    <a:pt x="627" y="1587"/>
                    <a:pt x="662" y="1533"/>
                    <a:pt x="662" y="1471"/>
                  </a:cubicBezTo>
                  <a:cubicBezTo>
                    <a:pt x="662" y="1395"/>
                    <a:pt x="610" y="1332"/>
                    <a:pt x="540" y="1315"/>
                  </a:cubicBezTo>
                  <a:cubicBezTo>
                    <a:pt x="552" y="1121"/>
                    <a:pt x="632" y="930"/>
                    <a:pt x="781" y="781"/>
                  </a:cubicBezTo>
                  <a:cubicBezTo>
                    <a:pt x="943" y="619"/>
                    <a:pt x="1156" y="538"/>
                    <a:pt x="1368" y="538"/>
                  </a:cubicBezTo>
                  <a:cubicBezTo>
                    <a:pt x="1581" y="538"/>
                    <a:pt x="1793" y="619"/>
                    <a:pt x="1955" y="781"/>
                  </a:cubicBezTo>
                  <a:cubicBezTo>
                    <a:pt x="1965" y="791"/>
                    <a:pt x="1975" y="801"/>
                    <a:pt x="1984" y="812"/>
                  </a:cubicBezTo>
                  <a:cubicBezTo>
                    <a:pt x="1975" y="828"/>
                    <a:pt x="1969" y="847"/>
                    <a:pt x="1969" y="867"/>
                  </a:cubicBezTo>
                  <a:cubicBezTo>
                    <a:pt x="1969" y="928"/>
                    <a:pt x="2019" y="977"/>
                    <a:pt x="2080" y="977"/>
                  </a:cubicBezTo>
                  <a:cubicBezTo>
                    <a:pt x="2087" y="977"/>
                    <a:pt x="2093" y="977"/>
                    <a:pt x="2100" y="975"/>
                  </a:cubicBezTo>
                  <a:cubicBezTo>
                    <a:pt x="2150" y="1069"/>
                    <a:pt x="2181" y="1171"/>
                    <a:pt x="2193" y="1274"/>
                  </a:cubicBezTo>
                  <a:cubicBezTo>
                    <a:pt x="2124" y="1292"/>
                    <a:pt x="2073" y="1354"/>
                    <a:pt x="2073" y="1429"/>
                  </a:cubicBezTo>
                  <a:cubicBezTo>
                    <a:pt x="2073" y="1495"/>
                    <a:pt x="2114" y="1552"/>
                    <a:pt x="2171" y="1576"/>
                  </a:cubicBezTo>
                  <a:cubicBezTo>
                    <a:pt x="2145" y="1680"/>
                    <a:pt x="2098" y="1780"/>
                    <a:pt x="2030" y="1869"/>
                  </a:cubicBezTo>
                  <a:cubicBezTo>
                    <a:pt x="1888" y="1726"/>
                    <a:pt x="1888" y="1726"/>
                    <a:pt x="1888" y="1726"/>
                  </a:cubicBezTo>
                  <a:cubicBezTo>
                    <a:pt x="1962" y="1619"/>
                    <a:pt x="1999" y="1493"/>
                    <a:pt x="1999" y="1368"/>
                  </a:cubicBezTo>
                  <a:cubicBezTo>
                    <a:pt x="1999" y="1207"/>
                    <a:pt x="1937" y="1045"/>
                    <a:pt x="1814" y="922"/>
                  </a:cubicBezTo>
                  <a:cubicBezTo>
                    <a:pt x="1758" y="866"/>
                    <a:pt x="1693" y="822"/>
                    <a:pt x="1625" y="792"/>
                  </a:cubicBezTo>
                  <a:cubicBezTo>
                    <a:pt x="1625" y="790"/>
                    <a:pt x="1625" y="788"/>
                    <a:pt x="1625" y="786"/>
                  </a:cubicBezTo>
                  <a:cubicBezTo>
                    <a:pt x="1625" y="698"/>
                    <a:pt x="1553" y="626"/>
                    <a:pt x="1465" y="626"/>
                  </a:cubicBezTo>
                  <a:cubicBezTo>
                    <a:pt x="1393" y="626"/>
                    <a:pt x="1332" y="674"/>
                    <a:pt x="1312" y="740"/>
                  </a:cubicBezTo>
                  <a:cubicBezTo>
                    <a:pt x="1170" y="753"/>
                    <a:pt x="1031" y="813"/>
                    <a:pt x="922" y="922"/>
                  </a:cubicBezTo>
                  <a:cubicBezTo>
                    <a:pt x="799" y="1045"/>
                    <a:pt x="737" y="1207"/>
                    <a:pt x="737" y="1368"/>
                  </a:cubicBezTo>
                  <a:cubicBezTo>
                    <a:pt x="737" y="1529"/>
                    <a:pt x="799" y="1691"/>
                    <a:pt x="922" y="1814"/>
                  </a:cubicBezTo>
                  <a:cubicBezTo>
                    <a:pt x="938" y="1830"/>
                    <a:pt x="964" y="1830"/>
                    <a:pt x="979" y="1814"/>
                  </a:cubicBezTo>
                  <a:cubicBezTo>
                    <a:pt x="995" y="1799"/>
                    <a:pt x="995" y="1773"/>
                    <a:pt x="979" y="1757"/>
                  </a:cubicBezTo>
                  <a:cubicBezTo>
                    <a:pt x="872" y="1650"/>
                    <a:pt x="818" y="1509"/>
                    <a:pt x="818" y="1368"/>
                  </a:cubicBezTo>
                  <a:cubicBezTo>
                    <a:pt x="818" y="1227"/>
                    <a:pt x="872" y="1087"/>
                    <a:pt x="979" y="979"/>
                  </a:cubicBezTo>
                  <a:cubicBezTo>
                    <a:pt x="1072" y="887"/>
                    <a:pt x="1189" y="834"/>
                    <a:pt x="1309" y="821"/>
                  </a:cubicBezTo>
                  <a:cubicBezTo>
                    <a:pt x="1326" y="893"/>
                    <a:pt x="1389" y="946"/>
                    <a:pt x="1465" y="946"/>
                  </a:cubicBezTo>
                  <a:cubicBezTo>
                    <a:pt x="1523" y="946"/>
                    <a:pt x="1573" y="916"/>
                    <a:pt x="1601" y="870"/>
                  </a:cubicBezTo>
                  <a:cubicBezTo>
                    <a:pt x="1657" y="896"/>
                    <a:pt x="1710" y="933"/>
                    <a:pt x="1757" y="979"/>
                  </a:cubicBezTo>
                  <a:cubicBezTo>
                    <a:pt x="1864" y="1087"/>
                    <a:pt x="1918" y="1227"/>
                    <a:pt x="1918" y="1368"/>
                  </a:cubicBezTo>
                  <a:cubicBezTo>
                    <a:pt x="1918" y="1472"/>
                    <a:pt x="1888" y="1577"/>
                    <a:pt x="1829" y="1668"/>
                  </a:cubicBezTo>
                  <a:cubicBezTo>
                    <a:pt x="1535" y="1373"/>
                    <a:pt x="1535" y="1373"/>
                    <a:pt x="1535" y="1373"/>
                  </a:cubicBezTo>
                  <a:cubicBezTo>
                    <a:pt x="1535" y="1373"/>
                    <a:pt x="1535" y="1373"/>
                    <a:pt x="1535" y="1372"/>
                  </a:cubicBezTo>
                  <a:cubicBezTo>
                    <a:pt x="1535" y="1284"/>
                    <a:pt x="1464" y="1212"/>
                    <a:pt x="1375" y="1212"/>
                  </a:cubicBezTo>
                  <a:cubicBezTo>
                    <a:pt x="1287" y="1212"/>
                    <a:pt x="1216" y="1284"/>
                    <a:pt x="1216" y="1372"/>
                  </a:cubicBezTo>
                  <a:cubicBezTo>
                    <a:pt x="1216" y="1456"/>
                    <a:pt x="1281" y="1525"/>
                    <a:pt x="1364" y="1531"/>
                  </a:cubicBezTo>
                  <a:cubicBezTo>
                    <a:pt x="1947" y="2115"/>
                    <a:pt x="1947" y="2115"/>
                    <a:pt x="1947" y="2115"/>
                  </a:cubicBezTo>
                  <a:cubicBezTo>
                    <a:pt x="1993" y="2160"/>
                    <a:pt x="2067" y="2160"/>
                    <a:pt x="2112" y="2115"/>
                  </a:cubicBezTo>
                  <a:cubicBezTo>
                    <a:pt x="2157" y="2069"/>
                    <a:pt x="2157" y="1996"/>
                    <a:pt x="2112" y="1950"/>
                  </a:cubicBezTo>
                  <a:cubicBezTo>
                    <a:pt x="2088" y="1926"/>
                    <a:pt x="2088" y="1926"/>
                    <a:pt x="2088" y="1926"/>
                  </a:cubicBezTo>
                  <a:cubicBezTo>
                    <a:pt x="2168" y="1824"/>
                    <a:pt x="2223" y="1708"/>
                    <a:pt x="2252" y="1587"/>
                  </a:cubicBezTo>
                  <a:cubicBezTo>
                    <a:pt x="2331" y="1578"/>
                    <a:pt x="2393" y="1510"/>
                    <a:pt x="2393" y="1429"/>
                  </a:cubicBezTo>
                  <a:cubicBezTo>
                    <a:pt x="2393" y="1355"/>
                    <a:pt x="2342" y="1293"/>
                    <a:pt x="2274" y="1274"/>
                  </a:cubicBezTo>
                  <a:cubicBezTo>
                    <a:pt x="2262" y="1156"/>
                    <a:pt x="2227" y="1040"/>
                    <a:pt x="2169" y="933"/>
                  </a:cubicBezTo>
                  <a:cubicBezTo>
                    <a:pt x="2182" y="914"/>
                    <a:pt x="2190" y="891"/>
                    <a:pt x="2190" y="867"/>
                  </a:cubicBezTo>
                  <a:cubicBezTo>
                    <a:pt x="2190" y="805"/>
                    <a:pt x="2141" y="756"/>
                    <a:pt x="2080" y="756"/>
                  </a:cubicBezTo>
                  <a:cubicBezTo>
                    <a:pt x="2069" y="756"/>
                    <a:pt x="2058" y="758"/>
                    <a:pt x="2047" y="761"/>
                  </a:cubicBezTo>
                  <a:cubicBezTo>
                    <a:pt x="2036" y="748"/>
                    <a:pt x="2024" y="736"/>
                    <a:pt x="2012" y="724"/>
                  </a:cubicBezTo>
                  <a:cubicBezTo>
                    <a:pt x="1835" y="546"/>
                    <a:pt x="1601" y="457"/>
                    <a:pt x="1368" y="457"/>
                  </a:cubicBezTo>
                  <a:cubicBezTo>
                    <a:pt x="1135" y="457"/>
                    <a:pt x="902" y="546"/>
                    <a:pt x="724" y="724"/>
                  </a:cubicBezTo>
                  <a:cubicBezTo>
                    <a:pt x="559" y="889"/>
                    <a:pt x="471" y="1101"/>
                    <a:pt x="459" y="1317"/>
                  </a:cubicBezTo>
                  <a:cubicBezTo>
                    <a:pt x="392" y="1336"/>
                    <a:pt x="343" y="1398"/>
                    <a:pt x="343" y="1471"/>
                  </a:cubicBezTo>
                  <a:cubicBezTo>
                    <a:pt x="343" y="1557"/>
                    <a:pt x="410" y="1626"/>
                    <a:pt x="495" y="163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45" name="文本框 44"/>
            <p:cNvSpPr txBox="1"/>
            <p:nvPr/>
          </p:nvSpPr>
          <p:spPr>
            <a:xfrm>
              <a:off x="8314688" y="3379537"/>
              <a:ext cx="1078213" cy="308678"/>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校长驾驶舱</a:t>
              </a:r>
              <a:endParaRPr lang="zh-CN" altLang="en-US" sz="1400" dirty="0">
                <a:latin typeface="微软雅黑" panose="020B0503020204020204" pitchFamily="34" charset="-122"/>
                <a:ea typeface="微软雅黑" panose="020B0503020204020204" pitchFamily="34" charset="-122"/>
              </a:endParaRPr>
            </a:p>
          </p:txBody>
        </p:sp>
        <p:sp>
          <p:nvSpPr>
            <p:cNvPr id="47" name="KSO_Shape"/>
            <p:cNvSpPr>
              <a:spLocks noChangeAspect="1"/>
            </p:cNvSpPr>
            <p:nvPr/>
          </p:nvSpPr>
          <p:spPr bwMode="auto">
            <a:xfrm>
              <a:off x="5560459" y="3138250"/>
              <a:ext cx="346649" cy="528782"/>
            </a:xfrm>
            <a:custGeom>
              <a:avLst/>
              <a:gdLst>
                <a:gd name="T0" fmla="*/ 523549 w 1017588"/>
                <a:gd name="T1" fmla="*/ 1727615 h 1541463"/>
                <a:gd name="T2" fmla="*/ 500286 w 1017588"/>
                <a:gd name="T3" fmla="*/ 1754797 h 1541463"/>
                <a:gd name="T4" fmla="*/ 514299 w 1017588"/>
                <a:gd name="T5" fmla="*/ 1785062 h 1541463"/>
                <a:gd name="T6" fmla="*/ 565870 w 1017588"/>
                <a:gd name="T7" fmla="*/ 1799914 h 1541463"/>
                <a:gd name="T8" fmla="*/ 727866 w 1017588"/>
                <a:gd name="T9" fmla="*/ 1792908 h 1541463"/>
                <a:gd name="T10" fmla="*/ 755894 w 1017588"/>
                <a:gd name="T11" fmla="*/ 1767127 h 1541463"/>
                <a:gd name="T12" fmla="*/ 746644 w 1017588"/>
                <a:gd name="T13" fmla="*/ 1736302 h 1541463"/>
                <a:gd name="T14" fmla="*/ 699840 w 1017588"/>
                <a:gd name="T15" fmla="*/ 1718928 h 1541463"/>
                <a:gd name="T16" fmla="*/ 676426 w 1017588"/>
                <a:gd name="T17" fmla="*/ 1022988 h 1541463"/>
                <a:gd name="T18" fmla="*/ 599649 w 1017588"/>
                <a:gd name="T19" fmla="*/ 995802 h 1541463"/>
                <a:gd name="T20" fmla="*/ 553373 w 1017588"/>
                <a:gd name="T21" fmla="*/ 800995 h 1541463"/>
                <a:gd name="T22" fmla="*/ 485472 w 1017588"/>
                <a:gd name="T23" fmla="*/ 832354 h 1541463"/>
                <a:gd name="T24" fmla="*/ 596776 w 1017588"/>
                <a:gd name="T25" fmla="*/ 784482 h 1541463"/>
                <a:gd name="T26" fmla="*/ 728604 w 1017588"/>
                <a:gd name="T27" fmla="*/ 580721 h 1541463"/>
                <a:gd name="T28" fmla="*/ 843030 w 1017588"/>
                <a:gd name="T29" fmla="*/ 784482 h 1541463"/>
                <a:gd name="T30" fmla="*/ 843030 w 1017588"/>
                <a:gd name="T31" fmla="*/ 918269 h 1541463"/>
                <a:gd name="T32" fmla="*/ 843030 w 1017588"/>
                <a:gd name="T33" fmla="*/ 1045900 h 1541463"/>
                <a:gd name="T34" fmla="*/ 482521 w 1017588"/>
                <a:gd name="T35" fmla="*/ 1074558 h 1541463"/>
                <a:gd name="T36" fmla="*/ 311872 w 1017588"/>
                <a:gd name="T37" fmla="*/ 1174370 h 1541463"/>
                <a:gd name="T38" fmla="*/ 239632 w 1017588"/>
                <a:gd name="T39" fmla="*/ 174303 h 1541463"/>
                <a:gd name="T40" fmla="*/ 199554 w 1017588"/>
                <a:gd name="T41" fmla="*/ 196161 h 1541463"/>
                <a:gd name="T42" fmla="*/ 170686 w 1017588"/>
                <a:gd name="T43" fmla="*/ 231190 h 1541463"/>
                <a:gd name="T44" fmla="*/ 157232 w 1017588"/>
                <a:gd name="T45" fmla="*/ 275185 h 1541463"/>
                <a:gd name="T46" fmla="*/ 160036 w 1017588"/>
                <a:gd name="T47" fmla="*/ 1511278 h 1541463"/>
                <a:gd name="T48" fmla="*/ 179935 w 1017588"/>
                <a:gd name="T49" fmla="*/ 1552472 h 1541463"/>
                <a:gd name="T50" fmla="*/ 213568 w 1017588"/>
                <a:gd name="T51" fmla="*/ 1582736 h 1541463"/>
                <a:gd name="T52" fmla="*/ 257009 w 1017588"/>
                <a:gd name="T53" fmla="*/ 1598710 h 1541463"/>
                <a:gd name="T54" fmla="*/ 1006177 w 1017588"/>
                <a:gd name="T55" fmla="*/ 1597589 h 1541463"/>
                <a:gd name="T56" fmla="*/ 1048498 w 1017588"/>
                <a:gd name="T57" fmla="*/ 1579934 h 1541463"/>
                <a:gd name="T58" fmla="*/ 1080729 w 1017588"/>
                <a:gd name="T59" fmla="*/ 1547708 h 1541463"/>
                <a:gd name="T60" fmla="*/ 1098106 w 1017588"/>
                <a:gd name="T61" fmla="*/ 1505673 h 1541463"/>
                <a:gd name="T62" fmla="*/ 1099507 w 1017588"/>
                <a:gd name="T63" fmla="*/ 269581 h 1541463"/>
                <a:gd name="T64" fmla="*/ 1083532 w 1017588"/>
                <a:gd name="T65" fmla="*/ 226145 h 1541463"/>
                <a:gd name="T66" fmla="*/ 1053262 w 1017588"/>
                <a:gd name="T67" fmla="*/ 192518 h 1541463"/>
                <a:gd name="T68" fmla="*/ 1011783 w 1017588"/>
                <a:gd name="T69" fmla="*/ 172622 h 1541463"/>
                <a:gd name="T70" fmla="*/ 624727 w 1017588"/>
                <a:gd name="T71" fmla="*/ 43436 h 1541463"/>
                <a:gd name="T72" fmla="*/ 598662 w 1017588"/>
                <a:gd name="T73" fmla="*/ 57447 h 1541463"/>
                <a:gd name="T74" fmla="*/ 589973 w 1017588"/>
                <a:gd name="T75" fmla="*/ 86311 h 1541463"/>
                <a:gd name="T76" fmla="*/ 603706 w 1017588"/>
                <a:gd name="T77" fmla="*/ 112372 h 1541463"/>
                <a:gd name="T78" fmla="*/ 632574 w 1017588"/>
                <a:gd name="T79" fmla="*/ 120780 h 1541463"/>
                <a:gd name="T80" fmla="*/ 658359 w 1017588"/>
                <a:gd name="T81" fmla="*/ 107048 h 1541463"/>
                <a:gd name="T82" fmla="*/ 667048 w 1017588"/>
                <a:gd name="T83" fmla="*/ 78184 h 1541463"/>
                <a:gd name="T84" fmla="*/ 653314 w 1017588"/>
                <a:gd name="T85" fmla="*/ 52123 h 1541463"/>
                <a:gd name="T86" fmla="*/ 144340 w 1017588"/>
                <a:gd name="T87" fmla="*/ 0 h 1541463"/>
                <a:gd name="T88" fmla="*/ 1150237 w 1017588"/>
                <a:gd name="T89" fmla="*/ 6725 h 1541463"/>
                <a:gd name="T90" fmla="*/ 1202086 w 1017588"/>
                <a:gd name="T91" fmla="*/ 34749 h 1541463"/>
                <a:gd name="T92" fmla="*/ 1239083 w 1017588"/>
                <a:gd name="T93" fmla="*/ 79586 h 1541463"/>
                <a:gd name="T94" fmla="*/ 1256740 w 1017588"/>
                <a:gd name="T95" fmla="*/ 136752 h 1541463"/>
                <a:gd name="T96" fmla="*/ 1252536 w 1017588"/>
                <a:gd name="T97" fmla="*/ 1790947 h 1541463"/>
                <a:gd name="T98" fmla="*/ 1227312 w 1017588"/>
                <a:gd name="T99" fmla="*/ 1843910 h 1541463"/>
                <a:gd name="T100" fmla="*/ 1184149 w 1017588"/>
                <a:gd name="T101" fmla="*/ 1883142 h 1541463"/>
                <a:gd name="T102" fmla="*/ 1128095 w 1017588"/>
                <a:gd name="T103" fmla="*/ 1903319 h 1541463"/>
                <a:gd name="T104" fmla="*/ 121638 w 1017588"/>
                <a:gd name="T105" fmla="*/ 1901918 h 1541463"/>
                <a:gd name="T106" fmla="*/ 66985 w 1017588"/>
                <a:gd name="T107" fmla="*/ 1879219 h 1541463"/>
                <a:gd name="T108" fmla="*/ 25785 w 1017588"/>
                <a:gd name="T109" fmla="*/ 1838025 h 1541463"/>
                <a:gd name="T110" fmla="*/ 2802 w 1017588"/>
                <a:gd name="T111" fmla="*/ 1783381 h 1541463"/>
                <a:gd name="T112" fmla="*/ 1682 w 1017588"/>
                <a:gd name="T113" fmla="*/ 128905 h 1541463"/>
                <a:gd name="T114" fmla="*/ 21861 w 1017588"/>
                <a:gd name="T115" fmla="*/ 73141 h 1541463"/>
                <a:gd name="T116" fmla="*/ 60820 w 1017588"/>
                <a:gd name="T117" fmla="*/ 30266 h 1541463"/>
                <a:gd name="T118" fmla="*/ 114071 w 1017588"/>
                <a:gd name="T119" fmla="*/ 4764 h 154146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17588" h="1541463">
                  <a:moveTo>
                    <a:pt x="465468" y="1390219"/>
                  </a:moveTo>
                  <a:lnTo>
                    <a:pt x="457983" y="1390446"/>
                  </a:lnTo>
                  <a:lnTo>
                    <a:pt x="450951" y="1390900"/>
                  </a:lnTo>
                  <a:lnTo>
                    <a:pt x="444826" y="1391807"/>
                  </a:lnTo>
                  <a:lnTo>
                    <a:pt x="438702" y="1392940"/>
                  </a:lnTo>
                  <a:lnTo>
                    <a:pt x="433258" y="1394528"/>
                  </a:lnTo>
                  <a:lnTo>
                    <a:pt x="428267" y="1396115"/>
                  </a:lnTo>
                  <a:lnTo>
                    <a:pt x="423731" y="1397929"/>
                  </a:lnTo>
                  <a:lnTo>
                    <a:pt x="419648" y="1399970"/>
                  </a:lnTo>
                  <a:lnTo>
                    <a:pt x="416245" y="1402464"/>
                  </a:lnTo>
                  <a:lnTo>
                    <a:pt x="413069" y="1404958"/>
                  </a:lnTo>
                  <a:lnTo>
                    <a:pt x="410574" y="1407452"/>
                  </a:lnTo>
                  <a:lnTo>
                    <a:pt x="408533" y="1410627"/>
                  </a:lnTo>
                  <a:lnTo>
                    <a:pt x="406718" y="1413575"/>
                  </a:lnTo>
                  <a:lnTo>
                    <a:pt x="405584" y="1416749"/>
                  </a:lnTo>
                  <a:lnTo>
                    <a:pt x="404903" y="1419924"/>
                  </a:lnTo>
                  <a:lnTo>
                    <a:pt x="404676" y="1423325"/>
                  </a:lnTo>
                  <a:lnTo>
                    <a:pt x="404903" y="1426726"/>
                  </a:lnTo>
                  <a:lnTo>
                    <a:pt x="405584" y="1429901"/>
                  </a:lnTo>
                  <a:lnTo>
                    <a:pt x="406718" y="1433302"/>
                  </a:lnTo>
                  <a:lnTo>
                    <a:pt x="408533" y="1436250"/>
                  </a:lnTo>
                  <a:lnTo>
                    <a:pt x="410574" y="1439198"/>
                  </a:lnTo>
                  <a:lnTo>
                    <a:pt x="413069" y="1441919"/>
                  </a:lnTo>
                  <a:lnTo>
                    <a:pt x="416245" y="1444413"/>
                  </a:lnTo>
                  <a:lnTo>
                    <a:pt x="419648" y="1446907"/>
                  </a:lnTo>
                  <a:lnTo>
                    <a:pt x="423731" y="1448948"/>
                  </a:lnTo>
                  <a:lnTo>
                    <a:pt x="428267" y="1450762"/>
                  </a:lnTo>
                  <a:lnTo>
                    <a:pt x="433258" y="1452349"/>
                  </a:lnTo>
                  <a:lnTo>
                    <a:pt x="438702" y="1453937"/>
                  </a:lnTo>
                  <a:lnTo>
                    <a:pt x="444826" y="1455071"/>
                  </a:lnTo>
                  <a:lnTo>
                    <a:pt x="450951" y="1455751"/>
                  </a:lnTo>
                  <a:lnTo>
                    <a:pt x="457983" y="1456431"/>
                  </a:lnTo>
                  <a:lnTo>
                    <a:pt x="465468" y="1456431"/>
                  </a:lnTo>
                  <a:lnTo>
                    <a:pt x="551893" y="1456431"/>
                  </a:lnTo>
                  <a:lnTo>
                    <a:pt x="559379" y="1456431"/>
                  </a:lnTo>
                  <a:lnTo>
                    <a:pt x="566411" y="1455751"/>
                  </a:lnTo>
                  <a:lnTo>
                    <a:pt x="572762" y="1455071"/>
                  </a:lnTo>
                  <a:lnTo>
                    <a:pt x="578887" y="1453937"/>
                  </a:lnTo>
                  <a:lnTo>
                    <a:pt x="584104" y="1452349"/>
                  </a:lnTo>
                  <a:lnTo>
                    <a:pt x="589094" y="1450762"/>
                  </a:lnTo>
                  <a:lnTo>
                    <a:pt x="593858" y="1448948"/>
                  </a:lnTo>
                  <a:lnTo>
                    <a:pt x="597714" y="1446907"/>
                  </a:lnTo>
                  <a:lnTo>
                    <a:pt x="601343" y="1444413"/>
                  </a:lnTo>
                  <a:lnTo>
                    <a:pt x="604292" y="1441919"/>
                  </a:lnTo>
                  <a:lnTo>
                    <a:pt x="606788" y="1439198"/>
                  </a:lnTo>
                  <a:lnTo>
                    <a:pt x="609056" y="1436250"/>
                  </a:lnTo>
                  <a:lnTo>
                    <a:pt x="610644" y="1433302"/>
                  </a:lnTo>
                  <a:lnTo>
                    <a:pt x="611778" y="1429901"/>
                  </a:lnTo>
                  <a:lnTo>
                    <a:pt x="612458" y="1426726"/>
                  </a:lnTo>
                  <a:lnTo>
                    <a:pt x="612685" y="1423325"/>
                  </a:lnTo>
                  <a:lnTo>
                    <a:pt x="612458" y="1419924"/>
                  </a:lnTo>
                  <a:lnTo>
                    <a:pt x="611778" y="1416749"/>
                  </a:lnTo>
                  <a:lnTo>
                    <a:pt x="610644" y="1413575"/>
                  </a:lnTo>
                  <a:lnTo>
                    <a:pt x="609056" y="1410627"/>
                  </a:lnTo>
                  <a:lnTo>
                    <a:pt x="606788" y="1407452"/>
                  </a:lnTo>
                  <a:lnTo>
                    <a:pt x="604292" y="1404958"/>
                  </a:lnTo>
                  <a:lnTo>
                    <a:pt x="601343" y="1402464"/>
                  </a:lnTo>
                  <a:lnTo>
                    <a:pt x="597714" y="1399970"/>
                  </a:lnTo>
                  <a:lnTo>
                    <a:pt x="593858" y="1397929"/>
                  </a:lnTo>
                  <a:lnTo>
                    <a:pt x="589094" y="1396115"/>
                  </a:lnTo>
                  <a:lnTo>
                    <a:pt x="584104" y="1394528"/>
                  </a:lnTo>
                  <a:lnTo>
                    <a:pt x="578887" y="1392940"/>
                  </a:lnTo>
                  <a:lnTo>
                    <a:pt x="572762" y="1391807"/>
                  </a:lnTo>
                  <a:lnTo>
                    <a:pt x="566411" y="1390900"/>
                  </a:lnTo>
                  <a:lnTo>
                    <a:pt x="559379" y="1390446"/>
                  </a:lnTo>
                  <a:lnTo>
                    <a:pt x="551893" y="1390219"/>
                  </a:lnTo>
                  <a:lnTo>
                    <a:pt x="465468" y="1390219"/>
                  </a:lnTo>
                  <a:close/>
                  <a:moveTo>
                    <a:pt x="547461" y="827768"/>
                  </a:moveTo>
                  <a:lnTo>
                    <a:pt x="519798" y="846308"/>
                  </a:lnTo>
                  <a:lnTo>
                    <a:pt x="559944" y="846308"/>
                  </a:lnTo>
                  <a:lnTo>
                    <a:pt x="551997" y="834345"/>
                  </a:lnTo>
                  <a:lnTo>
                    <a:pt x="547461" y="827768"/>
                  </a:lnTo>
                  <a:close/>
                  <a:moveTo>
                    <a:pt x="564727" y="755943"/>
                  </a:moveTo>
                  <a:lnTo>
                    <a:pt x="598942" y="808038"/>
                  </a:lnTo>
                  <a:lnTo>
                    <a:pt x="679127" y="755943"/>
                  </a:lnTo>
                  <a:lnTo>
                    <a:pt x="564727" y="755943"/>
                  </a:lnTo>
                  <a:close/>
                  <a:moveTo>
                    <a:pt x="273918" y="755943"/>
                  </a:moveTo>
                  <a:lnTo>
                    <a:pt x="273918" y="846308"/>
                  </a:lnTo>
                  <a:lnTo>
                    <a:pt x="425020" y="846308"/>
                  </a:lnTo>
                  <a:lnTo>
                    <a:pt x="485322" y="805770"/>
                  </a:lnTo>
                  <a:lnTo>
                    <a:pt x="524556" y="779916"/>
                  </a:lnTo>
                  <a:lnTo>
                    <a:pt x="561586" y="755943"/>
                  </a:lnTo>
                  <a:lnTo>
                    <a:pt x="411666" y="755943"/>
                  </a:lnTo>
                  <a:lnTo>
                    <a:pt x="370497" y="842963"/>
                  </a:lnTo>
                  <a:lnTo>
                    <a:pt x="323850" y="818756"/>
                  </a:lnTo>
                  <a:lnTo>
                    <a:pt x="353355" y="755943"/>
                  </a:lnTo>
                  <a:lnTo>
                    <a:pt x="273918" y="755943"/>
                  </a:lnTo>
                  <a:close/>
                  <a:moveTo>
                    <a:pt x="447869" y="648139"/>
                  </a:moveTo>
                  <a:lnTo>
                    <a:pt x="471036" y="659260"/>
                  </a:lnTo>
                  <a:lnTo>
                    <a:pt x="476469" y="648139"/>
                  </a:lnTo>
                  <a:lnTo>
                    <a:pt x="447869" y="648139"/>
                  </a:lnTo>
                  <a:close/>
                  <a:moveTo>
                    <a:pt x="273918" y="648139"/>
                  </a:moveTo>
                  <a:lnTo>
                    <a:pt x="273918" y="743033"/>
                  </a:lnTo>
                  <a:lnTo>
                    <a:pt x="359419" y="743033"/>
                  </a:lnTo>
                  <a:lnTo>
                    <a:pt x="372308" y="715592"/>
                  </a:lnTo>
                  <a:lnTo>
                    <a:pt x="392914" y="673513"/>
                  </a:lnTo>
                  <a:lnTo>
                    <a:pt x="405067" y="648139"/>
                  </a:lnTo>
                  <a:lnTo>
                    <a:pt x="273918" y="648139"/>
                  </a:lnTo>
                  <a:close/>
                  <a:moveTo>
                    <a:pt x="273918" y="548715"/>
                  </a:moveTo>
                  <a:lnTo>
                    <a:pt x="273918" y="634777"/>
                  </a:lnTo>
                  <a:lnTo>
                    <a:pt x="411466" y="634777"/>
                  </a:lnTo>
                  <a:lnTo>
                    <a:pt x="413068" y="631433"/>
                  </a:lnTo>
                  <a:lnTo>
                    <a:pt x="420034" y="634777"/>
                  </a:lnTo>
                  <a:lnTo>
                    <a:pt x="482997" y="634777"/>
                  </a:lnTo>
                  <a:lnTo>
                    <a:pt x="525042" y="548715"/>
                  </a:lnTo>
                  <a:lnTo>
                    <a:pt x="273918" y="548715"/>
                  </a:lnTo>
                  <a:close/>
                  <a:moveTo>
                    <a:pt x="252412" y="469900"/>
                  </a:moveTo>
                  <a:lnTo>
                    <a:pt x="273918" y="469900"/>
                  </a:lnTo>
                  <a:lnTo>
                    <a:pt x="273918" y="535353"/>
                  </a:lnTo>
                  <a:lnTo>
                    <a:pt x="507374" y="535353"/>
                  </a:lnTo>
                  <a:lnTo>
                    <a:pt x="474433" y="518541"/>
                  </a:lnTo>
                  <a:lnTo>
                    <a:pt x="589691" y="469900"/>
                  </a:lnTo>
                  <a:lnTo>
                    <a:pt x="606435" y="535353"/>
                  </a:lnTo>
                  <a:lnTo>
                    <a:pt x="682527" y="535353"/>
                  </a:lnTo>
                  <a:lnTo>
                    <a:pt x="682527" y="548715"/>
                  </a:lnTo>
                  <a:lnTo>
                    <a:pt x="609854" y="548715"/>
                  </a:lnTo>
                  <a:lnTo>
                    <a:pt x="620713" y="591163"/>
                  </a:lnTo>
                  <a:lnTo>
                    <a:pt x="568406" y="564693"/>
                  </a:lnTo>
                  <a:lnTo>
                    <a:pt x="534887" y="634777"/>
                  </a:lnTo>
                  <a:lnTo>
                    <a:pt x="682301" y="634777"/>
                  </a:lnTo>
                  <a:lnTo>
                    <a:pt x="682301" y="648139"/>
                  </a:lnTo>
                  <a:lnTo>
                    <a:pt x="528496" y="648139"/>
                  </a:lnTo>
                  <a:lnTo>
                    <a:pt x="490284" y="728035"/>
                  </a:lnTo>
                  <a:lnTo>
                    <a:pt x="478282" y="722380"/>
                  </a:lnTo>
                  <a:lnTo>
                    <a:pt x="444316" y="705864"/>
                  </a:lnTo>
                  <a:lnTo>
                    <a:pt x="437070" y="702245"/>
                  </a:lnTo>
                  <a:lnTo>
                    <a:pt x="417773" y="743033"/>
                  </a:lnTo>
                  <a:lnTo>
                    <a:pt x="682301" y="743033"/>
                  </a:lnTo>
                  <a:lnTo>
                    <a:pt x="682301" y="753881"/>
                  </a:lnTo>
                  <a:lnTo>
                    <a:pt x="705758" y="738641"/>
                  </a:lnTo>
                  <a:lnTo>
                    <a:pt x="674461" y="688975"/>
                  </a:lnTo>
                  <a:lnTo>
                    <a:pt x="798513" y="706438"/>
                  </a:lnTo>
                  <a:lnTo>
                    <a:pt x="762681" y="826634"/>
                  </a:lnTo>
                  <a:lnTo>
                    <a:pt x="731385" y="776968"/>
                  </a:lnTo>
                  <a:lnTo>
                    <a:pt x="626904" y="846308"/>
                  </a:lnTo>
                  <a:lnTo>
                    <a:pt x="682301" y="846308"/>
                  </a:lnTo>
                  <a:lnTo>
                    <a:pt x="682301" y="859670"/>
                  </a:lnTo>
                  <a:lnTo>
                    <a:pt x="606771" y="859670"/>
                  </a:lnTo>
                  <a:lnTo>
                    <a:pt x="580345" y="877207"/>
                  </a:lnTo>
                  <a:lnTo>
                    <a:pt x="573088" y="866095"/>
                  </a:lnTo>
                  <a:lnTo>
                    <a:pt x="568820" y="859670"/>
                  </a:lnTo>
                  <a:lnTo>
                    <a:pt x="499859" y="859670"/>
                  </a:lnTo>
                  <a:lnTo>
                    <a:pt x="418193" y="914400"/>
                  </a:lnTo>
                  <a:lnTo>
                    <a:pt x="390525" y="869497"/>
                  </a:lnTo>
                  <a:lnTo>
                    <a:pt x="405143" y="859670"/>
                  </a:lnTo>
                  <a:lnTo>
                    <a:pt x="273918" y="859670"/>
                  </a:lnTo>
                  <a:lnTo>
                    <a:pt x="273918" y="950261"/>
                  </a:lnTo>
                  <a:lnTo>
                    <a:pt x="754062" y="950261"/>
                  </a:lnTo>
                  <a:lnTo>
                    <a:pt x="754062" y="971550"/>
                  </a:lnTo>
                  <a:lnTo>
                    <a:pt x="273918" y="971550"/>
                  </a:lnTo>
                  <a:lnTo>
                    <a:pt x="252412" y="971550"/>
                  </a:lnTo>
                  <a:lnTo>
                    <a:pt x="252412" y="950261"/>
                  </a:lnTo>
                  <a:lnTo>
                    <a:pt x="252412" y="469900"/>
                  </a:lnTo>
                  <a:close/>
                  <a:moveTo>
                    <a:pt x="222527" y="136732"/>
                  </a:moveTo>
                  <a:lnTo>
                    <a:pt x="217536" y="136959"/>
                  </a:lnTo>
                  <a:lnTo>
                    <a:pt x="212546" y="137185"/>
                  </a:lnTo>
                  <a:lnTo>
                    <a:pt x="208009" y="137866"/>
                  </a:lnTo>
                  <a:lnTo>
                    <a:pt x="203246" y="138773"/>
                  </a:lnTo>
                  <a:lnTo>
                    <a:pt x="198482" y="139680"/>
                  </a:lnTo>
                  <a:lnTo>
                    <a:pt x="193945" y="141040"/>
                  </a:lnTo>
                  <a:lnTo>
                    <a:pt x="189409" y="142628"/>
                  </a:lnTo>
                  <a:lnTo>
                    <a:pt x="185326" y="144442"/>
                  </a:lnTo>
                  <a:lnTo>
                    <a:pt x="181016" y="146256"/>
                  </a:lnTo>
                  <a:lnTo>
                    <a:pt x="176706" y="148296"/>
                  </a:lnTo>
                  <a:lnTo>
                    <a:pt x="172850" y="150791"/>
                  </a:lnTo>
                  <a:lnTo>
                    <a:pt x="168767" y="153058"/>
                  </a:lnTo>
                  <a:lnTo>
                    <a:pt x="165137" y="155779"/>
                  </a:lnTo>
                  <a:lnTo>
                    <a:pt x="161508" y="158727"/>
                  </a:lnTo>
                  <a:lnTo>
                    <a:pt x="158105" y="161675"/>
                  </a:lnTo>
                  <a:lnTo>
                    <a:pt x="154703" y="164849"/>
                  </a:lnTo>
                  <a:lnTo>
                    <a:pt x="151527" y="168251"/>
                  </a:lnTo>
                  <a:lnTo>
                    <a:pt x="148578" y="171425"/>
                  </a:lnTo>
                  <a:lnTo>
                    <a:pt x="145629" y="175280"/>
                  </a:lnTo>
                  <a:lnTo>
                    <a:pt x="143134" y="178908"/>
                  </a:lnTo>
                  <a:lnTo>
                    <a:pt x="140639" y="182989"/>
                  </a:lnTo>
                  <a:lnTo>
                    <a:pt x="138144" y="187071"/>
                  </a:lnTo>
                  <a:lnTo>
                    <a:pt x="136102" y="190926"/>
                  </a:lnTo>
                  <a:lnTo>
                    <a:pt x="134287" y="195461"/>
                  </a:lnTo>
                  <a:lnTo>
                    <a:pt x="132246" y="199542"/>
                  </a:lnTo>
                  <a:lnTo>
                    <a:pt x="130885" y="204077"/>
                  </a:lnTo>
                  <a:lnTo>
                    <a:pt x="129524" y="208612"/>
                  </a:lnTo>
                  <a:lnTo>
                    <a:pt x="128616" y="213148"/>
                  </a:lnTo>
                  <a:lnTo>
                    <a:pt x="127709" y="218136"/>
                  </a:lnTo>
                  <a:lnTo>
                    <a:pt x="127255" y="222671"/>
                  </a:lnTo>
                  <a:lnTo>
                    <a:pt x="126802" y="227660"/>
                  </a:lnTo>
                  <a:lnTo>
                    <a:pt x="126802" y="232648"/>
                  </a:lnTo>
                  <a:lnTo>
                    <a:pt x="126802" y="1198840"/>
                  </a:lnTo>
                  <a:lnTo>
                    <a:pt x="126802" y="1203829"/>
                  </a:lnTo>
                  <a:lnTo>
                    <a:pt x="127255" y="1208591"/>
                  </a:lnTo>
                  <a:lnTo>
                    <a:pt x="127709" y="1213579"/>
                  </a:lnTo>
                  <a:lnTo>
                    <a:pt x="128616" y="1218341"/>
                  </a:lnTo>
                  <a:lnTo>
                    <a:pt x="129524" y="1222876"/>
                  </a:lnTo>
                  <a:lnTo>
                    <a:pt x="130885" y="1227411"/>
                  </a:lnTo>
                  <a:lnTo>
                    <a:pt x="132246" y="1231946"/>
                  </a:lnTo>
                  <a:lnTo>
                    <a:pt x="134287" y="1236254"/>
                  </a:lnTo>
                  <a:lnTo>
                    <a:pt x="136102" y="1240563"/>
                  </a:lnTo>
                  <a:lnTo>
                    <a:pt x="138144" y="1244418"/>
                  </a:lnTo>
                  <a:lnTo>
                    <a:pt x="140639" y="1248726"/>
                  </a:lnTo>
                  <a:lnTo>
                    <a:pt x="143134" y="1252354"/>
                  </a:lnTo>
                  <a:lnTo>
                    <a:pt x="145629" y="1256209"/>
                  </a:lnTo>
                  <a:lnTo>
                    <a:pt x="148578" y="1259837"/>
                  </a:lnTo>
                  <a:lnTo>
                    <a:pt x="151527" y="1263465"/>
                  </a:lnTo>
                  <a:lnTo>
                    <a:pt x="154703" y="1266639"/>
                  </a:lnTo>
                  <a:lnTo>
                    <a:pt x="158105" y="1269814"/>
                  </a:lnTo>
                  <a:lnTo>
                    <a:pt x="161508" y="1272762"/>
                  </a:lnTo>
                  <a:lnTo>
                    <a:pt x="165137" y="1275709"/>
                  </a:lnTo>
                  <a:lnTo>
                    <a:pt x="168767" y="1278430"/>
                  </a:lnTo>
                  <a:lnTo>
                    <a:pt x="172850" y="1280698"/>
                  </a:lnTo>
                  <a:lnTo>
                    <a:pt x="176706" y="1283192"/>
                  </a:lnTo>
                  <a:lnTo>
                    <a:pt x="181016" y="1285233"/>
                  </a:lnTo>
                  <a:lnTo>
                    <a:pt x="185326" y="1287274"/>
                  </a:lnTo>
                  <a:lnTo>
                    <a:pt x="189409" y="1288861"/>
                  </a:lnTo>
                  <a:lnTo>
                    <a:pt x="193945" y="1290448"/>
                  </a:lnTo>
                  <a:lnTo>
                    <a:pt x="198482" y="1291809"/>
                  </a:lnTo>
                  <a:lnTo>
                    <a:pt x="203246" y="1292716"/>
                  </a:lnTo>
                  <a:lnTo>
                    <a:pt x="208009" y="1293623"/>
                  </a:lnTo>
                  <a:lnTo>
                    <a:pt x="212546" y="1294303"/>
                  </a:lnTo>
                  <a:lnTo>
                    <a:pt x="217536" y="1294530"/>
                  </a:lnTo>
                  <a:lnTo>
                    <a:pt x="222527" y="1294757"/>
                  </a:lnTo>
                  <a:lnTo>
                    <a:pt x="795062" y="1294757"/>
                  </a:lnTo>
                  <a:lnTo>
                    <a:pt x="799825" y="1294530"/>
                  </a:lnTo>
                  <a:lnTo>
                    <a:pt x="804816" y="1294303"/>
                  </a:lnTo>
                  <a:lnTo>
                    <a:pt x="809579" y="1293623"/>
                  </a:lnTo>
                  <a:lnTo>
                    <a:pt x="814343" y="1292716"/>
                  </a:lnTo>
                  <a:lnTo>
                    <a:pt x="818880" y="1291809"/>
                  </a:lnTo>
                  <a:lnTo>
                    <a:pt x="823643" y="1290448"/>
                  </a:lnTo>
                  <a:lnTo>
                    <a:pt x="827953" y="1288861"/>
                  </a:lnTo>
                  <a:lnTo>
                    <a:pt x="832263" y="1287274"/>
                  </a:lnTo>
                  <a:lnTo>
                    <a:pt x="836573" y="1285233"/>
                  </a:lnTo>
                  <a:lnTo>
                    <a:pt x="840656" y="1283192"/>
                  </a:lnTo>
                  <a:lnTo>
                    <a:pt x="844512" y="1280698"/>
                  </a:lnTo>
                  <a:lnTo>
                    <a:pt x="848595" y="1278430"/>
                  </a:lnTo>
                  <a:lnTo>
                    <a:pt x="852451" y="1275709"/>
                  </a:lnTo>
                  <a:lnTo>
                    <a:pt x="856081" y="1272762"/>
                  </a:lnTo>
                  <a:lnTo>
                    <a:pt x="859256" y="1269814"/>
                  </a:lnTo>
                  <a:lnTo>
                    <a:pt x="862886" y="1266639"/>
                  </a:lnTo>
                  <a:lnTo>
                    <a:pt x="865835" y="1263465"/>
                  </a:lnTo>
                  <a:lnTo>
                    <a:pt x="869010" y="1259837"/>
                  </a:lnTo>
                  <a:lnTo>
                    <a:pt x="871732" y="1256209"/>
                  </a:lnTo>
                  <a:lnTo>
                    <a:pt x="874681" y="1252354"/>
                  </a:lnTo>
                  <a:lnTo>
                    <a:pt x="876950" y="1248726"/>
                  </a:lnTo>
                  <a:lnTo>
                    <a:pt x="879218" y="1244418"/>
                  </a:lnTo>
                  <a:lnTo>
                    <a:pt x="881260" y="1240563"/>
                  </a:lnTo>
                  <a:lnTo>
                    <a:pt x="883301" y="1236254"/>
                  </a:lnTo>
                  <a:lnTo>
                    <a:pt x="885116" y="1231946"/>
                  </a:lnTo>
                  <a:lnTo>
                    <a:pt x="886477" y="1227411"/>
                  </a:lnTo>
                  <a:lnTo>
                    <a:pt x="887838" y="1222876"/>
                  </a:lnTo>
                  <a:lnTo>
                    <a:pt x="888745" y="1218341"/>
                  </a:lnTo>
                  <a:lnTo>
                    <a:pt x="889879" y="1213579"/>
                  </a:lnTo>
                  <a:lnTo>
                    <a:pt x="890560" y="1208591"/>
                  </a:lnTo>
                  <a:lnTo>
                    <a:pt x="890787" y="1203829"/>
                  </a:lnTo>
                  <a:lnTo>
                    <a:pt x="891014" y="1198840"/>
                  </a:lnTo>
                  <a:lnTo>
                    <a:pt x="891014" y="232648"/>
                  </a:lnTo>
                  <a:lnTo>
                    <a:pt x="890787" y="227660"/>
                  </a:lnTo>
                  <a:lnTo>
                    <a:pt x="890560" y="222671"/>
                  </a:lnTo>
                  <a:lnTo>
                    <a:pt x="889879" y="218136"/>
                  </a:lnTo>
                  <a:lnTo>
                    <a:pt x="888745" y="213148"/>
                  </a:lnTo>
                  <a:lnTo>
                    <a:pt x="887838" y="208612"/>
                  </a:lnTo>
                  <a:lnTo>
                    <a:pt x="886477" y="204077"/>
                  </a:lnTo>
                  <a:lnTo>
                    <a:pt x="885116" y="199542"/>
                  </a:lnTo>
                  <a:lnTo>
                    <a:pt x="883301" y="195461"/>
                  </a:lnTo>
                  <a:lnTo>
                    <a:pt x="881260" y="190926"/>
                  </a:lnTo>
                  <a:lnTo>
                    <a:pt x="879218" y="187071"/>
                  </a:lnTo>
                  <a:lnTo>
                    <a:pt x="876950" y="182989"/>
                  </a:lnTo>
                  <a:lnTo>
                    <a:pt x="874681" y="178908"/>
                  </a:lnTo>
                  <a:lnTo>
                    <a:pt x="871732" y="175280"/>
                  </a:lnTo>
                  <a:lnTo>
                    <a:pt x="869010" y="171425"/>
                  </a:lnTo>
                  <a:lnTo>
                    <a:pt x="865835" y="168251"/>
                  </a:lnTo>
                  <a:lnTo>
                    <a:pt x="862886" y="164849"/>
                  </a:lnTo>
                  <a:lnTo>
                    <a:pt x="859256" y="161675"/>
                  </a:lnTo>
                  <a:lnTo>
                    <a:pt x="856081" y="158727"/>
                  </a:lnTo>
                  <a:lnTo>
                    <a:pt x="852451" y="155779"/>
                  </a:lnTo>
                  <a:lnTo>
                    <a:pt x="848595" y="153058"/>
                  </a:lnTo>
                  <a:lnTo>
                    <a:pt x="844512" y="150791"/>
                  </a:lnTo>
                  <a:lnTo>
                    <a:pt x="840656" y="148296"/>
                  </a:lnTo>
                  <a:lnTo>
                    <a:pt x="836573" y="146256"/>
                  </a:lnTo>
                  <a:lnTo>
                    <a:pt x="832263" y="144442"/>
                  </a:lnTo>
                  <a:lnTo>
                    <a:pt x="827953" y="142628"/>
                  </a:lnTo>
                  <a:lnTo>
                    <a:pt x="823643" y="141040"/>
                  </a:lnTo>
                  <a:lnTo>
                    <a:pt x="818880" y="139680"/>
                  </a:lnTo>
                  <a:lnTo>
                    <a:pt x="814343" y="138773"/>
                  </a:lnTo>
                  <a:lnTo>
                    <a:pt x="809579" y="137866"/>
                  </a:lnTo>
                  <a:lnTo>
                    <a:pt x="804816" y="137185"/>
                  </a:lnTo>
                  <a:lnTo>
                    <a:pt x="799825" y="136959"/>
                  </a:lnTo>
                  <a:lnTo>
                    <a:pt x="795062" y="136732"/>
                  </a:lnTo>
                  <a:lnTo>
                    <a:pt x="222527" y="136732"/>
                  </a:lnTo>
                  <a:close/>
                  <a:moveTo>
                    <a:pt x="508567" y="34920"/>
                  </a:moveTo>
                  <a:lnTo>
                    <a:pt x="505619" y="35147"/>
                  </a:lnTo>
                  <a:lnTo>
                    <a:pt x="502216" y="35600"/>
                  </a:lnTo>
                  <a:lnTo>
                    <a:pt x="499494" y="36507"/>
                  </a:lnTo>
                  <a:lnTo>
                    <a:pt x="496545" y="37414"/>
                  </a:lnTo>
                  <a:lnTo>
                    <a:pt x="493596" y="39002"/>
                  </a:lnTo>
                  <a:lnTo>
                    <a:pt x="491101" y="40362"/>
                  </a:lnTo>
                  <a:lnTo>
                    <a:pt x="488606" y="42176"/>
                  </a:lnTo>
                  <a:lnTo>
                    <a:pt x="486337" y="44217"/>
                  </a:lnTo>
                  <a:lnTo>
                    <a:pt x="484523" y="46484"/>
                  </a:lnTo>
                  <a:lnTo>
                    <a:pt x="482708" y="48979"/>
                  </a:lnTo>
                  <a:lnTo>
                    <a:pt x="480893" y="51473"/>
                  </a:lnTo>
                  <a:lnTo>
                    <a:pt x="479759" y="54421"/>
                  </a:lnTo>
                  <a:lnTo>
                    <a:pt x="478625" y="57142"/>
                  </a:lnTo>
                  <a:lnTo>
                    <a:pt x="477944" y="60090"/>
                  </a:lnTo>
                  <a:lnTo>
                    <a:pt x="477491" y="63264"/>
                  </a:lnTo>
                  <a:lnTo>
                    <a:pt x="477264" y="66439"/>
                  </a:lnTo>
                  <a:lnTo>
                    <a:pt x="477491" y="69840"/>
                  </a:lnTo>
                  <a:lnTo>
                    <a:pt x="477944" y="72788"/>
                  </a:lnTo>
                  <a:lnTo>
                    <a:pt x="478625" y="75962"/>
                  </a:lnTo>
                  <a:lnTo>
                    <a:pt x="479759" y="78683"/>
                  </a:lnTo>
                  <a:lnTo>
                    <a:pt x="480893" y="81404"/>
                  </a:lnTo>
                  <a:lnTo>
                    <a:pt x="482708" y="84125"/>
                  </a:lnTo>
                  <a:lnTo>
                    <a:pt x="484523" y="86620"/>
                  </a:lnTo>
                  <a:lnTo>
                    <a:pt x="486337" y="88660"/>
                  </a:lnTo>
                  <a:lnTo>
                    <a:pt x="488606" y="90928"/>
                  </a:lnTo>
                  <a:lnTo>
                    <a:pt x="491101" y="92742"/>
                  </a:lnTo>
                  <a:lnTo>
                    <a:pt x="493596" y="94103"/>
                  </a:lnTo>
                  <a:lnTo>
                    <a:pt x="496545" y="95463"/>
                  </a:lnTo>
                  <a:lnTo>
                    <a:pt x="499494" y="96370"/>
                  </a:lnTo>
                  <a:lnTo>
                    <a:pt x="502216" y="97277"/>
                  </a:lnTo>
                  <a:lnTo>
                    <a:pt x="505619" y="97731"/>
                  </a:lnTo>
                  <a:lnTo>
                    <a:pt x="508567" y="97731"/>
                  </a:lnTo>
                  <a:lnTo>
                    <a:pt x="511970" y="97731"/>
                  </a:lnTo>
                  <a:lnTo>
                    <a:pt x="515146" y="97277"/>
                  </a:lnTo>
                  <a:lnTo>
                    <a:pt x="517868" y="96370"/>
                  </a:lnTo>
                  <a:lnTo>
                    <a:pt x="521043" y="95463"/>
                  </a:lnTo>
                  <a:lnTo>
                    <a:pt x="523765" y="94103"/>
                  </a:lnTo>
                  <a:lnTo>
                    <a:pt x="526487" y="92742"/>
                  </a:lnTo>
                  <a:lnTo>
                    <a:pt x="528756" y="90928"/>
                  </a:lnTo>
                  <a:lnTo>
                    <a:pt x="531024" y="88660"/>
                  </a:lnTo>
                  <a:lnTo>
                    <a:pt x="532839" y="86620"/>
                  </a:lnTo>
                  <a:lnTo>
                    <a:pt x="534880" y="84125"/>
                  </a:lnTo>
                  <a:lnTo>
                    <a:pt x="536468" y="81404"/>
                  </a:lnTo>
                  <a:lnTo>
                    <a:pt x="537602" y="78683"/>
                  </a:lnTo>
                  <a:lnTo>
                    <a:pt x="538737" y="75962"/>
                  </a:lnTo>
                  <a:lnTo>
                    <a:pt x="539417" y="72788"/>
                  </a:lnTo>
                  <a:lnTo>
                    <a:pt x="539871" y="69840"/>
                  </a:lnTo>
                  <a:lnTo>
                    <a:pt x="540098" y="66439"/>
                  </a:lnTo>
                  <a:lnTo>
                    <a:pt x="539871" y="63264"/>
                  </a:lnTo>
                  <a:lnTo>
                    <a:pt x="539417" y="60090"/>
                  </a:lnTo>
                  <a:lnTo>
                    <a:pt x="538737" y="57142"/>
                  </a:lnTo>
                  <a:lnTo>
                    <a:pt x="537602" y="54421"/>
                  </a:lnTo>
                  <a:lnTo>
                    <a:pt x="536468" y="51473"/>
                  </a:lnTo>
                  <a:lnTo>
                    <a:pt x="534880" y="48979"/>
                  </a:lnTo>
                  <a:lnTo>
                    <a:pt x="532839" y="46484"/>
                  </a:lnTo>
                  <a:lnTo>
                    <a:pt x="531024" y="44217"/>
                  </a:lnTo>
                  <a:lnTo>
                    <a:pt x="528756" y="42176"/>
                  </a:lnTo>
                  <a:lnTo>
                    <a:pt x="526487" y="40362"/>
                  </a:lnTo>
                  <a:lnTo>
                    <a:pt x="523765" y="39002"/>
                  </a:lnTo>
                  <a:lnTo>
                    <a:pt x="521043" y="37414"/>
                  </a:lnTo>
                  <a:lnTo>
                    <a:pt x="517868" y="36507"/>
                  </a:lnTo>
                  <a:lnTo>
                    <a:pt x="515146" y="35600"/>
                  </a:lnTo>
                  <a:lnTo>
                    <a:pt x="511970" y="35147"/>
                  </a:lnTo>
                  <a:lnTo>
                    <a:pt x="508567" y="34920"/>
                  </a:lnTo>
                  <a:close/>
                  <a:moveTo>
                    <a:pt x="116821" y="0"/>
                  </a:moveTo>
                  <a:lnTo>
                    <a:pt x="123172" y="0"/>
                  </a:lnTo>
                  <a:lnTo>
                    <a:pt x="894189" y="0"/>
                  </a:lnTo>
                  <a:lnTo>
                    <a:pt x="900541" y="0"/>
                  </a:lnTo>
                  <a:lnTo>
                    <a:pt x="906892" y="454"/>
                  </a:lnTo>
                  <a:lnTo>
                    <a:pt x="913017" y="1361"/>
                  </a:lnTo>
                  <a:lnTo>
                    <a:pt x="919141" y="2495"/>
                  </a:lnTo>
                  <a:lnTo>
                    <a:pt x="925039" y="3855"/>
                  </a:lnTo>
                  <a:lnTo>
                    <a:pt x="930937" y="5442"/>
                  </a:lnTo>
                  <a:lnTo>
                    <a:pt x="936608" y="7483"/>
                  </a:lnTo>
                  <a:lnTo>
                    <a:pt x="942279" y="9751"/>
                  </a:lnTo>
                  <a:lnTo>
                    <a:pt x="947723" y="12245"/>
                  </a:lnTo>
                  <a:lnTo>
                    <a:pt x="952940" y="14739"/>
                  </a:lnTo>
                  <a:lnTo>
                    <a:pt x="958384" y="17914"/>
                  </a:lnTo>
                  <a:lnTo>
                    <a:pt x="963147" y="21088"/>
                  </a:lnTo>
                  <a:lnTo>
                    <a:pt x="968138" y="24490"/>
                  </a:lnTo>
                  <a:lnTo>
                    <a:pt x="972901" y="28118"/>
                  </a:lnTo>
                  <a:lnTo>
                    <a:pt x="977211" y="32199"/>
                  </a:lnTo>
                  <a:lnTo>
                    <a:pt x="981521" y="36054"/>
                  </a:lnTo>
                  <a:lnTo>
                    <a:pt x="985377" y="40362"/>
                  </a:lnTo>
                  <a:lnTo>
                    <a:pt x="989461" y="44670"/>
                  </a:lnTo>
                  <a:lnTo>
                    <a:pt x="993317" y="49432"/>
                  </a:lnTo>
                  <a:lnTo>
                    <a:pt x="996492" y="54421"/>
                  </a:lnTo>
                  <a:lnTo>
                    <a:pt x="999668" y="59183"/>
                  </a:lnTo>
                  <a:lnTo>
                    <a:pt x="1002844" y="64398"/>
                  </a:lnTo>
                  <a:lnTo>
                    <a:pt x="1005339" y="69840"/>
                  </a:lnTo>
                  <a:lnTo>
                    <a:pt x="1008061" y="75282"/>
                  </a:lnTo>
                  <a:lnTo>
                    <a:pt x="1010103" y="80724"/>
                  </a:lnTo>
                  <a:lnTo>
                    <a:pt x="1012144" y="86620"/>
                  </a:lnTo>
                  <a:lnTo>
                    <a:pt x="1013732" y="92515"/>
                  </a:lnTo>
                  <a:lnTo>
                    <a:pt x="1015093" y="98638"/>
                  </a:lnTo>
                  <a:lnTo>
                    <a:pt x="1016227" y="104306"/>
                  </a:lnTo>
                  <a:lnTo>
                    <a:pt x="1017135" y="110655"/>
                  </a:lnTo>
                  <a:lnTo>
                    <a:pt x="1017588" y="117004"/>
                  </a:lnTo>
                  <a:lnTo>
                    <a:pt x="1017588" y="123354"/>
                  </a:lnTo>
                  <a:lnTo>
                    <a:pt x="1017588" y="1418337"/>
                  </a:lnTo>
                  <a:lnTo>
                    <a:pt x="1017588" y="1424686"/>
                  </a:lnTo>
                  <a:lnTo>
                    <a:pt x="1017135" y="1431035"/>
                  </a:lnTo>
                  <a:lnTo>
                    <a:pt x="1016227" y="1436930"/>
                  </a:lnTo>
                  <a:lnTo>
                    <a:pt x="1015093" y="1443053"/>
                  </a:lnTo>
                  <a:lnTo>
                    <a:pt x="1013732" y="1449175"/>
                  </a:lnTo>
                  <a:lnTo>
                    <a:pt x="1012144" y="1455071"/>
                  </a:lnTo>
                  <a:lnTo>
                    <a:pt x="1010103" y="1460739"/>
                  </a:lnTo>
                  <a:lnTo>
                    <a:pt x="1008061" y="1466181"/>
                  </a:lnTo>
                  <a:lnTo>
                    <a:pt x="1005339" y="1471850"/>
                  </a:lnTo>
                  <a:lnTo>
                    <a:pt x="1002844" y="1477065"/>
                  </a:lnTo>
                  <a:lnTo>
                    <a:pt x="999668" y="1482054"/>
                  </a:lnTo>
                  <a:lnTo>
                    <a:pt x="996492" y="1487269"/>
                  </a:lnTo>
                  <a:lnTo>
                    <a:pt x="993317" y="1492031"/>
                  </a:lnTo>
                  <a:lnTo>
                    <a:pt x="989461" y="1496566"/>
                  </a:lnTo>
                  <a:lnTo>
                    <a:pt x="985377" y="1501101"/>
                  </a:lnTo>
                  <a:lnTo>
                    <a:pt x="981521" y="1505636"/>
                  </a:lnTo>
                  <a:lnTo>
                    <a:pt x="977211" y="1509491"/>
                  </a:lnTo>
                  <a:lnTo>
                    <a:pt x="972901" y="1513573"/>
                  </a:lnTo>
                  <a:lnTo>
                    <a:pt x="968138" y="1516974"/>
                  </a:lnTo>
                  <a:lnTo>
                    <a:pt x="963147" y="1520602"/>
                  </a:lnTo>
                  <a:lnTo>
                    <a:pt x="958384" y="1523776"/>
                  </a:lnTo>
                  <a:lnTo>
                    <a:pt x="952940" y="1526724"/>
                  </a:lnTo>
                  <a:lnTo>
                    <a:pt x="947723" y="1529445"/>
                  </a:lnTo>
                  <a:lnTo>
                    <a:pt x="942279" y="1531940"/>
                  </a:lnTo>
                  <a:lnTo>
                    <a:pt x="936608" y="1533980"/>
                  </a:lnTo>
                  <a:lnTo>
                    <a:pt x="930937" y="1536021"/>
                  </a:lnTo>
                  <a:lnTo>
                    <a:pt x="925039" y="1537835"/>
                  </a:lnTo>
                  <a:lnTo>
                    <a:pt x="919141" y="1538969"/>
                  </a:lnTo>
                  <a:lnTo>
                    <a:pt x="913017" y="1540103"/>
                  </a:lnTo>
                  <a:lnTo>
                    <a:pt x="906892" y="1540783"/>
                  </a:lnTo>
                  <a:lnTo>
                    <a:pt x="900541" y="1541236"/>
                  </a:lnTo>
                  <a:lnTo>
                    <a:pt x="894189" y="1541463"/>
                  </a:lnTo>
                  <a:lnTo>
                    <a:pt x="123172" y="1541463"/>
                  </a:lnTo>
                  <a:lnTo>
                    <a:pt x="116821" y="1541236"/>
                  </a:lnTo>
                  <a:lnTo>
                    <a:pt x="110696" y="1540783"/>
                  </a:lnTo>
                  <a:lnTo>
                    <a:pt x="104572" y="1540103"/>
                  </a:lnTo>
                  <a:lnTo>
                    <a:pt x="98447" y="1538969"/>
                  </a:lnTo>
                  <a:lnTo>
                    <a:pt x="92323" y="1537835"/>
                  </a:lnTo>
                  <a:lnTo>
                    <a:pt x="86425" y="1536021"/>
                  </a:lnTo>
                  <a:lnTo>
                    <a:pt x="80981" y="1533980"/>
                  </a:lnTo>
                  <a:lnTo>
                    <a:pt x="75310" y="1531940"/>
                  </a:lnTo>
                  <a:lnTo>
                    <a:pt x="69639" y="1529445"/>
                  </a:lnTo>
                  <a:lnTo>
                    <a:pt x="64422" y="1526724"/>
                  </a:lnTo>
                  <a:lnTo>
                    <a:pt x="59204" y="1523776"/>
                  </a:lnTo>
                  <a:lnTo>
                    <a:pt x="54214" y="1520602"/>
                  </a:lnTo>
                  <a:lnTo>
                    <a:pt x="49224" y="1516974"/>
                  </a:lnTo>
                  <a:lnTo>
                    <a:pt x="44687" y="1513573"/>
                  </a:lnTo>
                  <a:lnTo>
                    <a:pt x="40150" y="1509491"/>
                  </a:lnTo>
                  <a:lnTo>
                    <a:pt x="35840" y="1505636"/>
                  </a:lnTo>
                  <a:lnTo>
                    <a:pt x="31984" y="1501101"/>
                  </a:lnTo>
                  <a:lnTo>
                    <a:pt x="27901" y="1496566"/>
                  </a:lnTo>
                  <a:lnTo>
                    <a:pt x="24272" y="1492031"/>
                  </a:lnTo>
                  <a:lnTo>
                    <a:pt x="20869" y="1487269"/>
                  </a:lnTo>
                  <a:lnTo>
                    <a:pt x="17693" y="1482054"/>
                  </a:lnTo>
                  <a:lnTo>
                    <a:pt x="14744" y="1477065"/>
                  </a:lnTo>
                  <a:lnTo>
                    <a:pt x="12022" y="1471850"/>
                  </a:lnTo>
                  <a:lnTo>
                    <a:pt x="9527" y="1466181"/>
                  </a:lnTo>
                  <a:lnTo>
                    <a:pt x="7486" y="1460739"/>
                  </a:lnTo>
                  <a:lnTo>
                    <a:pt x="5217" y="1455071"/>
                  </a:lnTo>
                  <a:lnTo>
                    <a:pt x="3630" y="1449175"/>
                  </a:lnTo>
                  <a:lnTo>
                    <a:pt x="2268" y="1443053"/>
                  </a:lnTo>
                  <a:lnTo>
                    <a:pt x="1361" y="1436930"/>
                  </a:lnTo>
                  <a:lnTo>
                    <a:pt x="454" y="1431035"/>
                  </a:lnTo>
                  <a:lnTo>
                    <a:pt x="0" y="1424686"/>
                  </a:lnTo>
                  <a:lnTo>
                    <a:pt x="0" y="1418337"/>
                  </a:lnTo>
                  <a:lnTo>
                    <a:pt x="0" y="123354"/>
                  </a:lnTo>
                  <a:lnTo>
                    <a:pt x="0" y="117004"/>
                  </a:lnTo>
                  <a:lnTo>
                    <a:pt x="454" y="110655"/>
                  </a:lnTo>
                  <a:lnTo>
                    <a:pt x="1361" y="104306"/>
                  </a:lnTo>
                  <a:lnTo>
                    <a:pt x="2268" y="98638"/>
                  </a:lnTo>
                  <a:lnTo>
                    <a:pt x="3630" y="92515"/>
                  </a:lnTo>
                  <a:lnTo>
                    <a:pt x="5217" y="86620"/>
                  </a:lnTo>
                  <a:lnTo>
                    <a:pt x="7486" y="80724"/>
                  </a:lnTo>
                  <a:lnTo>
                    <a:pt x="9527" y="75282"/>
                  </a:lnTo>
                  <a:lnTo>
                    <a:pt x="12022" y="69840"/>
                  </a:lnTo>
                  <a:lnTo>
                    <a:pt x="14744" y="64398"/>
                  </a:lnTo>
                  <a:lnTo>
                    <a:pt x="17693" y="59183"/>
                  </a:lnTo>
                  <a:lnTo>
                    <a:pt x="20869" y="54421"/>
                  </a:lnTo>
                  <a:lnTo>
                    <a:pt x="24272" y="49432"/>
                  </a:lnTo>
                  <a:lnTo>
                    <a:pt x="27901" y="44670"/>
                  </a:lnTo>
                  <a:lnTo>
                    <a:pt x="31984" y="40362"/>
                  </a:lnTo>
                  <a:lnTo>
                    <a:pt x="35840" y="36054"/>
                  </a:lnTo>
                  <a:lnTo>
                    <a:pt x="40150" y="32199"/>
                  </a:lnTo>
                  <a:lnTo>
                    <a:pt x="44687" y="28118"/>
                  </a:lnTo>
                  <a:lnTo>
                    <a:pt x="49224" y="24490"/>
                  </a:lnTo>
                  <a:lnTo>
                    <a:pt x="54214" y="21088"/>
                  </a:lnTo>
                  <a:lnTo>
                    <a:pt x="59204" y="17914"/>
                  </a:lnTo>
                  <a:lnTo>
                    <a:pt x="64422" y="14739"/>
                  </a:lnTo>
                  <a:lnTo>
                    <a:pt x="69639" y="12245"/>
                  </a:lnTo>
                  <a:lnTo>
                    <a:pt x="75310" y="9751"/>
                  </a:lnTo>
                  <a:lnTo>
                    <a:pt x="80981" y="7483"/>
                  </a:lnTo>
                  <a:lnTo>
                    <a:pt x="86425" y="5442"/>
                  </a:lnTo>
                  <a:lnTo>
                    <a:pt x="92323" y="3855"/>
                  </a:lnTo>
                  <a:lnTo>
                    <a:pt x="98447" y="2495"/>
                  </a:lnTo>
                  <a:lnTo>
                    <a:pt x="104572" y="1361"/>
                  </a:lnTo>
                  <a:lnTo>
                    <a:pt x="110696" y="454"/>
                  </a:lnTo>
                  <a:lnTo>
                    <a:pt x="116821" y="0"/>
                  </a:lnTo>
                  <a:close/>
                </a:path>
              </a:pathLst>
            </a:custGeom>
            <a:solidFill>
              <a:srgbClr val="7030A0"/>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sp>
          <p:nvSpPr>
            <p:cNvPr id="50" name="KSO_Shape"/>
            <p:cNvSpPr/>
            <p:nvPr/>
          </p:nvSpPr>
          <p:spPr bwMode="auto">
            <a:xfrm>
              <a:off x="5540404" y="2638184"/>
              <a:ext cx="386759" cy="389378"/>
            </a:xfrm>
            <a:custGeom>
              <a:avLst/>
              <a:gdLst>
                <a:gd name="T0" fmla="*/ 883582 w 2298700"/>
                <a:gd name="T1" fmla="*/ 1295872 h 2298700"/>
                <a:gd name="T2" fmla="*/ 899660 w 2298700"/>
                <a:gd name="T3" fmla="*/ 1824434 h 2298700"/>
                <a:gd name="T4" fmla="*/ 870674 w 2298700"/>
                <a:gd name="T5" fmla="*/ 1867800 h 2298700"/>
                <a:gd name="T6" fmla="*/ 472571 w 2298700"/>
                <a:gd name="T7" fmla="*/ 1870524 h 2298700"/>
                <a:gd name="T8" fmla="*/ 439282 w 2298700"/>
                <a:gd name="T9" fmla="*/ 1829883 h 2298700"/>
                <a:gd name="T10" fmla="*/ 450831 w 2298700"/>
                <a:gd name="T11" fmla="*/ 1299959 h 2298700"/>
                <a:gd name="T12" fmla="*/ 1168971 w 2298700"/>
                <a:gd name="T13" fmla="*/ 903287 h 2298700"/>
                <a:gd name="T14" fmla="*/ 1561900 w 2298700"/>
                <a:gd name="T15" fmla="*/ 923717 h 2298700"/>
                <a:gd name="T16" fmla="*/ 1573443 w 2298700"/>
                <a:gd name="T17" fmla="*/ 1829892 h 2298700"/>
                <a:gd name="T18" fmla="*/ 1540624 w 2298700"/>
                <a:gd name="T19" fmla="*/ 1870524 h 2298700"/>
                <a:gd name="T20" fmla="*/ 1142262 w 2298700"/>
                <a:gd name="T21" fmla="*/ 1867800 h 2298700"/>
                <a:gd name="T22" fmla="*/ 1113291 w 2298700"/>
                <a:gd name="T23" fmla="*/ 1824444 h 2298700"/>
                <a:gd name="T24" fmla="*/ 1129361 w 2298700"/>
                <a:gd name="T25" fmla="*/ 919404 h 2298700"/>
                <a:gd name="T26" fmla="*/ 2191940 w 2298700"/>
                <a:gd name="T27" fmla="*/ 450850 h 2298700"/>
                <a:gd name="T28" fmla="*/ 2238385 w 2298700"/>
                <a:gd name="T29" fmla="*/ 475582 h 2298700"/>
                <a:gd name="T30" fmla="*/ 2245636 w 2298700"/>
                <a:gd name="T31" fmla="*/ 1835358 h 2298700"/>
                <a:gd name="T32" fmla="*/ 2208706 w 2298700"/>
                <a:gd name="T33" fmla="*/ 1872115 h 2298700"/>
                <a:gd name="T34" fmla="*/ 1810633 w 2298700"/>
                <a:gd name="T35" fmla="*/ 1865309 h 2298700"/>
                <a:gd name="T36" fmla="*/ 1785938 w 2298700"/>
                <a:gd name="T37" fmla="*/ 1818568 h 2298700"/>
                <a:gd name="T38" fmla="*/ 1806329 w 2298700"/>
                <a:gd name="T39" fmla="*/ 463556 h 2298700"/>
                <a:gd name="T40" fmla="*/ 1464870 w 2298700"/>
                <a:gd name="T41" fmla="*/ 38100 h 2298700"/>
                <a:gd name="T42" fmla="*/ 1493876 w 2298700"/>
                <a:gd name="T43" fmla="*/ 48317 h 2298700"/>
                <a:gd name="T44" fmla="*/ 1512005 w 2298700"/>
                <a:gd name="T45" fmla="*/ 72609 h 2298700"/>
                <a:gd name="T46" fmla="*/ 1540105 w 2298700"/>
                <a:gd name="T47" fmla="*/ 509198 h 2298700"/>
                <a:gd name="T48" fmla="*/ 1503847 w 2298700"/>
                <a:gd name="T49" fmla="*/ 543253 h 2298700"/>
                <a:gd name="T50" fmla="*/ 1459205 w 2298700"/>
                <a:gd name="T51" fmla="*/ 535761 h 2298700"/>
                <a:gd name="T52" fmla="*/ 1437677 w 2298700"/>
                <a:gd name="T53" fmla="*/ 503749 h 2298700"/>
                <a:gd name="T54" fmla="*/ 1348845 w 2298700"/>
                <a:gd name="T55" fmla="*/ 357311 h 2298700"/>
                <a:gd name="T56" fmla="*/ 1214465 w 2298700"/>
                <a:gd name="T57" fmla="*/ 507608 h 2298700"/>
                <a:gd name="T58" fmla="*/ 1010062 w 2298700"/>
                <a:gd name="T59" fmla="*/ 669711 h 2298700"/>
                <a:gd name="T60" fmla="*/ 834212 w 2298700"/>
                <a:gd name="T61" fmla="*/ 763477 h 2298700"/>
                <a:gd name="T62" fmla="*/ 682609 w 2298700"/>
                <a:gd name="T63" fmla="*/ 817965 h 2298700"/>
                <a:gd name="T64" fmla="*/ 523528 w 2298700"/>
                <a:gd name="T65" fmla="*/ 852928 h 2298700"/>
                <a:gd name="T66" fmla="*/ 404104 w 2298700"/>
                <a:gd name="T67" fmla="*/ 862464 h 2298700"/>
                <a:gd name="T68" fmla="*/ 374191 w 2298700"/>
                <a:gd name="T69" fmla="*/ 838852 h 2298700"/>
                <a:gd name="T70" fmla="*/ 369206 w 2298700"/>
                <a:gd name="T71" fmla="*/ 795034 h 2298700"/>
                <a:gd name="T72" fmla="*/ 405237 w 2298700"/>
                <a:gd name="T73" fmla="*/ 760071 h 2298700"/>
                <a:gd name="T74" fmla="*/ 535765 w 2298700"/>
                <a:gd name="T75" fmla="*/ 742589 h 2298700"/>
                <a:gd name="T76" fmla="*/ 679890 w 2298700"/>
                <a:gd name="T77" fmla="*/ 706945 h 2298700"/>
                <a:gd name="T78" fmla="*/ 816536 w 2298700"/>
                <a:gd name="T79" fmla="*/ 654273 h 2298700"/>
                <a:gd name="T80" fmla="*/ 989667 w 2298700"/>
                <a:gd name="T81" fmla="*/ 554832 h 2298700"/>
                <a:gd name="T82" fmla="*/ 1171862 w 2298700"/>
                <a:gd name="T83" fmla="*/ 398859 h 2298700"/>
                <a:gd name="T84" fmla="*/ 1282675 w 2298700"/>
                <a:gd name="T85" fmla="*/ 267178 h 2298700"/>
                <a:gd name="T86" fmla="*/ 1087110 w 2298700"/>
                <a:gd name="T87" fmla="*/ 283979 h 2298700"/>
                <a:gd name="T88" fmla="*/ 1044054 w 2298700"/>
                <a:gd name="T89" fmla="*/ 259005 h 2298700"/>
                <a:gd name="T90" fmla="*/ 1040654 w 2298700"/>
                <a:gd name="T91" fmla="*/ 208376 h 2298700"/>
                <a:gd name="T92" fmla="*/ 1446288 w 2298700"/>
                <a:gd name="T93" fmla="*/ 40370 h 2298700"/>
                <a:gd name="T94" fmla="*/ 128386 w 2298700"/>
                <a:gd name="T95" fmla="*/ 3403 h 2298700"/>
                <a:gd name="T96" fmla="*/ 171711 w 2298700"/>
                <a:gd name="T97" fmla="*/ 26993 h 2298700"/>
                <a:gd name="T98" fmla="*/ 199157 w 2298700"/>
                <a:gd name="T99" fmla="*/ 67596 h 2298700"/>
                <a:gd name="T100" fmla="*/ 2201163 w 2298700"/>
                <a:gd name="T101" fmla="*/ 2093192 h 2298700"/>
                <a:gd name="T102" fmla="*/ 2249251 w 2298700"/>
                <a:gd name="T103" fmla="*/ 2107936 h 2298700"/>
                <a:gd name="T104" fmla="*/ 2283729 w 2298700"/>
                <a:gd name="T105" fmla="*/ 2142414 h 2298700"/>
                <a:gd name="T106" fmla="*/ 2298473 w 2298700"/>
                <a:gd name="T107" fmla="*/ 2190729 h 2298700"/>
                <a:gd name="T108" fmla="*/ 2288720 w 2298700"/>
                <a:gd name="T109" fmla="*/ 2240405 h 2298700"/>
                <a:gd name="T110" fmla="*/ 2257417 w 2298700"/>
                <a:gd name="T111" fmla="*/ 2278059 h 2298700"/>
                <a:gd name="T112" fmla="*/ 2211597 w 2298700"/>
                <a:gd name="T113" fmla="*/ 2297566 h 2298700"/>
                <a:gd name="T114" fmla="*/ 72132 w 2298700"/>
                <a:gd name="T115" fmla="*/ 2294164 h 2298700"/>
                <a:gd name="T116" fmla="*/ 29715 w 2298700"/>
                <a:gd name="T117" fmla="*/ 2268532 h 2298700"/>
                <a:gd name="T118" fmla="*/ 4537 w 2298700"/>
                <a:gd name="T119" fmla="*/ 2226568 h 2298700"/>
                <a:gd name="T120" fmla="*/ 907 w 2298700"/>
                <a:gd name="T121" fmla="*/ 87330 h 2298700"/>
                <a:gd name="T122" fmla="*/ 20188 w 2298700"/>
                <a:gd name="T123" fmla="*/ 41510 h 2298700"/>
                <a:gd name="T124" fmla="*/ 57842 w 2298700"/>
                <a:gd name="T125" fmla="*/ 10434 h 2298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98700" h="2298700">
                  <a:moveTo>
                    <a:pt x="494084" y="1279525"/>
                  </a:moveTo>
                  <a:lnTo>
                    <a:pt x="844179" y="1279525"/>
                  </a:lnTo>
                  <a:lnTo>
                    <a:pt x="849841" y="1279752"/>
                  </a:lnTo>
                  <a:lnTo>
                    <a:pt x="855502" y="1280660"/>
                  </a:lnTo>
                  <a:lnTo>
                    <a:pt x="860710" y="1282023"/>
                  </a:lnTo>
                  <a:lnTo>
                    <a:pt x="865692" y="1283839"/>
                  </a:lnTo>
                  <a:lnTo>
                    <a:pt x="870674" y="1286109"/>
                  </a:lnTo>
                  <a:lnTo>
                    <a:pt x="875203" y="1289061"/>
                  </a:lnTo>
                  <a:lnTo>
                    <a:pt x="879732" y="1292467"/>
                  </a:lnTo>
                  <a:lnTo>
                    <a:pt x="883582" y="1295872"/>
                  </a:lnTo>
                  <a:lnTo>
                    <a:pt x="887205" y="1299959"/>
                  </a:lnTo>
                  <a:lnTo>
                    <a:pt x="890602" y="1304273"/>
                  </a:lnTo>
                  <a:lnTo>
                    <a:pt x="893320" y="1308814"/>
                  </a:lnTo>
                  <a:lnTo>
                    <a:pt x="895584" y="1313809"/>
                  </a:lnTo>
                  <a:lnTo>
                    <a:pt x="897396" y="1319031"/>
                  </a:lnTo>
                  <a:lnTo>
                    <a:pt x="898981" y="1324480"/>
                  </a:lnTo>
                  <a:lnTo>
                    <a:pt x="899660" y="1329702"/>
                  </a:lnTo>
                  <a:lnTo>
                    <a:pt x="900113" y="1335378"/>
                  </a:lnTo>
                  <a:lnTo>
                    <a:pt x="900113" y="1818531"/>
                  </a:lnTo>
                  <a:lnTo>
                    <a:pt x="899660" y="1824434"/>
                  </a:lnTo>
                  <a:lnTo>
                    <a:pt x="898981" y="1829883"/>
                  </a:lnTo>
                  <a:lnTo>
                    <a:pt x="897396" y="1835332"/>
                  </a:lnTo>
                  <a:lnTo>
                    <a:pt x="895584" y="1840554"/>
                  </a:lnTo>
                  <a:lnTo>
                    <a:pt x="893320" y="1845322"/>
                  </a:lnTo>
                  <a:lnTo>
                    <a:pt x="890602" y="1850090"/>
                  </a:lnTo>
                  <a:lnTo>
                    <a:pt x="887205" y="1854404"/>
                  </a:lnTo>
                  <a:lnTo>
                    <a:pt x="883582" y="1858264"/>
                  </a:lnTo>
                  <a:lnTo>
                    <a:pt x="879732" y="1861897"/>
                  </a:lnTo>
                  <a:lnTo>
                    <a:pt x="875203" y="1865302"/>
                  </a:lnTo>
                  <a:lnTo>
                    <a:pt x="870674" y="1867800"/>
                  </a:lnTo>
                  <a:lnTo>
                    <a:pt x="865692" y="1870524"/>
                  </a:lnTo>
                  <a:lnTo>
                    <a:pt x="860710" y="1872114"/>
                  </a:lnTo>
                  <a:lnTo>
                    <a:pt x="855502" y="1873476"/>
                  </a:lnTo>
                  <a:lnTo>
                    <a:pt x="849841" y="1874611"/>
                  </a:lnTo>
                  <a:lnTo>
                    <a:pt x="844179" y="1874838"/>
                  </a:lnTo>
                  <a:lnTo>
                    <a:pt x="494084" y="1874838"/>
                  </a:lnTo>
                  <a:lnTo>
                    <a:pt x="488423" y="1874611"/>
                  </a:lnTo>
                  <a:lnTo>
                    <a:pt x="482761" y="1873476"/>
                  </a:lnTo>
                  <a:lnTo>
                    <a:pt x="477326" y="1872114"/>
                  </a:lnTo>
                  <a:lnTo>
                    <a:pt x="472571" y="1870524"/>
                  </a:lnTo>
                  <a:lnTo>
                    <a:pt x="467589" y="1867800"/>
                  </a:lnTo>
                  <a:lnTo>
                    <a:pt x="463060" y="1865302"/>
                  </a:lnTo>
                  <a:lnTo>
                    <a:pt x="458531" y="1861897"/>
                  </a:lnTo>
                  <a:lnTo>
                    <a:pt x="454455" y="1858264"/>
                  </a:lnTo>
                  <a:lnTo>
                    <a:pt x="450831" y="1854404"/>
                  </a:lnTo>
                  <a:lnTo>
                    <a:pt x="447661" y="1850090"/>
                  </a:lnTo>
                  <a:lnTo>
                    <a:pt x="444944" y="1845322"/>
                  </a:lnTo>
                  <a:lnTo>
                    <a:pt x="442679" y="1840554"/>
                  </a:lnTo>
                  <a:lnTo>
                    <a:pt x="440868" y="1835332"/>
                  </a:lnTo>
                  <a:lnTo>
                    <a:pt x="439282" y="1829883"/>
                  </a:lnTo>
                  <a:lnTo>
                    <a:pt x="438603" y="1824434"/>
                  </a:lnTo>
                  <a:lnTo>
                    <a:pt x="438150" y="1818531"/>
                  </a:lnTo>
                  <a:lnTo>
                    <a:pt x="438150" y="1335378"/>
                  </a:lnTo>
                  <a:lnTo>
                    <a:pt x="438603" y="1329702"/>
                  </a:lnTo>
                  <a:lnTo>
                    <a:pt x="439282" y="1324480"/>
                  </a:lnTo>
                  <a:lnTo>
                    <a:pt x="440868" y="1319031"/>
                  </a:lnTo>
                  <a:lnTo>
                    <a:pt x="442679" y="1313809"/>
                  </a:lnTo>
                  <a:lnTo>
                    <a:pt x="444944" y="1308814"/>
                  </a:lnTo>
                  <a:lnTo>
                    <a:pt x="447661" y="1304273"/>
                  </a:lnTo>
                  <a:lnTo>
                    <a:pt x="450831" y="1299959"/>
                  </a:lnTo>
                  <a:lnTo>
                    <a:pt x="454455" y="1295872"/>
                  </a:lnTo>
                  <a:lnTo>
                    <a:pt x="458531" y="1292467"/>
                  </a:lnTo>
                  <a:lnTo>
                    <a:pt x="463060" y="1289061"/>
                  </a:lnTo>
                  <a:lnTo>
                    <a:pt x="467589" y="1286109"/>
                  </a:lnTo>
                  <a:lnTo>
                    <a:pt x="472571" y="1283839"/>
                  </a:lnTo>
                  <a:lnTo>
                    <a:pt x="477326" y="1282023"/>
                  </a:lnTo>
                  <a:lnTo>
                    <a:pt x="482761" y="1280660"/>
                  </a:lnTo>
                  <a:lnTo>
                    <a:pt x="488423" y="1279752"/>
                  </a:lnTo>
                  <a:lnTo>
                    <a:pt x="494084" y="1279525"/>
                  </a:lnTo>
                  <a:close/>
                  <a:moveTo>
                    <a:pt x="1168971" y="903287"/>
                  </a:moveTo>
                  <a:lnTo>
                    <a:pt x="1518668" y="903287"/>
                  </a:lnTo>
                  <a:lnTo>
                    <a:pt x="1524553" y="903514"/>
                  </a:lnTo>
                  <a:lnTo>
                    <a:pt x="1529985" y="904195"/>
                  </a:lnTo>
                  <a:lnTo>
                    <a:pt x="1535418" y="905557"/>
                  </a:lnTo>
                  <a:lnTo>
                    <a:pt x="1540624" y="907600"/>
                  </a:lnTo>
                  <a:lnTo>
                    <a:pt x="1545377" y="909870"/>
                  </a:lnTo>
                  <a:lnTo>
                    <a:pt x="1550130" y="912821"/>
                  </a:lnTo>
                  <a:lnTo>
                    <a:pt x="1554430" y="915999"/>
                  </a:lnTo>
                  <a:lnTo>
                    <a:pt x="1558278" y="919404"/>
                  </a:lnTo>
                  <a:lnTo>
                    <a:pt x="1561900" y="923717"/>
                  </a:lnTo>
                  <a:lnTo>
                    <a:pt x="1565295" y="927803"/>
                  </a:lnTo>
                  <a:lnTo>
                    <a:pt x="1567784" y="932343"/>
                  </a:lnTo>
                  <a:lnTo>
                    <a:pt x="1570274" y="937337"/>
                  </a:lnTo>
                  <a:lnTo>
                    <a:pt x="1572085" y="942558"/>
                  </a:lnTo>
                  <a:lnTo>
                    <a:pt x="1573443" y="948006"/>
                  </a:lnTo>
                  <a:lnTo>
                    <a:pt x="1574575" y="953681"/>
                  </a:lnTo>
                  <a:lnTo>
                    <a:pt x="1574801" y="959355"/>
                  </a:lnTo>
                  <a:lnTo>
                    <a:pt x="1574801" y="1818542"/>
                  </a:lnTo>
                  <a:lnTo>
                    <a:pt x="1574575" y="1824444"/>
                  </a:lnTo>
                  <a:lnTo>
                    <a:pt x="1573443" y="1829892"/>
                  </a:lnTo>
                  <a:lnTo>
                    <a:pt x="1572085" y="1835340"/>
                  </a:lnTo>
                  <a:lnTo>
                    <a:pt x="1570274" y="1840560"/>
                  </a:lnTo>
                  <a:lnTo>
                    <a:pt x="1567784" y="1845327"/>
                  </a:lnTo>
                  <a:lnTo>
                    <a:pt x="1565295" y="1850094"/>
                  </a:lnTo>
                  <a:lnTo>
                    <a:pt x="1561900" y="1854407"/>
                  </a:lnTo>
                  <a:lnTo>
                    <a:pt x="1558278" y="1858266"/>
                  </a:lnTo>
                  <a:lnTo>
                    <a:pt x="1554430" y="1861898"/>
                  </a:lnTo>
                  <a:lnTo>
                    <a:pt x="1550130" y="1865303"/>
                  </a:lnTo>
                  <a:lnTo>
                    <a:pt x="1545377" y="1867800"/>
                  </a:lnTo>
                  <a:lnTo>
                    <a:pt x="1540624" y="1870524"/>
                  </a:lnTo>
                  <a:lnTo>
                    <a:pt x="1535418" y="1872113"/>
                  </a:lnTo>
                  <a:lnTo>
                    <a:pt x="1529985" y="1873475"/>
                  </a:lnTo>
                  <a:lnTo>
                    <a:pt x="1524553" y="1874610"/>
                  </a:lnTo>
                  <a:lnTo>
                    <a:pt x="1518668" y="1874837"/>
                  </a:lnTo>
                  <a:lnTo>
                    <a:pt x="1168971" y="1874837"/>
                  </a:lnTo>
                  <a:lnTo>
                    <a:pt x="1163312" y="1874610"/>
                  </a:lnTo>
                  <a:lnTo>
                    <a:pt x="1157654" y="1873475"/>
                  </a:lnTo>
                  <a:lnTo>
                    <a:pt x="1152221" y="1872113"/>
                  </a:lnTo>
                  <a:lnTo>
                    <a:pt x="1147242" y="1870524"/>
                  </a:lnTo>
                  <a:lnTo>
                    <a:pt x="1142262" y="1867800"/>
                  </a:lnTo>
                  <a:lnTo>
                    <a:pt x="1137736" y="1865303"/>
                  </a:lnTo>
                  <a:lnTo>
                    <a:pt x="1133435" y="1861898"/>
                  </a:lnTo>
                  <a:lnTo>
                    <a:pt x="1129361" y="1858266"/>
                  </a:lnTo>
                  <a:lnTo>
                    <a:pt x="1125740" y="1854407"/>
                  </a:lnTo>
                  <a:lnTo>
                    <a:pt x="1122797" y="1850094"/>
                  </a:lnTo>
                  <a:lnTo>
                    <a:pt x="1119855" y="1845327"/>
                  </a:lnTo>
                  <a:lnTo>
                    <a:pt x="1117365" y="1840560"/>
                  </a:lnTo>
                  <a:lnTo>
                    <a:pt x="1115554" y="1835340"/>
                  </a:lnTo>
                  <a:lnTo>
                    <a:pt x="1114196" y="1829892"/>
                  </a:lnTo>
                  <a:lnTo>
                    <a:pt x="1113291" y="1824444"/>
                  </a:lnTo>
                  <a:lnTo>
                    <a:pt x="1112838" y="1818542"/>
                  </a:lnTo>
                  <a:lnTo>
                    <a:pt x="1112838" y="959355"/>
                  </a:lnTo>
                  <a:lnTo>
                    <a:pt x="1113291" y="953681"/>
                  </a:lnTo>
                  <a:lnTo>
                    <a:pt x="1114196" y="948006"/>
                  </a:lnTo>
                  <a:lnTo>
                    <a:pt x="1115554" y="942558"/>
                  </a:lnTo>
                  <a:lnTo>
                    <a:pt x="1117365" y="937337"/>
                  </a:lnTo>
                  <a:lnTo>
                    <a:pt x="1119855" y="932343"/>
                  </a:lnTo>
                  <a:lnTo>
                    <a:pt x="1122797" y="927803"/>
                  </a:lnTo>
                  <a:lnTo>
                    <a:pt x="1125740" y="923717"/>
                  </a:lnTo>
                  <a:lnTo>
                    <a:pt x="1129361" y="919404"/>
                  </a:lnTo>
                  <a:lnTo>
                    <a:pt x="1133435" y="915999"/>
                  </a:lnTo>
                  <a:lnTo>
                    <a:pt x="1137736" y="912821"/>
                  </a:lnTo>
                  <a:lnTo>
                    <a:pt x="1142262" y="909870"/>
                  </a:lnTo>
                  <a:lnTo>
                    <a:pt x="1147242" y="907600"/>
                  </a:lnTo>
                  <a:lnTo>
                    <a:pt x="1152221" y="905557"/>
                  </a:lnTo>
                  <a:lnTo>
                    <a:pt x="1157654" y="904195"/>
                  </a:lnTo>
                  <a:lnTo>
                    <a:pt x="1163312" y="903514"/>
                  </a:lnTo>
                  <a:lnTo>
                    <a:pt x="1168971" y="903287"/>
                  </a:lnTo>
                  <a:close/>
                  <a:moveTo>
                    <a:pt x="1841899" y="450850"/>
                  </a:moveTo>
                  <a:lnTo>
                    <a:pt x="2191940" y="450850"/>
                  </a:lnTo>
                  <a:lnTo>
                    <a:pt x="2197604" y="451077"/>
                  </a:lnTo>
                  <a:lnTo>
                    <a:pt x="2203268" y="451985"/>
                  </a:lnTo>
                  <a:lnTo>
                    <a:pt x="2208706" y="453573"/>
                  </a:lnTo>
                  <a:lnTo>
                    <a:pt x="2213917" y="455388"/>
                  </a:lnTo>
                  <a:lnTo>
                    <a:pt x="2218674" y="457657"/>
                  </a:lnTo>
                  <a:lnTo>
                    <a:pt x="2223206" y="460380"/>
                  </a:lnTo>
                  <a:lnTo>
                    <a:pt x="2227510" y="463556"/>
                  </a:lnTo>
                  <a:lnTo>
                    <a:pt x="2231589" y="467186"/>
                  </a:lnTo>
                  <a:lnTo>
                    <a:pt x="2235214" y="471271"/>
                  </a:lnTo>
                  <a:lnTo>
                    <a:pt x="2238385" y="475582"/>
                  </a:lnTo>
                  <a:lnTo>
                    <a:pt x="2241104" y="480119"/>
                  </a:lnTo>
                  <a:lnTo>
                    <a:pt x="2243596" y="484884"/>
                  </a:lnTo>
                  <a:lnTo>
                    <a:pt x="2245636" y="490103"/>
                  </a:lnTo>
                  <a:lnTo>
                    <a:pt x="2246768" y="495548"/>
                  </a:lnTo>
                  <a:lnTo>
                    <a:pt x="2247675" y="501221"/>
                  </a:lnTo>
                  <a:lnTo>
                    <a:pt x="2247901" y="506893"/>
                  </a:lnTo>
                  <a:lnTo>
                    <a:pt x="2247901" y="1818568"/>
                  </a:lnTo>
                  <a:lnTo>
                    <a:pt x="2247675" y="1824468"/>
                  </a:lnTo>
                  <a:lnTo>
                    <a:pt x="2246768" y="1829913"/>
                  </a:lnTo>
                  <a:lnTo>
                    <a:pt x="2245636" y="1835358"/>
                  </a:lnTo>
                  <a:lnTo>
                    <a:pt x="2243596" y="1840577"/>
                  </a:lnTo>
                  <a:lnTo>
                    <a:pt x="2241104" y="1845342"/>
                  </a:lnTo>
                  <a:lnTo>
                    <a:pt x="2238385" y="1850107"/>
                  </a:lnTo>
                  <a:lnTo>
                    <a:pt x="2235214" y="1854418"/>
                  </a:lnTo>
                  <a:lnTo>
                    <a:pt x="2231589" y="1858275"/>
                  </a:lnTo>
                  <a:lnTo>
                    <a:pt x="2227510" y="1861905"/>
                  </a:lnTo>
                  <a:lnTo>
                    <a:pt x="2223206" y="1865309"/>
                  </a:lnTo>
                  <a:lnTo>
                    <a:pt x="2218674" y="1867804"/>
                  </a:lnTo>
                  <a:lnTo>
                    <a:pt x="2213917" y="1870527"/>
                  </a:lnTo>
                  <a:lnTo>
                    <a:pt x="2208706" y="1872115"/>
                  </a:lnTo>
                  <a:lnTo>
                    <a:pt x="2203268" y="1873477"/>
                  </a:lnTo>
                  <a:lnTo>
                    <a:pt x="2197604" y="1874611"/>
                  </a:lnTo>
                  <a:lnTo>
                    <a:pt x="2191940" y="1874838"/>
                  </a:lnTo>
                  <a:lnTo>
                    <a:pt x="1841899" y="1874838"/>
                  </a:lnTo>
                  <a:lnTo>
                    <a:pt x="1836235" y="1874611"/>
                  </a:lnTo>
                  <a:lnTo>
                    <a:pt x="1830798" y="1873477"/>
                  </a:lnTo>
                  <a:lnTo>
                    <a:pt x="1825360" y="1872115"/>
                  </a:lnTo>
                  <a:lnTo>
                    <a:pt x="1820149" y="1870527"/>
                  </a:lnTo>
                  <a:lnTo>
                    <a:pt x="1815165" y="1867804"/>
                  </a:lnTo>
                  <a:lnTo>
                    <a:pt x="1810633" y="1865309"/>
                  </a:lnTo>
                  <a:lnTo>
                    <a:pt x="1806329" y="1861905"/>
                  </a:lnTo>
                  <a:lnTo>
                    <a:pt x="1802477" y="1858275"/>
                  </a:lnTo>
                  <a:lnTo>
                    <a:pt x="1798852" y="1854418"/>
                  </a:lnTo>
                  <a:lnTo>
                    <a:pt x="1795454" y="1850107"/>
                  </a:lnTo>
                  <a:lnTo>
                    <a:pt x="1792508" y="1845342"/>
                  </a:lnTo>
                  <a:lnTo>
                    <a:pt x="1790243" y="1840577"/>
                  </a:lnTo>
                  <a:lnTo>
                    <a:pt x="1788430" y="1835358"/>
                  </a:lnTo>
                  <a:lnTo>
                    <a:pt x="1786844" y="1829913"/>
                  </a:lnTo>
                  <a:lnTo>
                    <a:pt x="1786165" y="1824468"/>
                  </a:lnTo>
                  <a:lnTo>
                    <a:pt x="1785938" y="1818568"/>
                  </a:lnTo>
                  <a:lnTo>
                    <a:pt x="1785938" y="506893"/>
                  </a:lnTo>
                  <a:lnTo>
                    <a:pt x="1786165" y="501221"/>
                  </a:lnTo>
                  <a:lnTo>
                    <a:pt x="1786844" y="495548"/>
                  </a:lnTo>
                  <a:lnTo>
                    <a:pt x="1788430" y="490103"/>
                  </a:lnTo>
                  <a:lnTo>
                    <a:pt x="1790243" y="484884"/>
                  </a:lnTo>
                  <a:lnTo>
                    <a:pt x="1792508" y="480119"/>
                  </a:lnTo>
                  <a:lnTo>
                    <a:pt x="1795454" y="475582"/>
                  </a:lnTo>
                  <a:lnTo>
                    <a:pt x="1798852" y="471271"/>
                  </a:lnTo>
                  <a:lnTo>
                    <a:pt x="1802477" y="467186"/>
                  </a:lnTo>
                  <a:lnTo>
                    <a:pt x="1806329" y="463556"/>
                  </a:lnTo>
                  <a:lnTo>
                    <a:pt x="1810633" y="460380"/>
                  </a:lnTo>
                  <a:lnTo>
                    <a:pt x="1815165" y="457657"/>
                  </a:lnTo>
                  <a:lnTo>
                    <a:pt x="1820149" y="455388"/>
                  </a:lnTo>
                  <a:lnTo>
                    <a:pt x="1825360" y="453573"/>
                  </a:lnTo>
                  <a:lnTo>
                    <a:pt x="1830798" y="451985"/>
                  </a:lnTo>
                  <a:lnTo>
                    <a:pt x="1836235" y="451077"/>
                  </a:lnTo>
                  <a:lnTo>
                    <a:pt x="1841899" y="450850"/>
                  </a:lnTo>
                  <a:close/>
                  <a:moveTo>
                    <a:pt x="1458752" y="38100"/>
                  </a:moveTo>
                  <a:lnTo>
                    <a:pt x="1461698" y="38100"/>
                  </a:lnTo>
                  <a:lnTo>
                    <a:pt x="1464870" y="38100"/>
                  </a:lnTo>
                  <a:lnTo>
                    <a:pt x="1468043" y="38327"/>
                  </a:lnTo>
                  <a:lnTo>
                    <a:pt x="1470989" y="38554"/>
                  </a:lnTo>
                  <a:lnTo>
                    <a:pt x="1473935" y="39235"/>
                  </a:lnTo>
                  <a:lnTo>
                    <a:pt x="1477107" y="40143"/>
                  </a:lnTo>
                  <a:lnTo>
                    <a:pt x="1479827" y="40825"/>
                  </a:lnTo>
                  <a:lnTo>
                    <a:pt x="1482773" y="42187"/>
                  </a:lnTo>
                  <a:lnTo>
                    <a:pt x="1485718" y="43322"/>
                  </a:lnTo>
                  <a:lnTo>
                    <a:pt x="1488438" y="44684"/>
                  </a:lnTo>
                  <a:lnTo>
                    <a:pt x="1491157" y="46500"/>
                  </a:lnTo>
                  <a:lnTo>
                    <a:pt x="1493876" y="48317"/>
                  </a:lnTo>
                  <a:lnTo>
                    <a:pt x="1496143" y="50133"/>
                  </a:lnTo>
                  <a:lnTo>
                    <a:pt x="1498409" y="52176"/>
                  </a:lnTo>
                  <a:lnTo>
                    <a:pt x="1500675" y="54447"/>
                  </a:lnTo>
                  <a:lnTo>
                    <a:pt x="1502714" y="56490"/>
                  </a:lnTo>
                  <a:lnTo>
                    <a:pt x="1504754" y="59214"/>
                  </a:lnTo>
                  <a:lnTo>
                    <a:pt x="1506567" y="61485"/>
                  </a:lnTo>
                  <a:lnTo>
                    <a:pt x="1508153" y="64436"/>
                  </a:lnTo>
                  <a:lnTo>
                    <a:pt x="1509739" y="66934"/>
                  </a:lnTo>
                  <a:lnTo>
                    <a:pt x="1511099" y="69658"/>
                  </a:lnTo>
                  <a:lnTo>
                    <a:pt x="1512005" y="72609"/>
                  </a:lnTo>
                  <a:lnTo>
                    <a:pt x="1513138" y="75334"/>
                  </a:lnTo>
                  <a:lnTo>
                    <a:pt x="1514045" y="78512"/>
                  </a:lnTo>
                  <a:lnTo>
                    <a:pt x="1514725" y="81691"/>
                  </a:lnTo>
                  <a:lnTo>
                    <a:pt x="1515178" y="84642"/>
                  </a:lnTo>
                  <a:lnTo>
                    <a:pt x="1515405" y="87821"/>
                  </a:lnTo>
                  <a:lnTo>
                    <a:pt x="1543051" y="488083"/>
                  </a:lnTo>
                  <a:lnTo>
                    <a:pt x="1543051" y="493305"/>
                  </a:lnTo>
                  <a:lnTo>
                    <a:pt x="1542371" y="498754"/>
                  </a:lnTo>
                  <a:lnTo>
                    <a:pt x="1541691" y="503976"/>
                  </a:lnTo>
                  <a:lnTo>
                    <a:pt x="1540105" y="509198"/>
                  </a:lnTo>
                  <a:lnTo>
                    <a:pt x="1538066" y="513965"/>
                  </a:lnTo>
                  <a:lnTo>
                    <a:pt x="1535800" y="518506"/>
                  </a:lnTo>
                  <a:lnTo>
                    <a:pt x="1532854" y="522820"/>
                  </a:lnTo>
                  <a:lnTo>
                    <a:pt x="1529908" y="526906"/>
                  </a:lnTo>
                  <a:lnTo>
                    <a:pt x="1526282" y="530539"/>
                  </a:lnTo>
                  <a:lnTo>
                    <a:pt x="1522429" y="533944"/>
                  </a:lnTo>
                  <a:lnTo>
                    <a:pt x="1518350" y="537123"/>
                  </a:lnTo>
                  <a:lnTo>
                    <a:pt x="1513592" y="539620"/>
                  </a:lnTo>
                  <a:lnTo>
                    <a:pt x="1509059" y="541663"/>
                  </a:lnTo>
                  <a:lnTo>
                    <a:pt x="1503847" y="543253"/>
                  </a:lnTo>
                  <a:lnTo>
                    <a:pt x="1498635" y="544615"/>
                  </a:lnTo>
                  <a:lnTo>
                    <a:pt x="1493197" y="545069"/>
                  </a:lnTo>
                  <a:lnTo>
                    <a:pt x="1488211" y="545296"/>
                  </a:lnTo>
                  <a:lnTo>
                    <a:pt x="1482999" y="544842"/>
                  </a:lnTo>
                  <a:lnTo>
                    <a:pt x="1478014" y="543934"/>
                  </a:lnTo>
                  <a:lnTo>
                    <a:pt x="1473481" y="542799"/>
                  </a:lnTo>
                  <a:lnTo>
                    <a:pt x="1469629" y="541437"/>
                  </a:lnTo>
                  <a:lnTo>
                    <a:pt x="1466003" y="539847"/>
                  </a:lnTo>
                  <a:lnTo>
                    <a:pt x="1462604" y="537804"/>
                  </a:lnTo>
                  <a:lnTo>
                    <a:pt x="1459205" y="535761"/>
                  </a:lnTo>
                  <a:lnTo>
                    <a:pt x="1456032" y="533490"/>
                  </a:lnTo>
                  <a:lnTo>
                    <a:pt x="1453086" y="530766"/>
                  </a:lnTo>
                  <a:lnTo>
                    <a:pt x="1450367" y="528041"/>
                  </a:lnTo>
                  <a:lnTo>
                    <a:pt x="1447874" y="525090"/>
                  </a:lnTo>
                  <a:lnTo>
                    <a:pt x="1445382" y="522139"/>
                  </a:lnTo>
                  <a:lnTo>
                    <a:pt x="1443342" y="518733"/>
                  </a:lnTo>
                  <a:lnTo>
                    <a:pt x="1441529" y="515100"/>
                  </a:lnTo>
                  <a:lnTo>
                    <a:pt x="1439943" y="511468"/>
                  </a:lnTo>
                  <a:lnTo>
                    <a:pt x="1438583" y="507608"/>
                  </a:lnTo>
                  <a:lnTo>
                    <a:pt x="1437677" y="503749"/>
                  </a:lnTo>
                  <a:lnTo>
                    <a:pt x="1436770" y="499662"/>
                  </a:lnTo>
                  <a:lnTo>
                    <a:pt x="1436317" y="495348"/>
                  </a:lnTo>
                  <a:lnTo>
                    <a:pt x="1419775" y="256735"/>
                  </a:lnTo>
                  <a:lnTo>
                    <a:pt x="1404592" y="280119"/>
                  </a:lnTo>
                  <a:lnTo>
                    <a:pt x="1396434" y="292606"/>
                  </a:lnTo>
                  <a:lnTo>
                    <a:pt x="1387596" y="304866"/>
                  </a:lnTo>
                  <a:lnTo>
                    <a:pt x="1378531" y="317580"/>
                  </a:lnTo>
                  <a:lnTo>
                    <a:pt x="1369014" y="330748"/>
                  </a:lnTo>
                  <a:lnTo>
                    <a:pt x="1359270" y="343916"/>
                  </a:lnTo>
                  <a:lnTo>
                    <a:pt x="1348845" y="357311"/>
                  </a:lnTo>
                  <a:lnTo>
                    <a:pt x="1338421" y="370933"/>
                  </a:lnTo>
                  <a:lnTo>
                    <a:pt x="1327317" y="384782"/>
                  </a:lnTo>
                  <a:lnTo>
                    <a:pt x="1315760" y="398632"/>
                  </a:lnTo>
                  <a:lnTo>
                    <a:pt x="1303750" y="412935"/>
                  </a:lnTo>
                  <a:lnTo>
                    <a:pt x="1291513" y="426784"/>
                  </a:lnTo>
                  <a:lnTo>
                    <a:pt x="1278823" y="441314"/>
                  </a:lnTo>
                  <a:lnTo>
                    <a:pt x="1265679" y="455390"/>
                  </a:lnTo>
                  <a:lnTo>
                    <a:pt x="1252082" y="469920"/>
                  </a:lnTo>
                  <a:lnTo>
                    <a:pt x="1233500" y="488991"/>
                  </a:lnTo>
                  <a:lnTo>
                    <a:pt x="1214465" y="507608"/>
                  </a:lnTo>
                  <a:lnTo>
                    <a:pt x="1195430" y="525998"/>
                  </a:lnTo>
                  <a:lnTo>
                    <a:pt x="1175715" y="543707"/>
                  </a:lnTo>
                  <a:lnTo>
                    <a:pt x="1156226" y="560961"/>
                  </a:lnTo>
                  <a:lnTo>
                    <a:pt x="1136058" y="577762"/>
                  </a:lnTo>
                  <a:lnTo>
                    <a:pt x="1115663" y="594336"/>
                  </a:lnTo>
                  <a:lnTo>
                    <a:pt x="1095041" y="610455"/>
                  </a:lnTo>
                  <a:lnTo>
                    <a:pt x="1074193" y="625893"/>
                  </a:lnTo>
                  <a:lnTo>
                    <a:pt x="1053118" y="641105"/>
                  </a:lnTo>
                  <a:lnTo>
                    <a:pt x="1031590" y="655408"/>
                  </a:lnTo>
                  <a:lnTo>
                    <a:pt x="1010062" y="669711"/>
                  </a:lnTo>
                  <a:lnTo>
                    <a:pt x="988081" y="683333"/>
                  </a:lnTo>
                  <a:lnTo>
                    <a:pt x="966099" y="696501"/>
                  </a:lnTo>
                  <a:lnTo>
                    <a:pt x="943891" y="709442"/>
                  </a:lnTo>
                  <a:lnTo>
                    <a:pt x="921004" y="721702"/>
                  </a:lnTo>
                  <a:lnTo>
                    <a:pt x="906954" y="729194"/>
                  </a:lnTo>
                  <a:lnTo>
                    <a:pt x="892451" y="736232"/>
                  </a:lnTo>
                  <a:lnTo>
                    <a:pt x="878174" y="743497"/>
                  </a:lnTo>
                  <a:lnTo>
                    <a:pt x="863671" y="750309"/>
                  </a:lnTo>
                  <a:lnTo>
                    <a:pt x="848941" y="756893"/>
                  </a:lnTo>
                  <a:lnTo>
                    <a:pt x="834212" y="763477"/>
                  </a:lnTo>
                  <a:lnTo>
                    <a:pt x="819482" y="769834"/>
                  </a:lnTo>
                  <a:lnTo>
                    <a:pt x="804526" y="775736"/>
                  </a:lnTo>
                  <a:lnTo>
                    <a:pt x="789569" y="781866"/>
                  </a:lnTo>
                  <a:lnTo>
                    <a:pt x="774613" y="787542"/>
                  </a:lnTo>
                  <a:lnTo>
                    <a:pt x="759430" y="793218"/>
                  </a:lnTo>
                  <a:lnTo>
                    <a:pt x="744247" y="798440"/>
                  </a:lnTo>
                  <a:lnTo>
                    <a:pt x="729064" y="803435"/>
                  </a:lnTo>
                  <a:lnTo>
                    <a:pt x="713655" y="808657"/>
                  </a:lnTo>
                  <a:lnTo>
                    <a:pt x="698472" y="813197"/>
                  </a:lnTo>
                  <a:lnTo>
                    <a:pt x="682609" y="817965"/>
                  </a:lnTo>
                  <a:lnTo>
                    <a:pt x="667199" y="822279"/>
                  </a:lnTo>
                  <a:lnTo>
                    <a:pt x="651563" y="826365"/>
                  </a:lnTo>
                  <a:lnTo>
                    <a:pt x="635701" y="830452"/>
                  </a:lnTo>
                  <a:lnTo>
                    <a:pt x="620064" y="834084"/>
                  </a:lnTo>
                  <a:lnTo>
                    <a:pt x="604202" y="837717"/>
                  </a:lnTo>
                  <a:lnTo>
                    <a:pt x="588112" y="841350"/>
                  </a:lnTo>
                  <a:lnTo>
                    <a:pt x="572249" y="844528"/>
                  </a:lnTo>
                  <a:lnTo>
                    <a:pt x="555933" y="847479"/>
                  </a:lnTo>
                  <a:lnTo>
                    <a:pt x="539618" y="850431"/>
                  </a:lnTo>
                  <a:lnTo>
                    <a:pt x="523528" y="852928"/>
                  </a:lnTo>
                  <a:lnTo>
                    <a:pt x="507212" y="855653"/>
                  </a:lnTo>
                  <a:lnTo>
                    <a:pt x="490896" y="857923"/>
                  </a:lnTo>
                  <a:lnTo>
                    <a:pt x="474353" y="859966"/>
                  </a:lnTo>
                  <a:lnTo>
                    <a:pt x="458037" y="861783"/>
                  </a:lnTo>
                  <a:lnTo>
                    <a:pt x="441268" y="863372"/>
                  </a:lnTo>
                  <a:lnTo>
                    <a:pt x="424726" y="864961"/>
                  </a:lnTo>
                  <a:lnTo>
                    <a:pt x="419287" y="865188"/>
                  </a:lnTo>
                  <a:lnTo>
                    <a:pt x="414075" y="864734"/>
                  </a:lnTo>
                  <a:lnTo>
                    <a:pt x="409089" y="863826"/>
                  </a:lnTo>
                  <a:lnTo>
                    <a:pt x="404104" y="862464"/>
                  </a:lnTo>
                  <a:lnTo>
                    <a:pt x="400252" y="861329"/>
                  </a:lnTo>
                  <a:lnTo>
                    <a:pt x="396626" y="859739"/>
                  </a:lnTo>
                  <a:lnTo>
                    <a:pt x="393227" y="857923"/>
                  </a:lnTo>
                  <a:lnTo>
                    <a:pt x="389827" y="855880"/>
                  </a:lnTo>
                  <a:lnTo>
                    <a:pt x="386882" y="853609"/>
                  </a:lnTo>
                  <a:lnTo>
                    <a:pt x="383936" y="850885"/>
                  </a:lnTo>
                  <a:lnTo>
                    <a:pt x="381216" y="848161"/>
                  </a:lnTo>
                  <a:lnTo>
                    <a:pt x="378497" y="845209"/>
                  </a:lnTo>
                  <a:lnTo>
                    <a:pt x="376231" y="842258"/>
                  </a:lnTo>
                  <a:lnTo>
                    <a:pt x="374191" y="838852"/>
                  </a:lnTo>
                  <a:lnTo>
                    <a:pt x="372378" y="835447"/>
                  </a:lnTo>
                  <a:lnTo>
                    <a:pt x="370566" y="831814"/>
                  </a:lnTo>
                  <a:lnTo>
                    <a:pt x="369206" y="827955"/>
                  </a:lnTo>
                  <a:lnTo>
                    <a:pt x="368299" y="824095"/>
                  </a:lnTo>
                  <a:lnTo>
                    <a:pt x="367620" y="820008"/>
                  </a:lnTo>
                  <a:lnTo>
                    <a:pt x="366940" y="815922"/>
                  </a:lnTo>
                  <a:lnTo>
                    <a:pt x="366713" y="810473"/>
                  </a:lnTo>
                  <a:lnTo>
                    <a:pt x="367167" y="805024"/>
                  </a:lnTo>
                  <a:lnTo>
                    <a:pt x="368073" y="799802"/>
                  </a:lnTo>
                  <a:lnTo>
                    <a:pt x="369206" y="795034"/>
                  </a:lnTo>
                  <a:lnTo>
                    <a:pt x="371472" y="790040"/>
                  </a:lnTo>
                  <a:lnTo>
                    <a:pt x="373738" y="785272"/>
                  </a:lnTo>
                  <a:lnTo>
                    <a:pt x="376231" y="780958"/>
                  </a:lnTo>
                  <a:lnTo>
                    <a:pt x="379403" y="776872"/>
                  </a:lnTo>
                  <a:lnTo>
                    <a:pt x="383029" y="773239"/>
                  </a:lnTo>
                  <a:lnTo>
                    <a:pt x="386882" y="769607"/>
                  </a:lnTo>
                  <a:lnTo>
                    <a:pt x="390961" y="766882"/>
                  </a:lnTo>
                  <a:lnTo>
                    <a:pt x="395266" y="763931"/>
                  </a:lnTo>
                  <a:lnTo>
                    <a:pt x="400252" y="761887"/>
                  </a:lnTo>
                  <a:lnTo>
                    <a:pt x="405237" y="760071"/>
                  </a:lnTo>
                  <a:lnTo>
                    <a:pt x="410222" y="758709"/>
                  </a:lnTo>
                  <a:lnTo>
                    <a:pt x="415661" y="758255"/>
                  </a:lnTo>
                  <a:lnTo>
                    <a:pt x="431071" y="756666"/>
                  </a:lnTo>
                  <a:lnTo>
                    <a:pt x="446027" y="755076"/>
                  </a:lnTo>
                  <a:lnTo>
                    <a:pt x="461210" y="753714"/>
                  </a:lnTo>
                  <a:lnTo>
                    <a:pt x="476166" y="751898"/>
                  </a:lnTo>
                  <a:lnTo>
                    <a:pt x="491123" y="749854"/>
                  </a:lnTo>
                  <a:lnTo>
                    <a:pt x="506079" y="747357"/>
                  </a:lnTo>
                  <a:lnTo>
                    <a:pt x="521035" y="745087"/>
                  </a:lnTo>
                  <a:lnTo>
                    <a:pt x="535765" y="742589"/>
                  </a:lnTo>
                  <a:lnTo>
                    <a:pt x="550495" y="739638"/>
                  </a:lnTo>
                  <a:lnTo>
                    <a:pt x="565224" y="736913"/>
                  </a:lnTo>
                  <a:lnTo>
                    <a:pt x="579728" y="733735"/>
                  </a:lnTo>
                  <a:lnTo>
                    <a:pt x="594231" y="730329"/>
                  </a:lnTo>
                  <a:lnTo>
                    <a:pt x="608734" y="726697"/>
                  </a:lnTo>
                  <a:lnTo>
                    <a:pt x="623010" y="723064"/>
                  </a:lnTo>
                  <a:lnTo>
                    <a:pt x="637287" y="719432"/>
                  </a:lnTo>
                  <a:lnTo>
                    <a:pt x="651563" y="715345"/>
                  </a:lnTo>
                  <a:lnTo>
                    <a:pt x="665613" y="711259"/>
                  </a:lnTo>
                  <a:lnTo>
                    <a:pt x="679890" y="706945"/>
                  </a:lnTo>
                  <a:lnTo>
                    <a:pt x="693713" y="702404"/>
                  </a:lnTo>
                  <a:lnTo>
                    <a:pt x="707763" y="697864"/>
                  </a:lnTo>
                  <a:lnTo>
                    <a:pt x="721586" y="692869"/>
                  </a:lnTo>
                  <a:lnTo>
                    <a:pt x="735183" y="687874"/>
                  </a:lnTo>
                  <a:lnTo>
                    <a:pt x="749233" y="682652"/>
                  </a:lnTo>
                  <a:lnTo>
                    <a:pt x="762603" y="677430"/>
                  </a:lnTo>
                  <a:lnTo>
                    <a:pt x="776199" y="671755"/>
                  </a:lnTo>
                  <a:lnTo>
                    <a:pt x="789569" y="666079"/>
                  </a:lnTo>
                  <a:lnTo>
                    <a:pt x="803166" y="660176"/>
                  </a:lnTo>
                  <a:lnTo>
                    <a:pt x="816536" y="654273"/>
                  </a:lnTo>
                  <a:lnTo>
                    <a:pt x="829679" y="648143"/>
                  </a:lnTo>
                  <a:lnTo>
                    <a:pt x="842823" y="641559"/>
                  </a:lnTo>
                  <a:lnTo>
                    <a:pt x="855966" y="634975"/>
                  </a:lnTo>
                  <a:lnTo>
                    <a:pt x="868883" y="628164"/>
                  </a:lnTo>
                  <a:lnTo>
                    <a:pt x="889505" y="617039"/>
                  </a:lnTo>
                  <a:lnTo>
                    <a:pt x="910126" y="605460"/>
                  </a:lnTo>
                  <a:lnTo>
                    <a:pt x="930068" y="593655"/>
                  </a:lnTo>
                  <a:lnTo>
                    <a:pt x="950237" y="580941"/>
                  </a:lnTo>
                  <a:lnTo>
                    <a:pt x="970178" y="568000"/>
                  </a:lnTo>
                  <a:lnTo>
                    <a:pt x="989667" y="554832"/>
                  </a:lnTo>
                  <a:lnTo>
                    <a:pt x="1008929" y="540982"/>
                  </a:lnTo>
                  <a:lnTo>
                    <a:pt x="1027964" y="526906"/>
                  </a:lnTo>
                  <a:lnTo>
                    <a:pt x="1046773" y="512149"/>
                  </a:lnTo>
                  <a:lnTo>
                    <a:pt x="1065355" y="497165"/>
                  </a:lnTo>
                  <a:lnTo>
                    <a:pt x="1083937" y="481726"/>
                  </a:lnTo>
                  <a:lnTo>
                    <a:pt x="1102066" y="466061"/>
                  </a:lnTo>
                  <a:lnTo>
                    <a:pt x="1119742" y="449714"/>
                  </a:lnTo>
                  <a:lnTo>
                    <a:pt x="1137644" y="433141"/>
                  </a:lnTo>
                  <a:lnTo>
                    <a:pt x="1154866" y="416113"/>
                  </a:lnTo>
                  <a:lnTo>
                    <a:pt x="1171862" y="398859"/>
                  </a:lnTo>
                  <a:lnTo>
                    <a:pt x="1184779" y="385236"/>
                  </a:lnTo>
                  <a:lnTo>
                    <a:pt x="1197469" y="371841"/>
                  </a:lnTo>
                  <a:lnTo>
                    <a:pt x="1209480" y="358219"/>
                  </a:lnTo>
                  <a:lnTo>
                    <a:pt x="1221037" y="344597"/>
                  </a:lnTo>
                  <a:lnTo>
                    <a:pt x="1232367" y="331429"/>
                  </a:lnTo>
                  <a:lnTo>
                    <a:pt x="1243245" y="318261"/>
                  </a:lnTo>
                  <a:lnTo>
                    <a:pt x="1253895" y="305093"/>
                  </a:lnTo>
                  <a:lnTo>
                    <a:pt x="1263866" y="292606"/>
                  </a:lnTo>
                  <a:lnTo>
                    <a:pt x="1273384" y="279665"/>
                  </a:lnTo>
                  <a:lnTo>
                    <a:pt x="1282675" y="267178"/>
                  </a:lnTo>
                  <a:lnTo>
                    <a:pt x="1291739" y="255145"/>
                  </a:lnTo>
                  <a:lnTo>
                    <a:pt x="1300124" y="242886"/>
                  </a:lnTo>
                  <a:lnTo>
                    <a:pt x="1308282" y="231307"/>
                  </a:lnTo>
                  <a:lnTo>
                    <a:pt x="1316213" y="219728"/>
                  </a:lnTo>
                  <a:lnTo>
                    <a:pt x="1330263" y="197706"/>
                  </a:lnTo>
                  <a:lnTo>
                    <a:pt x="1107958" y="281027"/>
                  </a:lnTo>
                  <a:lnTo>
                    <a:pt x="1102746" y="282390"/>
                  </a:lnTo>
                  <a:lnTo>
                    <a:pt x="1097534" y="283525"/>
                  </a:lnTo>
                  <a:lnTo>
                    <a:pt x="1092322" y="283979"/>
                  </a:lnTo>
                  <a:lnTo>
                    <a:pt x="1087110" y="283979"/>
                  </a:lnTo>
                  <a:lnTo>
                    <a:pt x="1081898" y="283752"/>
                  </a:lnTo>
                  <a:lnTo>
                    <a:pt x="1076686" y="282844"/>
                  </a:lnTo>
                  <a:lnTo>
                    <a:pt x="1071927" y="281255"/>
                  </a:lnTo>
                  <a:lnTo>
                    <a:pt x="1067168" y="279438"/>
                  </a:lnTo>
                  <a:lnTo>
                    <a:pt x="1062636" y="277168"/>
                  </a:lnTo>
                  <a:lnTo>
                    <a:pt x="1058103" y="274216"/>
                  </a:lnTo>
                  <a:lnTo>
                    <a:pt x="1054251" y="270811"/>
                  </a:lnTo>
                  <a:lnTo>
                    <a:pt x="1050399" y="267178"/>
                  </a:lnTo>
                  <a:lnTo>
                    <a:pt x="1047226" y="263319"/>
                  </a:lnTo>
                  <a:lnTo>
                    <a:pt x="1044054" y="259005"/>
                  </a:lnTo>
                  <a:lnTo>
                    <a:pt x="1041561" y="254237"/>
                  </a:lnTo>
                  <a:lnTo>
                    <a:pt x="1039295" y="249470"/>
                  </a:lnTo>
                  <a:lnTo>
                    <a:pt x="1037482" y="244021"/>
                  </a:lnTo>
                  <a:lnTo>
                    <a:pt x="1036575" y="238799"/>
                  </a:lnTo>
                  <a:lnTo>
                    <a:pt x="1036122" y="233350"/>
                  </a:lnTo>
                  <a:lnTo>
                    <a:pt x="1036122" y="228355"/>
                  </a:lnTo>
                  <a:lnTo>
                    <a:pt x="1036349" y="223134"/>
                  </a:lnTo>
                  <a:lnTo>
                    <a:pt x="1037255" y="218139"/>
                  </a:lnTo>
                  <a:lnTo>
                    <a:pt x="1038841" y="213144"/>
                  </a:lnTo>
                  <a:lnTo>
                    <a:pt x="1040654" y="208376"/>
                  </a:lnTo>
                  <a:lnTo>
                    <a:pt x="1042920" y="203836"/>
                  </a:lnTo>
                  <a:lnTo>
                    <a:pt x="1045866" y="199295"/>
                  </a:lnTo>
                  <a:lnTo>
                    <a:pt x="1049266" y="195435"/>
                  </a:lnTo>
                  <a:lnTo>
                    <a:pt x="1052891" y="191576"/>
                  </a:lnTo>
                  <a:lnTo>
                    <a:pt x="1056744" y="188170"/>
                  </a:lnTo>
                  <a:lnTo>
                    <a:pt x="1061049" y="185219"/>
                  </a:lnTo>
                  <a:lnTo>
                    <a:pt x="1065582" y="182494"/>
                  </a:lnTo>
                  <a:lnTo>
                    <a:pt x="1070567" y="180451"/>
                  </a:lnTo>
                  <a:lnTo>
                    <a:pt x="1443569" y="41279"/>
                  </a:lnTo>
                  <a:lnTo>
                    <a:pt x="1446288" y="40370"/>
                  </a:lnTo>
                  <a:lnTo>
                    <a:pt x="1449461" y="39462"/>
                  </a:lnTo>
                  <a:lnTo>
                    <a:pt x="1452633" y="38781"/>
                  </a:lnTo>
                  <a:lnTo>
                    <a:pt x="1455579" y="38327"/>
                  </a:lnTo>
                  <a:lnTo>
                    <a:pt x="1458752" y="38100"/>
                  </a:lnTo>
                  <a:close/>
                  <a:moveTo>
                    <a:pt x="102528" y="0"/>
                  </a:moveTo>
                  <a:lnTo>
                    <a:pt x="107971" y="454"/>
                  </a:lnTo>
                  <a:lnTo>
                    <a:pt x="113189" y="681"/>
                  </a:lnTo>
                  <a:lnTo>
                    <a:pt x="118406" y="1361"/>
                  </a:lnTo>
                  <a:lnTo>
                    <a:pt x="123169" y="2268"/>
                  </a:lnTo>
                  <a:lnTo>
                    <a:pt x="128386" y="3403"/>
                  </a:lnTo>
                  <a:lnTo>
                    <a:pt x="133376" y="4764"/>
                  </a:lnTo>
                  <a:lnTo>
                    <a:pt x="137913" y="6578"/>
                  </a:lnTo>
                  <a:lnTo>
                    <a:pt x="142450" y="8393"/>
                  </a:lnTo>
                  <a:lnTo>
                    <a:pt x="147213" y="10434"/>
                  </a:lnTo>
                  <a:lnTo>
                    <a:pt x="151523" y="12476"/>
                  </a:lnTo>
                  <a:lnTo>
                    <a:pt x="156059" y="14971"/>
                  </a:lnTo>
                  <a:lnTo>
                    <a:pt x="160143" y="17693"/>
                  </a:lnTo>
                  <a:lnTo>
                    <a:pt x="164225" y="20642"/>
                  </a:lnTo>
                  <a:lnTo>
                    <a:pt x="168082" y="23590"/>
                  </a:lnTo>
                  <a:lnTo>
                    <a:pt x="171711" y="26993"/>
                  </a:lnTo>
                  <a:lnTo>
                    <a:pt x="175340" y="30169"/>
                  </a:lnTo>
                  <a:lnTo>
                    <a:pt x="178743" y="33798"/>
                  </a:lnTo>
                  <a:lnTo>
                    <a:pt x="181918" y="37427"/>
                  </a:lnTo>
                  <a:lnTo>
                    <a:pt x="185094" y="41510"/>
                  </a:lnTo>
                  <a:lnTo>
                    <a:pt x="188043" y="45593"/>
                  </a:lnTo>
                  <a:lnTo>
                    <a:pt x="190538" y="49676"/>
                  </a:lnTo>
                  <a:lnTo>
                    <a:pt x="193033" y="53986"/>
                  </a:lnTo>
                  <a:lnTo>
                    <a:pt x="195074" y="58296"/>
                  </a:lnTo>
                  <a:lnTo>
                    <a:pt x="197343" y="63059"/>
                  </a:lnTo>
                  <a:lnTo>
                    <a:pt x="199157" y="67596"/>
                  </a:lnTo>
                  <a:lnTo>
                    <a:pt x="200745" y="72359"/>
                  </a:lnTo>
                  <a:lnTo>
                    <a:pt x="202106" y="77122"/>
                  </a:lnTo>
                  <a:lnTo>
                    <a:pt x="203467" y="82340"/>
                  </a:lnTo>
                  <a:lnTo>
                    <a:pt x="204148" y="87330"/>
                  </a:lnTo>
                  <a:lnTo>
                    <a:pt x="205055" y="92320"/>
                  </a:lnTo>
                  <a:lnTo>
                    <a:pt x="205282" y="97537"/>
                  </a:lnTo>
                  <a:lnTo>
                    <a:pt x="205509" y="102981"/>
                  </a:lnTo>
                  <a:lnTo>
                    <a:pt x="205509" y="2092965"/>
                  </a:lnTo>
                  <a:lnTo>
                    <a:pt x="2195719" y="2092965"/>
                  </a:lnTo>
                  <a:lnTo>
                    <a:pt x="2201163" y="2093192"/>
                  </a:lnTo>
                  <a:lnTo>
                    <a:pt x="2206380" y="2093419"/>
                  </a:lnTo>
                  <a:lnTo>
                    <a:pt x="2211597" y="2094326"/>
                  </a:lnTo>
                  <a:lnTo>
                    <a:pt x="2216587" y="2095233"/>
                  </a:lnTo>
                  <a:lnTo>
                    <a:pt x="2221578" y="2096367"/>
                  </a:lnTo>
                  <a:lnTo>
                    <a:pt x="2226568" y="2097501"/>
                  </a:lnTo>
                  <a:lnTo>
                    <a:pt x="2231105" y="2099316"/>
                  </a:lnTo>
                  <a:lnTo>
                    <a:pt x="2235868" y="2101131"/>
                  </a:lnTo>
                  <a:lnTo>
                    <a:pt x="2240405" y="2103172"/>
                  </a:lnTo>
                  <a:lnTo>
                    <a:pt x="2244714" y="2105667"/>
                  </a:lnTo>
                  <a:lnTo>
                    <a:pt x="2249251" y="2107936"/>
                  </a:lnTo>
                  <a:lnTo>
                    <a:pt x="2253334" y="2110658"/>
                  </a:lnTo>
                  <a:lnTo>
                    <a:pt x="2257417" y="2113606"/>
                  </a:lnTo>
                  <a:lnTo>
                    <a:pt x="2261273" y="2116328"/>
                  </a:lnTo>
                  <a:lnTo>
                    <a:pt x="2264902" y="2119731"/>
                  </a:lnTo>
                  <a:lnTo>
                    <a:pt x="2268532" y="2123133"/>
                  </a:lnTo>
                  <a:lnTo>
                    <a:pt x="2271934" y="2126763"/>
                  </a:lnTo>
                  <a:lnTo>
                    <a:pt x="2275337" y="2130619"/>
                  </a:lnTo>
                  <a:lnTo>
                    <a:pt x="2278285" y="2134475"/>
                  </a:lnTo>
                  <a:lnTo>
                    <a:pt x="2281234" y="2138331"/>
                  </a:lnTo>
                  <a:lnTo>
                    <a:pt x="2283729" y="2142414"/>
                  </a:lnTo>
                  <a:lnTo>
                    <a:pt x="2286224" y="2146724"/>
                  </a:lnTo>
                  <a:lnTo>
                    <a:pt x="2288720" y="2151260"/>
                  </a:lnTo>
                  <a:lnTo>
                    <a:pt x="2290761" y="2155797"/>
                  </a:lnTo>
                  <a:lnTo>
                    <a:pt x="2292576" y="2160560"/>
                  </a:lnTo>
                  <a:lnTo>
                    <a:pt x="2294164" y="2165324"/>
                  </a:lnTo>
                  <a:lnTo>
                    <a:pt x="2295298" y="2170087"/>
                  </a:lnTo>
                  <a:lnTo>
                    <a:pt x="2296659" y="2175304"/>
                  </a:lnTo>
                  <a:lnTo>
                    <a:pt x="2297339" y="2180068"/>
                  </a:lnTo>
                  <a:lnTo>
                    <a:pt x="2298246" y="2185285"/>
                  </a:lnTo>
                  <a:lnTo>
                    <a:pt x="2298473" y="2190729"/>
                  </a:lnTo>
                  <a:lnTo>
                    <a:pt x="2298700" y="2195946"/>
                  </a:lnTo>
                  <a:lnTo>
                    <a:pt x="2298473" y="2201163"/>
                  </a:lnTo>
                  <a:lnTo>
                    <a:pt x="2298246" y="2206380"/>
                  </a:lnTo>
                  <a:lnTo>
                    <a:pt x="2297339" y="2211597"/>
                  </a:lnTo>
                  <a:lnTo>
                    <a:pt x="2296659" y="2216361"/>
                  </a:lnTo>
                  <a:lnTo>
                    <a:pt x="2295298" y="2221578"/>
                  </a:lnTo>
                  <a:lnTo>
                    <a:pt x="2294164" y="2226568"/>
                  </a:lnTo>
                  <a:lnTo>
                    <a:pt x="2292576" y="2231105"/>
                  </a:lnTo>
                  <a:lnTo>
                    <a:pt x="2290761" y="2235868"/>
                  </a:lnTo>
                  <a:lnTo>
                    <a:pt x="2288720" y="2240405"/>
                  </a:lnTo>
                  <a:lnTo>
                    <a:pt x="2286224" y="2244941"/>
                  </a:lnTo>
                  <a:lnTo>
                    <a:pt x="2283729" y="2249251"/>
                  </a:lnTo>
                  <a:lnTo>
                    <a:pt x="2281234" y="2253334"/>
                  </a:lnTo>
                  <a:lnTo>
                    <a:pt x="2278285" y="2257417"/>
                  </a:lnTo>
                  <a:lnTo>
                    <a:pt x="2275337" y="2261273"/>
                  </a:lnTo>
                  <a:lnTo>
                    <a:pt x="2271934" y="2264902"/>
                  </a:lnTo>
                  <a:lnTo>
                    <a:pt x="2268532" y="2268532"/>
                  </a:lnTo>
                  <a:lnTo>
                    <a:pt x="2264902" y="2271934"/>
                  </a:lnTo>
                  <a:lnTo>
                    <a:pt x="2261273" y="2275337"/>
                  </a:lnTo>
                  <a:lnTo>
                    <a:pt x="2257417" y="2278059"/>
                  </a:lnTo>
                  <a:lnTo>
                    <a:pt x="2253334" y="2281234"/>
                  </a:lnTo>
                  <a:lnTo>
                    <a:pt x="2249251" y="2283729"/>
                  </a:lnTo>
                  <a:lnTo>
                    <a:pt x="2244714" y="2286451"/>
                  </a:lnTo>
                  <a:lnTo>
                    <a:pt x="2240405" y="2288493"/>
                  </a:lnTo>
                  <a:lnTo>
                    <a:pt x="2235868" y="2290534"/>
                  </a:lnTo>
                  <a:lnTo>
                    <a:pt x="2231105" y="2292349"/>
                  </a:lnTo>
                  <a:lnTo>
                    <a:pt x="2226568" y="2294164"/>
                  </a:lnTo>
                  <a:lnTo>
                    <a:pt x="2221578" y="2295298"/>
                  </a:lnTo>
                  <a:lnTo>
                    <a:pt x="2216587" y="2296659"/>
                  </a:lnTo>
                  <a:lnTo>
                    <a:pt x="2211597" y="2297566"/>
                  </a:lnTo>
                  <a:lnTo>
                    <a:pt x="2206380" y="2298246"/>
                  </a:lnTo>
                  <a:lnTo>
                    <a:pt x="2201163" y="2298473"/>
                  </a:lnTo>
                  <a:lnTo>
                    <a:pt x="2195719" y="2298700"/>
                  </a:lnTo>
                  <a:lnTo>
                    <a:pt x="102528" y="2298700"/>
                  </a:lnTo>
                  <a:lnTo>
                    <a:pt x="97310" y="2298473"/>
                  </a:lnTo>
                  <a:lnTo>
                    <a:pt x="92093" y="2298246"/>
                  </a:lnTo>
                  <a:lnTo>
                    <a:pt x="86876" y="2297566"/>
                  </a:lnTo>
                  <a:lnTo>
                    <a:pt x="81886" y="2296659"/>
                  </a:lnTo>
                  <a:lnTo>
                    <a:pt x="77122" y="2295298"/>
                  </a:lnTo>
                  <a:lnTo>
                    <a:pt x="72132" y="2294164"/>
                  </a:lnTo>
                  <a:lnTo>
                    <a:pt x="67142" y="2292349"/>
                  </a:lnTo>
                  <a:lnTo>
                    <a:pt x="62605" y="2290534"/>
                  </a:lnTo>
                  <a:lnTo>
                    <a:pt x="57842" y="2288493"/>
                  </a:lnTo>
                  <a:lnTo>
                    <a:pt x="53532" y="2286451"/>
                  </a:lnTo>
                  <a:lnTo>
                    <a:pt x="49449" y="2283729"/>
                  </a:lnTo>
                  <a:lnTo>
                    <a:pt x="45139" y="2281234"/>
                  </a:lnTo>
                  <a:lnTo>
                    <a:pt x="41283" y="2278059"/>
                  </a:lnTo>
                  <a:lnTo>
                    <a:pt x="37200" y="2275337"/>
                  </a:lnTo>
                  <a:lnTo>
                    <a:pt x="33344" y="2271934"/>
                  </a:lnTo>
                  <a:lnTo>
                    <a:pt x="29715" y="2268532"/>
                  </a:lnTo>
                  <a:lnTo>
                    <a:pt x="26539" y="2264902"/>
                  </a:lnTo>
                  <a:lnTo>
                    <a:pt x="23364" y="2261273"/>
                  </a:lnTo>
                  <a:lnTo>
                    <a:pt x="20188" y="2257417"/>
                  </a:lnTo>
                  <a:lnTo>
                    <a:pt x="17466" y="2253334"/>
                  </a:lnTo>
                  <a:lnTo>
                    <a:pt x="14517" y="2249251"/>
                  </a:lnTo>
                  <a:lnTo>
                    <a:pt x="12249" y="2244941"/>
                  </a:lnTo>
                  <a:lnTo>
                    <a:pt x="9981" y="2240405"/>
                  </a:lnTo>
                  <a:lnTo>
                    <a:pt x="7939" y="2235868"/>
                  </a:lnTo>
                  <a:lnTo>
                    <a:pt x="6125" y="2231105"/>
                  </a:lnTo>
                  <a:lnTo>
                    <a:pt x="4537" y="2226568"/>
                  </a:lnTo>
                  <a:lnTo>
                    <a:pt x="2949" y="2221578"/>
                  </a:lnTo>
                  <a:lnTo>
                    <a:pt x="2042" y="2216361"/>
                  </a:lnTo>
                  <a:lnTo>
                    <a:pt x="907" y="2211597"/>
                  </a:lnTo>
                  <a:lnTo>
                    <a:pt x="454" y="2206380"/>
                  </a:lnTo>
                  <a:lnTo>
                    <a:pt x="0" y="2201163"/>
                  </a:lnTo>
                  <a:lnTo>
                    <a:pt x="0" y="2195946"/>
                  </a:lnTo>
                  <a:lnTo>
                    <a:pt x="0" y="102981"/>
                  </a:lnTo>
                  <a:lnTo>
                    <a:pt x="0" y="97537"/>
                  </a:lnTo>
                  <a:lnTo>
                    <a:pt x="454" y="92320"/>
                  </a:lnTo>
                  <a:lnTo>
                    <a:pt x="907" y="87330"/>
                  </a:lnTo>
                  <a:lnTo>
                    <a:pt x="2042" y="82340"/>
                  </a:lnTo>
                  <a:lnTo>
                    <a:pt x="2949" y="77122"/>
                  </a:lnTo>
                  <a:lnTo>
                    <a:pt x="4537" y="72359"/>
                  </a:lnTo>
                  <a:lnTo>
                    <a:pt x="6125" y="67596"/>
                  </a:lnTo>
                  <a:lnTo>
                    <a:pt x="7939" y="63059"/>
                  </a:lnTo>
                  <a:lnTo>
                    <a:pt x="9981" y="58296"/>
                  </a:lnTo>
                  <a:lnTo>
                    <a:pt x="12249" y="53986"/>
                  </a:lnTo>
                  <a:lnTo>
                    <a:pt x="14517" y="49676"/>
                  </a:lnTo>
                  <a:lnTo>
                    <a:pt x="17466" y="45593"/>
                  </a:lnTo>
                  <a:lnTo>
                    <a:pt x="20188" y="41510"/>
                  </a:lnTo>
                  <a:lnTo>
                    <a:pt x="23364" y="37427"/>
                  </a:lnTo>
                  <a:lnTo>
                    <a:pt x="26539" y="33798"/>
                  </a:lnTo>
                  <a:lnTo>
                    <a:pt x="29715" y="30169"/>
                  </a:lnTo>
                  <a:lnTo>
                    <a:pt x="33344" y="26993"/>
                  </a:lnTo>
                  <a:lnTo>
                    <a:pt x="37200" y="23590"/>
                  </a:lnTo>
                  <a:lnTo>
                    <a:pt x="41283" y="20642"/>
                  </a:lnTo>
                  <a:lnTo>
                    <a:pt x="45139" y="17693"/>
                  </a:lnTo>
                  <a:lnTo>
                    <a:pt x="49449" y="14971"/>
                  </a:lnTo>
                  <a:lnTo>
                    <a:pt x="53532" y="12476"/>
                  </a:lnTo>
                  <a:lnTo>
                    <a:pt x="57842" y="10434"/>
                  </a:lnTo>
                  <a:lnTo>
                    <a:pt x="62605" y="8393"/>
                  </a:lnTo>
                  <a:lnTo>
                    <a:pt x="67142" y="6578"/>
                  </a:lnTo>
                  <a:lnTo>
                    <a:pt x="72132" y="4764"/>
                  </a:lnTo>
                  <a:lnTo>
                    <a:pt x="77122" y="3403"/>
                  </a:lnTo>
                  <a:lnTo>
                    <a:pt x="81886" y="2268"/>
                  </a:lnTo>
                  <a:lnTo>
                    <a:pt x="86876" y="1361"/>
                  </a:lnTo>
                  <a:lnTo>
                    <a:pt x="92093" y="681"/>
                  </a:lnTo>
                  <a:lnTo>
                    <a:pt x="97310" y="454"/>
                  </a:lnTo>
                  <a:lnTo>
                    <a:pt x="102528" y="0"/>
                  </a:lnTo>
                  <a:close/>
                </a:path>
              </a:pathLst>
            </a:custGeom>
            <a:solidFill>
              <a:srgbClr val="7030A0"/>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a:latin typeface="微软雅黑" panose="020B0503020204020204" pitchFamily="34" charset="-122"/>
                <a:ea typeface="微软雅黑" panose="020B0503020204020204" pitchFamily="34" charset="-122"/>
              </a:endParaRPr>
            </a:p>
          </p:txBody>
        </p:sp>
        <p:sp>
          <p:nvSpPr>
            <p:cNvPr id="51" name="矩形 50"/>
            <p:cNvSpPr/>
            <p:nvPr/>
          </p:nvSpPr>
          <p:spPr>
            <a:xfrm>
              <a:off x="6018605" y="2658847"/>
              <a:ext cx="1152050" cy="38937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多维度报表</a:t>
              </a:r>
              <a:endParaRPr lang="zh-CN" altLang="en-US" sz="1400" dirty="0">
                <a:latin typeface="微软雅黑" panose="020B0503020204020204" pitchFamily="34" charset="-122"/>
                <a:ea typeface="微软雅黑" panose="020B0503020204020204" pitchFamily="34" charset="-122"/>
              </a:endParaRPr>
            </a:p>
          </p:txBody>
        </p:sp>
        <p:sp>
          <p:nvSpPr>
            <p:cNvPr id="52" name="矩形 51"/>
            <p:cNvSpPr/>
            <p:nvPr/>
          </p:nvSpPr>
          <p:spPr>
            <a:xfrm>
              <a:off x="6018605" y="3207952"/>
              <a:ext cx="1152050" cy="38937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多终端展示</a:t>
              </a:r>
              <a:endParaRPr lang="zh-CN" altLang="en-US" sz="1400" dirty="0">
                <a:latin typeface="微软雅黑" panose="020B0503020204020204" pitchFamily="34" charset="-122"/>
                <a:ea typeface="微软雅黑" panose="020B0503020204020204" pitchFamily="34" charset="-122"/>
              </a:endParaRPr>
            </a:p>
          </p:txBody>
        </p:sp>
        <p:sp>
          <p:nvSpPr>
            <p:cNvPr id="53" name="矩形: 圆角 52"/>
            <p:cNvSpPr/>
            <p:nvPr/>
          </p:nvSpPr>
          <p:spPr>
            <a:xfrm>
              <a:off x="5415352" y="2429505"/>
              <a:ext cx="1852364" cy="1407846"/>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a:off x="7217144" y="3419582"/>
              <a:ext cx="899362" cy="308678"/>
            </a:xfrm>
            <a:prstGeom prst="rect">
              <a:avLst/>
            </a:prstGeom>
            <a:noFill/>
          </p:spPr>
          <p:txBody>
            <a:bodyPr wrap="none" rtlCol="0">
              <a:spAutoFit/>
            </a:bodyPr>
            <a:lstStyle/>
            <a:p>
              <a:pPr algn="l"/>
              <a:r>
                <a:rPr lang="zh-CN" altLang="en-US" sz="1400" dirty="0">
                  <a:solidFill>
                    <a:srgbClr val="C00000"/>
                  </a:solidFill>
                  <a:latin typeface="微软雅黑" panose="020B0503020204020204" pitchFamily="34" charset="-122"/>
                  <a:ea typeface="微软雅黑" panose="020B0503020204020204" pitchFamily="34" charset="-122"/>
                </a:rPr>
                <a:t>灵活展示</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57" name="文本框 56"/>
            <p:cNvSpPr txBox="1"/>
            <p:nvPr/>
          </p:nvSpPr>
          <p:spPr>
            <a:xfrm>
              <a:off x="8524407" y="4014682"/>
              <a:ext cx="1257064" cy="308678"/>
            </a:xfrm>
            <a:prstGeom prst="rect">
              <a:avLst/>
            </a:prstGeom>
            <a:noFill/>
          </p:spPr>
          <p:txBody>
            <a:bodyPr wrap="none" rtlCol="0">
              <a:spAutoFit/>
            </a:bodyPr>
            <a:lstStyle/>
            <a:p>
              <a:pPr algn="l"/>
              <a:r>
                <a:rPr lang="zh-CN" altLang="en-US" sz="1400" dirty="0">
                  <a:solidFill>
                    <a:srgbClr val="C00000"/>
                  </a:solidFill>
                  <a:latin typeface="微软雅黑" panose="020B0503020204020204" pitchFamily="34" charset="-122"/>
                  <a:ea typeface="微软雅黑" panose="020B0503020204020204" pitchFamily="34" charset="-122"/>
                </a:rPr>
                <a:t>统一指挥调度</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58" name="矩形 57"/>
            <p:cNvSpPr/>
            <p:nvPr/>
          </p:nvSpPr>
          <p:spPr>
            <a:xfrm>
              <a:off x="10033032" y="1937552"/>
              <a:ext cx="757414" cy="4738668"/>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矩形 58"/>
            <p:cNvSpPr/>
            <p:nvPr/>
          </p:nvSpPr>
          <p:spPr>
            <a:xfrm>
              <a:off x="10206795" y="2888010"/>
              <a:ext cx="470181" cy="2315079"/>
            </a:xfrm>
            <a:prstGeom prst="rect">
              <a:avLst/>
            </a:prstGeom>
          </p:spPr>
          <p:txBody>
            <a:bodyPr wrap="square">
              <a:spAutoFit/>
            </a:bodyPr>
            <a:lstStyle/>
            <a:p>
              <a:pPr algn="ctr"/>
              <a:r>
                <a:rPr lang="zh-CN" altLang="en-US" sz="1600" spc="600" dirty="0">
                  <a:solidFill>
                    <a:schemeClr val="bg1"/>
                  </a:solidFill>
                  <a:latin typeface="微软雅黑" panose="020B0503020204020204" pitchFamily="34" charset="-122"/>
                  <a:ea typeface="微软雅黑" panose="020B0503020204020204" pitchFamily="34" charset="-122"/>
                </a:rPr>
                <a:t>数据管理与质量检测</a:t>
              </a:r>
              <a:endParaRPr lang="zh-CN" altLang="en-US" sz="1600" spc="600" dirty="0">
                <a:solidFill>
                  <a:schemeClr val="bg1"/>
                </a:solidFill>
                <a:latin typeface="微软雅黑" panose="020B0503020204020204" pitchFamily="34" charset="-122"/>
                <a:ea typeface="微软雅黑" panose="020B0503020204020204" pitchFamily="34" charset="-122"/>
              </a:endParaRPr>
            </a:p>
          </p:txBody>
        </p:sp>
        <p:sp>
          <p:nvSpPr>
            <p:cNvPr id="62" name="KSO_Shape"/>
            <p:cNvSpPr/>
            <p:nvPr/>
          </p:nvSpPr>
          <p:spPr>
            <a:xfrm>
              <a:off x="4578107" y="3138250"/>
              <a:ext cx="687213" cy="27589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3" name="KSO_Shape"/>
            <p:cNvSpPr/>
            <p:nvPr/>
          </p:nvSpPr>
          <p:spPr>
            <a:xfrm rot="16200000">
              <a:off x="3167366" y="4235522"/>
              <a:ext cx="400777" cy="298614"/>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4" name="KSO_Shape"/>
            <p:cNvSpPr/>
            <p:nvPr/>
          </p:nvSpPr>
          <p:spPr>
            <a:xfrm>
              <a:off x="7297826" y="3133428"/>
              <a:ext cx="687213" cy="275890"/>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65" name="KSO_Shape"/>
            <p:cNvSpPr/>
            <p:nvPr/>
          </p:nvSpPr>
          <p:spPr>
            <a:xfrm rot="5400000">
              <a:off x="8229159" y="4096533"/>
              <a:ext cx="469672" cy="298615"/>
            </a:xfrm>
            <a:custGeom>
              <a:avLst/>
              <a:gdLst>
                <a:gd name="connsiteX0" fmla="*/ 4381875 w 6516714"/>
                <a:gd name="connsiteY0" fmla="*/ 0 h 2476413"/>
                <a:gd name="connsiteX1" fmla="*/ 6516714 w 6516714"/>
                <a:gd name="connsiteY1" fmla="*/ 1238208 h 2476413"/>
                <a:gd name="connsiteX2" fmla="*/ 4381875 w 6516714"/>
                <a:gd name="connsiteY2" fmla="*/ 2476413 h 2476413"/>
                <a:gd name="connsiteX3" fmla="*/ 4381875 w 6516714"/>
                <a:gd name="connsiteY3" fmla="*/ 2456682 h 2476413"/>
                <a:gd name="connsiteX4" fmla="*/ 4855462 w 6516714"/>
                <a:gd name="connsiteY4" fmla="*/ 1644997 h 2476413"/>
                <a:gd name="connsiteX5" fmla="*/ 0 w 6516714"/>
                <a:gd name="connsiteY5" fmla="*/ 1238206 h 2476413"/>
                <a:gd name="connsiteX6" fmla="*/ 4855461 w 6516714"/>
                <a:gd name="connsiteY6" fmla="*/ 831415 h 2476413"/>
                <a:gd name="connsiteX7" fmla="*/ 4381875 w 6516714"/>
                <a:gd name="connsiteY7" fmla="*/ 19731 h 2476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6714" h="2476413">
                  <a:moveTo>
                    <a:pt x="4381875" y="0"/>
                  </a:moveTo>
                  <a:lnTo>
                    <a:pt x="6516714" y="1238208"/>
                  </a:lnTo>
                  <a:lnTo>
                    <a:pt x="4381875" y="2476413"/>
                  </a:lnTo>
                  <a:lnTo>
                    <a:pt x="4381875" y="2456682"/>
                  </a:lnTo>
                  <a:lnTo>
                    <a:pt x="4855462" y="1644997"/>
                  </a:lnTo>
                  <a:lnTo>
                    <a:pt x="0" y="1238206"/>
                  </a:lnTo>
                  <a:lnTo>
                    <a:pt x="4855461" y="831415"/>
                  </a:lnTo>
                  <a:lnTo>
                    <a:pt x="4381875" y="19731"/>
                  </a:lnTo>
                  <a:close/>
                </a:path>
              </a:pathLst>
            </a:custGeom>
            <a:solidFill>
              <a:schemeClr val="accent2">
                <a:lumMod val="75000"/>
              </a:schemeClr>
            </a:solidFill>
            <a:ln>
              <a:noFill/>
            </a:ln>
          </p:spPr>
          <p:style>
            <a:lnRef idx="0">
              <a:scrgbClr r="0" g="0" b="0"/>
            </a:lnRef>
            <a:fillRef idx="0">
              <a:scrgbClr r="0" g="0" b="0"/>
            </a:fillRef>
            <a:effectRef idx="0">
              <a:scrgbClr r="0" g="0" b="0"/>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gr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24620" y="133985"/>
            <a:ext cx="309816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3223959" cy="369332"/>
          </a:xfrm>
          <a:prstGeom prst="rect">
            <a:avLst/>
          </a:prstGeom>
        </p:spPr>
        <p:txBody>
          <a:bodyPr wrap="none">
            <a:spAutoFit/>
          </a:bodyPr>
          <a:lstStyle/>
          <a:p>
            <a:r>
              <a:rPr lang="zh-CN" altLang="en-US" sz="1600" b="1" dirty="0">
                <a:solidFill>
                  <a:srgbClr val="4472C4"/>
                </a:solidFill>
                <a:latin typeface="微软雅黑" panose="020B0503020204020204" pitchFamily="34" charset="-122"/>
                <a:ea typeface="微软雅黑" panose="020B0503020204020204" pitchFamily="34" charset="-122"/>
              </a:rPr>
              <a:t>建设内容 </a:t>
            </a:r>
            <a:r>
              <a:rPr lang="en-US" altLang="zh-CN" sz="1400" dirty="0">
                <a:latin typeface="微软雅黑" panose="020B0503020204020204" pitchFamily="34" charset="-122"/>
                <a:ea typeface="微软雅黑" panose="020B0503020204020204" pitchFamily="34" charset="-122"/>
              </a:rPr>
              <a:t>&gt;</a:t>
            </a:r>
            <a:r>
              <a:rPr lang="en-US" altLang="zh-CN"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智慧管理体系</a:t>
            </a:r>
            <a:r>
              <a:rPr lang="zh-CN" altLang="en-US" sz="1600" dirty="0">
                <a:latin typeface="微软雅黑" panose="020B0503020204020204" pitchFamily="34" charset="-122"/>
                <a:ea typeface="微软雅黑" panose="020B0503020204020204" pitchFamily="34" charset="-122"/>
              </a:rPr>
              <a:t> </a:t>
            </a:r>
            <a:r>
              <a:rPr lang="en-US" altLang="zh-CN" sz="1200" dirty="0">
                <a:latin typeface="微软雅黑" panose="020B0503020204020204" pitchFamily="34" charset="-122"/>
                <a:ea typeface="微软雅黑" panose="020B0503020204020204" pitchFamily="34" charset="-122"/>
              </a:rPr>
              <a:t>&gt;</a:t>
            </a:r>
            <a:r>
              <a:rPr lang="en-US" altLang="zh-CN" dirty="0">
                <a:latin typeface="微软雅黑" panose="020B0503020204020204" pitchFamily="34" charset="-122"/>
                <a:ea typeface="微软雅黑" panose="020B0503020204020204" pitchFamily="34" charset="-122"/>
              </a:rPr>
              <a:t> </a:t>
            </a: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统一认证</a:t>
            </a:r>
            <a:endParaRPr lang="zh-CN" altLang="en-US"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5" name="组合 54"/>
          <p:cNvGrpSpPr/>
          <p:nvPr/>
        </p:nvGrpSpPr>
        <p:grpSpPr>
          <a:xfrm>
            <a:off x="862712" y="1660035"/>
            <a:ext cx="10365787" cy="4638640"/>
            <a:chOff x="878617" y="1651598"/>
            <a:chExt cx="10365787" cy="4638640"/>
          </a:xfrm>
        </p:grpSpPr>
        <p:grpSp>
          <p:nvGrpSpPr>
            <p:cNvPr id="11" name="组合 10"/>
            <p:cNvGrpSpPr/>
            <p:nvPr/>
          </p:nvGrpSpPr>
          <p:grpSpPr>
            <a:xfrm>
              <a:off x="878617" y="1651598"/>
              <a:ext cx="10365787" cy="4638640"/>
              <a:chOff x="468312" y="1399141"/>
              <a:chExt cx="8211947" cy="3364430"/>
            </a:xfrm>
          </p:grpSpPr>
          <p:grpSp>
            <p:nvGrpSpPr>
              <p:cNvPr id="40" name="组合 39"/>
              <p:cNvGrpSpPr/>
              <p:nvPr/>
            </p:nvGrpSpPr>
            <p:grpSpPr>
              <a:xfrm>
                <a:off x="828314" y="2201797"/>
                <a:ext cx="1655455" cy="2561774"/>
                <a:chOff x="828313" y="1933928"/>
                <a:chExt cx="1655455" cy="2561774"/>
              </a:xfrm>
              <a:solidFill>
                <a:schemeClr val="accent1"/>
              </a:solidFill>
            </p:grpSpPr>
            <p:sp>
              <p:nvSpPr>
                <p:cNvPr id="53" name="矩形 52"/>
                <p:cNvSpPr/>
                <p:nvPr/>
              </p:nvSpPr>
              <p:spPr>
                <a:xfrm>
                  <a:off x="828313" y="1933928"/>
                  <a:ext cx="1655455" cy="223423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sp>
              <p:nvSpPr>
                <p:cNvPr id="54" name="等腰三角形 53"/>
                <p:cNvSpPr/>
                <p:nvPr/>
              </p:nvSpPr>
              <p:spPr>
                <a:xfrm flipV="1">
                  <a:off x="828313" y="4168157"/>
                  <a:ext cx="1655455" cy="327545"/>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grpSp>
          <p:grpSp>
            <p:nvGrpSpPr>
              <p:cNvPr id="41" name="组合 40"/>
              <p:cNvGrpSpPr/>
              <p:nvPr/>
            </p:nvGrpSpPr>
            <p:grpSpPr>
              <a:xfrm>
                <a:off x="6664804" y="2201797"/>
                <a:ext cx="1655455" cy="2561774"/>
                <a:chOff x="6668905" y="1933928"/>
                <a:chExt cx="1655455" cy="2561774"/>
              </a:xfrm>
            </p:grpSpPr>
            <p:sp>
              <p:nvSpPr>
                <p:cNvPr id="51" name="矩形 50"/>
                <p:cNvSpPr/>
                <p:nvPr/>
              </p:nvSpPr>
              <p:spPr>
                <a:xfrm>
                  <a:off x="6668905" y="1933928"/>
                  <a:ext cx="1655455" cy="2234230"/>
                </a:xfrm>
                <a:prstGeom prst="rect">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sp>
              <p:nvSpPr>
                <p:cNvPr id="52" name="等腰三角形 51"/>
                <p:cNvSpPr/>
                <p:nvPr/>
              </p:nvSpPr>
              <p:spPr>
                <a:xfrm flipV="1">
                  <a:off x="6668905" y="4168157"/>
                  <a:ext cx="1655455" cy="327545"/>
                </a:xfrm>
                <a:prstGeom prst="triangle">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2788171" y="2201797"/>
                <a:ext cx="1655455" cy="2561774"/>
                <a:chOff x="2775177" y="1933928"/>
                <a:chExt cx="1655455" cy="2561774"/>
              </a:xfrm>
            </p:grpSpPr>
            <p:sp>
              <p:nvSpPr>
                <p:cNvPr id="49" name="矩形 48"/>
                <p:cNvSpPr/>
                <p:nvPr/>
              </p:nvSpPr>
              <p:spPr>
                <a:xfrm>
                  <a:off x="2775177" y="1933928"/>
                  <a:ext cx="1655455" cy="22342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200">
                    <a:latin typeface="微软雅黑" panose="020B0503020204020204" pitchFamily="34" charset="-122"/>
                    <a:ea typeface="微软雅黑" panose="020B0503020204020204" pitchFamily="34" charset="-122"/>
                  </a:endParaRPr>
                </a:p>
              </p:txBody>
            </p:sp>
            <p:sp>
              <p:nvSpPr>
                <p:cNvPr id="50" name="等腰三角形 49"/>
                <p:cNvSpPr/>
                <p:nvPr/>
              </p:nvSpPr>
              <p:spPr>
                <a:xfrm flipV="1">
                  <a:off x="2775177" y="4168157"/>
                  <a:ext cx="1655455" cy="327545"/>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grpSp>
          <p:grpSp>
            <p:nvGrpSpPr>
              <p:cNvPr id="43" name="组合 42"/>
              <p:cNvGrpSpPr/>
              <p:nvPr/>
            </p:nvGrpSpPr>
            <p:grpSpPr>
              <a:xfrm>
                <a:off x="4748478" y="2201797"/>
                <a:ext cx="1655456" cy="2561774"/>
                <a:chOff x="4722040" y="1933928"/>
                <a:chExt cx="1655456" cy="2561774"/>
              </a:xfrm>
            </p:grpSpPr>
            <p:sp>
              <p:nvSpPr>
                <p:cNvPr id="47" name="矩形 46"/>
                <p:cNvSpPr/>
                <p:nvPr/>
              </p:nvSpPr>
              <p:spPr>
                <a:xfrm>
                  <a:off x="4722041" y="1933928"/>
                  <a:ext cx="1655455" cy="223423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sp>
              <p:nvSpPr>
                <p:cNvPr id="48" name="等腰三角形 47"/>
                <p:cNvSpPr/>
                <p:nvPr/>
              </p:nvSpPr>
              <p:spPr>
                <a:xfrm flipV="1">
                  <a:off x="4722040" y="4168157"/>
                  <a:ext cx="1655455" cy="327545"/>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grpSp>
          <p:sp>
            <p:nvSpPr>
              <p:cNvPr id="44" name="矩形 43"/>
              <p:cNvSpPr/>
              <p:nvPr/>
            </p:nvSpPr>
            <p:spPr>
              <a:xfrm>
                <a:off x="468313" y="1399141"/>
                <a:ext cx="8207375" cy="801562"/>
              </a:xfrm>
              <a:prstGeom prst="rect">
                <a:avLst/>
              </a:prstGeom>
              <a:solidFill>
                <a:srgbClr val="3CB3B1">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sp>
            <p:nvSpPr>
              <p:cNvPr id="45" name="直角三角形 44"/>
              <p:cNvSpPr/>
              <p:nvPr/>
            </p:nvSpPr>
            <p:spPr>
              <a:xfrm flipH="1" flipV="1">
                <a:off x="468312" y="2200703"/>
                <a:ext cx="360000" cy="1800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sp>
            <p:nvSpPr>
              <p:cNvPr id="46" name="直角三角形 45"/>
              <p:cNvSpPr/>
              <p:nvPr/>
            </p:nvSpPr>
            <p:spPr>
              <a:xfrm flipV="1">
                <a:off x="8320259" y="2200703"/>
                <a:ext cx="360000" cy="180000"/>
              </a:xfrm>
              <a:prstGeom prst="r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algn="ctr"/>
                <a:endParaRPr lang="zh-CN" altLang="en-US" sz="1100">
                  <a:latin typeface="微软雅黑" panose="020B0503020204020204" pitchFamily="34" charset="-122"/>
                  <a:ea typeface="微软雅黑" panose="020B0503020204020204" pitchFamily="34" charset="-122"/>
                </a:endParaRPr>
              </a:p>
            </p:txBody>
          </p:sp>
        </p:grpSp>
        <p:sp>
          <p:nvSpPr>
            <p:cNvPr id="12" name="矩形 11"/>
            <p:cNvSpPr/>
            <p:nvPr/>
          </p:nvSpPr>
          <p:spPr>
            <a:xfrm>
              <a:off x="1080885" y="1875569"/>
              <a:ext cx="9936308" cy="645160"/>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a:spAutoFit/>
            </a:bodyPr>
            <a:lstStyle>
              <a:defPPr>
                <a:defRPr lang="zh-CN"/>
              </a:defPPr>
              <a:lvl1pPr marL="0" algn="l" defTabSz="659130" rtl="0" eaLnBrk="1" latinLnBrk="0" hangingPunct="1">
                <a:defRPr sz="1300" kern="1200">
                  <a:solidFill>
                    <a:schemeClr val="lt1"/>
                  </a:solidFill>
                  <a:latin typeface="+mn-lt"/>
                  <a:ea typeface="+mn-ea"/>
                  <a:cs typeface="+mn-cs"/>
                </a:defRPr>
              </a:lvl1pPr>
              <a:lvl2pPr marL="329565" algn="l" defTabSz="659130" rtl="0" eaLnBrk="1" latinLnBrk="0" hangingPunct="1">
                <a:defRPr sz="1300" kern="1200">
                  <a:solidFill>
                    <a:schemeClr val="lt1"/>
                  </a:solidFill>
                  <a:latin typeface="+mn-lt"/>
                  <a:ea typeface="+mn-ea"/>
                  <a:cs typeface="+mn-cs"/>
                </a:defRPr>
              </a:lvl2pPr>
              <a:lvl3pPr marL="659130" algn="l" defTabSz="659130" rtl="0" eaLnBrk="1" latinLnBrk="0" hangingPunct="1">
                <a:defRPr sz="1300" kern="1200">
                  <a:solidFill>
                    <a:schemeClr val="lt1"/>
                  </a:solidFill>
                  <a:latin typeface="+mn-lt"/>
                  <a:ea typeface="+mn-ea"/>
                  <a:cs typeface="+mn-cs"/>
                </a:defRPr>
              </a:lvl3pPr>
              <a:lvl4pPr marL="988695" algn="l" defTabSz="659130" rtl="0" eaLnBrk="1" latinLnBrk="0" hangingPunct="1">
                <a:defRPr sz="1300" kern="1200">
                  <a:solidFill>
                    <a:schemeClr val="lt1"/>
                  </a:solidFill>
                  <a:latin typeface="+mn-lt"/>
                  <a:ea typeface="+mn-ea"/>
                  <a:cs typeface="+mn-cs"/>
                </a:defRPr>
              </a:lvl4pPr>
              <a:lvl5pPr marL="1318895" algn="l" defTabSz="659130" rtl="0" eaLnBrk="1" latinLnBrk="0" hangingPunct="1">
                <a:defRPr sz="1300" kern="1200">
                  <a:solidFill>
                    <a:schemeClr val="lt1"/>
                  </a:solidFill>
                  <a:latin typeface="+mn-lt"/>
                  <a:ea typeface="+mn-ea"/>
                  <a:cs typeface="+mn-cs"/>
                </a:defRPr>
              </a:lvl5pPr>
              <a:lvl6pPr marL="1648460" algn="l" defTabSz="659130" rtl="0" eaLnBrk="1" latinLnBrk="0" hangingPunct="1">
                <a:defRPr sz="1300" kern="1200">
                  <a:solidFill>
                    <a:schemeClr val="lt1"/>
                  </a:solidFill>
                  <a:latin typeface="+mn-lt"/>
                  <a:ea typeface="+mn-ea"/>
                  <a:cs typeface="+mn-cs"/>
                </a:defRPr>
              </a:lvl6pPr>
              <a:lvl7pPr marL="1978025" algn="l" defTabSz="659130" rtl="0" eaLnBrk="1" latinLnBrk="0" hangingPunct="1">
                <a:defRPr sz="1300" kern="1200">
                  <a:solidFill>
                    <a:schemeClr val="lt1"/>
                  </a:solidFill>
                  <a:latin typeface="+mn-lt"/>
                  <a:ea typeface="+mn-ea"/>
                  <a:cs typeface="+mn-cs"/>
                </a:defRPr>
              </a:lvl7pPr>
              <a:lvl8pPr marL="2307590" algn="l" defTabSz="659130" rtl="0" eaLnBrk="1" latinLnBrk="0" hangingPunct="1">
                <a:defRPr sz="1300" kern="1200">
                  <a:solidFill>
                    <a:schemeClr val="lt1"/>
                  </a:solidFill>
                  <a:latin typeface="+mn-lt"/>
                  <a:ea typeface="+mn-ea"/>
                  <a:cs typeface="+mn-cs"/>
                </a:defRPr>
              </a:lvl8pPr>
              <a:lvl9pPr marL="2637155" algn="l" defTabSz="659130" rtl="0" eaLnBrk="1" latinLnBrk="0" hangingPunct="1">
                <a:defRPr sz="1300" kern="1200">
                  <a:solidFill>
                    <a:schemeClr val="lt1"/>
                  </a:solidFill>
                  <a:latin typeface="+mn-lt"/>
                  <a:ea typeface="+mn-ea"/>
                  <a:cs typeface="+mn-cs"/>
                </a:defRPr>
              </a:lvl9pPr>
            </a:lstStyle>
            <a:p>
              <a:pPr indent="396240">
                <a:lnSpc>
                  <a:spcPct val="150000"/>
                </a:lnSpc>
                <a:spcAft>
                  <a:spcPct val="50000"/>
                </a:spcAft>
                <a:defRPr/>
              </a:pPr>
              <a:r>
                <a:rPr lang="zh-CN" altLang="zh-CN" sz="1200" dirty="0">
                  <a:solidFill>
                    <a:schemeClr val="bg1"/>
                  </a:solidFill>
                  <a:latin typeface="微软雅黑" panose="020B0503020204020204" pitchFamily="34" charset="-122"/>
                  <a:ea typeface="微软雅黑" panose="020B0503020204020204" pitchFamily="34" charset="-122"/>
                </a:rPr>
                <a:t>依据用户的角色与权限，完成对用户的一次性身份认证，提供该用户相应的信息资源和基于其权限的功能模块和工具。</a:t>
              </a:r>
              <a:r>
                <a:rPr lang="zh-CN" altLang="en-US" sz="1200" dirty="0">
                  <a:solidFill>
                    <a:schemeClr val="bg1"/>
                  </a:solidFill>
                  <a:latin typeface="微软雅黑" panose="020B0503020204020204" pitchFamily="34" charset="-122"/>
                  <a:ea typeface="微软雅黑" panose="020B0503020204020204" pitchFamily="34" charset="-122"/>
                </a:rPr>
                <a:t>解决中职在身份认证（</a:t>
              </a:r>
              <a:r>
                <a:rPr lang="en-US" altLang="zh-CN" sz="1200" dirty="0">
                  <a:solidFill>
                    <a:schemeClr val="bg1"/>
                  </a:solidFill>
                  <a:latin typeface="微软雅黑" panose="020B0503020204020204" pitchFamily="34" charset="-122"/>
                  <a:ea typeface="微软雅黑" panose="020B0503020204020204" pitchFamily="34" charset="-122"/>
                </a:rPr>
                <a:t>Authentication）、</a:t>
              </a:r>
              <a:r>
                <a:rPr lang="zh-CN" altLang="en-US" sz="1200" dirty="0">
                  <a:solidFill>
                    <a:schemeClr val="bg1"/>
                  </a:solidFill>
                  <a:latin typeface="微软雅黑" panose="020B0503020204020204" pitchFamily="34" charset="-122"/>
                  <a:ea typeface="微软雅黑" panose="020B0503020204020204" pitchFamily="34" charset="-122"/>
                </a:rPr>
                <a:t>身份管理（</a:t>
              </a:r>
              <a:r>
                <a:rPr lang="en-US" altLang="zh-CN" sz="1200" dirty="0">
                  <a:solidFill>
                    <a:schemeClr val="bg1"/>
                  </a:solidFill>
                  <a:latin typeface="微软雅黑" panose="020B0503020204020204" pitchFamily="34" charset="-122"/>
                  <a:ea typeface="微软雅黑" panose="020B0503020204020204" pitchFamily="34" charset="-122"/>
                </a:rPr>
                <a:t>Account）、</a:t>
              </a:r>
              <a:r>
                <a:rPr lang="zh-CN" altLang="en-US" sz="1200" dirty="0">
                  <a:solidFill>
                    <a:schemeClr val="bg1"/>
                  </a:solidFill>
                  <a:latin typeface="微软雅黑" panose="020B0503020204020204" pitchFamily="34" charset="-122"/>
                  <a:ea typeface="微软雅黑" panose="020B0503020204020204" pitchFamily="34" charset="-122"/>
                </a:rPr>
                <a:t>统一授权（</a:t>
              </a:r>
              <a:r>
                <a:rPr lang="en-US" altLang="zh-CN" sz="1200" dirty="0">
                  <a:solidFill>
                    <a:schemeClr val="bg1"/>
                  </a:solidFill>
                  <a:latin typeface="微软雅黑" panose="020B0503020204020204" pitchFamily="34" charset="-122"/>
                  <a:ea typeface="微软雅黑" panose="020B0503020204020204" pitchFamily="34" charset="-122"/>
                </a:rPr>
                <a:t>Authorization）、</a:t>
              </a:r>
              <a:r>
                <a:rPr lang="zh-CN" altLang="en-US" sz="1200" dirty="0">
                  <a:solidFill>
                    <a:schemeClr val="bg1"/>
                  </a:solidFill>
                  <a:latin typeface="微软雅黑" panose="020B0503020204020204" pitchFamily="34" charset="-122"/>
                  <a:ea typeface="微软雅黑" panose="020B0503020204020204" pitchFamily="34" charset="-122"/>
                </a:rPr>
                <a:t>安全审计（</a:t>
              </a:r>
              <a:r>
                <a:rPr lang="en-US" altLang="zh-CN" sz="1200" dirty="0">
                  <a:solidFill>
                    <a:schemeClr val="bg1"/>
                  </a:solidFill>
                  <a:latin typeface="微软雅黑" panose="020B0503020204020204" pitchFamily="34" charset="-122"/>
                  <a:ea typeface="微软雅黑" panose="020B0503020204020204" pitchFamily="34" charset="-122"/>
                </a:rPr>
                <a:t>Audit）</a:t>
              </a:r>
              <a:r>
                <a:rPr lang="zh-CN" altLang="en-US" sz="1200" dirty="0">
                  <a:solidFill>
                    <a:schemeClr val="bg1"/>
                  </a:solidFill>
                  <a:latin typeface="微软雅黑" panose="020B0503020204020204" pitchFamily="34" charset="-122"/>
                  <a:ea typeface="微软雅黑" panose="020B0503020204020204" pitchFamily="34" charset="-122"/>
                </a:rPr>
                <a:t>四个方面存在的安全和管理难题。</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309649" y="2991104"/>
              <a:ext cx="2100564" cy="2640959"/>
              <a:chOff x="828313" y="2407311"/>
              <a:chExt cx="1664102" cy="1915502"/>
            </a:xfrm>
          </p:grpSpPr>
          <p:sp>
            <p:nvSpPr>
              <p:cNvPr id="34" name="矩形 33"/>
              <p:cNvSpPr/>
              <p:nvPr/>
            </p:nvSpPr>
            <p:spPr>
              <a:xfrm>
                <a:off x="828313" y="2904325"/>
                <a:ext cx="1655456" cy="223232"/>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algn="ctr"/>
                <a:r>
                  <a:rPr lang="zh-CN" altLang="en-US" sz="1400" dirty="0">
                    <a:solidFill>
                      <a:schemeClr val="bg1"/>
                    </a:solidFill>
                    <a:latin typeface="微软雅黑" panose="020B0503020204020204" pitchFamily="34" charset="-122"/>
                    <a:ea typeface="微软雅黑" panose="020B0503020204020204" pitchFamily="34" charset="-122"/>
                  </a:rPr>
                  <a:t>身份认证</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5" name="矩形 34"/>
              <p:cNvSpPr/>
              <p:nvPr/>
            </p:nvSpPr>
            <p:spPr>
              <a:xfrm>
                <a:off x="850589" y="3274971"/>
                <a:ext cx="1641826" cy="1047842"/>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indent="288290">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为应用系统提供统一的身份认证服务，包括：用户名</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口令认证、数字证书认证、</a:t>
                </a:r>
                <a:r>
                  <a:rPr lang="en-US" altLang="zh-CN" sz="1200" dirty="0">
                    <a:solidFill>
                      <a:schemeClr val="bg1"/>
                    </a:solidFill>
                    <a:latin typeface="微软雅黑" panose="020B0503020204020204" pitchFamily="34" charset="-122"/>
                    <a:ea typeface="微软雅黑" panose="020B0503020204020204" pitchFamily="34" charset="-122"/>
                  </a:rPr>
                  <a:t>SSO</a:t>
                </a:r>
                <a:r>
                  <a:rPr lang="zh-CN" altLang="en-US" sz="1200" dirty="0">
                    <a:solidFill>
                      <a:schemeClr val="bg1"/>
                    </a:solidFill>
                    <a:latin typeface="微软雅黑" panose="020B0503020204020204" pitchFamily="34" charset="-122"/>
                    <a:ea typeface="微软雅黑" panose="020B0503020204020204" pitchFamily="34" charset="-122"/>
                  </a:rPr>
                  <a:t>认证、认证集成接口等认证方式。</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36" name="组合 35"/>
              <p:cNvGrpSpPr/>
              <p:nvPr/>
            </p:nvGrpSpPr>
            <p:grpSpPr>
              <a:xfrm>
                <a:off x="1439376" y="2407311"/>
                <a:ext cx="433335" cy="420439"/>
                <a:chOff x="6872291" y="6821488"/>
                <a:chExt cx="533400" cy="517525"/>
              </a:xfrm>
              <a:solidFill>
                <a:schemeClr val="bg1"/>
              </a:solidFill>
            </p:grpSpPr>
            <p:sp>
              <p:nvSpPr>
                <p:cNvPr id="37" name="Freeform 11"/>
                <p:cNvSpPr/>
                <p:nvPr/>
              </p:nvSpPr>
              <p:spPr bwMode="auto">
                <a:xfrm>
                  <a:off x="6872291" y="6829425"/>
                  <a:ext cx="533400" cy="509588"/>
                </a:xfrm>
                <a:custGeom>
                  <a:avLst/>
                  <a:gdLst>
                    <a:gd name="T0" fmla="*/ 105 w 142"/>
                    <a:gd name="T1" fmla="*/ 84 h 136"/>
                    <a:gd name="T2" fmla="*/ 98 w 142"/>
                    <a:gd name="T3" fmla="*/ 82 h 136"/>
                    <a:gd name="T4" fmla="*/ 78 w 142"/>
                    <a:gd name="T5" fmla="*/ 62 h 136"/>
                    <a:gd name="T6" fmla="*/ 79 w 142"/>
                    <a:gd name="T7" fmla="*/ 60 h 136"/>
                    <a:gd name="T8" fmla="*/ 81 w 142"/>
                    <a:gd name="T9" fmla="*/ 58 h 136"/>
                    <a:gd name="T10" fmla="*/ 97 w 142"/>
                    <a:gd name="T11" fmla="*/ 62 h 136"/>
                    <a:gd name="T12" fmla="*/ 85 w 142"/>
                    <a:gd name="T13" fmla="*/ 50 h 136"/>
                    <a:gd name="T14" fmla="*/ 74 w 142"/>
                    <a:gd name="T15" fmla="*/ 38 h 136"/>
                    <a:gd name="T16" fmla="*/ 77 w 142"/>
                    <a:gd name="T17" fmla="*/ 54 h 136"/>
                    <a:gd name="T18" fmla="*/ 76 w 142"/>
                    <a:gd name="T19" fmla="*/ 56 h 136"/>
                    <a:gd name="T20" fmla="*/ 74 w 142"/>
                    <a:gd name="T21" fmla="*/ 58 h 136"/>
                    <a:gd name="T22" fmla="*/ 56 w 142"/>
                    <a:gd name="T23" fmla="*/ 40 h 136"/>
                    <a:gd name="T24" fmla="*/ 54 w 142"/>
                    <a:gd name="T25" fmla="*/ 32 h 136"/>
                    <a:gd name="T26" fmla="*/ 36 w 142"/>
                    <a:gd name="T27" fmla="*/ 1 h 136"/>
                    <a:gd name="T28" fmla="*/ 21 w 142"/>
                    <a:gd name="T29" fmla="*/ 2 h 136"/>
                    <a:gd name="T30" fmla="*/ 32 w 142"/>
                    <a:gd name="T31" fmla="*/ 12 h 136"/>
                    <a:gd name="T32" fmla="*/ 34 w 142"/>
                    <a:gd name="T33" fmla="*/ 17 h 136"/>
                    <a:gd name="T34" fmla="*/ 34 w 142"/>
                    <a:gd name="T35" fmla="*/ 28 h 136"/>
                    <a:gd name="T36" fmla="*/ 30 w 142"/>
                    <a:gd name="T37" fmla="*/ 31 h 136"/>
                    <a:gd name="T38" fmla="*/ 20 w 142"/>
                    <a:gd name="T39" fmla="*/ 32 h 136"/>
                    <a:gd name="T40" fmla="*/ 14 w 142"/>
                    <a:gd name="T41" fmla="*/ 30 h 136"/>
                    <a:gd name="T42" fmla="*/ 4 w 142"/>
                    <a:gd name="T43" fmla="*/ 19 h 136"/>
                    <a:gd name="T44" fmla="*/ 3 w 142"/>
                    <a:gd name="T45" fmla="*/ 22 h 136"/>
                    <a:gd name="T46" fmla="*/ 35 w 142"/>
                    <a:gd name="T47" fmla="*/ 51 h 136"/>
                    <a:gd name="T48" fmla="*/ 42 w 142"/>
                    <a:gd name="T49" fmla="*/ 53 h 136"/>
                    <a:gd name="T50" fmla="*/ 60 w 142"/>
                    <a:gd name="T51" fmla="*/ 71 h 136"/>
                    <a:gd name="T52" fmla="*/ 31 w 142"/>
                    <a:gd name="T53" fmla="*/ 100 h 136"/>
                    <a:gd name="T54" fmla="*/ 25 w 142"/>
                    <a:gd name="T55" fmla="*/ 102 h 136"/>
                    <a:gd name="T56" fmla="*/ 21 w 142"/>
                    <a:gd name="T57" fmla="*/ 104 h 136"/>
                    <a:gd name="T58" fmla="*/ 12 w 142"/>
                    <a:gd name="T59" fmla="*/ 119 h 136"/>
                    <a:gd name="T60" fmla="*/ 16 w 142"/>
                    <a:gd name="T61" fmla="*/ 124 h 136"/>
                    <a:gd name="T62" fmla="*/ 30 w 142"/>
                    <a:gd name="T63" fmla="*/ 116 h 136"/>
                    <a:gd name="T64" fmla="*/ 34 w 142"/>
                    <a:gd name="T65" fmla="*/ 110 h 136"/>
                    <a:gd name="T66" fmla="*/ 37 w 142"/>
                    <a:gd name="T67" fmla="*/ 103 h 136"/>
                    <a:gd name="T68" fmla="*/ 64 w 142"/>
                    <a:gd name="T69" fmla="*/ 75 h 136"/>
                    <a:gd name="T70" fmla="*/ 85 w 142"/>
                    <a:gd name="T71" fmla="*/ 96 h 136"/>
                    <a:gd name="T72" fmla="*/ 86 w 142"/>
                    <a:gd name="T73" fmla="*/ 102 h 136"/>
                    <a:gd name="T74" fmla="*/ 101 w 142"/>
                    <a:gd name="T75" fmla="*/ 133 h 136"/>
                    <a:gd name="T76" fmla="*/ 119 w 142"/>
                    <a:gd name="T77" fmla="*/ 134 h 136"/>
                    <a:gd name="T78" fmla="*/ 108 w 142"/>
                    <a:gd name="T79" fmla="*/ 124 h 136"/>
                    <a:gd name="T80" fmla="*/ 106 w 142"/>
                    <a:gd name="T81" fmla="*/ 118 h 136"/>
                    <a:gd name="T82" fmla="*/ 119 w 142"/>
                    <a:gd name="T83" fmla="*/ 103 h 136"/>
                    <a:gd name="T84" fmla="*/ 126 w 142"/>
                    <a:gd name="T85" fmla="*/ 106 h 136"/>
                    <a:gd name="T86" fmla="*/ 136 w 142"/>
                    <a:gd name="T87" fmla="*/ 116 h 136"/>
                    <a:gd name="T88" fmla="*/ 105 w 142"/>
                    <a:gd name="T89" fmla="*/ 8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2" h="136">
                      <a:moveTo>
                        <a:pt x="105" y="84"/>
                      </a:moveTo>
                      <a:cubicBezTo>
                        <a:pt x="102" y="85"/>
                        <a:pt x="100" y="84"/>
                        <a:pt x="98" y="82"/>
                      </a:cubicBezTo>
                      <a:cubicBezTo>
                        <a:pt x="91" y="75"/>
                        <a:pt x="85" y="68"/>
                        <a:pt x="78" y="62"/>
                      </a:cubicBezTo>
                      <a:cubicBezTo>
                        <a:pt x="78" y="61"/>
                        <a:pt x="79" y="61"/>
                        <a:pt x="79" y="60"/>
                      </a:cubicBezTo>
                      <a:cubicBezTo>
                        <a:pt x="80" y="60"/>
                        <a:pt x="81" y="59"/>
                        <a:pt x="81" y="58"/>
                      </a:cubicBezTo>
                      <a:cubicBezTo>
                        <a:pt x="86" y="60"/>
                        <a:pt x="90" y="66"/>
                        <a:pt x="97" y="62"/>
                      </a:cubicBezTo>
                      <a:cubicBezTo>
                        <a:pt x="93" y="58"/>
                        <a:pt x="89" y="54"/>
                        <a:pt x="85" y="50"/>
                      </a:cubicBezTo>
                      <a:cubicBezTo>
                        <a:pt x="81" y="47"/>
                        <a:pt x="78" y="43"/>
                        <a:pt x="74" y="38"/>
                      </a:cubicBezTo>
                      <a:cubicBezTo>
                        <a:pt x="69" y="46"/>
                        <a:pt x="76" y="49"/>
                        <a:pt x="77" y="54"/>
                      </a:cubicBezTo>
                      <a:cubicBezTo>
                        <a:pt x="77" y="54"/>
                        <a:pt x="76" y="55"/>
                        <a:pt x="76" y="56"/>
                      </a:cubicBezTo>
                      <a:cubicBezTo>
                        <a:pt x="75" y="56"/>
                        <a:pt x="74" y="57"/>
                        <a:pt x="74" y="58"/>
                      </a:cubicBezTo>
                      <a:cubicBezTo>
                        <a:pt x="68" y="52"/>
                        <a:pt x="62" y="46"/>
                        <a:pt x="56" y="40"/>
                      </a:cubicBezTo>
                      <a:cubicBezTo>
                        <a:pt x="54" y="38"/>
                        <a:pt x="53" y="36"/>
                        <a:pt x="54" y="32"/>
                      </a:cubicBezTo>
                      <a:cubicBezTo>
                        <a:pt x="57" y="19"/>
                        <a:pt x="49" y="5"/>
                        <a:pt x="36" y="1"/>
                      </a:cubicBezTo>
                      <a:cubicBezTo>
                        <a:pt x="32" y="0"/>
                        <a:pt x="27" y="0"/>
                        <a:pt x="21" y="2"/>
                      </a:cubicBezTo>
                      <a:cubicBezTo>
                        <a:pt x="25" y="5"/>
                        <a:pt x="29" y="9"/>
                        <a:pt x="32" y="12"/>
                      </a:cubicBezTo>
                      <a:cubicBezTo>
                        <a:pt x="33" y="13"/>
                        <a:pt x="34" y="15"/>
                        <a:pt x="34" y="17"/>
                      </a:cubicBezTo>
                      <a:cubicBezTo>
                        <a:pt x="34" y="20"/>
                        <a:pt x="34" y="24"/>
                        <a:pt x="34" y="28"/>
                      </a:cubicBezTo>
                      <a:cubicBezTo>
                        <a:pt x="34" y="30"/>
                        <a:pt x="33" y="31"/>
                        <a:pt x="30" y="31"/>
                      </a:cubicBezTo>
                      <a:cubicBezTo>
                        <a:pt x="27" y="31"/>
                        <a:pt x="23" y="32"/>
                        <a:pt x="20" y="32"/>
                      </a:cubicBezTo>
                      <a:cubicBezTo>
                        <a:pt x="18" y="32"/>
                        <a:pt x="16" y="31"/>
                        <a:pt x="14" y="30"/>
                      </a:cubicBezTo>
                      <a:cubicBezTo>
                        <a:pt x="11" y="26"/>
                        <a:pt x="8" y="23"/>
                        <a:pt x="4" y="19"/>
                      </a:cubicBezTo>
                      <a:cubicBezTo>
                        <a:pt x="3" y="21"/>
                        <a:pt x="3" y="21"/>
                        <a:pt x="3" y="22"/>
                      </a:cubicBezTo>
                      <a:cubicBezTo>
                        <a:pt x="0" y="41"/>
                        <a:pt x="17" y="56"/>
                        <a:pt x="35" y="51"/>
                      </a:cubicBezTo>
                      <a:cubicBezTo>
                        <a:pt x="38" y="51"/>
                        <a:pt x="40" y="51"/>
                        <a:pt x="42" y="53"/>
                      </a:cubicBezTo>
                      <a:cubicBezTo>
                        <a:pt x="48" y="59"/>
                        <a:pt x="54" y="65"/>
                        <a:pt x="60" y="71"/>
                      </a:cubicBezTo>
                      <a:cubicBezTo>
                        <a:pt x="50" y="81"/>
                        <a:pt x="41" y="90"/>
                        <a:pt x="31" y="100"/>
                      </a:cubicBezTo>
                      <a:cubicBezTo>
                        <a:pt x="30" y="101"/>
                        <a:pt x="27" y="101"/>
                        <a:pt x="25" y="102"/>
                      </a:cubicBezTo>
                      <a:cubicBezTo>
                        <a:pt x="24" y="102"/>
                        <a:pt x="22" y="103"/>
                        <a:pt x="21" y="104"/>
                      </a:cubicBezTo>
                      <a:cubicBezTo>
                        <a:pt x="17" y="109"/>
                        <a:pt x="12" y="119"/>
                        <a:pt x="12" y="119"/>
                      </a:cubicBezTo>
                      <a:cubicBezTo>
                        <a:pt x="16" y="124"/>
                        <a:pt x="16" y="124"/>
                        <a:pt x="16" y="124"/>
                      </a:cubicBezTo>
                      <a:cubicBezTo>
                        <a:pt x="16" y="124"/>
                        <a:pt x="26" y="118"/>
                        <a:pt x="30" y="116"/>
                      </a:cubicBezTo>
                      <a:cubicBezTo>
                        <a:pt x="33" y="114"/>
                        <a:pt x="34" y="113"/>
                        <a:pt x="34" y="110"/>
                      </a:cubicBezTo>
                      <a:cubicBezTo>
                        <a:pt x="34" y="107"/>
                        <a:pt x="35" y="105"/>
                        <a:pt x="37" y="103"/>
                      </a:cubicBezTo>
                      <a:cubicBezTo>
                        <a:pt x="46" y="94"/>
                        <a:pt x="55" y="85"/>
                        <a:pt x="64" y="75"/>
                      </a:cubicBezTo>
                      <a:cubicBezTo>
                        <a:pt x="71" y="82"/>
                        <a:pt x="78" y="89"/>
                        <a:pt x="85" y="96"/>
                      </a:cubicBezTo>
                      <a:cubicBezTo>
                        <a:pt x="87" y="98"/>
                        <a:pt x="87" y="100"/>
                        <a:pt x="86" y="102"/>
                      </a:cubicBezTo>
                      <a:cubicBezTo>
                        <a:pt x="83" y="115"/>
                        <a:pt x="89" y="128"/>
                        <a:pt x="101" y="133"/>
                      </a:cubicBezTo>
                      <a:cubicBezTo>
                        <a:pt x="107" y="135"/>
                        <a:pt x="112" y="136"/>
                        <a:pt x="119" y="134"/>
                      </a:cubicBezTo>
                      <a:cubicBezTo>
                        <a:pt x="115" y="130"/>
                        <a:pt x="111" y="127"/>
                        <a:pt x="108" y="124"/>
                      </a:cubicBezTo>
                      <a:cubicBezTo>
                        <a:pt x="107" y="122"/>
                        <a:pt x="106" y="120"/>
                        <a:pt x="106" y="118"/>
                      </a:cubicBezTo>
                      <a:cubicBezTo>
                        <a:pt x="106" y="105"/>
                        <a:pt x="106" y="104"/>
                        <a:pt x="119" y="103"/>
                      </a:cubicBezTo>
                      <a:cubicBezTo>
                        <a:pt x="122" y="103"/>
                        <a:pt x="124" y="104"/>
                        <a:pt x="126" y="106"/>
                      </a:cubicBezTo>
                      <a:cubicBezTo>
                        <a:pt x="129" y="109"/>
                        <a:pt x="133" y="113"/>
                        <a:pt x="136" y="116"/>
                      </a:cubicBezTo>
                      <a:cubicBezTo>
                        <a:pt x="142" y="96"/>
                        <a:pt x="124" y="79"/>
                        <a:pt x="105"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endParaRPr lang="zh-CN" altLang="en-US" sz="1100">
                    <a:latin typeface="微软雅黑" panose="020B0503020204020204" pitchFamily="34" charset="-122"/>
                    <a:ea typeface="微软雅黑" panose="020B0503020204020204" pitchFamily="34" charset="-122"/>
                  </a:endParaRPr>
                </a:p>
              </p:txBody>
            </p:sp>
            <p:sp>
              <p:nvSpPr>
                <p:cNvPr id="38" name="Freeform 12"/>
                <p:cNvSpPr/>
                <p:nvPr/>
              </p:nvSpPr>
              <p:spPr bwMode="auto">
                <a:xfrm>
                  <a:off x="7158038" y="6832600"/>
                  <a:ext cx="217488" cy="217488"/>
                </a:xfrm>
                <a:custGeom>
                  <a:avLst/>
                  <a:gdLst>
                    <a:gd name="T0" fmla="*/ 0 w 58"/>
                    <a:gd name="T1" fmla="*/ 34 h 58"/>
                    <a:gd name="T2" fmla="*/ 25 w 58"/>
                    <a:gd name="T3" fmla="*/ 58 h 58"/>
                    <a:gd name="T4" fmla="*/ 58 w 58"/>
                    <a:gd name="T5" fmla="*/ 24 h 58"/>
                    <a:gd name="T6" fmla="*/ 34 w 58"/>
                    <a:gd name="T7" fmla="*/ 0 h 58"/>
                    <a:gd name="T8" fmla="*/ 0 w 58"/>
                    <a:gd name="T9" fmla="*/ 34 h 58"/>
                  </a:gdLst>
                  <a:ahLst/>
                  <a:cxnLst>
                    <a:cxn ang="0">
                      <a:pos x="T0" y="T1"/>
                    </a:cxn>
                    <a:cxn ang="0">
                      <a:pos x="T2" y="T3"/>
                    </a:cxn>
                    <a:cxn ang="0">
                      <a:pos x="T4" y="T5"/>
                    </a:cxn>
                    <a:cxn ang="0">
                      <a:pos x="T6" y="T7"/>
                    </a:cxn>
                    <a:cxn ang="0">
                      <a:pos x="T8" y="T9"/>
                    </a:cxn>
                  </a:cxnLst>
                  <a:rect l="0" t="0" r="r" b="b"/>
                  <a:pathLst>
                    <a:path w="58" h="58">
                      <a:moveTo>
                        <a:pt x="0" y="34"/>
                      </a:moveTo>
                      <a:cubicBezTo>
                        <a:pt x="8" y="42"/>
                        <a:pt x="16" y="50"/>
                        <a:pt x="25" y="58"/>
                      </a:cubicBezTo>
                      <a:cubicBezTo>
                        <a:pt x="36" y="47"/>
                        <a:pt x="47" y="35"/>
                        <a:pt x="58" y="24"/>
                      </a:cubicBezTo>
                      <a:cubicBezTo>
                        <a:pt x="50" y="16"/>
                        <a:pt x="42" y="8"/>
                        <a:pt x="34" y="0"/>
                      </a:cubicBezTo>
                      <a:cubicBezTo>
                        <a:pt x="23" y="11"/>
                        <a:pt x="11" y="23"/>
                        <a:pt x="0"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endParaRPr lang="zh-CN" altLang="en-US" sz="1100">
                    <a:latin typeface="微软雅黑" panose="020B0503020204020204" pitchFamily="34" charset="-122"/>
                    <a:ea typeface="微软雅黑" panose="020B0503020204020204" pitchFamily="34" charset="-122"/>
                  </a:endParaRPr>
                </a:p>
              </p:txBody>
            </p:sp>
            <p:sp>
              <p:nvSpPr>
                <p:cNvPr id="39" name="Freeform 13"/>
                <p:cNvSpPr/>
                <p:nvPr/>
              </p:nvSpPr>
              <p:spPr bwMode="auto">
                <a:xfrm>
                  <a:off x="7312025" y="6821488"/>
                  <a:ext cx="74613" cy="79375"/>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6" y="7"/>
                        <a:pt x="14" y="14"/>
                        <a:pt x="20" y="21"/>
                      </a:cubicBezTo>
                      <a:cubicBezTo>
                        <a:pt x="19" y="12"/>
                        <a:pt x="7"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endParaRPr lang="zh-CN" altLang="en-US" sz="1100">
                    <a:latin typeface="微软雅黑" panose="020B0503020204020204" pitchFamily="34" charset="-122"/>
                    <a:ea typeface="微软雅黑" panose="020B0503020204020204" pitchFamily="34" charset="-122"/>
                  </a:endParaRPr>
                </a:p>
              </p:txBody>
            </p:sp>
          </p:grpSp>
        </p:grpSp>
        <p:grpSp>
          <p:nvGrpSpPr>
            <p:cNvPr id="14" name="组合 13"/>
            <p:cNvGrpSpPr/>
            <p:nvPr/>
          </p:nvGrpSpPr>
          <p:grpSpPr>
            <a:xfrm>
              <a:off x="3800257" y="3033875"/>
              <a:ext cx="2096326" cy="2036303"/>
              <a:chOff x="2761221" y="2444054"/>
              <a:chExt cx="1660742" cy="1476942"/>
            </a:xfrm>
          </p:grpSpPr>
          <p:grpSp>
            <p:nvGrpSpPr>
              <p:cNvPr id="29" name="组合 28"/>
              <p:cNvGrpSpPr/>
              <p:nvPr/>
            </p:nvGrpSpPr>
            <p:grpSpPr>
              <a:xfrm>
                <a:off x="3414707" y="2444054"/>
                <a:ext cx="402383" cy="346927"/>
                <a:chOff x="3114675" y="6229350"/>
                <a:chExt cx="495300" cy="427038"/>
              </a:xfrm>
              <a:solidFill>
                <a:schemeClr val="bg1"/>
              </a:solidFill>
            </p:grpSpPr>
            <p:sp>
              <p:nvSpPr>
                <p:cNvPr id="32" name="Freeform 26"/>
                <p:cNvSpPr/>
                <p:nvPr/>
              </p:nvSpPr>
              <p:spPr bwMode="auto">
                <a:xfrm>
                  <a:off x="3114675" y="6229350"/>
                  <a:ext cx="495300" cy="427038"/>
                </a:xfrm>
                <a:custGeom>
                  <a:avLst/>
                  <a:gdLst>
                    <a:gd name="T0" fmla="*/ 127 w 132"/>
                    <a:gd name="T1" fmla="*/ 106 h 114"/>
                    <a:gd name="T2" fmla="*/ 122 w 132"/>
                    <a:gd name="T3" fmla="*/ 103 h 114"/>
                    <a:gd name="T4" fmla="*/ 93 w 132"/>
                    <a:gd name="T5" fmla="*/ 90 h 114"/>
                    <a:gd name="T6" fmla="*/ 87 w 132"/>
                    <a:gd name="T7" fmla="*/ 82 h 114"/>
                    <a:gd name="T8" fmla="*/ 84 w 132"/>
                    <a:gd name="T9" fmla="*/ 78 h 114"/>
                    <a:gd name="T10" fmla="*/ 85 w 132"/>
                    <a:gd name="T11" fmla="*/ 62 h 114"/>
                    <a:gd name="T12" fmla="*/ 91 w 132"/>
                    <a:gd name="T13" fmla="*/ 46 h 114"/>
                    <a:gd name="T14" fmla="*/ 91 w 132"/>
                    <a:gd name="T15" fmla="*/ 39 h 114"/>
                    <a:gd name="T16" fmla="*/ 90 w 132"/>
                    <a:gd name="T17" fmla="*/ 36 h 114"/>
                    <a:gd name="T18" fmla="*/ 91 w 132"/>
                    <a:gd name="T19" fmla="*/ 21 h 114"/>
                    <a:gd name="T20" fmla="*/ 88 w 132"/>
                    <a:gd name="T21" fmla="*/ 11 h 114"/>
                    <a:gd name="T22" fmla="*/ 85 w 132"/>
                    <a:gd name="T23" fmla="*/ 8 h 114"/>
                    <a:gd name="T24" fmla="*/ 84 w 132"/>
                    <a:gd name="T25" fmla="*/ 0 h 114"/>
                    <a:gd name="T26" fmla="*/ 67 w 132"/>
                    <a:gd name="T27" fmla="*/ 5 h 114"/>
                    <a:gd name="T28" fmla="*/ 51 w 132"/>
                    <a:gd name="T29" fmla="*/ 7 h 114"/>
                    <a:gd name="T30" fmla="*/ 41 w 132"/>
                    <a:gd name="T31" fmla="*/ 22 h 114"/>
                    <a:gd name="T32" fmla="*/ 42 w 132"/>
                    <a:gd name="T33" fmla="*/ 39 h 114"/>
                    <a:gd name="T34" fmla="*/ 40 w 132"/>
                    <a:gd name="T35" fmla="*/ 39 h 114"/>
                    <a:gd name="T36" fmla="*/ 42 w 132"/>
                    <a:gd name="T37" fmla="*/ 48 h 114"/>
                    <a:gd name="T38" fmla="*/ 47 w 132"/>
                    <a:gd name="T39" fmla="*/ 63 h 114"/>
                    <a:gd name="T40" fmla="*/ 48 w 132"/>
                    <a:gd name="T41" fmla="*/ 78 h 114"/>
                    <a:gd name="T42" fmla="*/ 45 w 132"/>
                    <a:gd name="T43" fmla="*/ 82 h 114"/>
                    <a:gd name="T44" fmla="*/ 39 w 132"/>
                    <a:gd name="T45" fmla="*/ 90 h 114"/>
                    <a:gd name="T46" fmla="*/ 6 w 132"/>
                    <a:gd name="T47" fmla="*/ 105 h 114"/>
                    <a:gd name="T48" fmla="*/ 1 w 132"/>
                    <a:gd name="T49" fmla="*/ 114 h 114"/>
                    <a:gd name="T50" fmla="*/ 66 w 132"/>
                    <a:gd name="T51" fmla="*/ 114 h 114"/>
                    <a:gd name="T52" fmla="*/ 56 w 132"/>
                    <a:gd name="T53" fmla="*/ 98 h 114"/>
                    <a:gd name="T54" fmla="*/ 47 w 132"/>
                    <a:gd name="T55" fmla="*/ 81 h 114"/>
                    <a:gd name="T56" fmla="*/ 62 w 132"/>
                    <a:gd name="T57" fmla="*/ 85 h 114"/>
                    <a:gd name="T58" fmla="*/ 66 w 132"/>
                    <a:gd name="T59" fmla="*/ 86 h 114"/>
                    <a:gd name="T60" fmla="*/ 85 w 132"/>
                    <a:gd name="T61" fmla="*/ 81 h 114"/>
                    <a:gd name="T62" fmla="*/ 76 w 132"/>
                    <a:gd name="T63" fmla="*/ 98 h 114"/>
                    <a:gd name="T64" fmla="*/ 66 w 132"/>
                    <a:gd name="T65" fmla="*/ 114 h 114"/>
                    <a:gd name="T66" fmla="*/ 131 w 132"/>
                    <a:gd name="T67" fmla="*/ 114 h 114"/>
                    <a:gd name="T68" fmla="*/ 127 w 132"/>
                    <a:gd name="T69" fmla="*/ 10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14">
                      <a:moveTo>
                        <a:pt x="127" y="106"/>
                      </a:moveTo>
                      <a:cubicBezTo>
                        <a:pt x="125" y="105"/>
                        <a:pt x="124" y="104"/>
                        <a:pt x="122" y="103"/>
                      </a:cubicBezTo>
                      <a:cubicBezTo>
                        <a:pt x="112" y="99"/>
                        <a:pt x="103" y="94"/>
                        <a:pt x="93" y="90"/>
                      </a:cubicBezTo>
                      <a:cubicBezTo>
                        <a:pt x="89" y="88"/>
                        <a:pt x="88" y="86"/>
                        <a:pt x="87" y="82"/>
                      </a:cubicBezTo>
                      <a:cubicBezTo>
                        <a:pt x="87" y="80"/>
                        <a:pt x="86" y="78"/>
                        <a:pt x="84" y="78"/>
                      </a:cubicBezTo>
                      <a:cubicBezTo>
                        <a:pt x="83" y="73"/>
                        <a:pt x="83" y="74"/>
                        <a:pt x="85" y="62"/>
                      </a:cubicBezTo>
                      <a:cubicBezTo>
                        <a:pt x="87" y="50"/>
                        <a:pt x="87" y="56"/>
                        <a:pt x="91" y="46"/>
                      </a:cubicBezTo>
                      <a:cubicBezTo>
                        <a:pt x="94" y="39"/>
                        <a:pt x="94" y="38"/>
                        <a:pt x="91" y="39"/>
                      </a:cubicBezTo>
                      <a:cubicBezTo>
                        <a:pt x="90" y="39"/>
                        <a:pt x="90" y="37"/>
                        <a:pt x="90" y="36"/>
                      </a:cubicBezTo>
                      <a:cubicBezTo>
                        <a:pt x="90" y="31"/>
                        <a:pt x="91" y="26"/>
                        <a:pt x="91" y="21"/>
                      </a:cubicBezTo>
                      <a:cubicBezTo>
                        <a:pt x="91" y="17"/>
                        <a:pt x="90" y="14"/>
                        <a:pt x="88" y="11"/>
                      </a:cubicBezTo>
                      <a:cubicBezTo>
                        <a:pt x="87" y="10"/>
                        <a:pt x="85" y="8"/>
                        <a:pt x="85" y="8"/>
                      </a:cubicBezTo>
                      <a:cubicBezTo>
                        <a:pt x="84" y="0"/>
                        <a:pt x="84" y="0"/>
                        <a:pt x="84" y="0"/>
                      </a:cubicBezTo>
                      <a:cubicBezTo>
                        <a:pt x="80" y="4"/>
                        <a:pt x="67" y="5"/>
                        <a:pt x="67" y="5"/>
                      </a:cubicBezTo>
                      <a:cubicBezTo>
                        <a:pt x="67" y="5"/>
                        <a:pt x="56" y="6"/>
                        <a:pt x="51" y="7"/>
                      </a:cubicBezTo>
                      <a:cubicBezTo>
                        <a:pt x="43" y="9"/>
                        <a:pt x="40" y="14"/>
                        <a:pt x="41" y="22"/>
                      </a:cubicBezTo>
                      <a:cubicBezTo>
                        <a:pt x="41" y="26"/>
                        <a:pt x="42" y="34"/>
                        <a:pt x="42" y="39"/>
                      </a:cubicBezTo>
                      <a:cubicBezTo>
                        <a:pt x="42" y="40"/>
                        <a:pt x="41" y="38"/>
                        <a:pt x="40" y="39"/>
                      </a:cubicBezTo>
                      <a:cubicBezTo>
                        <a:pt x="39" y="39"/>
                        <a:pt x="40" y="45"/>
                        <a:pt x="42" y="48"/>
                      </a:cubicBezTo>
                      <a:cubicBezTo>
                        <a:pt x="45" y="54"/>
                        <a:pt x="45" y="51"/>
                        <a:pt x="47" y="63"/>
                      </a:cubicBezTo>
                      <a:cubicBezTo>
                        <a:pt x="49" y="79"/>
                        <a:pt x="49" y="73"/>
                        <a:pt x="48" y="78"/>
                      </a:cubicBezTo>
                      <a:cubicBezTo>
                        <a:pt x="46" y="78"/>
                        <a:pt x="45" y="80"/>
                        <a:pt x="45" y="82"/>
                      </a:cubicBezTo>
                      <a:cubicBezTo>
                        <a:pt x="44" y="86"/>
                        <a:pt x="42" y="88"/>
                        <a:pt x="39" y="90"/>
                      </a:cubicBezTo>
                      <a:cubicBezTo>
                        <a:pt x="28" y="95"/>
                        <a:pt x="17" y="100"/>
                        <a:pt x="6" y="105"/>
                      </a:cubicBezTo>
                      <a:cubicBezTo>
                        <a:pt x="3" y="107"/>
                        <a:pt x="0" y="110"/>
                        <a:pt x="1" y="114"/>
                      </a:cubicBezTo>
                      <a:cubicBezTo>
                        <a:pt x="22" y="114"/>
                        <a:pt x="44" y="114"/>
                        <a:pt x="66" y="114"/>
                      </a:cubicBezTo>
                      <a:cubicBezTo>
                        <a:pt x="56" y="98"/>
                        <a:pt x="56" y="98"/>
                        <a:pt x="56" y="98"/>
                      </a:cubicBezTo>
                      <a:cubicBezTo>
                        <a:pt x="47" y="81"/>
                        <a:pt x="47" y="81"/>
                        <a:pt x="47" y="81"/>
                      </a:cubicBezTo>
                      <a:cubicBezTo>
                        <a:pt x="62" y="85"/>
                        <a:pt x="62" y="85"/>
                        <a:pt x="62" y="85"/>
                      </a:cubicBezTo>
                      <a:cubicBezTo>
                        <a:pt x="66" y="86"/>
                        <a:pt x="66" y="86"/>
                        <a:pt x="66" y="86"/>
                      </a:cubicBezTo>
                      <a:cubicBezTo>
                        <a:pt x="85" y="81"/>
                        <a:pt x="85" y="81"/>
                        <a:pt x="85" y="81"/>
                      </a:cubicBezTo>
                      <a:cubicBezTo>
                        <a:pt x="76" y="98"/>
                        <a:pt x="76" y="98"/>
                        <a:pt x="76" y="98"/>
                      </a:cubicBezTo>
                      <a:cubicBezTo>
                        <a:pt x="66" y="114"/>
                        <a:pt x="66" y="114"/>
                        <a:pt x="66" y="114"/>
                      </a:cubicBezTo>
                      <a:cubicBezTo>
                        <a:pt x="88" y="114"/>
                        <a:pt x="109" y="114"/>
                        <a:pt x="131" y="114"/>
                      </a:cubicBezTo>
                      <a:cubicBezTo>
                        <a:pt x="132" y="110"/>
                        <a:pt x="130" y="108"/>
                        <a:pt x="127"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endParaRPr lang="zh-CN" altLang="en-US" sz="1100">
                    <a:latin typeface="微软雅黑" panose="020B0503020204020204" pitchFamily="34" charset="-122"/>
                    <a:ea typeface="微软雅黑" panose="020B0503020204020204" pitchFamily="34" charset="-122"/>
                  </a:endParaRPr>
                </a:p>
              </p:txBody>
            </p:sp>
            <p:sp>
              <p:nvSpPr>
                <p:cNvPr id="33" name="Freeform 27"/>
                <p:cNvSpPr/>
                <p:nvPr/>
              </p:nvSpPr>
              <p:spPr bwMode="auto">
                <a:xfrm>
                  <a:off x="3343275" y="6551613"/>
                  <a:ext cx="33338" cy="104775"/>
                </a:xfrm>
                <a:custGeom>
                  <a:avLst/>
                  <a:gdLst>
                    <a:gd name="T0" fmla="*/ 0 w 21"/>
                    <a:gd name="T1" fmla="*/ 10 h 66"/>
                    <a:gd name="T2" fmla="*/ 12 w 21"/>
                    <a:gd name="T3" fmla="*/ 66 h 66"/>
                    <a:gd name="T4" fmla="*/ 21 w 21"/>
                    <a:gd name="T5" fmla="*/ 10 h 66"/>
                    <a:gd name="T6" fmla="*/ 12 w 21"/>
                    <a:gd name="T7" fmla="*/ 0 h 66"/>
                    <a:gd name="T8" fmla="*/ 0 w 21"/>
                    <a:gd name="T9" fmla="*/ 10 h 66"/>
                  </a:gdLst>
                  <a:ahLst/>
                  <a:cxnLst>
                    <a:cxn ang="0">
                      <a:pos x="T0" y="T1"/>
                    </a:cxn>
                    <a:cxn ang="0">
                      <a:pos x="T2" y="T3"/>
                    </a:cxn>
                    <a:cxn ang="0">
                      <a:pos x="T4" y="T5"/>
                    </a:cxn>
                    <a:cxn ang="0">
                      <a:pos x="T6" y="T7"/>
                    </a:cxn>
                    <a:cxn ang="0">
                      <a:pos x="T8" y="T9"/>
                    </a:cxn>
                  </a:cxnLst>
                  <a:rect l="0" t="0" r="r" b="b"/>
                  <a:pathLst>
                    <a:path w="21" h="66">
                      <a:moveTo>
                        <a:pt x="0" y="10"/>
                      </a:moveTo>
                      <a:lnTo>
                        <a:pt x="12" y="66"/>
                      </a:lnTo>
                      <a:lnTo>
                        <a:pt x="21" y="10"/>
                      </a:lnTo>
                      <a:lnTo>
                        <a:pt x="12" y="0"/>
                      </a:lnTo>
                      <a:lnTo>
                        <a:pt x="0"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endParaRPr lang="zh-CN" altLang="en-US" sz="1100">
                    <a:latin typeface="微软雅黑" panose="020B0503020204020204" pitchFamily="34" charset="-122"/>
                    <a:ea typeface="微软雅黑" panose="020B0503020204020204" pitchFamily="34" charset="-122"/>
                  </a:endParaRPr>
                </a:p>
              </p:txBody>
            </p:sp>
          </p:grpSp>
          <p:sp>
            <p:nvSpPr>
              <p:cNvPr id="30" name="矩形 29"/>
              <p:cNvSpPr/>
              <p:nvPr/>
            </p:nvSpPr>
            <p:spPr>
              <a:xfrm>
                <a:off x="2761221" y="2905368"/>
                <a:ext cx="1648207" cy="223232"/>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algn="ctr"/>
                <a:r>
                  <a:rPr lang="zh-CN" altLang="en-US" sz="1400" dirty="0">
                    <a:solidFill>
                      <a:schemeClr val="bg1"/>
                    </a:solidFill>
                    <a:latin typeface="微软雅黑" panose="020B0503020204020204" pitchFamily="34" charset="-122"/>
                    <a:ea typeface="微软雅黑" panose="020B0503020204020204" pitchFamily="34" charset="-122"/>
                  </a:rPr>
                  <a:t>身份管理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1" name="矩形 30"/>
              <p:cNvSpPr/>
              <p:nvPr/>
            </p:nvSpPr>
            <p:spPr>
              <a:xfrm>
                <a:off x="2781341" y="3274971"/>
                <a:ext cx="1640622" cy="646025"/>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indent="288290">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提供用户管理、用户组管理、组织机构管理三部分功能。</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6280824" y="3665510"/>
              <a:ext cx="2090214" cy="1362291"/>
              <a:chOff x="4769354" y="2932919"/>
              <a:chExt cx="1655903" cy="988077"/>
            </a:xfrm>
          </p:grpSpPr>
          <p:sp>
            <p:nvSpPr>
              <p:cNvPr id="24" name="矩形 23"/>
              <p:cNvSpPr/>
              <p:nvPr/>
            </p:nvSpPr>
            <p:spPr>
              <a:xfrm>
                <a:off x="4769354" y="2932919"/>
                <a:ext cx="1655456" cy="223232"/>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algn="ctr"/>
                <a:r>
                  <a:rPr lang="zh-CN" altLang="en-US" sz="1400" dirty="0">
                    <a:solidFill>
                      <a:schemeClr val="bg1"/>
                    </a:solidFill>
                    <a:latin typeface="微软雅黑" panose="020B0503020204020204" pitchFamily="34" charset="-122"/>
                    <a:ea typeface="微软雅黑" panose="020B0503020204020204" pitchFamily="34" charset="-122"/>
                  </a:rPr>
                  <a:t>统一授权</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4784637" y="3274971"/>
                <a:ext cx="1640620" cy="646025"/>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indent="288290">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实现用户、用户组、角色、组织机构等授权。支持无限级分级授权。</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8699761" y="3675622"/>
              <a:ext cx="2090221" cy="1604434"/>
              <a:chOff x="6649936" y="2958200"/>
              <a:chExt cx="1655908" cy="1163704"/>
            </a:xfrm>
          </p:grpSpPr>
          <p:sp>
            <p:nvSpPr>
              <p:cNvPr id="18" name="矩形 17"/>
              <p:cNvSpPr/>
              <p:nvPr/>
            </p:nvSpPr>
            <p:spPr>
              <a:xfrm>
                <a:off x="6649936" y="2958200"/>
                <a:ext cx="1655908" cy="223232"/>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algn="ctr"/>
                <a:r>
                  <a:rPr lang="zh-CN" altLang="en-US" sz="1400" dirty="0">
                    <a:solidFill>
                      <a:schemeClr val="bg1"/>
                    </a:solidFill>
                    <a:latin typeface="微软雅黑" panose="020B0503020204020204" pitchFamily="34" charset="-122"/>
                    <a:ea typeface="微软雅黑" panose="020B0503020204020204" pitchFamily="34" charset="-122"/>
                  </a:rPr>
                  <a:t>安全审计</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9" name="矩形 18"/>
              <p:cNvSpPr/>
              <p:nvPr/>
            </p:nvSpPr>
            <p:spPr>
              <a:xfrm>
                <a:off x="6657974" y="3274971"/>
                <a:ext cx="1647870" cy="846933"/>
              </a:xfrm>
              <a:prstGeom prst="rect">
                <a:avLst/>
              </a:prstGeom>
            </p:spPr>
            <p:txBody>
              <a:bodyPr wrap="square">
                <a:spAutoFit/>
              </a:bodyPr>
              <a:lstStyle>
                <a:defPPr>
                  <a:defRPr lang="zh-CN"/>
                </a:defPPr>
                <a:lvl1pPr marL="0" algn="l" defTabSz="659130" rtl="0" eaLnBrk="1" latinLnBrk="0" hangingPunct="1">
                  <a:defRPr sz="1300" kern="1200">
                    <a:solidFill>
                      <a:schemeClr val="tx1"/>
                    </a:solidFill>
                    <a:latin typeface="+mn-lt"/>
                    <a:ea typeface="+mn-ea"/>
                    <a:cs typeface="+mn-cs"/>
                  </a:defRPr>
                </a:lvl1pPr>
                <a:lvl2pPr marL="329565" algn="l" defTabSz="659130" rtl="0" eaLnBrk="1" latinLnBrk="0" hangingPunct="1">
                  <a:defRPr sz="1300" kern="1200">
                    <a:solidFill>
                      <a:schemeClr val="tx1"/>
                    </a:solidFill>
                    <a:latin typeface="+mn-lt"/>
                    <a:ea typeface="+mn-ea"/>
                    <a:cs typeface="+mn-cs"/>
                  </a:defRPr>
                </a:lvl2pPr>
                <a:lvl3pPr marL="659130" algn="l" defTabSz="659130" rtl="0" eaLnBrk="1" latinLnBrk="0" hangingPunct="1">
                  <a:defRPr sz="1300" kern="1200">
                    <a:solidFill>
                      <a:schemeClr val="tx1"/>
                    </a:solidFill>
                    <a:latin typeface="+mn-lt"/>
                    <a:ea typeface="+mn-ea"/>
                    <a:cs typeface="+mn-cs"/>
                  </a:defRPr>
                </a:lvl3pPr>
                <a:lvl4pPr marL="988695" algn="l" defTabSz="659130" rtl="0" eaLnBrk="1" latinLnBrk="0" hangingPunct="1">
                  <a:defRPr sz="1300" kern="1200">
                    <a:solidFill>
                      <a:schemeClr val="tx1"/>
                    </a:solidFill>
                    <a:latin typeface="+mn-lt"/>
                    <a:ea typeface="+mn-ea"/>
                    <a:cs typeface="+mn-cs"/>
                  </a:defRPr>
                </a:lvl4pPr>
                <a:lvl5pPr marL="1318895" algn="l" defTabSz="659130" rtl="0" eaLnBrk="1" latinLnBrk="0" hangingPunct="1">
                  <a:defRPr sz="1300" kern="1200">
                    <a:solidFill>
                      <a:schemeClr val="tx1"/>
                    </a:solidFill>
                    <a:latin typeface="+mn-lt"/>
                    <a:ea typeface="+mn-ea"/>
                    <a:cs typeface="+mn-cs"/>
                  </a:defRPr>
                </a:lvl5pPr>
                <a:lvl6pPr marL="1648460" algn="l" defTabSz="659130" rtl="0" eaLnBrk="1" latinLnBrk="0" hangingPunct="1">
                  <a:defRPr sz="1300" kern="1200">
                    <a:solidFill>
                      <a:schemeClr val="tx1"/>
                    </a:solidFill>
                    <a:latin typeface="+mn-lt"/>
                    <a:ea typeface="+mn-ea"/>
                    <a:cs typeface="+mn-cs"/>
                  </a:defRPr>
                </a:lvl6pPr>
                <a:lvl7pPr marL="1978025" algn="l" defTabSz="659130" rtl="0" eaLnBrk="1" latinLnBrk="0" hangingPunct="1">
                  <a:defRPr sz="1300" kern="1200">
                    <a:solidFill>
                      <a:schemeClr val="tx1"/>
                    </a:solidFill>
                    <a:latin typeface="+mn-lt"/>
                    <a:ea typeface="+mn-ea"/>
                    <a:cs typeface="+mn-cs"/>
                  </a:defRPr>
                </a:lvl7pPr>
                <a:lvl8pPr marL="2307590" algn="l" defTabSz="659130" rtl="0" eaLnBrk="1" latinLnBrk="0" hangingPunct="1">
                  <a:defRPr sz="1300" kern="1200">
                    <a:solidFill>
                      <a:schemeClr val="tx1"/>
                    </a:solidFill>
                    <a:latin typeface="+mn-lt"/>
                    <a:ea typeface="+mn-ea"/>
                    <a:cs typeface="+mn-cs"/>
                  </a:defRPr>
                </a:lvl8pPr>
                <a:lvl9pPr marL="2637155" algn="l" defTabSz="659130" rtl="0" eaLnBrk="1" latinLnBrk="0" hangingPunct="1">
                  <a:defRPr sz="1300" kern="1200">
                    <a:solidFill>
                      <a:schemeClr val="tx1"/>
                    </a:solidFill>
                    <a:latin typeface="+mn-lt"/>
                    <a:ea typeface="+mn-ea"/>
                    <a:cs typeface="+mn-cs"/>
                  </a:defRPr>
                </a:lvl9pPr>
              </a:lstStyle>
              <a:p>
                <a:pPr indent="288290">
                  <a:lnSpc>
                    <a:spcPct val="150000"/>
                  </a:lnSpc>
                </a:pPr>
                <a:r>
                  <a:rPr lang="zh-CN" altLang="en-US" sz="1200" dirty="0">
                    <a:solidFill>
                      <a:schemeClr val="bg1"/>
                    </a:solidFill>
                    <a:latin typeface="微软雅黑" panose="020B0503020204020204" pitchFamily="34" charset="-122"/>
                    <a:ea typeface="微软雅黑" panose="020B0503020204020204" pitchFamily="34" charset="-122"/>
                  </a:rPr>
                  <a:t>实现日志管理、认证参数配置、安全策略配置等功能。实现系统运行监控、访问监控、操作监控等功能。</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grpSp>
      <p:sp>
        <p:nvSpPr>
          <p:cNvPr id="56" name="KSO_Shape"/>
          <p:cNvSpPr>
            <a:spLocks noChangeAspect="1"/>
          </p:cNvSpPr>
          <p:nvPr/>
        </p:nvSpPr>
        <p:spPr bwMode="auto">
          <a:xfrm>
            <a:off x="7158419" y="3039191"/>
            <a:ext cx="240464" cy="476167"/>
          </a:xfrm>
          <a:custGeom>
            <a:avLst/>
            <a:gdLst>
              <a:gd name="T0" fmla="*/ 958320 w 3223"/>
              <a:gd name="T1" fmla="*/ 1472914 h 6384"/>
              <a:gd name="T2" fmla="*/ 945503 w 3223"/>
              <a:gd name="T3" fmla="*/ 1543933 h 6384"/>
              <a:gd name="T4" fmla="*/ 922849 w 3223"/>
              <a:gd name="T5" fmla="*/ 1611074 h 6384"/>
              <a:gd name="T6" fmla="*/ 890955 w 3223"/>
              <a:gd name="T7" fmla="*/ 1673141 h 6384"/>
              <a:gd name="T8" fmla="*/ 851012 w 3223"/>
              <a:gd name="T9" fmla="*/ 1729838 h 6384"/>
              <a:gd name="T10" fmla="*/ 803320 w 3223"/>
              <a:gd name="T11" fmla="*/ 1779671 h 6384"/>
              <a:gd name="T12" fmla="*/ 748772 w 3223"/>
              <a:gd name="T13" fmla="*/ 1822939 h 6384"/>
              <a:gd name="T14" fmla="*/ 688560 w 3223"/>
              <a:gd name="T15" fmla="*/ 1857256 h 6384"/>
              <a:gd name="T16" fmla="*/ 623281 w 3223"/>
              <a:gd name="T17" fmla="*/ 1883217 h 6384"/>
              <a:gd name="T18" fmla="*/ 553531 w 3223"/>
              <a:gd name="T19" fmla="*/ 1899330 h 6384"/>
              <a:gd name="T20" fmla="*/ 480203 w 3223"/>
              <a:gd name="T21" fmla="*/ 1905000 h 6384"/>
              <a:gd name="T22" fmla="*/ 419396 w 3223"/>
              <a:gd name="T23" fmla="*/ 1900822 h 6384"/>
              <a:gd name="T24" fmla="*/ 348751 w 3223"/>
              <a:gd name="T25" fmla="*/ 1886499 h 6384"/>
              <a:gd name="T26" fmla="*/ 282578 w 3223"/>
              <a:gd name="T27" fmla="*/ 1862627 h 6384"/>
              <a:gd name="T28" fmla="*/ 221472 w 3223"/>
              <a:gd name="T29" fmla="*/ 1828907 h 6384"/>
              <a:gd name="T30" fmla="*/ 166029 w 3223"/>
              <a:gd name="T31" fmla="*/ 1787728 h 6384"/>
              <a:gd name="T32" fmla="*/ 117145 w 3223"/>
              <a:gd name="T33" fmla="*/ 1738790 h 6384"/>
              <a:gd name="T34" fmla="*/ 75712 w 3223"/>
              <a:gd name="T35" fmla="*/ 1683287 h 6384"/>
              <a:gd name="T36" fmla="*/ 42327 w 3223"/>
              <a:gd name="T37" fmla="*/ 1621816 h 6384"/>
              <a:gd name="T38" fmla="*/ 18183 w 3223"/>
              <a:gd name="T39" fmla="*/ 1555571 h 6384"/>
              <a:gd name="T40" fmla="*/ 3875 w 3223"/>
              <a:gd name="T41" fmla="*/ 1485148 h 6384"/>
              <a:gd name="T42" fmla="*/ 0 w 3223"/>
              <a:gd name="T43" fmla="*/ 1423976 h 6384"/>
              <a:gd name="T44" fmla="*/ 4173 w 3223"/>
              <a:gd name="T45" fmla="*/ 1361013 h 6384"/>
              <a:gd name="T46" fmla="*/ 16096 w 3223"/>
              <a:gd name="T47" fmla="*/ 1300139 h 6384"/>
              <a:gd name="T48" fmla="*/ 35471 w 3223"/>
              <a:gd name="T49" fmla="*/ 1243144 h 6384"/>
              <a:gd name="T50" fmla="*/ 61702 w 3223"/>
              <a:gd name="T51" fmla="*/ 1188835 h 6384"/>
              <a:gd name="T52" fmla="*/ 118635 w 3223"/>
              <a:gd name="T53" fmla="*/ 1108266 h 6384"/>
              <a:gd name="T54" fmla="*/ 207164 w 3223"/>
              <a:gd name="T55" fmla="*/ 1029189 h 6384"/>
              <a:gd name="T56" fmla="*/ 285559 w 3223"/>
              <a:gd name="T57" fmla="*/ 985623 h 6384"/>
              <a:gd name="T58" fmla="*/ 341895 w 3223"/>
              <a:gd name="T59" fmla="*/ 964436 h 6384"/>
              <a:gd name="T60" fmla="*/ 589002 w 3223"/>
              <a:gd name="T61" fmla="*/ 103247 h 6384"/>
              <a:gd name="T62" fmla="*/ 599137 w 3223"/>
              <a:gd name="T63" fmla="*/ 959065 h 6384"/>
              <a:gd name="T64" fmla="*/ 656964 w 3223"/>
              <a:gd name="T65" fmla="*/ 977566 h 6384"/>
              <a:gd name="T66" fmla="*/ 719858 w 3223"/>
              <a:gd name="T67" fmla="*/ 1008301 h 6384"/>
              <a:gd name="T68" fmla="*/ 814647 w 3223"/>
              <a:gd name="T69" fmla="*/ 1079619 h 6384"/>
              <a:gd name="T70" fmla="*/ 889166 w 3223"/>
              <a:gd name="T71" fmla="*/ 1171527 h 6384"/>
              <a:gd name="T72" fmla="*/ 917186 w 3223"/>
              <a:gd name="T73" fmla="*/ 1224344 h 6384"/>
              <a:gd name="T74" fmla="*/ 938945 w 3223"/>
              <a:gd name="T75" fmla="*/ 1281041 h 6384"/>
              <a:gd name="T76" fmla="*/ 953551 w 3223"/>
              <a:gd name="T77" fmla="*/ 1340125 h 6384"/>
              <a:gd name="T78" fmla="*/ 960407 w 3223"/>
              <a:gd name="T79" fmla="*/ 1402491 h 6384"/>
              <a:gd name="T80" fmla="*/ 471559 w 3223"/>
              <a:gd name="T81" fmla="*/ 1425766 h 6384"/>
              <a:gd name="T82" fmla="*/ 422674 w 3223"/>
              <a:gd name="T83" fmla="*/ 1435613 h 6384"/>
              <a:gd name="T84" fmla="*/ 380049 w 3223"/>
              <a:gd name="T85" fmla="*/ 1458889 h 6384"/>
              <a:gd name="T86" fmla="*/ 346068 w 3223"/>
              <a:gd name="T87" fmla="*/ 1492906 h 6384"/>
              <a:gd name="T88" fmla="*/ 322818 w 3223"/>
              <a:gd name="T89" fmla="*/ 1535578 h 6384"/>
              <a:gd name="T90" fmla="*/ 312982 w 3223"/>
              <a:gd name="T91" fmla="*/ 1584516 h 6384"/>
              <a:gd name="T92" fmla="*/ 315963 w 3223"/>
              <a:gd name="T93" fmla="*/ 1626889 h 6384"/>
              <a:gd name="T94" fmla="*/ 332953 w 3223"/>
              <a:gd name="T95" fmla="*/ 1673141 h 6384"/>
              <a:gd name="T96" fmla="*/ 361867 w 3223"/>
              <a:gd name="T97" fmla="*/ 1711934 h 6384"/>
              <a:gd name="T98" fmla="*/ 400319 w 3223"/>
              <a:gd name="T99" fmla="*/ 1740879 h 6384"/>
              <a:gd name="T100" fmla="*/ 446521 w 3223"/>
              <a:gd name="T101" fmla="*/ 1757589 h 6384"/>
              <a:gd name="T102" fmla="*/ 488848 w 3223"/>
              <a:gd name="T103" fmla="*/ 1760872 h 6384"/>
              <a:gd name="T104" fmla="*/ 538031 w 3223"/>
              <a:gd name="T105" fmla="*/ 1750726 h 6384"/>
              <a:gd name="T106" fmla="*/ 580358 w 3223"/>
              <a:gd name="T107" fmla="*/ 1727749 h 6384"/>
              <a:gd name="T108" fmla="*/ 614637 w 3223"/>
              <a:gd name="T109" fmla="*/ 1693433 h 6384"/>
              <a:gd name="T110" fmla="*/ 637589 w 3223"/>
              <a:gd name="T111" fmla="*/ 1651060 h 6384"/>
              <a:gd name="T112" fmla="*/ 647723 w 3223"/>
              <a:gd name="T113" fmla="*/ 1601823 h 6384"/>
              <a:gd name="T114" fmla="*/ 644444 w 3223"/>
              <a:gd name="T115" fmla="*/ 1559450 h 6384"/>
              <a:gd name="T116" fmla="*/ 627752 w 3223"/>
              <a:gd name="T117" fmla="*/ 1513198 h 6384"/>
              <a:gd name="T118" fmla="*/ 598838 w 3223"/>
              <a:gd name="T119" fmla="*/ 1474704 h 6384"/>
              <a:gd name="T120" fmla="*/ 560088 w 3223"/>
              <a:gd name="T121" fmla="*/ 1445759 h 6384"/>
              <a:gd name="T122" fmla="*/ 514184 w 3223"/>
              <a:gd name="T123" fmla="*/ 1428750 h 63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223" h="6384">
                <a:moveTo>
                  <a:pt x="3223" y="4772"/>
                </a:moveTo>
                <a:lnTo>
                  <a:pt x="3223" y="4772"/>
                </a:lnTo>
                <a:lnTo>
                  <a:pt x="3223" y="4814"/>
                </a:lnTo>
                <a:lnTo>
                  <a:pt x="3220" y="4854"/>
                </a:lnTo>
                <a:lnTo>
                  <a:pt x="3218" y="4896"/>
                </a:lnTo>
                <a:lnTo>
                  <a:pt x="3215" y="4936"/>
                </a:lnTo>
                <a:lnTo>
                  <a:pt x="3210" y="4977"/>
                </a:lnTo>
                <a:lnTo>
                  <a:pt x="3204" y="5017"/>
                </a:lnTo>
                <a:lnTo>
                  <a:pt x="3197" y="5057"/>
                </a:lnTo>
                <a:lnTo>
                  <a:pt x="3190" y="5097"/>
                </a:lnTo>
                <a:lnTo>
                  <a:pt x="3181" y="5136"/>
                </a:lnTo>
                <a:lnTo>
                  <a:pt x="3172" y="5174"/>
                </a:lnTo>
                <a:lnTo>
                  <a:pt x="3162" y="5213"/>
                </a:lnTo>
                <a:lnTo>
                  <a:pt x="3150" y="5251"/>
                </a:lnTo>
                <a:lnTo>
                  <a:pt x="3138" y="5288"/>
                </a:lnTo>
                <a:lnTo>
                  <a:pt x="3125" y="5325"/>
                </a:lnTo>
                <a:lnTo>
                  <a:pt x="3111" y="5362"/>
                </a:lnTo>
                <a:lnTo>
                  <a:pt x="3096" y="5399"/>
                </a:lnTo>
                <a:lnTo>
                  <a:pt x="3081" y="5435"/>
                </a:lnTo>
                <a:lnTo>
                  <a:pt x="3065" y="5471"/>
                </a:lnTo>
                <a:lnTo>
                  <a:pt x="3046" y="5506"/>
                </a:lnTo>
                <a:lnTo>
                  <a:pt x="3029" y="5540"/>
                </a:lnTo>
                <a:lnTo>
                  <a:pt x="3009" y="5574"/>
                </a:lnTo>
                <a:lnTo>
                  <a:pt x="2989" y="5607"/>
                </a:lnTo>
                <a:lnTo>
                  <a:pt x="2969" y="5641"/>
                </a:lnTo>
                <a:lnTo>
                  <a:pt x="2948" y="5673"/>
                </a:lnTo>
                <a:lnTo>
                  <a:pt x="2926" y="5704"/>
                </a:lnTo>
                <a:lnTo>
                  <a:pt x="2903" y="5737"/>
                </a:lnTo>
                <a:lnTo>
                  <a:pt x="2880" y="5767"/>
                </a:lnTo>
                <a:lnTo>
                  <a:pt x="2855" y="5797"/>
                </a:lnTo>
                <a:lnTo>
                  <a:pt x="2830" y="5827"/>
                </a:lnTo>
                <a:lnTo>
                  <a:pt x="2805" y="5856"/>
                </a:lnTo>
                <a:lnTo>
                  <a:pt x="2778" y="5883"/>
                </a:lnTo>
                <a:lnTo>
                  <a:pt x="2751" y="5911"/>
                </a:lnTo>
                <a:lnTo>
                  <a:pt x="2724" y="5939"/>
                </a:lnTo>
                <a:lnTo>
                  <a:pt x="2695" y="5964"/>
                </a:lnTo>
                <a:lnTo>
                  <a:pt x="2666" y="5991"/>
                </a:lnTo>
                <a:lnTo>
                  <a:pt x="2637" y="6015"/>
                </a:lnTo>
                <a:lnTo>
                  <a:pt x="2606" y="6039"/>
                </a:lnTo>
                <a:lnTo>
                  <a:pt x="2576" y="6064"/>
                </a:lnTo>
                <a:lnTo>
                  <a:pt x="2545" y="6086"/>
                </a:lnTo>
                <a:lnTo>
                  <a:pt x="2512" y="6109"/>
                </a:lnTo>
                <a:lnTo>
                  <a:pt x="2480" y="6129"/>
                </a:lnTo>
                <a:lnTo>
                  <a:pt x="2448" y="6150"/>
                </a:lnTo>
                <a:lnTo>
                  <a:pt x="2414" y="6170"/>
                </a:lnTo>
                <a:lnTo>
                  <a:pt x="2380" y="6188"/>
                </a:lnTo>
                <a:lnTo>
                  <a:pt x="2345" y="6207"/>
                </a:lnTo>
                <a:lnTo>
                  <a:pt x="2310" y="6224"/>
                </a:lnTo>
                <a:lnTo>
                  <a:pt x="2274" y="6242"/>
                </a:lnTo>
                <a:lnTo>
                  <a:pt x="2239" y="6257"/>
                </a:lnTo>
                <a:lnTo>
                  <a:pt x="2203" y="6272"/>
                </a:lnTo>
                <a:lnTo>
                  <a:pt x="2166" y="6285"/>
                </a:lnTo>
                <a:lnTo>
                  <a:pt x="2129" y="6298"/>
                </a:lnTo>
                <a:lnTo>
                  <a:pt x="2091" y="6311"/>
                </a:lnTo>
                <a:lnTo>
                  <a:pt x="2053" y="6322"/>
                </a:lnTo>
                <a:lnTo>
                  <a:pt x="2014" y="6333"/>
                </a:lnTo>
                <a:lnTo>
                  <a:pt x="1975" y="6342"/>
                </a:lnTo>
                <a:lnTo>
                  <a:pt x="1936" y="6350"/>
                </a:lnTo>
                <a:lnTo>
                  <a:pt x="1897" y="6358"/>
                </a:lnTo>
                <a:lnTo>
                  <a:pt x="1857" y="6365"/>
                </a:lnTo>
                <a:lnTo>
                  <a:pt x="1817" y="6370"/>
                </a:lnTo>
                <a:lnTo>
                  <a:pt x="1777" y="6374"/>
                </a:lnTo>
                <a:lnTo>
                  <a:pt x="1736" y="6379"/>
                </a:lnTo>
                <a:lnTo>
                  <a:pt x="1694" y="6381"/>
                </a:lnTo>
                <a:lnTo>
                  <a:pt x="1653" y="6382"/>
                </a:lnTo>
                <a:lnTo>
                  <a:pt x="1611" y="6384"/>
                </a:lnTo>
                <a:lnTo>
                  <a:pt x="1570" y="6382"/>
                </a:lnTo>
                <a:lnTo>
                  <a:pt x="1528" y="6381"/>
                </a:lnTo>
                <a:lnTo>
                  <a:pt x="1488" y="6379"/>
                </a:lnTo>
                <a:lnTo>
                  <a:pt x="1447" y="6374"/>
                </a:lnTo>
                <a:lnTo>
                  <a:pt x="1407" y="6370"/>
                </a:lnTo>
                <a:lnTo>
                  <a:pt x="1366" y="6365"/>
                </a:lnTo>
                <a:lnTo>
                  <a:pt x="1326" y="6358"/>
                </a:lnTo>
                <a:lnTo>
                  <a:pt x="1287" y="6350"/>
                </a:lnTo>
                <a:lnTo>
                  <a:pt x="1247" y="6342"/>
                </a:lnTo>
                <a:lnTo>
                  <a:pt x="1209" y="6333"/>
                </a:lnTo>
                <a:lnTo>
                  <a:pt x="1170" y="6322"/>
                </a:lnTo>
                <a:lnTo>
                  <a:pt x="1132" y="6311"/>
                </a:lnTo>
                <a:lnTo>
                  <a:pt x="1095" y="6298"/>
                </a:lnTo>
                <a:lnTo>
                  <a:pt x="1057" y="6285"/>
                </a:lnTo>
                <a:lnTo>
                  <a:pt x="1021" y="6272"/>
                </a:lnTo>
                <a:lnTo>
                  <a:pt x="984" y="6257"/>
                </a:lnTo>
                <a:lnTo>
                  <a:pt x="948" y="6242"/>
                </a:lnTo>
                <a:lnTo>
                  <a:pt x="912" y="6224"/>
                </a:lnTo>
                <a:lnTo>
                  <a:pt x="878" y="6207"/>
                </a:lnTo>
                <a:lnTo>
                  <a:pt x="843" y="6188"/>
                </a:lnTo>
                <a:lnTo>
                  <a:pt x="810" y="6170"/>
                </a:lnTo>
                <a:lnTo>
                  <a:pt x="776" y="6150"/>
                </a:lnTo>
                <a:lnTo>
                  <a:pt x="743" y="6129"/>
                </a:lnTo>
                <a:lnTo>
                  <a:pt x="710" y="6109"/>
                </a:lnTo>
                <a:lnTo>
                  <a:pt x="679" y="6086"/>
                </a:lnTo>
                <a:lnTo>
                  <a:pt x="647" y="6064"/>
                </a:lnTo>
                <a:lnTo>
                  <a:pt x="617" y="6039"/>
                </a:lnTo>
                <a:lnTo>
                  <a:pt x="587" y="6015"/>
                </a:lnTo>
                <a:lnTo>
                  <a:pt x="557" y="5991"/>
                </a:lnTo>
                <a:lnTo>
                  <a:pt x="528" y="5964"/>
                </a:lnTo>
                <a:lnTo>
                  <a:pt x="500" y="5939"/>
                </a:lnTo>
                <a:lnTo>
                  <a:pt x="472" y="5911"/>
                </a:lnTo>
                <a:lnTo>
                  <a:pt x="445" y="5883"/>
                </a:lnTo>
                <a:lnTo>
                  <a:pt x="418" y="5856"/>
                </a:lnTo>
                <a:lnTo>
                  <a:pt x="393" y="5827"/>
                </a:lnTo>
                <a:lnTo>
                  <a:pt x="368" y="5797"/>
                </a:lnTo>
                <a:lnTo>
                  <a:pt x="344" y="5767"/>
                </a:lnTo>
                <a:lnTo>
                  <a:pt x="320" y="5737"/>
                </a:lnTo>
                <a:lnTo>
                  <a:pt x="297" y="5704"/>
                </a:lnTo>
                <a:lnTo>
                  <a:pt x="275" y="5673"/>
                </a:lnTo>
                <a:lnTo>
                  <a:pt x="254" y="5641"/>
                </a:lnTo>
                <a:lnTo>
                  <a:pt x="233" y="5607"/>
                </a:lnTo>
                <a:lnTo>
                  <a:pt x="214" y="5574"/>
                </a:lnTo>
                <a:lnTo>
                  <a:pt x="194" y="5540"/>
                </a:lnTo>
                <a:lnTo>
                  <a:pt x="177" y="5506"/>
                </a:lnTo>
                <a:lnTo>
                  <a:pt x="159" y="5471"/>
                </a:lnTo>
                <a:lnTo>
                  <a:pt x="142" y="5435"/>
                </a:lnTo>
                <a:lnTo>
                  <a:pt x="127" y="5399"/>
                </a:lnTo>
                <a:lnTo>
                  <a:pt x="112" y="5362"/>
                </a:lnTo>
                <a:lnTo>
                  <a:pt x="98" y="5325"/>
                </a:lnTo>
                <a:lnTo>
                  <a:pt x="84" y="5288"/>
                </a:lnTo>
                <a:lnTo>
                  <a:pt x="73" y="5251"/>
                </a:lnTo>
                <a:lnTo>
                  <a:pt x="61" y="5213"/>
                </a:lnTo>
                <a:lnTo>
                  <a:pt x="51" y="5174"/>
                </a:lnTo>
                <a:lnTo>
                  <a:pt x="41" y="5136"/>
                </a:lnTo>
                <a:lnTo>
                  <a:pt x="32" y="5097"/>
                </a:lnTo>
                <a:lnTo>
                  <a:pt x="25" y="5057"/>
                </a:lnTo>
                <a:lnTo>
                  <a:pt x="18" y="5017"/>
                </a:lnTo>
                <a:lnTo>
                  <a:pt x="13" y="4977"/>
                </a:lnTo>
                <a:lnTo>
                  <a:pt x="8" y="4936"/>
                </a:lnTo>
                <a:lnTo>
                  <a:pt x="4" y="4896"/>
                </a:lnTo>
                <a:lnTo>
                  <a:pt x="2" y="4854"/>
                </a:lnTo>
                <a:lnTo>
                  <a:pt x="1" y="4814"/>
                </a:lnTo>
                <a:lnTo>
                  <a:pt x="0" y="4772"/>
                </a:lnTo>
                <a:lnTo>
                  <a:pt x="0" y="4736"/>
                </a:lnTo>
                <a:lnTo>
                  <a:pt x="1" y="4700"/>
                </a:lnTo>
                <a:lnTo>
                  <a:pt x="3" y="4665"/>
                </a:lnTo>
                <a:lnTo>
                  <a:pt x="6" y="4630"/>
                </a:lnTo>
                <a:lnTo>
                  <a:pt x="9" y="4595"/>
                </a:lnTo>
                <a:lnTo>
                  <a:pt x="14" y="4561"/>
                </a:lnTo>
                <a:lnTo>
                  <a:pt x="18" y="4526"/>
                </a:lnTo>
                <a:lnTo>
                  <a:pt x="24" y="4491"/>
                </a:lnTo>
                <a:lnTo>
                  <a:pt x="31" y="4458"/>
                </a:lnTo>
                <a:lnTo>
                  <a:pt x="38" y="4424"/>
                </a:lnTo>
                <a:lnTo>
                  <a:pt x="45" y="4391"/>
                </a:lnTo>
                <a:lnTo>
                  <a:pt x="54" y="4357"/>
                </a:lnTo>
                <a:lnTo>
                  <a:pt x="63" y="4325"/>
                </a:lnTo>
                <a:lnTo>
                  <a:pt x="73" y="4293"/>
                </a:lnTo>
                <a:lnTo>
                  <a:pt x="83" y="4260"/>
                </a:lnTo>
                <a:lnTo>
                  <a:pt x="95" y="4228"/>
                </a:lnTo>
                <a:lnTo>
                  <a:pt x="106" y="4197"/>
                </a:lnTo>
                <a:lnTo>
                  <a:pt x="119" y="4166"/>
                </a:lnTo>
                <a:lnTo>
                  <a:pt x="132" y="4134"/>
                </a:lnTo>
                <a:lnTo>
                  <a:pt x="145" y="4103"/>
                </a:lnTo>
                <a:lnTo>
                  <a:pt x="159" y="4073"/>
                </a:lnTo>
                <a:lnTo>
                  <a:pt x="174" y="4043"/>
                </a:lnTo>
                <a:lnTo>
                  <a:pt x="190" y="4013"/>
                </a:lnTo>
                <a:lnTo>
                  <a:pt x="207" y="3984"/>
                </a:lnTo>
                <a:lnTo>
                  <a:pt x="223" y="3955"/>
                </a:lnTo>
                <a:lnTo>
                  <a:pt x="240" y="3926"/>
                </a:lnTo>
                <a:lnTo>
                  <a:pt x="276" y="3871"/>
                </a:lnTo>
                <a:lnTo>
                  <a:pt x="315" y="3817"/>
                </a:lnTo>
                <a:lnTo>
                  <a:pt x="356" y="3765"/>
                </a:lnTo>
                <a:lnTo>
                  <a:pt x="398" y="3714"/>
                </a:lnTo>
                <a:lnTo>
                  <a:pt x="443" y="3665"/>
                </a:lnTo>
                <a:lnTo>
                  <a:pt x="490" y="3618"/>
                </a:lnTo>
                <a:lnTo>
                  <a:pt x="538" y="3573"/>
                </a:lnTo>
                <a:lnTo>
                  <a:pt x="589" y="3529"/>
                </a:lnTo>
                <a:lnTo>
                  <a:pt x="641" y="3489"/>
                </a:lnTo>
                <a:lnTo>
                  <a:pt x="695" y="3449"/>
                </a:lnTo>
                <a:lnTo>
                  <a:pt x="751" y="3414"/>
                </a:lnTo>
                <a:lnTo>
                  <a:pt x="807" y="3379"/>
                </a:lnTo>
                <a:lnTo>
                  <a:pt x="866" y="3347"/>
                </a:lnTo>
                <a:lnTo>
                  <a:pt x="896" y="3332"/>
                </a:lnTo>
                <a:lnTo>
                  <a:pt x="926" y="3317"/>
                </a:lnTo>
                <a:lnTo>
                  <a:pt x="958" y="3303"/>
                </a:lnTo>
                <a:lnTo>
                  <a:pt x="988" y="3289"/>
                </a:lnTo>
                <a:lnTo>
                  <a:pt x="1019" y="3276"/>
                </a:lnTo>
                <a:lnTo>
                  <a:pt x="1051" y="3265"/>
                </a:lnTo>
                <a:lnTo>
                  <a:pt x="1082" y="3253"/>
                </a:lnTo>
                <a:lnTo>
                  <a:pt x="1115" y="3243"/>
                </a:lnTo>
                <a:lnTo>
                  <a:pt x="1147" y="3232"/>
                </a:lnTo>
                <a:lnTo>
                  <a:pt x="1180" y="3223"/>
                </a:lnTo>
                <a:lnTo>
                  <a:pt x="1213" y="3214"/>
                </a:lnTo>
                <a:lnTo>
                  <a:pt x="1246" y="3206"/>
                </a:lnTo>
                <a:lnTo>
                  <a:pt x="1246" y="0"/>
                </a:lnTo>
                <a:lnTo>
                  <a:pt x="1976" y="0"/>
                </a:lnTo>
                <a:lnTo>
                  <a:pt x="1976" y="346"/>
                </a:lnTo>
                <a:lnTo>
                  <a:pt x="3018" y="346"/>
                </a:lnTo>
                <a:lnTo>
                  <a:pt x="3018" y="1851"/>
                </a:lnTo>
                <a:lnTo>
                  <a:pt x="1976" y="1851"/>
                </a:lnTo>
                <a:lnTo>
                  <a:pt x="1976" y="3206"/>
                </a:lnTo>
                <a:lnTo>
                  <a:pt x="2010" y="3214"/>
                </a:lnTo>
                <a:lnTo>
                  <a:pt x="2043" y="3223"/>
                </a:lnTo>
                <a:lnTo>
                  <a:pt x="2076" y="3232"/>
                </a:lnTo>
                <a:lnTo>
                  <a:pt x="2108" y="3243"/>
                </a:lnTo>
                <a:lnTo>
                  <a:pt x="2140" y="3253"/>
                </a:lnTo>
                <a:lnTo>
                  <a:pt x="2173" y="3265"/>
                </a:lnTo>
                <a:lnTo>
                  <a:pt x="2204" y="3276"/>
                </a:lnTo>
                <a:lnTo>
                  <a:pt x="2235" y="3289"/>
                </a:lnTo>
                <a:lnTo>
                  <a:pt x="2266" y="3303"/>
                </a:lnTo>
                <a:lnTo>
                  <a:pt x="2296" y="3317"/>
                </a:lnTo>
                <a:lnTo>
                  <a:pt x="2326" y="3332"/>
                </a:lnTo>
                <a:lnTo>
                  <a:pt x="2356" y="3347"/>
                </a:lnTo>
                <a:lnTo>
                  <a:pt x="2415" y="3379"/>
                </a:lnTo>
                <a:lnTo>
                  <a:pt x="2472" y="3414"/>
                </a:lnTo>
                <a:lnTo>
                  <a:pt x="2527" y="3449"/>
                </a:lnTo>
                <a:lnTo>
                  <a:pt x="2582" y="3489"/>
                </a:lnTo>
                <a:lnTo>
                  <a:pt x="2634" y="3529"/>
                </a:lnTo>
                <a:lnTo>
                  <a:pt x="2684" y="3573"/>
                </a:lnTo>
                <a:lnTo>
                  <a:pt x="2733" y="3618"/>
                </a:lnTo>
                <a:lnTo>
                  <a:pt x="2780" y="3665"/>
                </a:lnTo>
                <a:lnTo>
                  <a:pt x="2824" y="3714"/>
                </a:lnTo>
                <a:lnTo>
                  <a:pt x="2867" y="3765"/>
                </a:lnTo>
                <a:lnTo>
                  <a:pt x="2907" y="3817"/>
                </a:lnTo>
                <a:lnTo>
                  <a:pt x="2947" y="3871"/>
                </a:lnTo>
                <a:lnTo>
                  <a:pt x="2983" y="3926"/>
                </a:lnTo>
                <a:lnTo>
                  <a:pt x="3000" y="3955"/>
                </a:lnTo>
                <a:lnTo>
                  <a:pt x="3017" y="3984"/>
                </a:lnTo>
                <a:lnTo>
                  <a:pt x="3032" y="4013"/>
                </a:lnTo>
                <a:lnTo>
                  <a:pt x="3048" y="4043"/>
                </a:lnTo>
                <a:lnTo>
                  <a:pt x="3063" y="4073"/>
                </a:lnTo>
                <a:lnTo>
                  <a:pt x="3077" y="4103"/>
                </a:lnTo>
                <a:lnTo>
                  <a:pt x="3091" y="4134"/>
                </a:lnTo>
                <a:lnTo>
                  <a:pt x="3104" y="4166"/>
                </a:lnTo>
                <a:lnTo>
                  <a:pt x="3117" y="4197"/>
                </a:lnTo>
                <a:lnTo>
                  <a:pt x="3128" y="4228"/>
                </a:lnTo>
                <a:lnTo>
                  <a:pt x="3140" y="4260"/>
                </a:lnTo>
                <a:lnTo>
                  <a:pt x="3150" y="4293"/>
                </a:lnTo>
                <a:lnTo>
                  <a:pt x="3160" y="4325"/>
                </a:lnTo>
                <a:lnTo>
                  <a:pt x="3168" y="4357"/>
                </a:lnTo>
                <a:lnTo>
                  <a:pt x="3178" y="4391"/>
                </a:lnTo>
                <a:lnTo>
                  <a:pt x="3185" y="4424"/>
                </a:lnTo>
                <a:lnTo>
                  <a:pt x="3193" y="4458"/>
                </a:lnTo>
                <a:lnTo>
                  <a:pt x="3199" y="4491"/>
                </a:lnTo>
                <a:lnTo>
                  <a:pt x="3204" y="4526"/>
                </a:lnTo>
                <a:lnTo>
                  <a:pt x="3209" y="4561"/>
                </a:lnTo>
                <a:lnTo>
                  <a:pt x="3214" y="4595"/>
                </a:lnTo>
                <a:lnTo>
                  <a:pt x="3217" y="4630"/>
                </a:lnTo>
                <a:lnTo>
                  <a:pt x="3219" y="4665"/>
                </a:lnTo>
                <a:lnTo>
                  <a:pt x="3222" y="4700"/>
                </a:lnTo>
                <a:lnTo>
                  <a:pt x="3223" y="4736"/>
                </a:lnTo>
                <a:lnTo>
                  <a:pt x="3223" y="4772"/>
                </a:lnTo>
                <a:close/>
                <a:moveTo>
                  <a:pt x="1611" y="4777"/>
                </a:moveTo>
                <a:lnTo>
                  <a:pt x="1611" y="4777"/>
                </a:lnTo>
                <a:lnTo>
                  <a:pt x="1582" y="4778"/>
                </a:lnTo>
                <a:lnTo>
                  <a:pt x="1554" y="4780"/>
                </a:lnTo>
                <a:lnTo>
                  <a:pt x="1526" y="4784"/>
                </a:lnTo>
                <a:lnTo>
                  <a:pt x="1498" y="4788"/>
                </a:lnTo>
                <a:lnTo>
                  <a:pt x="1472" y="4795"/>
                </a:lnTo>
                <a:lnTo>
                  <a:pt x="1444" y="4802"/>
                </a:lnTo>
                <a:lnTo>
                  <a:pt x="1418" y="4811"/>
                </a:lnTo>
                <a:lnTo>
                  <a:pt x="1393" y="4822"/>
                </a:lnTo>
                <a:lnTo>
                  <a:pt x="1368" y="4832"/>
                </a:lnTo>
                <a:lnTo>
                  <a:pt x="1343" y="4845"/>
                </a:lnTo>
                <a:lnTo>
                  <a:pt x="1320" y="4859"/>
                </a:lnTo>
                <a:lnTo>
                  <a:pt x="1297" y="4874"/>
                </a:lnTo>
                <a:lnTo>
                  <a:pt x="1275" y="4889"/>
                </a:lnTo>
                <a:lnTo>
                  <a:pt x="1254" y="4906"/>
                </a:lnTo>
                <a:lnTo>
                  <a:pt x="1234" y="4923"/>
                </a:lnTo>
                <a:lnTo>
                  <a:pt x="1214" y="4942"/>
                </a:lnTo>
                <a:lnTo>
                  <a:pt x="1195" y="4962"/>
                </a:lnTo>
                <a:lnTo>
                  <a:pt x="1178" y="4982"/>
                </a:lnTo>
                <a:lnTo>
                  <a:pt x="1161" y="5003"/>
                </a:lnTo>
                <a:lnTo>
                  <a:pt x="1146" y="5025"/>
                </a:lnTo>
                <a:lnTo>
                  <a:pt x="1131" y="5048"/>
                </a:lnTo>
                <a:lnTo>
                  <a:pt x="1117" y="5071"/>
                </a:lnTo>
                <a:lnTo>
                  <a:pt x="1104" y="5096"/>
                </a:lnTo>
                <a:lnTo>
                  <a:pt x="1094" y="5121"/>
                </a:lnTo>
                <a:lnTo>
                  <a:pt x="1083" y="5146"/>
                </a:lnTo>
                <a:lnTo>
                  <a:pt x="1074" y="5172"/>
                </a:lnTo>
                <a:lnTo>
                  <a:pt x="1067" y="5200"/>
                </a:lnTo>
                <a:lnTo>
                  <a:pt x="1060" y="5226"/>
                </a:lnTo>
                <a:lnTo>
                  <a:pt x="1056" y="5254"/>
                </a:lnTo>
                <a:lnTo>
                  <a:pt x="1052" y="5282"/>
                </a:lnTo>
                <a:lnTo>
                  <a:pt x="1050" y="5310"/>
                </a:lnTo>
                <a:lnTo>
                  <a:pt x="1049" y="5339"/>
                </a:lnTo>
                <a:lnTo>
                  <a:pt x="1050" y="5368"/>
                </a:lnTo>
                <a:lnTo>
                  <a:pt x="1052" y="5397"/>
                </a:lnTo>
                <a:lnTo>
                  <a:pt x="1056" y="5425"/>
                </a:lnTo>
                <a:lnTo>
                  <a:pt x="1060" y="5452"/>
                </a:lnTo>
                <a:lnTo>
                  <a:pt x="1067" y="5480"/>
                </a:lnTo>
                <a:lnTo>
                  <a:pt x="1074" y="5507"/>
                </a:lnTo>
                <a:lnTo>
                  <a:pt x="1083" y="5533"/>
                </a:lnTo>
                <a:lnTo>
                  <a:pt x="1094" y="5559"/>
                </a:lnTo>
                <a:lnTo>
                  <a:pt x="1104" y="5583"/>
                </a:lnTo>
                <a:lnTo>
                  <a:pt x="1117" y="5607"/>
                </a:lnTo>
                <a:lnTo>
                  <a:pt x="1131" y="5630"/>
                </a:lnTo>
                <a:lnTo>
                  <a:pt x="1146" y="5654"/>
                </a:lnTo>
                <a:lnTo>
                  <a:pt x="1161" y="5675"/>
                </a:lnTo>
                <a:lnTo>
                  <a:pt x="1178" y="5697"/>
                </a:lnTo>
                <a:lnTo>
                  <a:pt x="1195" y="5717"/>
                </a:lnTo>
                <a:lnTo>
                  <a:pt x="1214" y="5737"/>
                </a:lnTo>
                <a:lnTo>
                  <a:pt x="1234" y="5755"/>
                </a:lnTo>
                <a:lnTo>
                  <a:pt x="1254" y="5774"/>
                </a:lnTo>
                <a:lnTo>
                  <a:pt x="1275" y="5790"/>
                </a:lnTo>
                <a:lnTo>
                  <a:pt x="1297" y="5806"/>
                </a:lnTo>
                <a:lnTo>
                  <a:pt x="1320" y="5820"/>
                </a:lnTo>
                <a:lnTo>
                  <a:pt x="1343" y="5834"/>
                </a:lnTo>
                <a:lnTo>
                  <a:pt x="1368" y="5846"/>
                </a:lnTo>
                <a:lnTo>
                  <a:pt x="1393" y="5857"/>
                </a:lnTo>
                <a:lnTo>
                  <a:pt x="1418" y="5867"/>
                </a:lnTo>
                <a:lnTo>
                  <a:pt x="1444" y="5876"/>
                </a:lnTo>
                <a:lnTo>
                  <a:pt x="1472" y="5883"/>
                </a:lnTo>
                <a:lnTo>
                  <a:pt x="1498" y="5890"/>
                </a:lnTo>
                <a:lnTo>
                  <a:pt x="1526" y="5895"/>
                </a:lnTo>
                <a:lnTo>
                  <a:pt x="1554" y="5898"/>
                </a:lnTo>
                <a:lnTo>
                  <a:pt x="1582" y="5901"/>
                </a:lnTo>
                <a:lnTo>
                  <a:pt x="1611" y="5902"/>
                </a:lnTo>
                <a:lnTo>
                  <a:pt x="1640" y="5901"/>
                </a:lnTo>
                <a:lnTo>
                  <a:pt x="1669" y="5898"/>
                </a:lnTo>
                <a:lnTo>
                  <a:pt x="1697" y="5895"/>
                </a:lnTo>
                <a:lnTo>
                  <a:pt x="1725" y="5890"/>
                </a:lnTo>
                <a:lnTo>
                  <a:pt x="1752" y="5883"/>
                </a:lnTo>
                <a:lnTo>
                  <a:pt x="1779" y="5876"/>
                </a:lnTo>
                <a:lnTo>
                  <a:pt x="1805" y="5867"/>
                </a:lnTo>
                <a:lnTo>
                  <a:pt x="1831" y="5857"/>
                </a:lnTo>
                <a:lnTo>
                  <a:pt x="1855" y="5846"/>
                </a:lnTo>
                <a:lnTo>
                  <a:pt x="1879" y="5834"/>
                </a:lnTo>
                <a:lnTo>
                  <a:pt x="1904" y="5820"/>
                </a:lnTo>
                <a:lnTo>
                  <a:pt x="1926" y="5806"/>
                </a:lnTo>
                <a:lnTo>
                  <a:pt x="1947" y="5790"/>
                </a:lnTo>
                <a:lnTo>
                  <a:pt x="1969" y="5774"/>
                </a:lnTo>
                <a:lnTo>
                  <a:pt x="1989" y="5755"/>
                </a:lnTo>
                <a:lnTo>
                  <a:pt x="2009" y="5737"/>
                </a:lnTo>
                <a:lnTo>
                  <a:pt x="2027" y="5717"/>
                </a:lnTo>
                <a:lnTo>
                  <a:pt x="2046" y="5697"/>
                </a:lnTo>
                <a:lnTo>
                  <a:pt x="2062" y="5675"/>
                </a:lnTo>
                <a:lnTo>
                  <a:pt x="2078" y="5654"/>
                </a:lnTo>
                <a:lnTo>
                  <a:pt x="2092" y="5630"/>
                </a:lnTo>
                <a:lnTo>
                  <a:pt x="2106" y="5607"/>
                </a:lnTo>
                <a:lnTo>
                  <a:pt x="2118" y="5583"/>
                </a:lnTo>
                <a:lnTo>
                  <a:pt x="2130" y="5559"/>
                </a:lnTo>
                <a:lnTo>
                  <a:pt x="2139" y="5533"/>
                </a:lnTo>
                <a:lnTo>
                  <a:pt x="2148" y="5507"/>
                </a:lnTo>
                <a:lnTo>
                  <a:pt x="2157" y="5480"/>
                </a:lnTo>
                <a:lnTo>
                  <a:pt x="2162" y="5452"/>
                </a:lnTo>
                <a:lnTo>
                  <a:pt x="2167" y="5425"/>
                </a:lnTo>
                <a:lnTo>
                  <a:pt x="2170" y="5397"/>
                </a:lnTo>
                <a:lnTo>
                  <a:pt x="2173" y="5368"/>
                </a:lnTo>
                <a:lnTo>
                  <a:pt x="2174" y="5339"/>
                </a:lnTo>
                <a:lnTo>
                  <a:pt x="2173" y="5310"/>
                </a:lnTo>
                <a:lnTo>
                  <a:pt x="2170" y="5282"/>
                </a:lnTo>
                <a:lnTo>
                  <a:pt x="2167" y="5254"/>
                </a:lnTo>
                <a:lnTo>
                  <a:pt x="2162" y="5226"/>
                </a:lnTo>
                <a:lnTo>
                  <a:pt x="2157" y="5200"/>
                </a:lnTo>
                <a:lnTo>
                  <a:pt x="2148" y="5172"/>
                </a:lnTo>
                <a:lnTo>
                  <a:pt x="2139" y="5146"/>
                </a:lnTo>
                <a:lnTo>
                  <a:pt x="2130" y="5121"/>
                </a:lnTo>
                <a:lnTo>
                  <a:pt x="2118" y="5096"/>
                </a:lnTo>
                <a:lnTo>
                  <a:pt x="2106" y="5071"/>
                </a:lnTo>
                <a:lnTo>
                  <a:pt x="2092" y="5048"/>
                </a:lnTo>
                <a:lnTo>
                  <a:pt x="2078" y="5025"/>
                </a:lnTo>
                <a:lnTo>
                  <a:pt x="2062" y="5003"/>
                </a:lnTo>
                <a:lnTo>
                  <a:pt x="2046" y="4982"/>
                </a:lnTo>
                <a:lnTo>
                  <a:pt x="2027" y="4962"/>
                </a:lnTo>
                <a:lnTo>
                  <a:pt x="2009" y="4942"/>
                </a:lnTo>
                <a:lnTo>
                  <a:pt x="1989" y="4923"/>
                </a:lnTo>
                <a:lnTo>
                  <a:pt x="1969" y="4906"/>
                </a:lnTo>
                <a:lnTo>
                  <a:pt x="1947" y="4889"/>
                </a:lnTo>
                <a:lnTo>
                  <a:pt x="1926" y="4874"/>
                </a:lnTo>
                <a:lnTo>
                  <a:pt x="1904" y="4859"/>
                </a:lnTo>
                <a:lnTo>
                  <a:pt x="1879" y="4845"/>
                </a:lnTo>
                <a:lnTo>
                  <a:pt x="1855" y="4832"/>
                </a:lnTo>
                <a:lnTo>
                  <a:pt x="1831" y="4822"/>
                </a:lnTo>
                <a:lnTo>
                  <a:pt x="1805" y="4811"/>
                </a:lnTo>
                <a:lnTo>
                  <a:pt x="1779" y="4802"/>
                </a:lnTo>
                <a:lnTo>
                  <a:pt x="1752" y="4795"/>
                </a:lnTo>
                <a:lnTo>
                  <a:pt x="1725" y="4788"/>
                </a:lnTo>
                <a:lnTo>
                  <a:pt x="1697" y="4784"/>
                </a:lnTo>
                <a:lnTo>
                  <a:pt x="1669" y="4780"/>
                </a:lnTo>
                <a:lnTo>
                  <a:pt x="1640" y="4778"/>
                </a:lnTo>
                <a:lnTo>
                  <a:pt x="1611" y="4777"/>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
        <p:nvSpPr>
          <p:cNvPr id="57" name="KSO_Shape"/>
          <p:cNvSpPr>
            <a:spLocks noChangeAspect="1"/>
          </p:cNvSpPr>
          <p:nvPr/>
        </p:nvSpPr>
        <p:spPr bwMode="auto">
          <a:xfrm>
            <a:off x="9501755" y="3043994"/>
            <a:ext cx="454421" cy="532349"/>
          </a:xfrm>
          <a:custGeom>
            <a:avLst/>
            <a:gdLst>
              <a:gd name="T0" fmla="*/ 288817 w 3466"/>
              <a:gd name="T1" fmla="*/ 0 h 4056"/>
              <a:gd name="T2" fmla="*/ 1249324 w 3466"/>
              <a:gd name="T3" fmla="*/ 0 h 4056"/>
              <a:gd name="T4" fmla="*/ 1249324 w 3466"/>
              <a:gd name="T5" fmla="*/ 2663 h 4056"/>
              <a:gd name="T6" fmla="*/ 1470707 w 3466"/>
              <a:gd name="T7" fmla="*/ 270770 h 4056"/>
              <a:gd name="T8" fmla="*/ 768849 w 3466"/>
              <a:gd name="T9" fmla="*/ 1800397 h 4056"/>
              <a:gd name="T10" fmla="*/ 67435 w 3466"/>
              <a:gd name="T11" fmla="*/ 270770 h 4056"/>
              <a:gd name="T12" fmla="*/ 288817 w 3466"/>
              <a:gd name="T13" fmla="*/ 2663 h 4056"/>
              <a:gd name="T14" fmla="*/ 288817 w 3466"/>
              <a:gd name="T15" fmla="*/ 0 h 4056"/>
              <a:gd name="T16" fmla="*/ 480919 w 3466"/>
              <a:gd name="T17" fmla="*/ 474957 h 4056"/>
              <a:gd name="T18" fmla="*/ 422357 w 3466"/>
              <a:gd name="T19" fmla="*/ 474957 h 4056"/>
              <a:gd name="T20" fmla="*/ 422357 w 3466"/>
              <a:gd name="T21" fmla="*/ 533550 h 4056"/>
              <a:gd name="T22" fmla="*/ 422357 w 3466"/>
              <a:gd name="T23" fmla="*/ 675149 h 4056"/>
              <a:gd name="T24" fmla="*/ 539925 w 3466"/>
              <a:gd name="T25" fmla="*/ 734186 h 4056"/>
              <a:gd name="T26" fmla="*/ 539925 w 3466"/>
              <a:gd name="T27" fmla="*/ 592586 h 4056"/>
              <a:gd name="T28" fmla="*/ 923684 w 3466"/>
              <a:gd name="T29" fmla="*/ 592586 h 4056"/>
              <a:gd name="T30" fmla="*/ 995999 w 3466"/>
              <a:gd name="T31" fmla="*/ 474957 h 4056"/>
              <a:gd name="T32" fmla="*/ 480919 w 3466"/>
              <a:gd name="T33" fmla="*/ 474957 h 4056"/>
              <a:gd name="T34" fmla="*/ 946310 w 3466"/>
              <a:gd name="T35" fmla="*/ 1053339 h 4056"/>
              <a:gd name="T36" fmla="*/ 1002210 w 3466"/>
              <a:gd name="T37" fmla="*/ 1053339 h 4056"/>
              <a:gd name="T38" fmla="*/ 1002210 w 3466"/>
              <a:gd name="T39" fmla="*/ 931270 h 4056"/>
              <a:gd name="T40" fmla="*/ 946310 w 3466"/>
              <a:gd name="T41" fmla="*/ 1053339 h 4056"/>
              <a:gd name="T42" fmla="*/ 368231 w 3466"/>
              <a:gd name="T43" fmla="*/ 801212 h 4056"/>
              <a:gd name="T44" fmla="*/ 422357 w 3466"/>
              <a:gd name="T45" fmla="*/ 862468 h 4056"/>
              <a:gd name="T46" fmla="*/ 422357 w 3466"/>
              <a:gd name="T47" fmla="*/ 1112375 h 4056"/>
              <a:gd name="T48" fmla="*/ 422357 w 3466"/>
              <a:gd name="T49" fmla="*/ 1170968 h 4056"/>
              <a:gd name="T50" fmla="*/ 480919 w 3466"/>
              <a:gd name="T51" fmla="*/ 1170968 h 4056"/>
              <a:gd name="T52" fmla="*/ 627768 w 3466"/>
              <a:gd name="T53" fmla="*/ 1170968 h 4056"/>
              <a:gd name="T54" fmla="*/ 539925 w 3466"/>
              <a:gd name="T55" fmla="*/ 1053339 h 4056"/>
              <a:gd name="T56" fmla="*/ 539925 w 3466"/>
              <a:gd name="T57" fmla="*/ 995634 h 4056"/>
              <a:gd name="T58" fmla="*/ 772842 w 3466"/>
              <a:gd name="T59" fmla="*/ 1258857 h 4056"/>
              <a:gd name="T60" fmla="*/ 853587 w 3466"/>
              <a:gd name="T61" fmla="*/ 1255306 h 4056"/>
              <a:gd name="T62" fmla="*/ 892628 w 3466"/>
              <a:gd name="T63" fmla="*/ 1170968 h 4056"/>
              <a:gd name="T64" fmla="*/ 1060772 w 3466"/>
              <a:gd name="T65" fmla="*/ 1170968 h 4056"/>
              <a:gd name="T66" fmla="*/ 1119778 w 3466"/>
              <a:gd name="T67" fmla="*/ 1170968 h 4056"/>
              <a:gd name="T68" fmla="*/ 1119778 w 3466"/>
              <a:gd name="T69" fmla="*/ 1112375 h 4056"/>
              <a:gd name="T70" fmla="*/ 1119778 w 3466"/>
              <a:gd name="T71" fmla="*/ 674705 h 4056"/>
              <a:gd name="T72" fmla="*/ 1240451 w 3466"/>
              <a:gd name="T73" fmla="*/ 410593 h 4056"/>
              <a:gd name="T74" fmla="*/ 1154826 w 3466"/>
              <a:gd name="T75" fmla="*/ 370200 h 4056"/>
              <a:gd name="T76" fmla="*/ 791475 w 3466"/>
              <a:gd name="T77" fmla="*/ 965893 h 4056"/>
              <a:gd name="T78" fmla="*/ 422357 w 3466"/>
              <a:gd name="T79" fmla="*/ 742619 h 4056"/>
              <a:gd name="T80" fmla="*/ 368231 w 3466"/>
              <a:gd name="T81" fmla="*/ 801212 h 40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466" h="4056">
                <a:moveTo>
                  <a:pt x="651" y="0"/>
                </a:moveTo>
                <a:cubicBezTo>
                  <a:pt x="2816" y="0"/>
                  <a:pt x="2816" y="0"/>
                  <a:pt x="2816" y="0"/>
                </a:cubicBezTo>
                <a:cubicBezTo>
                  <a:pt x="2816" y="6"/>
                  <a:pt x="2816" y="6"/>
                  <a:pt x="2816" y="6"/>
                </a:cubicBezTo>
                <a:cubicBezTo>
                  <a:pt x="2816" y="287"/>
                  <a:pt x="3025" y="525"/>
                  <a:pt x="3315" y="610"/>
                </a:cubicBezTo>
                <a:cubicBezTo>
                  <a:pt x="3466" y="2425"/>
                  <a:pt x="2994" y="3627"/>
                  <a:pt x="1733" y="4056"/>
                </a:cubicBezTo>
                <a:cubicBezTo>
                  <a:pt x="472" y="3627"/>
                  <a:pt x="0" y="2425"/>
                  <a:pt x="152" y="610"/>
                </a:cubicBezTo>
                <a:cubicBezTo>
                  <a:pt x="442" y="525"/>
                  <a:pt x="651" y="287"/>
                  <a:pt x="651" y="6"/>
                </a:cubicBezTo>
                <a:cubicBezTo>
                  <a:pt x="651" y="0"/>
                  <a:pt x="651" y="0"/>
                  <a:pt x="651" y="0"/>
                </a:cubicBezTo>
                <a:close/>
                <a:moveTo>
                  <a:pt x="1084" y="1070"/>
                </a:moveTo>
                <a:cubicBezTo>
                  <a:pt x="952" y="1070"/>
                  <a:pt x="952" y="1070"/>
                  <a:pt x="952" y="1070"/>
                </a:cubicBezTo>
                <a:cubicBezTo>
                  <a:pt x="952" y="1202"/>
                  <a:pt x="952" y="1202"/>
                  <a:pt x="952" y="1202"/>
                </a:cubicBezTo>
                <a:cubicBezTo>
                  <a:pt x="952" y="1521"/>
                  <a:pt x="952" y="1521"/>
                  <a:pt x="952" y="1521"/>
                </a:cubicBezTo>
                <a:cubicBezTo>
                  <a:pt x="1217" y="1654"/>
                  <a:pt x="1217" y="1654"/>
                  <a:pt x="1217" y="1654"/>
                </a:cubicBezTo>
                <a:cubicBezTo>
                  <a:pt x="1217" y="1335"/>
                  <a:pt x="1217" y="1335"/>
                  <a:pt x="1217" y="1335"/>
                </a:cubicBezTo>
                <a:cubicBezTo>
                  <a:pt x="2082" y="1335"/>
                  <a:pt x="2082" y="1335"/>
                  <a:pt x="2082" y="1335"/>
                </a:cubicBezTo>
                <a:cubicBezTo>
                  <a:pt x="2245" y="1070"/>
                  <a:pt x="2245" y="1070"/>
                  <a:pt x="2245" y="1070"/>
                </a:cubicBezTo>
                <a:cubicBezTo>
                  <a:pt x="1084" y="1070"/>
                  <a:pt x="1084" y="1070"/>
                  <a:pt x="1084" y="1070"/>
                </a:cubicBezTo>
                <a:close/>
                <a:moveTo>
                  <a:pt x="2133" y="2373"/>
                </a:moveTo>
                <a:cubicBezTo>
                  <a:pt x="2259" y="2373"/>
                  <a:pt x="2259" y="2373"/>
                  <a:pt x="2259" y="2373"/>
                </a:cubicBezTo>
                <a:cubicBezTo>
                  <a:pt x="2259" y="2098"/>
                  <a:pt x="2259" y="2098"/>
                  <a:pt x="2259" y="2098"/>
                </a:cubicBezTo>
                <a:cubicBezTo>
                  <a:pt x="2133" y="2373"/>
                  <a:pt x="2133" y="2373"/>
                  <a:pt x="2133" y="2373"/>
                </a:cubicBezTo>
                <a:close/>
                <a:moveTo>
                  <a:pt x="830" y="1805"/>
                </a:moveTo>
                <a:cubicBezTo>
                  <a:pt x="952" y="1943"/>
                  <a:pt x="952" y="1943"/>
                  <a:pt x="952" y="1943"/>
                </a:cubicBezTo>
                <a:cubicBezTo>
                  <a:pt x="952" y="2506"/>
                  <a:pt x="952" y="2506"/>
                  <a:pt x="952" y="2506"/>
                </a:cubicBezTo>
                <a:cubicBezTo>
                  <a:pt x="952" y="2638"/>
                  <a:pt x="952" y="2638"/>
                  <a:pt x="952" y="2638"/>
                </a:cubicBezTo>
                <a:cubicBezTo>
                  <a:pt x="1084" y="2638"/>
                  <a:pt x="1084" y="2638"/>
                  <a:pt x="1084" y="2638"/>
                </a:cubicBezTo>
                <a:cubicBezTo>
                  <a:pt x="1415" y="2638"/>
                  <a:pt x="1415" y="2638"/>
                  <a:pt x="1415" y="2638"/>
                </a:cubicBezTo>
                <a:cubicBezTo>
                  <a:pt x="1217" y="2373"/>
                  <a:pt x="1217" y="2373"/>
                  <a:pt x="1217" y="2373"/>
                </a:cubicBezTo>
                <a:cubicBezTo>
                  <a:pt x="1217" y="2243"/>
                  <a:pt x="1217" y="2243"/>
                  <a:pt x="1217" y="2243"/>
                </a:cubicBezTo>
                <a:cubicBezTo>
                  <a:pt x="1742" y="2836"/>
                  <a:pt x="1742" y="2836"/>
                  <a:pt x="1742" y="2836"/>
                </a:cubicBezTo>
                <a:cubicBezTo>
                  <a:pt x="1924" y="2828"/>
                  <a:pt x="1924" y="2828"/>
                  <a:pt x="1924" y="2828"/>
                </a:cubicBezTo>
                <a:cubicBezTo>
                  <a:pt x="2012" y="2638"/>
                  <a:pt x="2012" y="2638"/>
                  <a:pt x="2012" y="2638"/>
                </a:cubicBezTo>
                <a:cubicBezTo>
                  <a:pt x="2391" y="2638"/>
                  <a:pt x="2391" y="2638"/>
                  <a:pt x="2391" y="2638"/>
                </a:cubicBezTo>
                <a:cubicBezTo>
                  <a:pt x="2524" y="2638"/>
                  <a:pt x="2524" y="2638"/>
                  <a:pt x="2524" y="2638"/>
                </a:cubicBezTo>
                <a:cubicBezTo>
                  <a:pt x="2524" y="2506"/>
                  <a:pt x="2524" y="2506"/>
                  <a:pt x="2524" y="2506"/>
                </a:cubicBezTo>
                <a:cubicBezTo>
                  <a:pt x="2524" y="1520"/>
                  <a:pt x="2524" y="1520"/>
                  <a:pt x="2524" y="1520"/>
                </a:cubicBezTo>
                <a:cubicBezTo>
                  <a:pt x="2796" y="925"/>
                  <a:pt x="2796" y="925"/>
                  <a:pt x="2796" y="925"/>
                </a:cubicBezTo>
                <a:cubicBezTo>
                  <a:pt x="2603" y="834"/>
                  <a:pt x="2603" y="834"/>
                  <a:pt x="2603" y="834"/>
                </a:cubicBezTo>
                <a:cubicBezTo>
                  <a:pt x="1784" y="2176"/>
                  <a:pt x="1784" y="2176"/>
                  <a:pt x="1784" y="2176"/>
                </a:cubicBezTo>
                <a:cubicBezTo>
                  <a:pt x="952" y="1673"/>
                  <a:pt x="952" y="1673"/>
                  <a:pt x="952" y="1673"/>
                </a:cubicBezTo>
                <a:lnTo>
                  <a:pt x="830" y="1805"/>
                </a:ln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solidFill>
                <a:schemeClr val="bg1"/>
              </a:solidFill>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959215" y="133985"/>
            <a:ext cx="316357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7" name="矩形 6"/>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1" cstate="print"/>
          <a:stretch>
            <a:fillRect/>
          </a:stretch>
        </p:blipFill>
        <p:spPr>
          <a:xfrm>
            <a:off x="280474" y="181755"/>
            <a:ext cx="1164476" cy="242163"/>
          </a:xfrm>
          <a:prstGeom prst="rect">
            <a:avLst/>
          </a:prstGeom>
        </p:spPr>
      </p:pic>
      <p:sp>
        <p:nvSpPr>
          <p:cNvPr id="10" name="矩形 9"/>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统一信息门户</a:t>
            </a:r>
            <a:endParaRPr lang="zh-CN" altLang="en-US" sz="1400" dirty="0">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6943725" y="1585459"/>
            <a:ext cx="4386262" cy="2461260"/>
          </a:xfrm>
          <a:prstGeom prst="rect">
            <a:avLst/>
          </a:prstGeom>
        </p:spPr>
        <p:txBody>
          <a:bodyPr wrap="square">
            <a:spAutoFit/>
          </a:bodyPr>
          <a:lstStyle/>
          <a:p>
            <a:pPr>
              <a:lnSpc>
                <a:spcPct val="150000"/>
              </a:lnSpc>
              <a:spcAft>
                <a:spcPts val="1200"/>
              </a:spcAft>
            </a:pPr>
            <a:r>
              <a:rPr lang="zh-CN" altLang="en-US" sz="1600" dirty="0">
                <a:latin typeface="微软雅黑" panose="020B0503020204020204" pitchFamily="34" charset="-122"/>
                <a:ea typeface="微软雅黑" panose="020B0503020204020204" pitchFamily="34" charset="-122"/>
              </a:rPr>
              <a:t>       提供搭建及部署具有扩展性的门户网站所需的基础架构，使全校师生通过统一信息门户平台可以随时、随地、按需访问信息。通过网站提供拥有统一入口的服务，用户根据角色的定义得到相应的服务。</a:t>
            </a:r>
            <a:endParaRPr lang="en-US" altLang="zh-CN" sz="1600" dirty="0">
              <a:latin typeface="微软雅黑" panose="020B0503020204020204" pitchFamily="34" charset="-122"/>
              <a:ea typeface="微软雅黑" panose="020B0503020204020204" pitchFamily="34" charset="-122"/>
            </a:endParaRPr>
          </a:p>
          <a:p>
            <a:pPr>
              <a:lnSpc>
                <a:spcPct val="150000"/>
              </a:lnSpc>
              <a:spcAft>
                <a:spcPts val="1200"/>
              </a:spcAft>
            </a:pPr>
            <a:endParaRPr lang="zh-CN" altLang="en-US" sz="1600" dirty="0">
              <a:latin typeface="微软雅黑" panose="020B0503020204020204" pitchFamily="34" charset="-122"/>
              <a:ea typeface="微软雅黑" panose="020B0503020204020204" pitchFamily="34" charset="-122"/>
            </a:endParaRPr>
          </a:p>
        </p:txBody>
      </p:sp>
      <p:grpSp>
        <p:nvGrpSpPr>
          <p:cNvPr id="48" name="组合 47"/>
          <p:cNvGrpSpPr/>
          <p:nvPr/>
        </p:nvGrpSpPr>
        <p:grpSpPr>
          <a:xfrm>
            <a:off x="553996" y="1838172"/>
            <a:ext cx="5676899" cy="4325505"/>
            <a:chOff x="528639" y="1585459"/>
            <a:chExt cx="5676899" cy="4325505"/>
          </a:xfrm>
        </p:grpSpPr>
        <p:pic>
          <p:nvPicPr>
            <p:cNvPr id="16" name="图片 15"/>
            <p:cNvPicPr>
              <a:picLocks noChangeAspect="1"/>
            </p:cNvPicPr>
            <p:nvPr/>
          </p:nvPicPr>
          <p:blipFill>
            <a:blip r:embed="rId2"/>
            <a:stretch>
              <a:fillRect/>
            </a:stretch>
          </p:blipFill>
          <p:spPr>
            <a:xfrm>
              <a:off x="528639" y="1585459"/>
              <a:ext cx="5676899" cy="4325505"/>
            </a:xfrm>
            <a:prstGeom prst="rect">
              <a:avLst/>
            </a:prstGeom>
          </p:spPr>
        </p:pic>
        <p:pic>
          <p:nvPicPr>
            <p:cNvPr id="25" name="图片 24"/>
            <p:cNvPicPr>
              <a:picLocks noChangeAspect="1"/>
            </p:cNvPicPr>
            <p:nvPr/>
          </p:nvPicPr>
          <p:blipFill rotWithShape="1">
            <a:blip r:embed="rId3"/>
            <a:srcRect l="2204" t="13042"/>
            <a:stretch>
              <a:fillRect/>
            </a:stretch>
          </p:blipFill>
          <p:spPr>
            <a:xfrm>
              <a:off x="728663" y="1814513"/>
              <a:ext cx="5272020" cy="2928930"/>
            </a:xfrm>
            <a:prstGeom prst="rect">
              <a:avLst/>
            </a:prstGeom>
          </p:spPr>
        </p:pic>
      </p:grpSp>
      <p:grpSp>
        <p:nvGrpSpPr>
          <p:cNvPr id="50" name="组合 49"/>
          <p:cNvGrpSpPr/>
          <p:nvPr/>
        </p:nvGrpSpPr>
        <p:grpSpPr>
          <a:xfrm>
            <a:off x="7136833" y="4142676"/>
            <a:ext cx="4000046" cy="2214635"/>
            <a:chOff x="7136833" y="4142676"/>
            <a:chExt cx="4000046" cy="2214635"/>
          </a:xfrm>
        </p:grpSpPr>
        <p:sp>
          <p:nvSpPr>
            <p:cNvPr id="38" name="MH_SubTitle_4"/>
            <p:cNvSpPr>
              <a:spLocks noChangeArrowheads="1"/>
            </p:cNvSpPr>
            <p:nvPr>
              <p:custDataLst>
                <p:tags r:id="rId4"/>
              </p:custDataLst>
            </p:nvPr>
          </p:nvSpPr>
          <p:spPr bwMode="gray">
            <a:xfrm>
              <a:off x="9309405" y="5959186"/>
              <a:ext cx="1827474" cy="398125"/>
            </a:xfrm>
            <a:prstGeom prst="roundRect">
              <a:avLst>
                <a:gd name="adj" fmla="val 28126"/>
              </a:avLst>
            </a:prstGeom>
            <a:solidFill>
              <a:schemeClr val="accent5"/>
            </a:solidFill>
            <a:ln>
              <a:noFill/>
            </a:ln>
          </p:spPr>
          <p:txBody>
            <a:bodyPr lIns="0" tIns="0" rIns="0" bIns="0" anchor="ctr" anchorCtr="1">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kumimoji="1" lang="zh-CN" altLang="en-US" sz="1400" dirty="0">
                  <a:solidFill>
                    <a:srgbClr val="FFFFFF"/>
                  </a:solidFill>
                  <a:latin typeface="微软雅黑" panose="020B0503020204020204" pitchFamily="34" charset="-122"/>
                  <a:ea typeface="微软雅黑" panose="020B0503020204020204" pitchFamily="34" charset="-122"/>
                </a:rPr>
                <a:t>应用授权控制</a:t>
              </a:r>
              <a:endParaRPr kumimoji="1" lang="zh-TW" altLang="en-US" sz="1400" dirty="0">
                <a:solidFill>
                  <a:srgbClr val="FFFFFF"/>
                </a:solidFill>
                <a:latin typeface="微软雅黑" panose="020B0503020204020204" pitchFamily="34" charset="-122"/>
                <a:ea typeface="微软雅黑" panose="020B0503020204020204" pitchFamily="34" charset="-122"/>
              </a:endParaRPr>
            </a:p>
          </p:txBody>
        </p:sp>
        <p:sp>
          <p:nvSpPr>
            <p:cNvPr id="39" name="MH_Other_1"/>
            <p:cNvSpPr>
              <a:spLocks noChangeShapeType="1"/>
            </p:cNvSpPr>
            <p:nvPr>
              <p:custDataLst>
                <p:tags r:id="rId5"/>
              </p:custDataLst>
            </p:nvPr>
          </p:nvSpPr>
          <p:spPr bwMode="auto">
            <a:xfrm flipV="1">
              <a:off x="7756031" y="4368640"/>
              <a:ext cx="1441860" cy="759080"/>
            </a:xfrm>
            <a:prstGeom prst="line">
              <a:avLst/>
            </a:prstGeom>
            <a:noFill/>
            <a:ln w="38100" cap="rnd">
              <a:solidFill>
                <a:schemeClr val="accent1">
                  <a:lumMod val="40000"/>
                  <a:lumOff val="60000"/>
                </a:schemeClr>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40" name="MH_Other_2"/>
            <p:cNvSpPr>
              <a:spLocks noChangeShapeType="1"/>
            </p:cNvSpPr>
            <p:nvPr>
              <p:custDataLst>
                <p:tags r:id="rId6"/>
              </p:custDataLst>
            </p:nvPr>
          </p:nvSpPr>
          <p:spPr bwMode="auto">
            <a:xfrm flipV="1">
              <a:off x="7756031" y="4954579"/>
              <a:ext cx="1450664" cy="224985"/>
            </a:xfrm>
            <a:prstGeom prst="line">
              <a:avLst/>
            </a:prstGeom>
            <a:noFill/>
            <a:ln w="38100" cap="rnd">
              <a:solidFill>
                <a:schemeClr val="accent1">
                  <a:lumMod val="40000"/>
                  <a:lumOff val="60000"/>
                </a:schemeClr>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41" name="MH_Other_3"/>
            <p:cNvSpPr>
              <a:spLocks noChangeShapeType="1"/>
            </p:cNvSpPr>
            <p:nvPr>
              <p:custDataLst>
                <p:tags r:id="rId7"/>
              </p:custDataLst>
            </p:nvPr>
          </p:nvSpPr>
          <p:spPr bwMode="auto">
            <a:xfrm>
              <a:off x="7812766" y="5257819"/>
              <a:ext cx="1385125" cy="216182"/>
            </a:xfrm>
            <a:prstGeom prst="line">
              <a:avLst/>
            </a:prstGeom>
            <a:noFill/>
            <a:ln w="38100" cap="rnd">
              <a:solidFill>
                <a:schemeClr val="accent1">
                  <a:lumMod val="40000"/>
                  <a:lumOff val="60000"/>
                </a:schemeClr>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42" name="MH_Other_4"/>
            <p:cNvSpPr>
              <a:spLocks noChangeShapeType="1"/>
            </p:cNvSpPr>
            <p:nvPr>
              <p:custDataLst>
                <p:tags r:id="rId8"/>
              </p:custDataLst>
            </p:nvPr>
          </p:nvSpPr>
          <p:spPr bwMode="auto">
            <a:xfrm>
              <a:off x="7889065" y="5366399"/>
              <a:ext cx="1327412" cy="774731"/>
            </a:xfrm>
            <a:prstGeom prst="line">
              <a:avLst/>
            </a:prstGeom>
            <a:noFill/>
            <a:ln w="38100" cap="rnd">
              <a:solidFill>
                <a:schemeClr val="accent1">
                  <a:lumMod val="40000"/>
                  <a:lumOff val="60000"/>
                </a:schemeClr>
              </a:solidFill>
              <a:prstDash val="sysDot"/>
              <a:round/>
              <a:tailEnd type="triangle" w="med" len="med"/>
            </a:ln>
            <a:extLst>
              <a:ext uri="{909E8E84-426E-40DD-AFC4-6F175D3DCCD1}">
                <a14:hiddenFill xmlns:a14="http://schemas.microsoft.com/office/drawing/2010/main">
                  <a:noFill/>
                </a14:hiddenFill>
              </a:ext>
            </a:extLst>
          </p:spPr>
          <p:txBody>
            <a:bodyPr lIns="0" tIns="0" rIns="0" bIns="0">
              <a:normAutofit fontScale="25000" lnSpcReduction="20000"/>
            </a:bodyPr>
            <a:lstStyle/>
            <a:p>
              <a:pPr>
                <a:defRPr/>
              </a:pPr>
              <a:endParaRPr lang="zh-CN" altLang="en-US">
                <a:solidFill>
                  <a:srgbClr val="FFFFFF"/>
                </a:solidFill>
              </a:endParaRPr>
            </a:p>
          </p:txBody>
        </p:sp>
        <p:sp>
          <p:nvSpPr>
            <p:cNvPr id="43" name="MH_SubTitle_1"/>
            <p:cNvSpPr>
              <a:spLocks noChangeArrowheads="1"/>
            </p:cNvSpPr>
            <p:nvPr>
              <p:custDataLst>
                <p:tags r:id="rId9"/>
              </p:custDataLst>
            </p:nvPr>
          </p:nvSpPr>
          <p:spPr bwMode="gray">
            <a:xfrm>
              <a:off x="9309405" y="4142676"/>
              <a:ext cx="1827474" cy="399104"/>
            </a:xfrm>
            <a:prstGeom prst="roundRect">
              <a:avLst>
                <a:gd name="adj" fmla="val 28180"/>
              </a:avLst>
            </a:prstGeom>
            <a:solidFill>
              <a:schemeClr val="accent2"/>
            </a:solidFill>
            <a:ln>
              <a:noFill/>
            </a:ln>
          </p:spPr>
          <p:txBody>
            <a:bodyPr lIns="0" tIns="0" rIns="0" bIns="0" anchor="ctr" anchorCtr="1">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kumimoji="1" lang="zh-CN" altLang="en-US" sz="1400" dirty="0">
                  <a:solidFill>
                    <a:srgbClr val="FFFFFF"/>
                  </a:solidFill>
                  <a:latin typeface="微软雅黑" panose="020B0503020204020204" pitchFamily="34" charset="-122"/>
                  <a:ea typeface="微软雅黑" panose="020B0503020204020204" pitchFamily="34" charset="-122"/>
                </a:rPr>
                <a:t>单点登录</a:t>
              </a:r>
              <a:endParaRPr kumimoji="1" lang="zh-TW" altLang="en-US" sz="1400" dirty="0">
                <a:solidFill>
                  <a:srgbClr val="FFFFFF"/>
                </a:solidFill>
                <a:latin typeface="微软雅黑" panose="020B0503020204020204" pitchFamily="34" charset="-122"/>
                <a:ea typeface="微软雅黑" panose="020B0503020204020204" pitchFamily="34" charset="-122"/>
              </a:endParaRPr>
            </a:p>
          </p:txBody>
        </p:sp>
        <p:sp>
          <p:nvSpPr>
            <p:cNvPr id="44" name="MH_SubTitle_2"/>
            <p:cNvSpPr>
              <a:spLocks noChangeArrowheads="1"/>
            </p:cNvSpPr>
            <p:nvPr>
              <p:custDataLst>
                <p:tags r:id="rId10"/>
              </p:custDataLst>
            </p:nvPr>
          </p:nvSpPr>
          <p:spPr bwMode="gray">
            <a:xfrm>
              <a:off x="9309405" y="4748179"/>
              <a:ext cx="1827474" cy="399104"/>
            </a:xfrm>
            <a:prstGeom prst="roundRect">
              <a:avLst>
                <a:gd name="adj" fmla="val 24543"/>
              </a:avLst>
            </a:prstGeom>
            <a:solidFill>
              <a:schemeClr val="accent3"/>
            </a:solidFill>
            <a:ln>
              <a:noFill/>
            </a:ln>
          </p:spPr>
          <p:txBody>
            <a:bodyPr lIns="0" tIns="0" rIns="0" bIns="0" anchor="ctr" anchorCtr="1">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kumimoji="1" lang="zh-CN" altLang="en-US" sz="1400" dirty="0">
                  <a:solidFill>
                    <a:srgbClr val="FFFFFF"/>
                  </a:solidFill>
                  <a:latin typeface="微软雅黑" panose="020B0503020204020204" pitchFamily="34" charset="-122"/>
                  <a:ea typeface="微软雅黑" panose="020B0503020204020204" pitchFamily="34" charset="-122"/>
                </a:rPr>
                <a:t>应用扩展</a:t>
              </a:r>
              <a:endParaRPr kumimoji="1" lang="zh-TW" altLang="en-US" sz="1400" dirty="0">
                <a:solidFill>
                  <a:srgbClr val="FFFFFF"/>
                </a:solidFill>
                <a:latin typeface="微软雅黑" panose="020B0503020204020204" pitchFamily="34" charset="-122"/>
                <a:ea typeface="微软雅黑" panose="020B0503020204020204" pitchFamily="34" charset="-122"/>
              </a:endParaRPr>
            </a:p>
          </p:txBody>
        </p:sp>
        <p:sp>
          <p:nvSpPr>
            <p:cNvPr id="45" name="MH_SubTitle_3"/>
            <p:cNvSpPr>
              <a:spLocks noChangeArrowheads="1"/>
            </p:cNvSpPr>
            <p:nvPr>
              <p:custDataLst>
                <p:tags r:id="rId11"/>
              </p:custDataLst>
            </p:nvPr>
          </p:nvSpPr>
          <p:spPr bwMode="gray">
            <a:xfrm>
              <a:off x="9309405" y="5353683"/>
              <a:ext cx="1827474" cy="398126"/>
            </a:xfrm>
            <a:prstGeom prst="roundRect">
              <a:avLst>
                <a:gd name="adj" fmla="val 24480"/>
              </a:avLst>
            </a:prstGeom>
            <a:solidFill>
              <a:schemeClr val="accent4"/>
            </a:solidFill>
            <a:ln>
              <a:noFill/>
            </a:ln>
          </p:spPr>
          <p:txBody>
            <a:bodyPr lIns="0" tIns="0" rIns="0" bIns="0" anchor="ctr" anchorCtr="1">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r>
                <a:rPr kumimoji="1" lang="zh-CN" altLang="en-US" sz="1400" dirty="0">
                  <a:solidFill>
                    <a:srgbClr val="FFFFFF"/>
                  </a:solidFill>
                  <a:latin typeface="微软雅黑" panose="020B0503020204020204" pitchFamily="34" charset="-122"/>
                  <a:ea typeface="微软雅黑" panose="020B0503020204020204" pitchFamily="34" charset="-122"/>
                </a:rPr>
                <a:t>信息发布</a:t>
              </a:r>
              <a:endParaRPr kumimoji="1" lang="zh-TW" altLang="en-US" sz="1400" dirty="0">
                <a:solidFill>
                  <a:srgbClr val="FFFFFF"/>
                </a:solidFill>
                <a:latin typeface="微软雅黑" panose="020B0503020204020204" pitchFamily="34" charset="-122"/>
                <a:ea typeface="微软雅黑" panose="020B0503020204020204" pitchFamily="34" charset="-122"/>
              </a:endParaRPr>
            </a:p>
          </p:txBody>
        </p:sp>
        <p:sp>
          <p:nvSpPr>
            <p:cNvPr id="46" name="MH_Other_5"/>
            <p:cNvSpPr>
              <a:spLocks noChangeArrowheads="1"/>
            </p:cNvSpPr>
            <p:nvPr>
              <p:custDataLst>
                <p:tags r:id="rId12"/>
              </p:custDataLst>
            </p:nvPr>
          </p:nvSpPr>
          <p:spPr bwMode="gray">
            <a:xfrm>
              <a:off x="7136833" y="4637644"/>
              <a:ext cx="1172856" cy="1172857"/>
            </a:xfrm>
            <a:prstGeom prst="ellipse">
              <a:avLst/>
            </a:prstGeom>
            <a:solidFill>
              <a:schemeClr val="accent1">
                <a:lumMod val="40000"/>
                <a:lumOff val="60000"/>
              </a:schemeClr>
            </a:solidFill>
            <a:ln>
              <a:noFill/>
            </a:ln>
          </p:spPr>
          <p:txBody>
            <a:bodyPr lIns="0" tIns="0" rIns="0" bIns="0" anchor="ctr" anchorCtr="1">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endParaRPr kumimoji="1" lang="zh-TW" altLang="en-US" sz="2400">
                <a:solidFill>
                  <a:srgbClr val="FFFFFF"/>
                </a:solidFill>
                <a:ea typeface="PMingLiU" panose="02020500000000000000" pitchFamily="18" charset="-120"/>
              </a:endParaRPr>
            </a:p>
          </p:txBody>
        </p:sp>
        <p:sp>
          <p:nvSpPr>
            <p:cNvPr id="47" name="MH_Title_1"/>
            <p:cNvSpPr/>
            <p:nvPr>
              <p:custDataLst>
                <p:tags r:id="rId13"/>
              </p:custDataLst>
            </p:nvPr>
          </p:nvSpPr>
          <p:spPr>
            <a:xfrm>
              <a:off x="7267911" y="4768721"/>
              <a:ext cx="911678" cy="91167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2000" dirty="0">
                <a:solidFill>
                  <a:srgbClr val="FFFFFF"/>
                </a:solidFill>
                <a:ea typeface="PMingLiU" panose="02020500000000000000" pitchFamily="18" charset="-120"/>
              </a:endParaRPr>
            </a:p>
          </p:txBody>
        </p:sp>
        <p:sp>
          <p:nvSpPr>
            <p:cNvPr id="49" name="文本框 48"/>
            <p:cNvSpPr txBox="1"/>
            <p:nvPr/>
          </p:nvSpPr>
          <p:spPr>
            <a:xfrm>
              <a:off x="7258710" y="5053872"/>
              <a:ext cx="1005403" cy="338554"/>
            </a:xfrm>
            <a:prstGeom prst="rect">
              <a:avLst/>
            </a:prstGeom>
            <a:noFill/>
          </p:spPr>
          <p:txBody>
            <a:bodyPr wrap="non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产品特点</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80500" y="133985"/>
            <a:ext cx="304228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教学管理系统</a:t>
            </a:r>
            <a:endParaRPr lang="zh-CN" altLang="en-US" sz="1400"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62712" y="5911829"/>
            <a:ext cx="10792259" cy="787523"/>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       教学管理系统，着力解决学校教务管理、学籍管理、学生工作、教师队伍、教学资源、教学质量等方面的事务管理需要，提供有效的信息化管理手段。提供给学生、教师和管理人员高质量的教务服务，提供过程监控和数据报表分析。</a:t>
            </a:r>
            <a:endParaRPr lang="zh-CN" altLang="en-US" sz="1600" dirty="0">
              <a:latin typeface="微软雅黑" panose="020B0503020204020204" pitchFamily="34" charset="-122"/>
              <a:ea typeface="微软雅黑" panose="020B0503020204020204" pitchFamily="34" charset="-122"/>
            </a:endParaRPr>
          </a:p>
        </p:txBody>
      </p:sp>
      <p:grpSp>
        <p:nvGrpSpPr>
          <p:cNvPr id="2" name="组合 1"/>
          <p:cNvGrpSpPr/>
          <p:nvPr/>
        </p:nvGrpSpPr>
        <p:grpSpPr>
          <a:xfrm>
            <a:off x="845016" y="1385754"/>
            <a:ext cx="10722869" cy="4482533"/>
            <a:chOff x="845016" y="1385754"/>
            <a:chExt cx="10722869" cy="4482533"/>
          </a:xfrm>
        </p:grpSpPr>
        <p:sp>
          <p:nvSpPr>
            <p:cNvPr id="12" name="矩形 11"/>
            <p:cNvSpPr/>
            <p:nvPr/>
          </p:nvSpPr>
          <p:spPr>
            <a:xfrm>
              <a:off x="10958285" y="1385754"/>
              <a:ext cx="609600" cy="4482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13" name="矩形 12"/>
            <p:cNvSpPr/>
            <p:nvPr/>
          </p:nvSpPr>
          <p:spPr>
            <a:xfrm>
              <a:off x="11133776" y="2313853"/>
              <a:ext cx="302816" cy="2554545"/>
            </a:xfrm>
            <a:prstGeom prst="rect">
              <a:avLst/>
            </a:prstGeom>
          </p:spPr>
          <p:txBody>
            <a:bodyPr wrap="square">
              <a:spAutoFit/>
            </a:bodyPr>
            <a:lstStyle/>
            <a:p>
              <a:pPr algn="ctr"/>
              <a:r>
                <a:rPr lang="zh-CN" altLang="en-US" sz="1600" dirty="0">
                  <a:solidFill>
                    <a:schemeClr val="bg1"/>
                  </a:solidFill>
                  <a:latin typeface="微软雅黑" panose="020B0503020204020204" pitchFamily="34" charset="-122"/>
                  <a:ea typeface="微软雅黑" panose="020B0503020204020204" pitchFamily="34" charset="-122"/>
                </a:rPr>
                <a:t>智慧校园基础服务平台</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4" name="矩形 13"/>
            <p:cNvSpPr/>
            <p:nvPr/>
          </p:nvSpPr>
          <p:spPr>
            <a:xfrm>
              <a:off x="9521371" y="1385754"/>
              <a:ext cx="1146628" cy="4446637"/>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15" name="文本框 14"/>
            <p:cNvSpPr txBox="1"/>
            <p:nvPr/>
          </p:nvSpPr>
          <p:spPr>
            <a:xfrm>
              <a:off x="9591983" y="1499879"/>
              <a:ext cx="1005403"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核心数据</a:t>
              </a:r>
              <a:endParaRPr lang="zh-CN" altLang="en-US" sz="1600" dirty="0">
                <a:latin typeface="微软雅黑" panose="020B0503020204020204" pitchFamily="34" charset="-122"/>
                <a:ea typeface="微软雅黑" panose="020B0503020204020204" pitchFamily="34" charset="-122"/>
              </a:endParaRPr>
            </a:p>
          </p:txBody>
        </p:sp>
        <p:sp>
          <p:nvSpPr>
            <p:cNvPr id="16" name="矩形: 圆角 15"/>
            <p:cNvSpPr/>
            <p:nvPr/>
          </p:nvSpPr>
          <p:spPr>
            <a:xfrm>
              <a:off x="9559943" y="1967934"/>
              <a:ext cx="1066471"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学生信息</a:t>
              </a:r>
              <a:endParaRPr lang="zh-CN" altLang="en-US" sz="1400" dirty="0">
                <a:latin typeface="微软雅黑" panose="020B0503020204020204" pitchFamily="34" charset="-122"/>
                <a:ea typeface="微软雅黑" panose="020B0503020204020204" pitchFamily="34" charset="-122"/>
              </a:endParaRPr>
            </a:p>
          </p:txBody>
        </p:sp>
        <p:sp>
          <p:nvSpPr>
            <p:cNvPr id="17" name="矩形: 圆角 16"/>
            <p:cNvSpPr/>
            <p:nvPr/>
          </p:nvSpPr>
          <p:spPr>
            <a:xfrm>
              <a:off x="9566955" y="2388019"/>
              <a:ext cx="1059460"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教师信息</a:t>
              </a:r>
              <a:endParaRPr lang="zh-CN" altLang="en-US" sz="1400" dirty="0">
                <a:latin typeface="微软雅黑" panose="020B0503020204020204" pitchFamily="34" charset="-122"/>
                <a:ea typeface="微软雅黑" panose="020B0503020204020204" pitchFamily="34" charset="-122"/>
              </a:endParaRPr>
            </a:p>
          </p:txBody>
        </p:sp>
        <p:sp>
          <p:nvSpPr>
            <p:cNvPr id="18" name="矩形: 圆角 17"/>
            <p:cNvSpPr/>
            <p:nvPr/>
          </p:nvSpPr>
          <p:spPr>
            <a:xfrm>
              <a:off x="9564912" y="2818253"/>
              <a:ext cx="1066274" cy="288836"/>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教室信息</a:t>
              </a:r>
              <a:endParaRPr lang="zh-CN" altLang="en-US" sz="1400" dirty="0">
                <a:latin typeface="微软雅黑" panose="020B0503020204020204" pitchFamily="34" charset="-122"/>
                <a:ea typeface="微软雅黑" panose="020B0503020204020204" pitchFamily="34" charset="-122"/>
              </a:endParaRPr>
            </a:p>
          </p:txBody>
        </p:sp>
        <p:sp>
          <p:nvSpPr>
            <p:cNvPr id="19" name="矩形: 圆角 18"/>
            <p:cNvSpPr/>
            <p:nvPr/>
          </p:nvSpPr>
          <p:spPr>
            <a:xfrm>
              <a:off x="9558183" y="3190429"/>
              <a:ext cx="1066274"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课程信息</a:t>
              </a:r>
              <a:endParaRPr lang="zh-CN" altLang="en-US" sz="1400" dirty="0">
                <a:latin typeface="微软雅黑" panose="020B0503020204020204" pitchFamily="34" charset="-122"/>
                <a:ea typeface="微软雅黑" panose="020B0503020204020204" pitchFamily="34" charset="-122"/>
              </a:endParaRPr>
            </a:p>
          </p:txBody>
        </p:sp>
        <p:sp>
          <p:nvSpPr>
            <p:cNvPr id="20" name="矩形: 圆角 19"/>
            <p:cNvSpPr/>
            <p:nvPr/>
          </p:nvSpPr>
          <p:spPr>
            <a:xfrm>
              <a:off x="9564912" y="3602667"/>
              <a:ext cx="1059545" cy="285355"/>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人培方案</a:t>
              </a:r>
              <a:endParaRPr lang="zh-CN" altLang="en-US" sz="1400" dirty="0">
                <a:latin typeface="微软雅黑" panose="020B0503020204020204" pitchFamily="34" charset="-122"/>
                <a:ea typeface="微软雅黑" panose="020B0503020204020204" pitchFamily="34" charset="-122"/>
              </a:endParaRPr>
            </a:p>
          </p:txBody>
        </p:sp>
        <p:sp>
          <p:nvSpPr>
            <p:cNvPr id="21" name="矩形: 圆角 20"/>
            <p:cNvSpPr/>
            <p:nvPr/>
          </p:nvSpPr>
          <p:spPr>
            <a:xfrm>
              <a:off x="9559943" y="3985877"/>
              <a:ext cx="1066274"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选课信息</a:t>
              </a:r>
              <a:endParaRPr lang="zh-CN" altLang="en-US" sz="1400" dirty="0">
                <a:latin typeface="微软雅黑" panose="020B0503020204020204" pitchFamily="34" charset="-122"/>
                <a:ea typeface="微软雅黑" panose="020B0503020204020204" pitchFamily="34" charset="-122"/>
              </a:endParaRPr>
            </a:p>
          </p:txBody>
        </p:sp>
        <p:sp>
          <p:nvSpPr>
            <p:cNvPr id="22" name="矩形: 圆角 21"/>
            <p:cNvSpPr/>
            <p:nvPr/>
          </p:nvSpPr>
          <p:spPr>
            <a:xfrm>
              <a:off x="9564912" y="4403039"/>
              <a:ext cx="1045031"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成绩信息</a:t>
              </a:r>
              <a:endParaRPr lang="zh-CN" altLang="en-US" sz="1400" dirty="0">
                <a:latin typeface="微软雅黑" panose="020B0503020204020204" pitchFamily="34" charset="-122"/>
                <a:ea typeface="微软雅黑" panose="020B0503020204020204" pitchFamily="34" charset="-122"/>
              </a:endParaRPr>
            </a:p>
          </p:txBody>
        </p:sp>
        <p:sp>
          <p:nvSpPr>
            <p:cNvPr id="23" name="矩形: 圆角 22"/>
            <p:cNvSpPr/>
            <p:nvPr/>
          </p:nvSpPr>
          <p:spPr>
            <a:xfrm>
              <a:off x="9572168" y="4820201"/>
              <a:ext cx="1045031"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评教信息</a:t>
              </a:r>
              <a:endParaRPr lang="zh-CN" altLang="en-US" sz="1400" dirty="0">
                <a:latin typeface="微软雅黑" panose="020B0503020204020204" pitchFamily="34" charset="-122"/>
                <a:ea typeface="微软雅黑" panose="020B0503020204020204" pitchFamily="34" charset="-122"/>
              </a:endParaRPr>
            </a:p>
          </p:txBody>
        </p:sp>
        <p:sp>
          <p:nvSpPr>
            <p:cNvPr id="24" name="矩形: 圆角 23"/>
            <p:cNvSpPr/>
            <p:nvPr/>
          </p:nvSpPr>
          <p:spPr>
            <a:xfrm>
              <a:off x="9564911" y="5237363"/>
              <a:ext cx="1045031" cy="319307"/>
            </a:xfrm>
            <a:prstGeom prst="roundRect">
              <a:avLst/>
            </a:prstGeom>
            <a:solidFill>
              <a:srgbClr val="319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p:txBody>
        </p:sp>
        <p:sp>
          <p:nvSpPr>
            <p:cNvPr id="25" name="矩形 24"/>
            <p:cNvSpPr/>
            <p:nvPr/>
          </p:nvSpPr>
          <p:spPr>
            <a:xfrm>
              <a:off x="3541486" y="1385755"/>
              <a:ext cx="5892132" cy="444662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6" name="矩形 25"/>
            <p:cNvSpPr/>
            <p:nvPr/>
          </p:nvSpPr>
          <p:spPr>
            <a:xfrm>
              <a:off x="845016" y="1385754"/>
              <a:ext cx="2608056" cy="444662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7" name="文本框 26"/>
            <p:cNvSpPr txBox="1"/>
            <p:nvPr/>
          </p:nvSpPr>
          <p:spPr>
            <a:xfrm>
              <a:off x="5737899" y="1499879"/>
              <a:ext cx="1620957"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教学业务管理层</a:t>
              </a:r>
              <a:endParaRPr lang="zh-CN" altLang="en-US" sz="1600" dirty="0">
                <a:latin typeface="微软雅黑" panose="020B0503020204020204" pitchFamily="34" charset="-122"/>
                <a:ea typeface="微软雅黑" panose="020B0503020204020204" pitchFamily="34" charset="-122"/>
              </a:endParaRPr>
            </a:p>
          </p:txBody>
        </p:sp>
        <p:sp>
          <p:nvSpPr>
            <p:cNvPr id="28" name="矩形: 圆角 27"/>
            <p:cNvSpPr/>
            <p:nvPr/>
          </p:nvSpPr>
          <p:spPr>
            <a:xfrm>
              <a:off x="3628563" y="1892269"/>
              <a:ext cx="1991894" cy="2510770"/>
            </a:xfrm>
            <a:prstGeom prst="roundRect">
              <a:avLst>
                <a:gd name="adj" fmla="val 373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9" name="矩形 28"/>
            <p:cNvSpPr/>
            <p:nvPr/>
          </p:nvSpPr>
          <p:spPr>
            <a:xfrm>
              <a:off x="4150500" y="1982646"/>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教学业务</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2" name="矩形: 圆角 31"/>
            <p:cNvSpPr/>
            <p:nvPr/>
          </p:nvSpPr>
          <p:spPr>
            <a:xfrm>
              <a:off x="5737899" y="1892269"/>
              <a:ext cx="1195334" cy="2510770"/>
            </a:xfrm>
            <a:prstGeom prst="roundRect">
              <a:avLst>
                <a:gd name="adj" fmla="val 5192"/>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3" name="矩形: 圆角 32"/>
            <p:cNvSpPr/>
            <p:nvPr/>
          </p:nvSpPr>
          <p:spPr>
            <a:xfrm>
              <a:off x="7033994" y="1870079"/>
              <a:ext cx="2288529" cy="2532960"/>
            </a:xfrm>
            <a:prstGeom prst="roundRect">
              <a:avLst>
                <a:gd name="adj" fmla="val 265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4" name="文本框 33"/>
            <p:cNvSpPr txBox="1"/>
            <p:nvPr/>
          </p:nvSpPr>
          <p:spPr>
            <a:xfrm>
              <a:off x="3628563" y="2306495"/>
              <a:ext cx="973343" cy="1998689"/>
            </a:xfrm>
            <a:prstGeom prst="rect">
              <a:avLst/>
            </a:prstGeom>
            <a:noFill/>
          </p:spPr>
          <p:txBody>
            <a:bodyPr wrap="none" rtlCol="0">
              <a:spAutoFit/>
            </a:bodyPr>
            <a:lstStyle/>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课程管理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培养方案</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教学任务</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排课管理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选课管理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考务管理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成绩管理</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4624510" y="2312194"/>
              <a:ext cx="973343" cy="1998689"/>
            </a:xfrm>
            <a:prstGeom prst="rect">
              <a:avLst/>
            </a:prstGeom>
            <a:noFill/>
          </p:spPr>
          <p:txBody>
            <a:bodyPr wrap="none" rtlCol="0">
              <a:spAutoFit/>
            </a:bodyPr>
            <a:lstStyle/>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调课管理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社会考试</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技能鉴定</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教材管理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教评管理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实训管理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教学质量</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36" name="矩形 35"/>
            <p:cNvSpPr/>
            <p:nvPr/>
          </p:nvSpPr>
          <p:spPr>
            <a:xfrm>
              <a:off x="5923130" y="1993990"/>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学生管理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5799393" y="2328685"/>
              <a:ext cx="973343" cy="1998689"/>
            </a:xfrm>
            <a:prstGeom prst="rect">
              <a:avLst/>
            </a:prstGeom>
            <a:noFill/>
          </p:spPr>
          <p:txBody>
            <a:bodyPr wrap="none" rtlCol="0">
              <a:spAutoFit/>
            </a:bodyPr>
            <a:lstStyle/>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学籍管理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报道管理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学生信息</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班级信息</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奖惩信息</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成绩认定</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毕业审核</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39" name="矩形 38"/>
            <p:cNvSpPr/>
            <p:nvPr/>
          </p:nvSpPr>
          <p:spPr>
            <a:xfrm>
              <a:off x="7635464" y="1987981"/>
              <a:ext cx="1082348"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班主任工作</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7015300" y="2320043"/>
              <a:ext cx="1281120" cy="1998689"/>
            </a:xfrm>
            <a:prstGeom prst="rect">
              <a:avLst/>
            </a:prstGeom>
            <a:noFill/>
          </p:spPr>
          <p:txBody>
            <a:bodyPr wrap="none" rtlCol="0">
              <a:spAutoFit/>
            </a:bodyPr>
            <a:lstStyle/>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迎新报道</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学生操行评定</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期末通知书</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学生保险</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德育活动</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学生评优</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学生干部</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8220845" y="2275711"/>
              <a:ext cx="1127232" cy="1721690"/>
            </a:xfrm>
            <a:prstGeom prst="rect">
              <a:avLst/>
            </a:prstGeom>
            <a:noFill/>
          </p:spPr>
          <p:txBody>
            <a:bodyPr wrap="none" rtlCol="0">
              <a:spAutoFit/>
            </a:bodyPr>
            <a:lstStyle/>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学生处分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助学金管理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奖学金管理</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值日安排</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请假审批</a:t>
              </a:r>
              <a:endParaRPr lang="en-US" altLang="zh-CN" sz="1200" dirty="0">
                <a:solidFill>
                  <a:schemeClr val="bg1"/>
                </a:solidFill>
                <a:latin typeface="微软雅黑" panose="020B0503020204020204" pitchFamily="34" charset="-122"/>
                <a:ea typeface="微软雅黑" panose="020B0503020204020204" pitchFamily="34" charset="-122"/>
              </a:endParaRPr>
            </a:p>
            <a:p>
              <a:pPr marL="171450" indent="-171450" algn="l">
                <a:lnSpc>
                  <a:spcPct val="150000"/>
                </a:lnSpc>
                <a:buFont typeface="Arial" panose="020B0604020202020204" pitchFamily="34" charset="0"/>
                <a:buChar char="•"/>
              </a:pPr>
              <a:r>
                <a:rPr lang="zh-CN" altLang="en-US" sz="1200" dirty="0">
                  <a:solidFill>
                    <a:schemeClr val="bg1"/>
                  </a:solidFill>
                  <a:latin typeface="微软雅黑" panose="020B0503020204020204" pitchFamily="34" charset="-122"/>
                  <a:ea typeface="微软雅黑" panose="020B0503020204020204" pitchFamily="34" charset="-122"/>
                </a:rPr>
                <a:t>班级活动</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42" name="矩形: 圆角 41"/>
            <p:cNvSpPr/>
            <p:nvPr/>
          </p:nvSpPr>
          <p:spPr>
            <a:xfrm>
              <a:off x="3634987" y="5018120"/>
              <a:ext cx="5687536" cy="742199"/>
            </a:xfrm>
            <a:prstGeom prst="roundRect">
              <a:avLst>
                <a:gd name="adj" fmla="val 3735"/>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微软雅黑" panose="020B0503020204020204" pitchFamily="34" charset="-122"/>
                <a:ea typeface="微软雅黑" panose="020B0503020204020204" pitchFamily="34" charset="-122"/>
              </a:endParaRPr>
            </a:p>
          </p:txBody>
        </p:sp>
        <p:sp>
          <p:nvSpPr>
            <p:cNvPr id="43" name="文本框 42"/>
            <p:cNvSpPr txBox="1"/>
            <p:nvPr/>
          </p:nvSpPr>
          <p:spPr>
            <a:xfrm>
              <a:off x="5976053" y="4607506"/>
              <a:ext cx="1005403"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系统管理</a:t>
              </a:r>
              <a:endParaRPr lang="zh-CN" altLang="en-US" sz="1600" dirty="0">
                <a:latin typeface="微软雅黑" panose="020B0503020204020204" pitchFamily="34" charset="-122"/>
                <a:ea typeface="微软雅黑" panose="020B0503020204020204" pitchFamily="34" charset="-122"/>
              </a:endParaRPr>
            </a:p>
          </p:txBody>
        </p:sp>
        <p:sp>
          <p:nvSpPr>
            <p:cNvPr id="44" name="矩形: 圆角 43"/>
            <p:cNvSpPr/>
            <p:nvPr/>
          </p:nvSpPr>
          <p:spPr>
            <a:xfrm>
              <a:off x="3743358" y="5204175"/>
              <a:ext cx="994663" cy="352495"/>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身份认证</a:t>
              </a:r>
              <a:endParaRPr lang="zh-CN" altLang="en-US" sz="1400" dirty="0">
                <a:latin typeface="微软雅黑" panose="020B0503020204020204" pitchFamily="34" charset="-122"/>
                <a:ea typeface="微软雅黑" panose="020B0503020204020204" pitchFamily="34" charset="-122"/>
              </a:endParaRPr>
            </a:p>
          </p:txBody>
        </p:sp>
        <p:sp>
          <p:nvSpPr>
            <p:cNvPr id="45" name="矩形: 圆角 44"/>
            <p:cNvSpPr/>
            <p:nvPr/>
          </p:nvSpPr>
          <p:spPr>
            <a:xfrm>
              <a:off x="4848396" y="5204175"/>
              <a:ext cx="994409" cy="352495"/>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权限管理</a:t>
              </a:r>
              <a:endParaRPr lang="zh-CN" altLang="en-US" sz="1400" dirty="0">
                <a:latin typeface="微软雅黑" panose="020B0503020204020204" pitchFamily="34" charset="-122"/>
                <a:ea typeface="微软雅黑" panose="020B0503020204020204" pitchFamily="34" charset="-122"/>
              </a:endParaRPr>
            </a:p>
          </p:txBody>
        </p:sp>
        <p:sp>
          <p:nvSpPr>
            <p:cNvPr id="46" name="矩形: 圆角 45"/>
            <p:cNvSpPr/>
            <p:nvPr/>
          </p:nvSpPr>
          <p:spPr>
            <a:xfrm>
              <a:off x="5959635" y="5204175"/>
              <a:ext cx="994410" cy="352495"/>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基础代码</a:t>
              </a:r>
              <a:endParaRPr lang="zh-CN" altLang="en-US" sz="1400" dirty="0">
                <a:latin typeface="微软雅黑" panose="020B0503020204020204" pitchFamily="34" charset="-122"/>
                <a:ea typeface="微软雅黑" panose="020B0503020204020204" pitchFamily="34" charset="-122"/>
              </a:endParaRPr>
            </a:p>
          </p:txBody>
        </p:sp>
        <p:sp>
          <p:nvSpPr>
            <p:cNvPr id="47" name="矩形: 圆角 46"/>
            <p:cNvSpPr/>
            <p:nvPr/>
          </p:nvSpPr>
          <p:spPr>
            <a:xfrm>
              <a:off x="7070923" y="5204175"/>
              <a:ext cx="994411" cy="352495"/>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数据管理</a:t>
              </a:r>
              <a:endParaRPr lang="zh-CN" altLang="en-US" sz="1400" dirty="0">
                <a:latin typeface="微软雅黑" panose="020B0503020204020204" pitchFamily="34" charset="-122"/>
                <a:ea typeface="微软雅黑" panose="020B0503020204020204" pitchFamily="34" charset="-122"/>
              </a:endParaRPr>
            </a:p>
          </p:txBody>
        </p:sp>
        <p:sp>
          <p:nvSpPr>
            <p:cNvPr id="48" name="矩形: 圆角 47"/>
            <p:cNvSpPr/>
            <p:nvPr/>
          </p:nvSpPr>
          <p:spPr>
            <a:xfrm>
              <a:off x="8182115" y="5212971"/>
              <a:ext cx="994411" cy="352495"/>
            </a:xfrm>
            <a:prstGeom prst="round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日志管理</a:t>
              </a:r>
              <a:endParaRPr lang="zh-CN" altLang="en-US" sz="1400" dirty="0">
                <a:latin typeface="微软雅黑" panose="020B0503020204020204" pitchFamily="34" charset="-122"/>
                <a:ea typeface="微软雅黑" panose="020B0503020204020204" pitchFamily="34" charset="-122"/>
              </a:endParaRPr>
            </a:p>
          </p:txBody>
        </p:sp>
        <p:sp>
          <p:nvSpPr>
            <p:cNvPr id="49" name="文本框 48"/>
            <p:cNvSpPr txBox="1"/>
            <p:nvPr/>
          </p:nvSpPr>
          <p:spPr>
            <a:xfrm>
              <a:off x="1675332" y="1891028"/>
              <a:ext cx="1005403" cy="338554"/>
            </a:xfrm>
            <a:prstGeom prst="rect">
              <a:avLst/>
            </a:prstGeom>
            <a:solidFill>
              <a:srgbClr val="DF512B"/>
            </a:solidFill>
            <a:ln>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教师服务</a:t>
              </a:r>
              <a:endParaRPr lang="zh-CN" altLang="en-US" sz="1600" dirty="0">
                <a:latin typeface="微软雅黑" panose="020B0503020204020204" pitchFamily="34" charset="-122"/>
                <a:ea typeface="微软雅黑" panose="020B0503020204020204" pitchFamily="34" charset="-122"/>
              </a:endParaRPr>
            </a:p>
          </p:txBody>
        </p:sp>
        <p:sp>
          <p:nvSpPr>
            <p:cNvPr id="50" name="矩形: 圆角 49"/>
            <p:cNvSpPr/>
            <p:nvPr/>
          </p:nvSpPr>
          <p:spPr>
            <a:xfrm>
              <a:off x="1022405" y="2331925"/>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教学大纲</a:t>
              </a:r>
              <a:endParaRPr lang="zh-CN" altLang="en-US" sz="1400" dirty="0">
                <a:latin typeface="微软雅黑" panose="020B0503020204020204" pitchFamily="34" charset="-122"/>
                <a:ea typeface="微软雅黑" panose="020B0503020204020204" pitchFamily="34" charset="-122"/>
              </a:endParaRPr>
            </a:p>
          </p:txBody>
        </p:sp>
        <p:sp>
          <p:nvSpPr>
            <p:cNvPr id="51" name="矩形: 圆角 50"/>
            <p:cNvSpPr/>
            <p:nvPr/>
          </p:nvSpPr>
          <p:spPr>
            <a:xfrm>
              <a:off x="2267245" y="2321764"/>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成绩录入</a:t>
              </a:r>
              <a:endParaRPr lang="zh-CN" altLang="en-US" sz="1400" dirty="0">
                <a:latin typeface="微软雅黑" panose="020B0503020204020204" pitchFamily="34" charset="-122"/>
                <a:ea typeface="微软雅黑" panose="020B0503020204020204" pitchFamily="34" charset="-122"/>
              </a:endParaRPr>
            </a:p>
          </p:txBody>
        </p:sp>
        <p:sp>
          <p:nvSpPr>
            <p:cNvPr id="52" name="矩形: 圆角 51"/>
            <p:cNvSpPr/>
            <p:nvPr/>
          </p:nvSpPr>
          <p:spPr>
            <a:xfrm>
              <a:off x="1017187" y="2803473"/>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量化评教</a:t>
              </a:r>
              <a:endParaRPr lang="zh-CN" altLang="en-US" sz="1400" dirty="0">
                <a:latin typeface="微软雅黑" panose="020B0503020204020204" pitchFamily="34" charset="-122"/>
                <a:ea typeface="微软雅黑" panose="020B0503020204020204" pitchFamily="34" charset="-122"/>
              </a:endParaRPr>
            </a:p>
          </p:txBody>
        </p:sp>
        <p:sp>
          <p:nvSpPr>
            <p:cNvPr id="53" name="矩形: 圆角 52"/>
            <p:cNvSpPr/>
            <p:nvPr/>
          </p:nvSpPr>
          <p:spPr>
            <a:xfrm>
              <a:off x="2262027" y="2793312"/>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教材申请</a:t>
              </a:r>
              <a:endParaRPr lang="zh-CN" altLang="en-US" sz="1400" dirty="0">
                <a:latin typeface="微软雅黑" panose="020B0503020204020204" pitchFamily="34" charset="-122"/>
                <a:ea typeface="微软雅黑" panose="020B0503020204020204" pitchFamily="34" charset="-122"/>
              </a:endParaRPr>
            </a:p>
          </p:txBody>
        </p:sp>
        <p:sp>
          <p:nvSpPr>
            <p:cNvPr id="54" name="矩形: 圆角 53"/>
            <p:cNvSpPr/>
            <p:nvPr/>
          </p:nvSpPr>
          <p:spPr>
            <a:xfrm>
              <a:off x="1022926" y="3275021"/>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调课申请</a:t>
              </a:r>
              <a:endParaRPr lang="zh-CN" altLang="en-US" sz="1400" dirty="0">
                <a:latin typeface="微软雅黑" panose="020B0503020204020204" pitchFamily="34" charset="-122"/>
                <a:ea typeface="微软雅黑" panose="020B0503020204020204" pitchFamily="34" charset="-122"/>
              </a:endParaRPr>
            </a:p>
          </p:txBody>
        </p:sp>
        <p:sp>
          <p:nvSpPr>
            <p:cNvPr id="55" name="矩形: 圆角 54"/>
            <p:cNvSpPr/>
            <p:nvPr/>
          </p:nvSpPr>
          <p:spPr>
            <a:xfrm>
              <a:off x="2267766" y="3264860"/>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学时申报</a:t>
              </a:r>
              <a:endParaRPr lang="zh-CN" altLang="en-US" sz="1400" dirty="0">
                <a:latin typeface="微软雅黑" panose="020B0503020204020204" pitchFamily="34" charset="-122"/>
                <a:ea typeface="微软雅黑" panose="020B0503020204020204" pitchFamily="34" charset="-122"/>
              </a:endParaRPr>
            </a:p>
          </p:txBody>
        </p:sp>
        <p:sp>
          <p:nvSpPr>
            <p:cNvPr id="56" name="文本框 55"/>
            <p:cNvSpPr txBox="1"/>
            <p:nvPr/>
          </p:nvSpPr>
          <p:spPr>
            <a:xfrm>
              <a:off x="1672537" y="3830343"/>
              <a:ext cx="1005403" cy="338554"/>
            </a:xfrm>
            <a:prstGeom prst="rect">
              <a:avLst/>
            </a:prstGeom>
            <a:solidFill>
              <a:srgbClr val="DF512B"/>
            </a:solidFill>
            <a:ln>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学生服务</a:t>
              </a:r>
              <a:endParaRPr lang="zh-CN" altLang="en-US" sz="1600" dirty="0">
                <a:latin typeface="微软雅黑" panose="020B0503020204020204" pitchFamily="34" charset="-122"/>
                <a:ea typeface="微软雅黑" panose="020B0503020204020204" pitchFamily="34" charset="-122"/>
              </a:endParaRPr>
            </a:p>
          </p:txBody>
        </p:sp>
        <p:sp>
          <p:nvSpPr>
            <p:cNvPr id="57" name="矩形: 圆角 56"/>
            <p:cNvSpPr/>
            <p:nvPr/>
          </p:nvSpPr>
          <p:spPr>
            <a:xfrm>
              <a:off x="1019610" y="4271240"/>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学生选课</a:t>
              </a:r>
              <a:endParaRPr lang="zh-CN" altLang="en-US" sz="1400" dirty="0">
                <a:latin typeface="微软雅黑" panose="020B0503020204020204" pitchFamily="34" charset="-122"/>
                <a:ea typeface="微软雅黑" panose="020B0503020204020204" pitchFamily="34" charset="-122"/>
              </a:endParaRPr>
            </a:p>
          </p:txBody>
        </p:sp>
        <p:sp>
          <p:nvSpPr>
            <p:cNvPr id="58" name="矩形: 圆角 57"/>
            <p:cNvSpPr/>
            <p:nvPr/>
          </p:nvSpPr>
          <p:spPr>
            <a:xfrm>
              <a:off x="2264450" y="4261079"/>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我的课表</a:t>
              </a:r>
              <a:endParaRPr lang="zh-CN" altLang="en-US" sz="1400" dirty="0">
                <a:latin typeface="微软雅黑" panose="020B0503020204020204" pitchFamily="34" charset="-122"/>
                <a:ea typeface="微软雅黑" panose="020B0503020204020204" pitchFamily="34" charset="-122"/>
              </a:endParaRPr>
            </a:p>
          </p:txBody>
        </p:sp>
        <p:sp>
          <p:nvSpPr>
            <p:cNvPr id="59" name="矩形: 圆角 58"/>
            <p:cNvSpPr/>
            <p:nvPr/>
          </p:nvSpPr>
          <p:spPr>
            <a:xfrm>
              <a:off x="1014392" y="4742788"/>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我的成绩</a:t>
              </a:r>
              <a:endParaRPr lang="zh-CN" altLang="en-US" sz="1400" dirty="0">
                <a:latin typeface="微软雅黑" panose="020B0503020204020204" pitchFamily="34" charset="-122"/>
                <a:ea typeface="微软雅黑" panose="020B0503020204020204" pitchFamily="34" charset="-122"/>
              </a:endParaRPr>
            </a:p>
          </p:txBody>
        </p:sp>
        <p:sp>
          <p:nvSpPr>
            <p:cNvPr id="60" name="矩形: 圆角 59"/>
            <p:cNvSpPr/>
            <p:nvPr/>
          </p:nvSpPr>
          <p:spPr>
            <a:xfrm>
              <a:off x="2259232" y="4732627"/>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学籍信息</a:t>
              </a:r>
              <a:endParaRPr lang="zh-CN" altLang="en-US" sz="1400" dirty="0">
                <a:latin typeface="微软雅黑" panose="020B0503020204020204" pitchFamily="34" charset="-122"/>
                <a:ea typeface="微软雅黑" panose="020B0503020204020204" pitchFamily="34" charset="-122"/>
              </a:endParaRPr>
            </a:p>
          </p:txBody>
        </p:sp>
        <p:sp>
          <p:nvSpPr>
            <p:cNvPr id="61" name="矩形: 圆角 60"/>
            <p:cNvSpPr/>
            <p:nvPr/>
          </p:nvSpPr>
          <p:spPr>
            <a:xfrm>
              <a:off x="1020131" y="5214336"/>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教师评价</a:t>
              </a:r>
              <a:endParaRPr lang="zh-CN" altLang="en-US" sz="1400" dirty="0">
                <a:latin typeface="微软雅黑" panose="020B0503020204020204" pitchFamily="34" charset="-122"/>
                <a:ea typeface="微软雅黑" panose="020B0503020204020204" pitchFamily="34" charset="-122"/>
              </a:endParaRPr>
            </a:p>
          </p:txBody>
        </p:sp>
        <p:sp>
          <p:nvSpPr>
            <p:cNvPr id="62" name="矩形: 圆角 61"/>
            <p:cNvSpPr/>
            <p:nvPr/>
          </p:nvSpPr>
          <p:spPr>
            <a:xfrm>
              <a:off x="2264971" y="5204175"/>
              <a:ext cx="1060129" cy="34509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我的实习</a:t>
              </a:r>
              <a:endParaRPr lang="zh-CN" altLang="en-US" sz="1400" dirty="0">
                <a:latin typeface="微软雅黑" panose="020B0503020204020204" pitchFamily="34" charset="-122"/>
                <a:ea typeface="微软雅黑" panose="020B0503020204020204" pitchFamily="34" charset="-122"/>
              </a:endParaRPr>
            </a:p>
          </p:txBody>
        </p:sp>
        <p:sp>
          <p:nvSpPr>
            <p:cNvPr id="63" name="文本框 62"/>
            <p:cNvSpPr txBox="1"/>
            <p:nvPr/>
          </p:nvSpPr>
          <p:spPr>
            <a:xfrm>
              <a:off x="1364759" y="1495262"/>
              <a:ext cx="1620957"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教学信息服务层</a:t>
              </a:r>
              <a:endParaRPr lang="zh-CN" altLang="en-US" sz="1600" dirty="0">
                <a:latin typeface="微软雅黑" panose="020B0503020204020204" pitchFamily="34" charset="-122"/>
                <a:ea typeface="微软雅黑" panose="020B0503020204020204" pitchFamily="34" charset="-122"/>
              </a:endParaRPr>
            </a:p>
          </p:txBody>
        </p:sp>
        <p:sp>
          <p:nvSpPr>
            <p:cNvPr id="64" name="KSO_Shape"/>
            <p:cNvSpPr>
              <a:spLocks noChangeAspect="1"/>
            </p:cNvSpPr>
            <p:nvPr/>
          </p:nvSpPr>
          <p:spPr bwMode="auto">
            <a:xfrm>
              <a:off x="10667999" y="2880122"/>
              <a:ext cx="255728" cy="152781"/>
            </a:xfrm>
            <a:custGeom>
              <a:avLst/>
              <a:gdLst>
                <a:gd name="T0" fmla="*/ 227471085 w 5356"/>
                <a:gd name="T1" fmla="*/ 228095693 h 2003"/>
                <a:gd name="T2" fmla="*/ 227471085 w 5356"/>
                <a:gd name="T3" fmla="*/ 228095693 h 2003"/>
                <a:gd name="T4" fmla="*/ 227471085 w 5356"/>
                <a:gd name="T5" fmla="*/ 228095693 h 2003"/>
                <a:gd name="T6" fmla="*/ 227471085 w 5356"/>
                <a:gd name="T7" fmla="*/ 228095693 h 2003"/>
                <a:gd name="T8" fmla="*/ 227471085 w 5356"/>
                <a:gd name="T9" fmla="*/ 228095693 h 2003"/>
                <a:gd name="T10" fmla="*/ 227471085 w 5356"/>
                <a:gd name="T11" fmla="*/ 228095693 h 2003"/>
                <a:gd name="T12" fmla="*/ 227471085 w 5356"/>
                <a:gd name="T13" fmla="*/ 228095693 h 2003"/>
                <a:gd name="T14" fmla="*/ 227471085 w 5356"/>
                <a:gd name="T15" fmla="*/ 228095693 h 2003"/>
                <a:gd name="T16" fmla="*/ 227471085 w 5356"/>
                <a:gd name="T17" fmla="*/ 228095693 h 2003"/>
                <a:gd name="T18" fmla="*/ 227471085 w 5356"/>
                <a:gd name="T19" fmla="*/ 228095693 h 2003"/>
                <a:gd name="T20" fmla="*/ 227471085 w 5356"/>
                <a:gd name="T21" fmla="*/ 228095693 h 2003"/>
                <a:gd name="T22" fmla="*/ 227471085 w 5356"/>
                <a:gd name="T23" fmla="*/ 228095693 h 2003"/>
                <a:gd name="T24" fmla="*/ 227471085 w 5356"/>
                <a:gd name="T25" fmla="*/ 228095693 h 2003"/>
                <a:gd name="T26" fmla="*/ 227471085 w 5356"/>
                <a:gd name="T27" fmla="*/ 228095693 h 2003"/>
                <a:gd name="T28" fmla="*/ 227471085 w 5356"/>
                <a:gd name="T29" fmla="*/ 228095693 h 2003"/>
                <a:gd name="T30" fmla="*/ 227471085 w 5356"/>
                <a:gd name="T31" fmla="*/ 228095693 h 2003"/>
                <a:gd name="T32" fmla="*/ 227471085 w 5356"/>
                <a:gd name="T33" fmla="*/ 228095693 h 2003"/>
                <a:gd name="T34" fmla="*/ 227471085 w 5356"/>
                <a:gd name="T35" fmla="*/ 228095693 h 2003"/>
                <a:gd name="T36" fmla="*/ 227471085 w 5356"/>
                <a:gd name="T37" fmla="*/ 228095693 h 2003"/>
                <a:gd name="T38" fmla="*/ 227471085 w 5356"/>
                <a:gd name="T39" fmla="*/ 228095693 h 2003"/>
                <a:gd name="T40" fmla="*/ 227471085 w 5356"/>
                <a:gd name="T41" fmla="*/ 228095693 h 2003"/>
                <a:gd name="T42" fmla="*/ 227471085 w 5356"/>
                <a:gd name="T43" fmla="*/ 228095693 h 2003"/>
                <a:gd name="T44" fmla="*/ 227471085 w 5356"/>
                <a:gd name="T45" fmla="*/ 228095693 h 2003"/>
                <a:gd name="T46" fmla="*/ 227471085 w 5356"/>
                <a:gd name="T47" fmla="*/ 228095693 h 2003"/>
                <a:gd name="T48" fmla="*/ 227471085 w 5356"/>
                <a:gd name="T49" fmla="*/ 228095693 h 2003"/>
                <a:gd name="T50" fmla="*/ 227471085 w 5356"/>
                <a:gd name="T51" fmla="*/ 228095693 h 2003"/>
                <a:gd name="T52" fmla="*/ 227471085 w 5356"/>
                <a:gd name="T53" fmla="*/ 228095693 h 2003"/>
                <a:gd name="T54" fmla="*/ 227471085 w 5356"/>
                <a:gd name="T55" fmla="*/ 228095693 h 2003"/>
                <a:gd name="T56" fmla="*/ 227471085 w 5356"/>
                <a:gd name="T57" fmla="*/ 228095693 h 2003"/>
                <a:gd name="T58" fmla="*/ 227471085 w 5356"/>
                <a:gd name="T59" fmla="*/ 228095693 h 2003"/>
                <a:gd name="T60" fmla="*/ 227471085 w 5356"/>
                <a:gd name="T61" fmla="*/ 228095693 h 2003"/>
                <a:gd name="T62" fmla="*/ 227471085 w 5356"/>
                <a:gd name="T63" fmla="*/ 228095693 h 2003"/>
                <a:gd name="T64" fmla="*/ 227471085 w 5356"/>
                <a:gd name="T65" fmla="*/ 228095693 h 2003"/>
                <a:gd name="T66" fmla="*/ 227471085 w 5356"/>
                <a:gd name="T67" fmla="*/ 228095693 h 2003"/>
                <a:gd name="T68" fmla="*/ 227471085 w 5356"/>
                <a:gd name="T69" fmla="*/ 228095693 h 2003"/>
                <a:gd name="T70" fmla="*/ 227471085 w 5356"/>
                <a:gd name="T71" fmla="*/ 228095693 h 2003"/>
                <a:gd name="T72" fmla="*/ 227471085 w 5356"/>
                <a:gd name="T73" fmla="*/ 228095693 h 2003"/>
                <a:gd name="T74" fmla="*/ 227471085 w 5356"/>
                <a:gd name="T75" fmla="*/ 228095693 h 2003"/>
                <a:gd name="T76" fmla="*/ 227471085 w 5356"/>
                <a:gd name="T77" fmla="*/ 228095693 h 2003"/>
                <a:gd name="T78" fmla="*/ 227471085 w 5356"/>
                <a:gd name="T79" fmla="*/ 228095693 h 2003"/>
                <a:gd name="T80" fmla="*/ 227471085 w 5356"/>
                <a:gd name="T81" fmla="*/ 228095693 h 2003"/>
                <a:gd name="T82" fmla="*/ 227471085 w 5356"/>
                <a:gd name="T83" fmla="*/ 228095693 h 2003"/>
                <a:gd name="T84" fmla="*/ 227471085 w 5356"/>
                <a:gd name="T85" fmla="*/ 228095693 h 2003"/>
                <a:gd name="T86" fmla="*/ 227471085 w 5356"/>
                <a:gd name="T87" fmla="*/ 228095693 h 2003"/>
                <a:gd name="T88" fmla="*/ 227471085 w 5356"/>
                <a:gd name="T89" fmla="*/ 228095693 h 2003"/>
                <a:gd name="T90" fmla="*/ 227471085 w 5356"/>
                <a:gd name="T91" fmla="*/ 228095693 h 2003"/>
                <a:gd name="T92" fmla="*/ 227471085 w 5356"/>
                <a:gd name="T93" fmla="*/ 228095693 h 2003"/>
                <a:gd name="T94" fmla="*/ 227471085 w 5356"/>
                <a:gd name="T95" fmla="*/ 228095693 h 2003"/>
                <a:gd name="T96" fmla="*/ 227471085 w 5356"/>
                <a:gd name="T97" fmla="*/ 228095693 h 2003"/>
                <a:gd name="T98" fmla="*/ 227471085 w 5356"/>
                <a:gd name="T99" fmla="*/ 228095693 h 2003"/>
                <a:gd name="T100" fmla="*/ 227471085 w 5356"/>
                <a:gd name="T101" fmla="*/ 228095693 h 2003"/>
                <a:gd name="T102" fmla="*/ 227471085 w 5356"/>
                <a:gd name="T103" fmla="*/ 228095693 h 2003"/>
                <a:gd name="T104" fmla="*/ 227471085 w 5356"/>
                <a:gd name="T105" fmla="*/ 228095693 h 2003"/>
                <a:gd name="T106" fmla="*/ 227471085 w 5356"/>
                <a:gd name="T107" fmla="*/ 228095693 h 200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56" h="2003">
                  <a:moveTo>
                    <a:pt x="4544" y="908"/>
                  </a:moveTo>
                  <a:lnTo>
                    <a:pt x="4544" y="908"/>
                  </a:lnTo>
                  <a:lnTo>
                    <a:pt x="4516" y="886"/>
                  </a:lnTo>
                  <a:lnTo>
                    <a:pt x="4488" y="864"/>
                  </a:lnTo>
                  <a:lnTo>
                    <a:pt x="4462" y="841"/>
                  </a:lnTo>
                  <a:lnTo>
                    <a:pt x="4437" y="818"/>
                  </a:lnTo>
                  <a:lnTo>
                    <a:pt x="4411" y="794"/>
                  </a:lnTo>
                  <a:lnTo>
                    <a:pt x="4387" y="770"/>
                  </a:lnTo>
                  <a:lnTo>
                    <a:pt x="4364" y="746"/>
                  </a:lnTo>
                  <a:lnTo>
                    <a:pt x="4342" y="721"/>
                  </a:lnTo>
                  <a:lnTo>
                    <a:pt x="4320" y="695"/>
                  </a:lnTo>
                  <a:lnTo>
                    <a:pt x="4300" y="670"/>
                  </a:lnTo>
                  <a:lnTo>
                    <a:pt x="4280" y="643"/>
                  </a:lnTo>
                  <a:lnTo>
                    <a:pt x="4262" y="618"/>
                  </a:lnTo>
                  <a:lnTo>
                    <a:pt x="4244" y="590"/>
                  </a:lnTo>
                  <a:lnTo>
                    <a:pt x="4227" y="564"/>
                  </a:lnTo>
                  <a:lnTo>
                    <a:pt x="4211" y="536"/>
                  </a:lnTo>
                  <a:lnTo>
                    <a:pt x="4196" y="509"/>
                  </a:lnTo>
                  <a:lnTo>
                    <a:pt x="4182" y="482"/>
                  </a:lnTo>
                  <a:lnTo>
                    <a:pt x="4170" y="454"/>
                  </a:lnTo>
                  <a:lnTo>
                    <a:pt x="4157" y="425"/>
                  </a:lnTo>
                  <a:lnTo>
                    <a:pt x="4146" y="396"/>
                  </a:lnTo>
                  <a:lnTo>
                    <a:pt x="4135" y="366"/>
                  </a:lnTo>
                  <a:lnTo>
                    <a:pt x="4126" y="336"/>
                  </a:lnTo>
                  <a:lnTo>
                    <a:pt x="4117" y="305"/>
                  </a:lnTo>
                  <a:lnTo>
                    <a:pt x="4109" y="273"/>
                  </a:lnTo>
                  <a:lnTo>
                    <a:pt x="4102" y="241"/>
                  </a:lnTo>
                  <a:lnTo>
                    <a:pt x="4095" y="208"/>
                  </a:lnTo>
                  <a:lnTo>
                    <a:pt x="4089" y="175"/>
                  </a:lnTo>
                  <a:lnTo>
                    <a:pt x="4085" y="141"/>
                  </a:lnTo>
                  <a:lnTo>
                    <a:pt x="4081" y="107"/>
                  </a:lnTo>
                  <a:lnTo>
                    <a:pt x="4079" y="72"/>
                  </a:lnTo>
                  <a:lnTo>
                    <a:pt x="4077" y="36"/>
                  </a:lnTo>
                  <a:lnTo>
                    <a:pt x="4075" y="0"/>
                  </a:lnTo>
                  <a:lnTo>
                    <a:pt x="4102" y="0"/>
                  </a:lnTo>
                  <a:lnTo>
                    <a:pt x="4166" y="69"/>
                  </a:lnTo>
                  <a:lnTo>
                    <a:pt x="4232" y="137"/>
                  </a:lnTo>
                  <a:lnTo>
                    <a:pt x="4300" y="204"/>
                  </a:lnTo>
                  <a:lnTo>
                    <a:pt x="4369" y="269"/>
                  </a:lnTo>
                  <a:lnTo>
                    <a:pt x="4440" y="334"/>
                  </a:lnTo>
                  <a:lnTo>
                    <a:pt x="4513" y="398"/>
                  </a:lnTo>
                  <a:lnTo>
                    <a:pt x="4586" y="460"/>
                  </a:lnTo>
                  <a:lnTo>
                    <a:pt x="4662" y="523"/>
                  </a:lnTo>
                  <a:lnTo>
                    <a:pt x="4739" y="584"/>
                  </a:lnTo>
                  <a:lnTo>
                    <a:pt x="4820" y="645"/>
                  </a:lnTo>
                  <a:lnTo>
                    <a:pt x="4903" y="704"/>
                  </a:lnTo>
                  <a:lnTo>
                    <a:pt x="4989" y="764"/>
                  </a:lnTo>
                  <a:lnTo>
                    <a:pt x="5076" y="824"/>
                  </a:lnTo>
                  <a:lnTo>
                    <a:pt x="5167" y="884"/>
                  </a:lnTo>
                  <a:lnTo>
                    <a:pt x="5260" y="943"/>
                  </a:lnTo>
                  <a:lnTo>
                    <a:pt x="5356" y="1002"/>
                  </a:lnTo>
                  <a:lnTo>
                    <a:pt x="5356" y="1029"/>
                  </a:lnTo>
                  <a:lnTo>
                    <a:pt x="5260" y="1085"/>
                  </a:lnTo>
                  <a:lnTo>
                    <a:pt x="5167" y="1143"/>
                  </a:lnTo>
                  <a:lnTo>
                    <a:pt x="5076" y="1200"/>
                  </a:lnTo>
                  <a:lnTo>
                    <a:pt x="4989" y="1259"/>
                  </a:lnTo>
                  <a:lnTo>
                    <a:pt x="4903" y="1318"/>
                  </a:lnTo>
                  <a:lnTo>
                    <a:pt x="4820" y="1376"/>
                  </a:lnTo>
                  <a:lnTo>
                    <a:pt x="4739" y="1435"/>
                  </a:lnTo>
                  <a:lnTo>
                    <a:pt x="4662" y="1495"/>
                  </a:lnTo>
                  <a:lnTo>
                    <a:pt x="4586" y="1556"/>
                  </a:lnTo>
                  <a:lnTo>
                    <a:pt x="4513" y="1617"/>
                  </a:lnTo>
                  <a:lnTo>
                    <a:pt x="4440" y="1680"/>
                  </a:lnTo>
                  <a:lnTo>
                    <a:pt x="4369" y="1743"/>
                  </a:lnTo>
                  <a:lnTo>
                    <a:pt x="4300" y="1808"/>
                  </a:lnTo>
                  <a:lnTo>
                    <a:pt x="4232" y="1872"/>
                  </a:lnTo>
                  <a:lnTo>
                    <a:pt x="4166" y="1938"/>
                  </a:lnTo>
                  <a:lnTo>
                    <a:pt x="4102" y="2003"/>
                  </a:lnTo>
                  <a:lnTo>
                    <a:pt x="4075" y="2003"/>
                  </a:lnTo>
                  <a:lnTo>
                    <a:pt x="4077" y="1969"/>
                  </a:lnTo>
                  <a:lnTo>
                    <a:pt x="4079" y="1934"/>
                  </a:lnTo>
                  <a:lnTo>
                    <a:pt x="4081" y="1900"/>
                  </a:lnTo>
                  <a:lnTo>
                    <a:pt x="4085" y="1866"/>
                  </a:lnTo>
                  <a:lnTo>
                    <a:pt x="4089" y="1834"/>
                  </a:lnTo>
                  <a:lnTo>
                    <a:pt x="4095" y="1802"/>
                  </a:lnTo>
                  <a:lnTo>
                    <a:pt x="4102" y="1770"/>
                  </a:lnTo>
                  <a:lnTo>
                    <a:pt x="4109" y="1739"/>
                  </a:lnTo>
                  <a:lnTo>
                    <a:pt x="4117" y="1708"/>
                  </a:lnTo>
                  <a:lnTo>
                    <a:pt x="4126" y="1678"/>
                  </a:lnTo>
                  <a:lnTo>
                    <a:pt x="4135" y="1648"/>
                  </a:lnTo>
                  <a:lnTo>
                    <a:pt x="4146" y="1619"/>
                  </a:lnTo>
                  <a:lnTo>
                    <a:pt x="4157" y="1590"/>
                  </a:lnTo>
                  <a:lnTo>
                    <a:pt x="4170" y="1563"/>
                  </a:lnTo>
                  <a:lnTo>
                    <a:pt x="4182" y="1535"/>
                  </a:lnTo>
                  <a:lnTo>
                    <a:pt x="4196" y="1509"/>
                  </a:lnTo>
                  <a:lnTo>
                    <a:pt x="4211" y="1481"/>
                  </a:lnTo>
                  <a:lnTo>
                    <a:pt x="4227" y="1455"/>
                  </a:lnTo>
                  <a:lnTo>
                    <a:pt x="4244" y="1428"/>
                  </a:lnTo>
                  <a:lnTo>
                    <a:pt x="4262" y="1403"/>
                  </a:lnTo>
                  <a:lnTo>
                    <a:pt x="4280" y="1376"/>
                  </a:lnTo>
                  <a:lnTo>
                    <a:pt x="4300" y="1351"/>
                  </a:lnTo>
                  <a:lnTo>
                    <a:pt x="4320" y="1327"/>
                  </a:lnTo>
                  <a:lnTo>
                    <a:pt x="4342" y="1302"/>
                  </a:lnTo>
                  <a:lnTo>
                    <a:pt x="4364" y="1277"/>
                  </a:lnTo>
                  <a:lnTo>
                    <a:pt x="4387" y="1254"/>
                  </a:lnTo>
                  <a:lnTo>
                    <a:pt x="4411" y="1230"/>
                  </a:lnTo>
                  <a:lnTo>
                    <a:pt x="4437" y="1207"/>
                  </a:lnTo>
                  <a:lnTo>
                    <a:pt x="4462" y="1185"/>
                  </a:lnTo>
                  <a:lnTo>
                    <a:pt x="4488" y="1163"/>
                  </a:lnTo>
                  <a:lnTo>
                    <a:pt x="4516" y="1142"/>
                  </a:lnTo>
                  <a:lnTo>
                    <a:pt x="4544" y="1120"/>
                  </a:lnTo>
                  <a:lnTo>
                    <a:pt x="809" y="1120"/>
                  </a:lnTo>
                  <a:lnTo>
                    <a:pt x="837" y="1142"/>
                  </a:lnTo>
                  <a:lnTo>
                    <a:pt x="864" y="1163"/>
                  </a:lnTo>
                  <a:lnTo>
                    <a:pt x="891" y="1185"/>
                  </a:lnTo>
                  <a:lnTo>
                    <a:pt x="917" y="1207"/>
                  </a:lnTo>
                  <a:lnTo>
                    <a:pt x="942" y="1230"/>
                  </a:lnTo>
                  <a:lnTo>
                    <a:pt x="966" y="1254"/>
                  </a:lnTo>
                  <a:lnTo>
                    <a:pt x="989" y="1277"/>
                  </a:lnTo>
                  <a:lnTo>
                    <a:pt x="1012" y="1302"/>
                  </a:lnTo>
                  <a:lnTo>
                    <a:pt x="1032" y="1326"/>
                  </a:lnTo>
                  <a:lnTo>
                    <a:pt x="1053" y="1351"/>
                  </a:lnTo>
                  <a:lnTo>
                    <a:pt x="1073" y="1376"/>
                  </a:lnTo>
                  <a:lnTo>
                    <a:pt x="1091" y="1402"/>
                  </a:lnTo>
                  <a:lnTo>
                    <a:pt x="1110" y="1427"/>
                  </a:lnTo>
                  <a:lnTo>
                    <a:pt x="1127" y="1452"/>
                  </a:lnTo>
                  <a:lnTo>
                    <a:pt x="1142" y="1479"/>
                  </a:lnTo>
                  <a:lnTo>
                    <a:pt x="1157" y="1505"/>
                  </a:lnTo>
                  <a:lnTo>
                    <a:pt x="1170" y="1533"/>
                  </a:lnTo>
                  <a:lnTo>
                    <a:pt x="1184" y="1560"/>
                  </a:lnTo>
                  <a:lnTo>
                    <a:pt x="1196" y="1589"/>
                  </a:lnTo>
                  <a:lnTo>
                    <a:pt x="1207" y="1618"/>
                  </a:lnTo>
                  <a:lnTo>
                    <a:pt x="1218" y="1648"/>
                  </a:lnTo>
                  <a:lnTo>
                    <a:pt x="1228" y="1677"/>
                  </a:lnTo>
                  <a:lnTo>
                    <a:pt x="1237" y="1708"/>
                  </a:lnTo>
                  <a:lnTo>
                    <a:pt x="1245" y="1739"/>
                  </a:lnTo>
                  <a:lnTo>
                    <a:pt x="1252" y="1770"/>
                  </a:lnTo>
                  <a:lnTo>
                    <a:pt x="1259" y="1802"/>
                  </a:lnTo>
                  <a:lnTo>
                    <a:pt x="1265" y="1834"/>
                  </a:lnTo>
                  <a:lnTo>
                    <a:pt x="1269" y="1866"/>
                  </a:lnTo>
                  <a:lnTo>
                    <a:pt x="1273" y="1900"/>
                  </a:lnTo>
                  <a:lnTo>
                    <a:pt x="1276" y="1934"/>
                  </a:lnTo>
                  <a:lnTo>
                    <a:pt x="1279" y="1969"/>
                  </a:lnTo>
                  <a:lnTo>
                    <a:pt x="1280" y="2003"/>
                  </a:lnTo>
                  <a:lnTo>
                    <a:pt x="1251" y="2003"/>
                  </a:lnTo>
                  <a:lnTo>
                    <a:pt x="1187" y="1938"/>
                  </a:lnTo>
                  <a:lnTo>
                    <a:pt x="1121" y="1872"/>
                  </a:lnTo>
                  <a:lnTo>
                    <a:pt x="1054" y="1808"/>
                  </a:lnTo>
                  <a:lnTo>
                    <a:pt x="985" y="1743"/>
                  </a:lnTo>
                  <a:lnTo>
                    <a:pt x="915" y="1680"/>
                  </a:lnTo>
                  <a:lnTo>
                    <a:pt x="843" y="1618"/>
                  </a:lnTo>
                  <a:lnTo>
                    <a:pt x="769" y="1557"/>
                  </a:lnTo>
                  <a:lnTo>
                    <a:pt x="694" y="1497"/>
                  </a:lnTo>
                  <a:lnTo>
                    <a:pt x="616" y="1437"/>
                  </a:lnTo>
                  <a:lnTo>
                    <a:pt x="535" y="1377"/>
                  </a:lnTo>
                  <a:lnTo>
                    <a:pt x="453" y="1318"/>
                  </a:lnTo>
                  <a:lnTo>
                    <a:pt x="367" y="1259"/>
                  </a:lnTo>
                  <a:lnTo>
                    <a:pt x="279" y="1200"/>
                  </a:lnTo>
                  <a:lnTo>
                    <a:pt x="189" y="1143"/>
                  </a:lnTo>
                  <a:lnTo>
                    <a:pt x="96" y="1085"/>
                  </a:lnTo>
                  <a:lnTo>
                    <a:pt x="0" y="1029"/>
                  </a:lnTo>
                  <a:lnTo>
                    <a:pt x="0" y="1002"/>
                  </a:lnTo>
                  <a:lnTo>
                    <a:pt x="96" y="943"/>
                  </a:lnTo>
                  <a:lnTo>
                    <a:pt x="188" y="884"/>
                  </a:lnTo>
                  <a:lnTo>
                    <a:pt x="279" y="824"/>
                  </a:lnTo>
                  <a:lnTo>
                    <a:pt x="366" y="764"/>
                  </a:lnTo>
                  <a:lnTo>
                    <a:pt x="451" y="704"/>
                  </a:lnTo>
                  <a:lnTo>
                    <a:pt x="533" y="645"/>
                  </a:lnTo>
                  <a:lnTo>
                    <a:pt x="614" y="584"/>
                  </a:lnTo>
                  <a:lnTo>
                    <a:pt x="691" y="523"/>
                  </a:lnTo>
                  <a:lnTo>
                    <a:pt x="767" y="460"/>
                  </a:lnTo>
                  <a:lnTo>
                    <a:pt x="840" y="398"/>
                  </a:lnTo>
                  <a:lnTo>
                    <a:pt x="913" y="334"/>
                  </a:lnTo>
                  <a:lnTo>
                    <a:pt x="984" y="269"/>
                  </a:lnTo>
                  <a:lnTo>
                    <a:pt x="1053" y="204"/>
                  </a:lnTo>
                  <a:lnTo>
                    <a:pt x="1121" y="137"/>
                  </a:lnTo>
                  <a:lnTo>
                    <a:pt x="1187" y="69"/>
                  </a:lnTo>
                  <a:lnTo>
                    <a:pt x="1251" y="0"/>
                  </a:lnTo>
                  <a:lnTo>
                    <a:pt x="1280" y="0"/>
                  </a:lnTo>
                  <a:lnTo>
                    <a:pt x="1279" y="36"/>
                  </a:lnTo>
                  <a:lnTo>
                    <a:pt x="1276" y="72"/>
                  </a:lnTo>
                  <a:lnTo>
                    <a:pt x="1273" y="107"/>
                  </a:lnTo>
                  <a:lnTo>
                    <a:pt x="1269" y="141"/>
                  </a:lnTo>
                  <a:lnTo>
                    <a:pt x="1265" y="175"/>
                  </a:lnTo>
                  <a:lnTo>
                    <a:pt x="1259" y="208"/>
                  </a:lnTo>
                  <a:lnTo>
                    <a:pt x="1252" y="241"/>
                  </a:lnTo>
                  <a:lnTo>
                    <a:pt x="1245" y="273"/>
                  </a:lnTo>
                  <a:lnTo>
                    <a:pt x="1237" y="305"/>
                  </a:lnTo>
                  <a:lnTo>
                    <a:pt x="1228" y="336"/>
                  </a:lnTo>
                  <a:lnTo>
                    <a:pt x="1218" y="366"/>
                  </a:lnTo>
                  <a:lnTo>
                    <a:pt x="1207" y="396"/>
                  </a:lnTo>
                  <a:lnTo>
                    <a:pt x="1196" y="425"/>
                  </a:lnTo>
                  <a:lnTo>
                    <a:pt x="1184" y="454"/>
                  </a:lnTo>
                  <a:lnTo>
                    <a:pt x="1170" y="482"/>
                  </a:lnTo>
                  <a:lnTo>
                    <a:pt x="1157" y="509"/>
                  </a:lnTo>
                  <a:lnTo>
                    <a:pt x="1142" y="536"/>
                  </a:lnTo>
                  <a:lnTo>
                    <a:pt x="1127" y="564"/>
                  </a:lnTo>
                  <a:lnTo>
                    <a:pt x="1110" y="590"/>
                  </a:lnTo>
                  <a:lnTo>
                    <a:pt x="1091" y="618"/>
                  </a:lnTo>
                  <a:lnTo>
                    <a:pt x="1073" y="643"/>
                  </a:lnTo>
                  <a:lnTo>
                    <a:pt x="1053" y="670"/>
                  </a:lnTo>
                  <a:lnTo>
                    <a:pt x="1032" y="695"/>
                  </a:lnTo>
                  <a:lnTo>
                    <a:pt x="1012" y="721"/>
                  </a:lnTo>
                  <a:lnTo>
                    <a:pt x="989" y="746"/>
                  </a:lnTo>
                  <a:lnTo>
                    <a:pt x="966" y="770"/>
                  </a:lnTo>
                  <a:lnTo>
                    <a:pt x="942" y="794"/>
                  </a:lnTo>
                  <a:lnTo>
                    <a:pt x="917" y="818"/>
                  </a:lnTo>
                  <a:lnTo>
                    <a:pt x="891" y="841"/>
                  </a:lnTo>
                  <a:lnTo>
                    <a:pt x="864" y="864"/>
                  </a:lnTo>
                  <a:lnTo>
                    <a:pt x="837" y="886"/>
                  </a:lnTo>
                  <a:lnTo>
                    <a:pt x="809" y="908"/>
                  </a:lnTo>
                  <a:lnTo>
                    <a:pt x="4544" y="90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65" name="KSO_Shape"/>
            <p:cNvSpPr>
              <a:spLocks noChangeAspect="1"/>
            </p:cNvSpPr>
            <p:nvPr/>
          </p:nvSpPr>
          <p:spPr bwMode="auto">
            <a:xfrm>
              <a:off x="10667999" y="4069139"/>
              <a:ext cx="255728" cy="152781"/>
            </a:xfrm>
            <a:custGeom>
              <a:avLst/>
              <a:gdLst>
                <a:gd name="T0" fmla="*/ 227471085 w 5356"/>
                <a:gd name="T1" fmla="*/ 228095693 h 2003"/>
                <a:gd name="T2" fmla="*/ 227471085 w 5356"/>
                <a:gd name="T3" fmla="*/ 228095693 h 2003"/>
                <a:gd name="T4" fmla="*/ 227471085 w 5356"/>
                <a:gd name="T5" fmla="*/ 228095693 h 2003"/>
                <a:gd name="T6" fmla="*/ 227471085 w 5356"/>
                <a:gd name="T7" fmla="*/ 228095693 h 2003"/>
                <a:gd name="T8" fmla="*/ 227471085 w 5356"/>
                <a:gd name="T9" fmla="*/ 228095693 h 2003"/>
                <a:gd name="T10" fmla="*/ 227471085 w 5356"/>
                <a:gd name="T11" fmla="*/ 228095693 h 2003"/>
                <a:gd name="T12" fmla="*/ 227471085 w 5356"/>
                <a:gd name="T13" fmla="*/ 228095693 h 2003"/>
                <a:gd name="T14" fmla="*/ 227471085 w 5356"/>
                <a:gd name="T15" fmla="*/ 228095693 h 2003"/>
                <a:gd name="T16" fmla="*/ 227471085 w 5356"/>
                <a:gd name="T17" fmla="*/ 228095693 h 2003"/>
                <a:gd name="T18" fmla="*/ 227471085 w 5356"/>
                <a:gd name="T19" fmla="*/ 228095693 h 2003"/>
                <a:gd name="T20" fmla="*/ 227471085 w 5356"/>
                <a:gd name="T21" fmla="*/ 228095693 h 2003"/>
                <a:gd name="T22" fmla="*/ 227471085 w 5356"/>
                <a:gd name="T23" fmla="*/ 228095693 h 2003"/>
                <a:gd name="T24" fmla="*/ 227471085 w 5356"/>
                <a:gd name="T25" fmla="*/ 228095693 h 2003"/>
                <a:gd name="T26" fmla="*/ 227471085 w 5356"/>
                <a:gd name="T27" fmla="*/ 228095693 h 2003"/>
                <a:gd name="T28" fmla="*/ 227471085 w 5356"/>
                <a:gd name="T29" fmla="*/ 228095693 h 2003"/>
                <a:gd name="T30" fmla="*/ 227471085 w 5356"/>
                <a:gd name="T31" fmla="*/ 228095693 h 2003"/>
                <a:gd name="T32" fmla="*/ 227471085 w 5356"/>
                <a:gd name="T33" fmla="*/ 228095693 h 2003"/>
                <a:gd name="T34" fmla="*/ 227471085 w 5356"/>
                <a:gd name="T35" fmla="*/ 228095693 h 2003"/>
                <a:gd name="T36" fmla="*/ 227471085 w 5356"/>
                <a:gd name="T37" fmla="*/ 228095693 h 2003"/>
                <a:gd name="T38" fmla="*/ 227471085 w 5356"/>
                <a:gd name="T39" fmla="*/ 228095693 h 2003"/>
                <a:gd name="T40" fmla="*/ 227471085 w 5356"/>
                <a:gd name="T41" fmla="*/ 228095693 h 2003"/>
                <a:gd name="T42" fmla="*/ 227471085 w 5356"/>
                <a:gd name="T43" fmla="*/ 228095693 h 2003"/>
                <a:gd name="T44" fmla="*/ 227471085 w 5356"/>
                <a:gd name="T45" fmla="*/ 228095693 h 2003"/>
                <a:gd name="T46" fmla="*/ 227471085 w 5356"/>
                <a:gd name="T47" fmla="*/ 228095693 h 2003"/>
                <a:gd name="T48" fmla="*/ 227471085 w 5356"/>
                <a:gd name="T49" fmla="*/ 228095693 h 2003"/>
                <a:gd name="T50" fmla="*/ 227471085 w 5356"/>
                <a:gd name="T51" fmla="*/ 228095693 h 2003"/>
                <a:gd name="T52" fmla="*/ 227471085 w 5356"/>
                <a:gd name="T53" fmla="*/ 228095693 h 2003"/>
                <a:gd name="T54" fmla="*/ 227471085 w 5356"/>
                <a:gd name="T55" fmla="*/ 228095693 h 2003"/>
                <a:gd name="T56" fmla="*/ 227471085 w 5356"/>
                <a:gd name="T57" fmla="*/ 228095693 h 2003"/>
                <a:gd name="T58" fmla="*/ 227471085 w 5356"/>
                <a:gd name="T59" fmla="*/ 228095693 h 2003"/>
                <a:gd name="T60" fmla="*/ 227471085 w 5356"/>
                <a:gd name="T61" fmla="*/ 228095693 h 2003"/>
                <a:gd name="T62" fmla="*/ 227471085 w 5356"/>
                <a:gd name="T63" fmla="*/ 228095693 h 2003"/>
                <a:gd name="T64" fmla="*/ 227471085 w 5356"/>
                <a:gd name="T65" fmla="*/ 228095693 h 2003"/>
                <a:gd name="T66" fmla="*/ 227471085 w 5356"/>
                <a:gd name="T67" fmla="*/ 228095693 h 2003"/>
                <a:gd name="T68" fmla="*/ 227471085 w 5356"/>
                <a:gd name="T69" fmla="*/ 228095693 h 2003"/>
                <a:gd name="T70" fmla="*/ 227471085 w 5356"/>
                <a:gd name="T71" fmla="*/ 228095693 h 2003"/>
                <a:gd name="T72" fmla="*/ 227471085 w 5356"/>
                <a:gd name="T73" fmla="*/ 228095693 h 2003"/>
                <a:gd name="T74" fmla="*/ 227471085 w 5356"/>
                <a:gd name="T75" fmla="*/ 228095693 h 2003"/>
                <a:gd name="T76" fmla="*/ 227471085 w 5356"/>
                <a:gd name="T77" fmla="*/ 228095693 h 2003"/>
                <a:gd name="T78" fmla="*/ 227471085 w 5356"/>
                <a:gd name="T79" fmla="*/ 228095693 h 2003"/>
                <a:gd name="T80" fmla="*/ 227471085 w 5356"/>
                <a:gd name="T81" fmla="*/ 228095693 h 2003"/>
                <a:gd name="T82" fmla="*/ 227471085 w 5356"/>
                <a:gd name="T83" fmla="*/ 228095693 h 2003"/>
                <a:gd name="T84" fmla="*/ 227471085 w 5356"/>
                <a:gd name="T85" fmla="*/ 228095693 h 2003"/>
                <a:gd name="T86" fmla="*/ 227471085 w 5356"/>
                <a:gd name="T87" fmla="*/ 228095693 h 2003"/>
                <a:gd name="T88" fmla="*/ 227471085 w 5356"/>
                <a:gd name="T89" fmla="*/ 228095693 h 2003"/>
                <a:gd name="T90" fmla="*/ 227471085 w 5356"/>
                <a:gd name="T91" fmla="*/ 228095693 h 2003"/>
                <a:gd name="T92" fmla="*/ 227471085 w 5356"/>
                <a:gd name="T93" fmla="*/ 228095693 h 2003"/>
                <a:gd name="T94" fmla="*/ 227471085 w 5356"/>
                <a:gd name="T95" fmla="*/ 228095693 h 2003"/>
                <a:gd name="T96" fmla="*/ 227471085 w 5356"/>
                <a:gd name="T97" fmla="*/ 228095693 h 2003"/>
                <a:gd name="T98" fmla="*/ 227471085 w 5356"/>
                <a:gd name="T99" fmla="*/ 228095693 h 2003"/>
                <a:gd name="T100" fmla="*/ 227471085 w 5356"/>
                <a:gd name="T101" fmla="*/ 228095693 h 2003"/>
                <a:gd name="T102" fmla="*/ 227471085 w 5356"/>
                <a:gd name="T103" fmla="*/ 228095693 h 2003"/>
                <a:gd name="T104" fmla="*/ 227471085 w 5356"/>
                <a:gd name="T105" fmla="*/ 228095693 h 2003"/>
                <a:gd name="T106" fmla="*/ 227471085 w 5356"/>
                <a:gd name="T107" fmla="*/ 228095693 h 200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356" h="2003">
                  <a:moveTo>
                    <a:pt x="4544" y="908"/>
                  </a:moveTo>
                  <a:lnTo>
                    <a:pt x="4544" y="908"/>
                  </a:lnTo>
                  <a:lnTo>
                    <a:pt x="4516" y="886"/>
                  </a:lnTo>
                  <a:lnTo>
                    <a:pt x="4488" y="864"/>
                  </a:lnTo>
                  <a:lnTo>
                    <a:pt x="4462" y="841"/>
                  </a:lnTo>
                  <a:lnTo>
                    <a:pt x="4437" y="818"/>
                  </a:lnTo>
                  <a:lnTo>
                    <a:pt x="4411" y="794"/>
                  </a:lnTo>
                  <a:lnTo>
                    <a:pt x="4387" y="770"/>
                  </a:lnTo>
                  <a:lnTo>
                    <a:pt x="4364" y="746"/>
                  </a:lnTo>
                  <a:lnTo>
                    <a:pt x="4342" y="721"/>
                  </a:lnTo>
                  <a:lnTo>
                    <a:pt x="4320" y="695"/>
                  </a:lnTo>
                  <a:lnTo>
                    <a:pt x="4300" y="670"/>
                  </a:lnTo>
                  <a:lnTo>
                    <a:pt x="4280" y="643"/>
                  </a:lnTo>
                  <a:lnTo>
                    <a:pt x="4262" y="618"/>
                  </a:lnTo>
                  <a:lnTo>
                    <a:pt x="4244" y="590"/>
                  </a:lnTo>
                  <a:lnTo>
                    <a:pt x="4227" y="564"/>
                  </a:lnTo>
                  <a:lnTo>
                    <a:pt x="4211" y="536"/>
                  </a:lnTo>
                  <a:lnTo>
                    <a:pt x="4196" y="509"/>
                  </a:lnTo>
                  <a:lnTo>
                    <a:pt x="4182" y="482"/>
                  </a:lnTo>
                  <a:lnTo>
                    <a:pt x="4170" y="454"/>
                  </a:lnTo>
                  <a:lnTo>
                    <a:pt x="4157" y="425"/>
                  </a:lnTo>
                  <a:lnTo>
                    <a:pt x="4146" y="396"/>
                  </a:lnTo>
                  <a:lnTo>
                    <a:pt x="4135" y="366"/>
                  </a:lnTo>
                  <a:lnTo>
                    <a:pt x="4126" y="336"/>
                  </a:lnTo>
                  <a:lnTo>
                    <a:pt x="4117" y="305"/>
                  </a:lnTo>
                  <a:lnTo>
                    <a:pt x="4109" y="273"/>
                  </a:lnTo>
                  <a:lnTo>
                    <a:pt x="4102" y="241"/>
                  </a:lnTo>
                  <a:lnTo>
                    <a:pt x="4095" y="208"/>
                  </a:lnTo>
                  <a:lnTo>
                    <a:pt x="4089" y="175"/>
                  </a:lnTo>
                  <a:lnTo>
                    <a:pt x="4085" y="141"/>
                  </a:lnTo>
                  <a:lnTo>
                    <a:pt x="4081" y="107"/>
                  </a:lnTo>
                  <a:lnTo>
                    <a:pt x="4079" y="72"/>
                  </a:lnTo>
                  <a:lnTo>
                    <a:pt x="4077" y="36"/>
                  </a:lnTo>
                  <a:lnTo>
                    <a:pt x="4075" y="0"/>
                  </a:lnTo>
                  <a:lnTo>
                    <a:pt x="4102" y="0"/>
                  </a:lnTo>
                  <a:lnTo>
                    <a:pt x="4166" y="69"/>
                  </a:lnTo>
                  <a:lnTo>
                    <a:pt x="4232" y="137"/>
                  </a:lnTo>
                  <a:lnTo>
                    <a:pt x="4300" y="204"/>
                  </a:lnTo>
                  <a:lnTo>
                    <a:pt x="4369" y="269"/>
                  </a:lnTo>
                  <a:lnTo>
                    <a:pt x="4440" y="334"/>
                  </a:lnTo>
                  <a:lnTo>
                    <a:pt x="4513" y="398"/>
                  </a:lnTo>
                  <a:lnTo>
                    <a:pt x="4586" y="460"/>
                  </a:lnTo>
                  <a:lnTo>
                    <a:pt x="4662" y="523"/>
                  </a:lnTo>
                  <a:lnTo>
                    <a:pt x="4739" y="584"/>
                  </a:lnTo>
                  <a:lnTo>
                    <a:pt x="4820" y="645"/>
                  </a:lnTo>
                  <a:lnTo>
                    <a:pt x="4903" y="704"/>
                  </a:lnTo>
                  <a:lnTo>
                    <a:pt x="4989" y="764"/>
                  </a:lnTo>
                  <a:lnTo>
                    <a:pt x="5076" y="824"/>
                  </a:lnTo>
                  <a:lnTo>
                    <a:pt x="5167" y="884"/>
                  </a:lnTo>
                  <a:lnTo>
                    <a:pt x="5260" y="943"/>
                  </a:lnTo>
                  <a:lnTo>
                    <a:pt x="5356" y="1002"/>
                  </a:lnTo>
                  <a:lnTo>
                    <a:pt x="5356" y="1029"/>
                  </a:lnTo>
                  <a:lnTo>
                    <a:pt x="5260" y="1085"/>
                  </a:lnTo>
                  <a:lnTo>
                    <a:pt x="5167" y="1143"/>
                  </a:lnTo>
                  <a:lnTo>
                    <a:pt x="5076" y="1200"/>
                  </a:lnTo>
                  <a:lnTo>
                    <a:pt x="4989" y="1259"/>
                  </a:lnTo>
                  <a:lnTo>
                    <a:pt x="4903" y="1318"/>
                  </a:lnTo>
                  <a:lnTo>
                    <a:pt x="4820" y="1376"/>
                  </a:lnTo>
                  <a:lnTo>
                    <a:pt x="4739" y="1435"/>
                  </a:lnTo>
                  <a:lnTo>
                    <a:pt x="4662" y="1495"/>
                  </a:lnTo>
                  <a:lnTo>
                    <a:pt x="4586" y="1556"/>
                  </a:lnTo>
                  <a:lnTo>
                    <a:pt x="4513" y="1617"/>
                  </a:lnTo>
                  <a:lnTo>
                    <a:pt x="4440" y="1680"/>
                  </a:lnTo>
                  <a:lnTo>
                    <a:pt x="4369" y="1743"/>
                  </a:lnTo>
                  <a:lnTo>
                    <a:pt x="4300" y="1808"/>
                  </a:lnTo>
                  <a:lnTo>
                    <a:pt x="4232" y="1872"/>
                  </a:lnTo>
                  <a:lnTo>
                    <a:pt x="4166" y="1938"/>
                  </a:lnTo>
                  <a:lnTo>
                    <a:pt x="4102" y="2003"/>
                  </a:lnTo>
                  <a:lnTo>
                    <a:pt x="4075" y="2003"/>
                  </a:lnTo>
                  <a:lnTo>
                    <a:pt x="4077" y="1969"/>
                  </a:lnTo>
                  <a:lnTo>
                    <a:pt x="4079" y="1934"/>
                  </a:lnTo>
                  <a:lnTo>
                    <a:pt x="4081" y="1900"/>
                  </a:lnTo>
                  <a:lnTo>
                    <a:pt x="4085" y="1866"/>
                  </a:lnTo>
                  <a:lnTo>
                    <a:pt x="4089" y="1834"/>
                  </a:lnTo>
                  <a:lnTo>
                    <a:pt x="4095" y="1802"/>
                  </a:lnTo>
                  <a:lnTo>
                    <a:pt x="4102" y="1770"/>
                  </a:lnTo>
                  <a:lnTo>
                    <a:pt x="4109" y="1739"/>
                  </a:lnTo>
                  <a:lnTo>
                    <a:pt x="4117" y="1708"/>
                  </a:lnTo>
                  <a:lnTo>
                    <a:pt x="4126" y="1678"/>
                  </a:lnTo>
                  <a:lnTo>
                    <a:pt x="4135" y="1648"/>
                  </a:lnTo>
                  <a:lnTo>
                    <a:pt x="4146" y="1619"/>
                  </a:lnTo>
                  <a:lnTo>
                    <a:pt x="4157" y="1590"/>
                  </a:lnTo>
                  <a:lnTo>
                    <a:pt x="4170" y="1563"/>
                  </a:lnTo>
                  <a:lnTo>
                    <a:pt x="4182" y="1535"/>
                  </a:lnTo>
                  <a:lnTo>
                    <a:pt x="4196" y="1509"/>
                  </a:lnTo>
                  <a:lnTo>
                    <a:pt x="4211" y="1481"/>
                  </a:lnTo>
                  <a:lnTo>
                    <a:pt x="4227" y="1455"/>
                  </a:lnTo>
                  <a:lnTo>
                    <a:pt x="4244" y="1428"/>
                  </a:lnTo>
                  <a:lnTo>
                    <a:pt x="4262" y="1403"/>
                  </a:lnTo>
                  <a:lnTo>
                    <a:pt x="4280" y="1376"/>
                  </a:lnTo>
                  <a:lnTo>
                    <a:pt x="4300" y="1351"/>
                  </a:lnTo>
                  <a:lnTo>
                    <a:pt x="4320" y="1327"/>
                  </a:lnTo>
                  <a:lnTo>
                    <a:pt x="4342" y="1302"/>
                  </a:lnTo>
                  <a:lnTo>
                    <a:pt x="4364" y="1277"/>
                  </a:lnTo>
                  <a:lnTo>
                    <a:pt x="4387" y="1254"/>
                  </a:lnTo>
                  <a:lnTo>
                    <a:pt x="4411" y="1230"/>
                  </a:lnTo>
                  <a:lnTo>
                    <a:pt x="4437" y="1207"/>
                  </a:lnTo>
                  <a:lnTo>
                    <a:pt x="4462" y="1185"/>
                  </a:lnTo>
                  <a:lnTo>
                    <a:pt x="4488" y="1163"/>
                  </a:lnTo>
                  <a:lnTo>
                    <a:pt x="4516" y="1142"/>
                  </a:lnTo>
                  <a:lnTo>
                    <a:pt x="4544" y="1120"/>
                  </a:lnTo>
                  <a:lnTo>
                    <a:pt x="809" y="1120"/>
                  </a:lnTo>
                  <a:lnTo>
                    <a:pt x="837" y="1142"/>
                  </a:lnTo>
                  <a:lnTo>
                    <a:pt x="864" y="1163"/>
                  </a:lnTo>
                  <a:lnTo>
                    <a:pt x="891" y="1185"/>
                  </a:lnTo>
                  <a:lnTo>
                    <a:pt x="917" y="1207"/>
                  </a:lnTo>
                  <a:lnTo>
                    <a:pt x="942" y="1230"/>
                  </a:lnTo>
                  <a:lnTo>
                    <a:pt x="966" y="1254"/>
                  </a:lnTo>
                  <a:lnTo>
                    <a:pt x="989" y="1277"/>
                  </a:lnTo>
                  <a:lnTo>
                    <a:pt x="1012" y="1302"/>
                  </a:lnTo>
                  <a:lnTo>
                    <a:pt x="1032" y="1326"/>
                  </a:lnTo>
                  <a:lnTo>
                    <a:pt x="1053" y="1351"/>
                  </a:lnTo>
                  <a:lnTo>
                    <a:pt x="1073" y="1376"/>
                  </a:lnTo>
                  <a:lnTo>
                    <a:pt x="1091" y="1402"/>
                  </a:lnTo>
                  <a:lnTo>
                    <a:pt x="1110" y="1427"/>
                  </a:lnTo>
                  <a:lnTo>
                    <a:pt x="1127" y="1452"/>
                  </a:lnTo>
                  <a:lnTo>
                    <a:pt x="1142" y="1479"/>
                  </a:lnTo>
                  <a:lnTo>
                    <a:pt x="1157" y="1505"/>
                  </a:lnTo>
                  <a:lnTo>
                    <a:pt x="1170" y="1533"/>
                  </a:lnTo>
                  <a:lnTo>
                    <a:pt x="1184" y="1560"/>
                  </a:lnTo>
                  <a:lnTo>
                    <a:pt x="1196" y="1589"/>
                  </a:lnTo>
                  <a:lnTo>
                    <a:pt x="1207" y="1618"/>
                  </a:lnTo>
                  <a:lnTo>
                    <a:pt x="1218" y="1648"/>
                  </a:lnTo>
                  <a:lnTo>
                    <a:pt x="1228" y="1677"/>
                  </a:lnTo>
                  <a:lnTo>
                    <a:pt x="1237" y="1708"/>
                  </a:lnTo>
                  <a:lnTo>
                    <a:pt x="1245" y="1739"/>
                  </a:lnTo>
                  <a:lnTo>
                    <a:pt x="1252" y="1770"/>
                  </a:lnTo>
                  <a:lnTo>
                    <a:pt x="1259" y="1802"/>
                  </a:lnTo>
                  <a:lnTo>
                    <a:pt x="1265" y="1834"/>
                  </a:lnTo>
                  <a:lnTo>
                    <a:pt x="1269" y="1866"/>
                  </a:lnTo>
                  <a:lnTo>
                    <a:pt x="1273" y="1900"/>
                  </a:lnTo>
                  <a:lnTo>
                    <a:pt x="1276" y="1934"/>
                  </a:lnTo>
                  <a:lnTo>
                    <a:pt x="1279" y="1969"/>
                  </a:lnTo>
                  <a:lnTo>
                    <a:pt x="1280" y="2003"/>
                  </a:lnTo>
                  <a:lnTo>
                    <a:pt x="1251" y="2003"/>
                  </a:lnTo>
                  <a:lnTo>
                    <a:pt x="1187" y="1938"/>
                  </a:lnTo>
                  <a:lnTo>
                    <a:pt x="1121" y="1872"/>
                  </a:lnTo>
                  <a:lnTo>
                    <a:pt x="1054" y="1808"/>
                  </a:lnTo>
                  <a:lnTo>
                    <a:pt x="985" y="1743"/>
                  </a:lnTo>
                  <a:lnTo>
                    <a:pt x="915" y="1680"/>
                  </a:lnTo>
                  <a:lnTo>
                    <a:pt x="843" y="1618"/>
                  </a:lnTo>
                  <a:lnTo>
                    <a:pt x="769" y="1557"/>
                  </a:lnTo>
                  <a:lnTo>
                    <a:pt x="694" y="1497"/>
                  </a:lnTo>
                  <a:lnTo>
                    <a:pt x="616" y="1437"/>
                  </a:lnTo>
                  <a:lnTo>
                    <a:pt x="535" y="1377"/>
                  </a:lnTo>
                  <a:lnTo>
                    <a:pt x="453" y="1318"/>
                  </a:lnTo>
                  <a:lnTo>
                    <a:pt x="367" y="1259"/>
                  </a:lnTo>
                  <a:lnTo>
                    <a:pt x="279" y="1200"/>
                  </a:lnTo>
                  <a:lnTo>
                    <a:pt x="189" y="1143"/>
                  </a:lnTo>
                  <a:lnTo>
                    <a:pt x="96" y="1085"/>
                  </a:lnTo>
                  <a:lnTo>
                    <a:pt x="0" y="1029"/>
                  </a:lnTo>
                  <a:lnTo>
                    <a:pt x="0" y="1002"/>
                  </a:lnTo>
                  <a:lnTo>
                    <a:pt x="96" y="943"/>
                  </a:lnTo>
                  <a:lnTo>
                    <a:pt x="188" y="884"/>
                  </a:lnTo>
                  <a:lnTo>
                    <a:pt x="279" y="824"/>
                  </a:lnTo>
                  <a:lnTo>
                    <a:pt x="366" y="764"/>
                  </a:lnTo>
                  <a:lnTo>
                    <a:pt x="451" y="704"/>
                  </a:lnTo>
                  <a:lnTo>
                    <a:pt x="533" y="645"/>
                  </a:lnTo>
                  <a:lnTo>
                    <a:pt x="614" y="584"/>
                  </a:lnTo>
                  <a:lnTo>
                    <a:pt x="691" y="523"/>
                  </a:lnTo>
                  <a:lnTo>
                    <a:pt x="767" y="460"/>
                  </a:lnTo>
                  <a:lnTo>
                    <a:pt x="840" y="398"/>
                  </a:lnTo>
                  <a:lnTo>
                    <a:pt x="913" y="334"/>
                  </a:lnTo>
                  <a:lnTo>
                    <a:pt x="984" y="269"/>
                  </a:lnTo>
                  <a:lnTo>
                    <a:pt x="1053" y="204"/>
                  </a:lnTo>
                  <a:lnTo>
                    <a:pt x="1121" y="137"/>
                  </a:lnTo>
                  <a:lnTo>
                    <a:pt x="1187" y="69"/>
                  </a:lnTo>
                  <a:lnTo>
                    <a:pt x="1251" y="0"/>
                  </a:lnTo>
                  <a:lnTo>
                    <a:pt x="1280" y="0"/>
                  </a:lnTo>
                  <a:lnTo>
                    <a:pt x="1279" y="36"/>
                  </a:lnTo>
                  <a:lnTo>
                    <a:pt x="1276" y="72"/>
                  </a:lnTo>
                  <a:lnTo>
                    <a:pt x="1273" y="107"/>
                  </a:lnTo>
                  <a:lnTo>
                    <a:pt x="1269" y="141"/>
                  </a:lnTo>
                  <a:lnTo>
                    <a:pt x="1265" y="175"/>
                  </a:lnTo>
                  <a:lnTo>
                    <a:pt x="1259" y="208"/>
                  </a:lnTo>
                  <a:lnTo>
                    <a:pt x="1252" y="241"/>
                  </a:lnTo>
                  <a:lnTo>
                    <a:pt x="1245" y="273"/>
                  </a:lnTo>
                  <a:lnTo>
                    <a:pt x="1237" y="305"/>
                  </a:lnTo>
                  <a:lnTo>
                    <a:pt x="1228" y="336"/>
                  </a:lnTo>
                  <a:lnTo>
                    <a:pt x="1218" y="366"/>
                  </a:lnTo>
                  <a:lnTo>
                    <a:pt x="1207" y="396"/>
                  </a:lnTo>
                  <a:lnTo>
                    <a:pt x="1196" y="425"/>
                  </a:lnTo>
                  <a:lnTo>
                    <a:pt x="1184" y="454"/>
                  </a:lnTo>
                  <a:lnTo>
                    <a:pt x="1170" y="482"/>
                  </a:lnTo>
                  <a:lnTo>
                    <a:pt x="1157" y="509"/>
                  </a:lnTo>
                  <a:lnTo>
                    <a:pt x="1142" y="536"/>
                  </a:lnTo>
                  <a:lnTo>
                    <a:pt x="1127" y="564"/>
                  </a:lnTo>
                  <a:lnTo>
                    <a:pt x="1110" y="590"/>
                  </a:lnTo>
                  <a:lnTo>
                    <a:pt x="1091" y="618"/>
                  </a:lnTo>
                  <a:lnTo>
                    <a:pt x="1073" y="643"/>
                  </a:lnTo>
                  <a:lnTo>
                    <a:pt x="1053" y="670"/>
                  </a:lnTo>
                  <a:lnTo>
                    <a:pt x="1032" y="695"/>
                  </a:lnTo>
                  <a:lnTo>
                    <a:pt x="1012" y="721"/>
                  </a:lnTo>
                  <a:lnTo>
                    <a:pt x="989" y="746"/>
                  </a:lnTo>
                  <a:lnTo>
                    <a:pt x="966" y="770"/>
                  </a:lnTo>
                  <a:lnTo>
                    <a:pt x="942" y="794"/>
                  </a:lnTo>
                  <a:lnTo>
                    <a:pt x="917" y="818"/>
                  </a:lnTo>
                  <a:lnTo>
                    <a:pt x="891" y="841"/>
                  </a:lnTo>
                  <a:lnTo>
                    <a:pt x="864" y="864"/>
                  </a:lnTo>
                  <a:lnTo>
                    <a:pt x="837" y="886"/>
                  </a:lnTo>
                  <a:lnTo>
                    <a:pt x="809" y="908"/>
                  </a:lnTo>
                  <a:lnTo>
                    <a:pt x="4544" y="908"/>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gr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962390" y="133985"/>
            <a:ext cx="316039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学生管理系统</a:t>
            </a:r>
            <a:endParaRPr lang="zh-CN" altLang="en-US" sz="1400"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862712" y="1351361"/>
            <a:ext cx="10734202" cy="829945"/>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       学生管理系统是校园信息的重要组成部分。包含招生、迎新、学籍、宿管、学工、社团、毕业、班级评比等模块。涵盖从招生到毕业的全流程。</a:t>
            </a:r>
            <a:endParaRPr lang="zh-CN" altLang="en-US" sz="1600" dirty="0">
              <a:latin typeface="微软雅黑" panose="020B0503020204020204" pitchFamily="34" charset="-122"/>
              <a:ea typeface="微软雅黑" panose="020B0503020204020204" pitchFamily="34" charset="-122"/>
            </a:endParaRPr>
          </a:p>
        </p:txBody>
      </p:sp>
      <p:sp>
        <p:nvSpPr>
          <p:cNvPr id="12" name="MH_Other_1"/>
          <p:cNvSpPr>
            <a:spLocks noChangeArrowheads="1"/>
          </p:cNvSpPr>
          <p:nvPr>
            <p:custDataLst>
              <p:tags r:id="rId2"/>
            </p:custDataLst>
          </p:nvPr>
        </p:nvSpPr>
        <p:spPr bwMode="auto">
          <a:xfrm>
            <a:off x="3078844" y="4312505"/>
            <a:ext cx="6386513" cy="503237"/>
          </a:xfrm>
          <a:prstGeom prst="rightArrow">
            <a:avLst>
              <a:gd name="adj1" fmla="val 43147"/>
              <a:gd name="adj2" fmla="val 63827"/>
            </a:avLst>
          </a:prstGeom>
          <a:solidFill>
            <a:srgbClr val="3CB3B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3" name="MH_Other_2"/>
          <p:cNvSpPr/>
          <p:nvPr>
            <p:custDataLst>
              <p:tags r:id="rId3"/>
            </p:custDataLst>
          </p:nvPr>
        </p:nvSpPr>
        <p:spPr>
          <a:xfrm>
            <a:off x="5385481" y="4495067"/>
            <a:ext cx="144462"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4" name="MH_Other_3"/>
          <p:cNvSpPr/>
          <p:nvPr>
            <p:custDataLst>
              <p:tags r:id="rId4"/>
            </p:custDataLst>
          </p:nvPr>
        </p:nvSpPr>
        <p:spPr>
          <a:xfrm>
            <a:off x="6244319" y="4495067"/>
            <a:ext cx="142875"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5" name="MH_Other_4"/>
          <p:cNvSpPr/>
          <p:nvPr>
            <p:custDataLst>
              <p:tags r:id="rId5"/>
            </p:custDataLst>
          </p:nvPr>
        </p:nvSpPr>
        <p:spPr>
          <a:xfrm>
            <a:off x="7103157" y="4495067"/>
            <a:ext cx="142875"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6" name="MH_Other_5"/>
          <p:cNvSpPr/>
          <p:nvPr>
            <p:custDataLst>
              <p:tags r:id="rId6"/>
            </p:custDataLst>
          </p:nvPr>
        </p:nvSpPr>
        <p:spPr>
          <a:xfrm>
            <a:off x="7960406" y="4495067"/>
            <a:ext cx="144462"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7" name="MH_Other_6"/>
          <p:cNvSpPr/>
          <p:nvPr>
            <p:custDataLst>
              <p:tags r:id="rId7"/>
            </p:custDataLst>
          </p:nvPr>
        </p:nvSpPr>
        <p:spPr>
          <a:xfrm>
            <a:off x="8819244" y="4495067"/>
            <a:ext cx="142875"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18" name="MH_Text_3"/>
          <p:cNvSpPr txBox="1"/>
          <p:nvPr>
            <p:custDataLst>
              <p:tags r:id="rId8"/>
            </p:custDataLst>
          </p:nvPr>
        </p:nvSpPr>
        <p:spPr>
          <a:xfrm rot="19139124">
            <a:off x="5062540" y="3252055"/>
            <a:ext cx="2332037" cy="452437"/>
          </a:xfrm>
          <a:prstGeom prst="rect">
            <a:avLst/>
          </a:prstGeom>
          <a:noFill/>
        </p:spPr>
        <p:txBody>
          <a:bodyPr anchor="ctr">
            <a:normAutofit/>
          </a:bodyPr>
          <a:lstStyle/>
          <a:p>
            <a:pPr>
              <a:lnSpc>
                <a:spcPct val="130000"/>
              </a:lnSpc>
              <a:defRPr/>
            </a:pPr>
            <a:r>
              <a:rPr lang="zh-CN" altLang="en-US" sz="1200" dirty="0">
                <a:latin typeface="微软雅黑" panose="020B0503020204020204" pitchFamily="34" charset="-122"/>
                <a:ea typeface="微软雅黑" panose="020B0503020204020204" pitchFamily="34" charset="-122"/>
              </a:rPr>
              <a:t>新生报到、分班分学号、分宿舍</a:t>
            </a:r>
            <a:endParaRPr lang="zh-CN" altLang="en-US" sz="1200" dirty="0">
              <a:latin typeface="微软雅黑" panose="020B0503020204020204" pitchFamily="34" charset="-122"/>
              <a:ea typeface="微软雅黑" panose="020B0503020204020204" pitchFamily="34" charset="-122"/>
            </a:endParaRPr>
          </a:p>
        </p:txBody>
      </p:sp>
      <p:sp>
        <p:nvSpPr>
          <p:cNvPr id="19" name="MH_SubTitle_3"/>
          <p:cNvSpPr txBox="1"/>
          <p:nvPr>
            <p:custDataLst>
              <p:tags r:id="rId9"/>
            </p:custDataLst>
          </p:nvPr>
        </p:nvSpPr>
        <p:spPr>
          <a:xfrm rot="19139124">
            <a:off x="4856164" y="3058379"/>
            <a:ext cx="2279650"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迎新管理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20" name="MH_Text_5"/>
          <p:cNvSpPr txBox="1"/>
          <p:nvPr>
            <p:custDataLst>
              <p:tags r:id="rId10"/>
            </p:custDataLst>
          </p:nvPr>
        </p:nvSpPr>
        <p:spPr>
          <a:xfrm rot="19139124">
            <a:off x="6734856" y="3252055"/>
            <a:ext cx="2330450" cy="452437"/>
          </a:xfrm>
          <a:prstGeom prst="rect">
            <a:avLst/>
          </a:prstGeom>
          <a:noFill/>
        </p:spPr>
        <p:txBody>
          <a:bodyPr anchor="ctr">
            <a:noAutofit/>
          </a:bodyPr>
          <a:lstStyle/>
          <a:p>
            <a:pPr>
              <a:lnSpc>
                <a:spcPct val="130000"/>
              </a:lnSpc>
              <a:defRPr/>
            </a:pPr>
            <a:r>
              <a:rPr lang="zh-CN" altLang="en-US" sz="1200" dirty="0">
                <a:latin typeface="微软雅黑" panose="020B0503020204020204" pitchFamily="34" charset="-122"/>
                <a:ea typeface="微软雅黑" panose="020B0503020204020204" pitchFamily="34" charset="-122"/>
              </a:rPr>
              <a:t>对学生的学籍信息统一管理，对敏感信息隐藏处理。</a:t>
            </a:r>
            <a:endParaRPr lang="zh-CN" altLang="en-US" sz="1200" dirty="0">
              <a:latin typeface="微软雅黑" panose="020B0503020204020204" pitchFamily="34" charset="-122"/>
              <a:ea typeface="微软雅黑" panose="020B0503020204020204" pitchFamily="34" charset="-122"/>
            </a:endParaRPr>
          </a:p>
        </p:txBody>
      </p:sp>
      <p:sp>
        <p:nvSpPr>
          <p:cNvPr id="21" name="MH_SubTitle_5"/>
          <p:cNvSpPr txBox="1"/>
          <p:nvPr>
            <p:custDataLst>
              <p:tags r:id="rId11"/>
            </p:custDataLst>
          </p:nvPr>
        </p:nvSpPr>
        <p:spPr>
          <a:xfrm rot="19139124">
            <a:off x="6441481" y="3001645"/>
            <a:ext cx="2279650"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学籍管理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22" name="MH_Text_7"/>
          <p:cNvSpPr txBox="1"/>
          <p:nvPr>
            <p:custDataLst>
              <p:tags r:id="rId12"/>
            </p:custDataLst>
          </p:nvPr>
        </p:nvSpPr>
        <p:spPr>
          <a:xfrm rot="19139124">
            <a:off x="8349343" y="3244116"/>
            <a:ext cx="2332038" cy="452438"/>
          </a:xfrm>
          <a:prstGeom prst="rect">
            <a:avLst/>
          </a:prstGeom>
          <a:noFill/>
        </p:spPr>
        <p:txBody>
          <a:bodyPr anchor="ctr">
            <a:noAutofit/>
          </a:bodyPr>
          <a:lstStyle/>
          <a:p>
            <a:pPr>
              <a:lnSpc>
                <a:spcPct val="130000"/>
              </a:lnSpc>
              <a:defRPr/>
            </a:pPr>
            <a:r>
              <a:rPr lang="zh-CN" altLang="en-US" sz="1200" dirty="0">
                <a:latin typeface="微软雅黑" panose="020B0503020204020204" pitchFamily="34" charset="-122"/>
                <a:ea typeface="微软雅黑" panose="020B0503020204020204" pitchFamily="34" charset="-122"/>
              </a:rPr>
              <a:t>宿舍一键分配、手动调整，可与平安校园对接</a:t>
            </a:r>
            <a:endParaRPr lang="zh-CN" altLang="en-US" sz="1200" dirty="0">
              <a:latin typeface="微软雅黑" panose="020B0503020204020204" pitchFamily="34" charset="-122"/>
              <a:ea typeface="微软雅黑" panose="020B0503020204020204" pitchFamily="34" charset="-122"/>
            </a:endParaRPr>
          </a:p>
        </p:txBody>
      </p:sp>
      <p:sp>
        <p:nvSpPr>
          <p:cNvPr id="23" name="MH_SubTitle_7"/>
          <p:cNvSpPr txBox="1"/>
          <p:nvPr>
            <p:custDataLst>
              <p:tags r:id="rId13"/>
            </p:custDataLst>
          </p:nvPr>
        </p:nvSpPr>
        <p:spPr>
          <a:xfrm rot="19139124">
            <a:off x="8082525" y="3020101"/>
            <a:ext cx="2279650" cy="306387"/>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宿舍管理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24" name="MH_Text_4"/>
          <p:cNvSpPr txBox="1"/>
          <p:nvPr>
            <p:custDataLst>
              <p:tags r:id="rId14"/>
            </p:custDataLst>
          </p:nvPr>
        </p:nvSpPr>
        <p:spPr>
          <a:xfrm rot="2625015">
            <a:off x="5513400" y="5649671"/>
            <a:ext cx="2263775" cy="452438"/>
          </a:xfrm>
          <a:prstGeom prst="rect">
            <a:avLst/>
          </a:prstGeom>
          <a:noFill/>
        </p:spPr>
        <p:txBody>
          <a:bodyPr anchor="ctr">
            <a:noAutofit/>
          </a:bodyPr>
          <a:lstStyle/>
          <a:p>
            <a:pPr>
              <a:lnSpc>
                <a:spcPct val="130000"/>
              </a:lnSpc>
              <a:defRPr/>
            </a:pPr>
            <a:r>
              <a:rPr lang="zh-CN" altLang="zh-CN" sz="1200" dirty="0">
                <a:latin typeface="微软雅黑" panose="020B0503020204020204" pitchFamily="34" charset="-122"/>
                <a:ea typeface="微软雅黑" panose="020B0503020204020204" pitchFamily="34" charset="-122"/>
              </a:rPr>
              <a:t>社团的申请、审核、招新、管理人员设置</a:t>
            </a:r>
            <a:endParaRPr lang="zh-CN" altLang="en-US" sz="1200" dirty="0">
              <a:latin typeface="微软雅黑" panose="020B0503020204020204" pitchFamily="34" charset="-122"/>
              <a:ea typeface="微软雅黑" panose="020B0503020204020204" pitchFamily="34" charset="-122"/>
            </a:endParaRPr>
          </a:p>
        </p:txBody>
      </p:sp>
      <p:sp>
        <p:nvSpPr>
          <p:cNvPr id="25" name="MH_SubTitle_4"/>
          <p:cNvSpPr txBox="1"/>
          <p:nvPr>
            <p:custDataLst>
              <p:tags r:id="rId15"/>
            </p:custDataLst>
          </p:nvPr>
        </p:nvSpPr>
        <p:spPr>
          <a:xfrm rot="2625015">
            <a:off x="5866494" y="5439629"/>
            <a:ext cx="2276475"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社团管理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26" name="MH_Text_6"/>
          <p:cNvSpPr txBox="1"/>
          <p:nvPr>
            <p:custDataLst>
              <p:tags r:id="rId16"/>
            </p:custDataLst>
          </p:nvPr>
        </p:nvSpPr>
        <p:spPr>
          <a:xfrm rot="2625015">
            <a:off x="7300008" y="5626231"/>
            <a:ext cx="2263775" cy="452438"/>
          </a:xfrm>
          <a:prstGeom prst="rect">
            <a:avLst/>
          </a:prstGeom>
          <a:noFill/>
        </p:spPr>
        <p:txBody>
          <a:bodyPr anchor="ctr">
            <a:noAutofit/>
          </a:bodyPr>
          <a:lstStyle/>
          <a:p>
            <a:pPr>
              <a:lnSpc>
                <a:spcPct val="130000"/>
              </a:lnSpc>
              <a:defRPr/>
            </a:pPr>
            <a:r>
              <a:rPr lang="zh-CN" altLang="zh-CN" sz="1200" dirty="0">
                <a:latin typeface="微软雅黑" panose="020B0503020204020204" pitchFamily="34" charset="-122"/>
                <a:ea typeface="微软雅黑" panose="020B0503020204020204" pitchFamily="34" charset="-122"/>
              </a:rPr>
              <a:t>评奖评优、违纪处分、保险理赔</a:t>
            </a:r>
            <a:r>
              <a:rPr lang="zh-CN" altLang="en-US" sz="1200" dirty="0">
                <a:latin typeface="微软雅黑" panose="020B0503020204020204" pitchFamily="34" charset="-122"/>
                <a:ea typeface="微软雅黑" panose="020B0503020204020204" pitchFamily="34" charset="-122"/>
              </a:rPr>
              <a:t>、奖学金等</a:t>
            </a:r>
            <a:endParaRPr lang="zh-CN" altLang="en-US" sz="1200" dirty="0">
              <a:latin typeface="微软雅黑" panose="020B0503020204020204" pitchFamily="34" charset="-122"/>
              <a:ea typeface="微软雅黑" panose="020B0503020204020204" pitchFamily="34" charset="-122"/>
            </a:endParaRPr>
          </a:p>
        </p:txBody>
      </p:sp>
      <p:sp>
        <p:nvSpPr>
          <p:cNvPr id="27" name="MH_SubTitle_6"/>
          <p:cNvSpPr txBox="1"/>
          <p:nvPr>
            <p:custDataLst>
              <p:tags r:id="rId17"/>
            </p:custDataLst>
          </p:nvPr>
        </p:nvSpPr>
        <p:spPr>
          <a:xfrm rot="2625015">
            <a:off x="7592106" y="5407879"/>
            <a:ext cx="2273300"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学工管理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28" name="MH_Other_7"/>
          <p:cNvSpPr/>
          <p:nvPr>
            <p:custDataLst>
              <p:tags r:id="rId18"/>
            </p:custDataLst>
          </p:nvPr>
        </p:nvSpPr>
        <p:spPr>
          <a:xfrm>
            <a:off x="4545694" y="4495067"/>
            <a:ext cx="142875"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29" name="MH_Text_2"/>
          <p:cNvSpPr txBox="1"/>
          <p:nvPr>
            <p:custDataLst>
              <p:tags r:id="rId19"/>
            </p:custDataLst>
          </p:nvPr>
        </p:nvSpPr>
        <p:spPr>
          <a:xfrm rot="2625015">
            <a:off x="3805217" y="5673111"/>
            <a:ext cx="2263775" cy="452438"/>
          </a:xfrm>
          <a:prstGeom prst="rect">
            <a:avLst/>
          </a:prstGeom>
          <a:noFill/>
        </p:spPr>
        <p:txBody>
          <a:bodyPr anchor="ctr">
            <a:noAutofit/>
          </a:bodyPr>
          <a:lstStyle/>
          <a:p>
            <a:pPr>
              <a:lnSpc>
                <a:spcPct val="130000"/>
              </a:lnSpc>
              <a:defRPr/>
            </a:pPr>
            <a:r>
              <a:rPr lang="zh-CN" altLang="zh-CN" sz="1200" dirty="0">
                <a:latin typeface="微软雅黑" panose="020B0503020204020204" pitchFamily="34" charset="-122"/>
                <a:ea typeface="微软雅黑" panose="020B0503020204020204" pitchFamily="34" charset="-122"/>
              </a:rPr>
              <a:t>自定义评比内容、评比项目</a:t>
            </a:r>
            <a:r>
              <a:rPr lang="zh-CN" altLang="en-US" sz="1200" dirty="0">
                <a:latin typeface="微软雅黑" panose="020B0503020204020204" pitchFamily="34" charset="-122"/>
                <a:ea typeface="微软雅黑" panose="020B0503020204020204" pitchFamily="34" charset="-122"/>
              </a:rPr>
              <a:t>，电子班牌展示</a:t>
            </a:r>
            <a:endParaRPr lang="zh-CN" altLang="en-US" sz="1200" dirty="0">
              <a:latin typeface="微软雅黑" panose="020B0503020204020204" pitchFamily="34" charset="-122"/>
              <a:ea typeface="微软雅黑" panose="020B0503020204020204" pitchFamily="34" charset="-122"/>
            </a:endParaRPr>
          </a:p>
        </p:txBody>
      </p:sp>
      <p:sp>
        <p:nvSpPr>
          <p:cNvPr id="30" name="MH_SubTitle_2"/>
          <p:cNvSpPr txBox="1"/>
          <p:nvPr>
            <p:custDataLst>
              <p:tags r:id="rId20"/>
            </p:custDataLst>
          </p:nvPr>
        </p:nvSpPr>
        <p:spPr>
          <a:xfrm rot="2625015">
            <a:off x="4167868" y="5439629"/>
            <a:ext cx="2273300"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班级评比</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31" name="MH_Other_8"/>
          <p:cNvSpPr/>
          <p:nvPr>
            <p:custDataLst>
              <p:tags r:id="rId21"/>
            </p:custDataLst>
          </p:nvPr>
        </p:nvSpPr>
        <p:spPr>
          <a:xfrm>
            <a:off x="3697969" y="4495067"/>
            <a:ext cx="144463" cy="138113"/>
          </a:xfrm>
          <a:prstGeom prst="roundRect">
            <a:avLst>
              <a:gd name="adj" fmla="val 50000"/>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32" name="MH_Text_1"/>
          <p:cNvSpPr txBox="1"/>
          <p:nvPr>
            <p:custDataLst>
              <p:tags r:id="rId22"/>
            </p:custDataLst>
          </p:nvPr>
        </p:nvSpPr>
        <p:spPr>
          <a:xfrm rot="19139124">
            <a:off x="3271236" y="3285002"/>
            <a:ext cx="2231627" cy="452437"/>
          </a:xfrm>
          <a:prstGeom prst="rect">
            <a:avLst/>
          </a:prstGeom>
          <a:noFill/>
        </p:spPr>
        <p:txBody>
          <a:bodyPr anchor="ctr">
            <a:noAutofit/>
          </a:bodyPr>
          <a:lstStyle/>
          <a:p>
            <a:pPr>
              <a:lnSpc>
                <a:spcPct val="130000"/>
              </a:lnSpc>
              <a:defRPr/>
            </a:pPr>
            <a:r>
              <a:rPr lang="zh-CN" altLang="en-US" sz="1200" dirty="0">
                <a:latin typeface="微软雅黑" panose="020B0503020204020204" pitchFamily="34" charset="-122"/>
                <a:ea typeface="微软雅黑" panose="020B0503020204020204" pitchFamily="34" charset="-122"/>
              </a:rPr>
              <a:t>提供招生网站，在线报名、线下报名、扫码报名</a:t>
            </a:r>
            <a:endParaRPr lang="zh-CN" altLang="en-US" sz="1200" dirty="0">
              <a:latin typeface="微软雅黑" panose="020B0503020204020204" pitchFamily="34" charset="-122"/>
              <a:ea typeface="微软雅黑" panose="020B0503020204020204" pitchFamily="34" charset="-122"/>
            </a:endParaRPr>
          </a:p>
        </p:txBody>
      </p:sp>
      <p:sp>
        <p:nvSpPr>
          <p:cNvPr id="33" name="MH_SubTitle_1"/>
          <p:cNvSpPr txBox="1"/>
          <p:nvPr>
            <p:custDataLst>
              <p:tags r:id="rId23"/>
            </p:custDataLst>
          </p:nvPr>
        </p:nvSpPr>
        <p:spPr>
          <a:xfrm rot="19139124">
            <a:off x="2992845" y="3018470"/>
            <a:ext cx="2303463" cy="304800"/>
          </a:xfrm>
          <a:prstGeom prst="rect">
            <a:avLst/>
          </a:prstGeom>
          <a:noFill/>
        </p:spPr>
        <p:txBody>
          <a:bodyPr anchor="ctr">
            <a:normAutofit fontScale="92500" lnSpcReduction="20000"/>
          </a:bodyPr>
          <a:lstStyle/>
          <a:p>
            <a:pPr>
              <a:lnSpc>
                <a:spcPct val="110000"/>
              </a:lnSpc>
              <a:defRPr/>
            </a:pPr>
            <a:r>
              <a:rPr lang="zh-CN" altLang="en-US" sz="1600" b="1" dirty="0">
                <a:solidFill>
                  <a:schemeClr val="accent1"/>
                </a:solidFill>
                <a:latin typeface="微软雅黑" panose="020B0503020204020204" pitchFamily="34" charset="-122"/>
                <a:ea typeface="微软雅黑" panose="020B0503020204020204" pitchFamily="34" charset="-122"/>
              </a:rPr>
              <a:t>招生管理</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37" name="MH_Title_1"/>
          <p:cNvSpPr/>
          <p:nvPr>
            <p:custDataLst>
              <p:tags r:id="rId24"/>
            </p:custDataLst>
          </p:nvPr>
        </p:nvSpPr>
        <p:spPr>
          <a:xfrm>
            <a:off x="1920352" y="4017049"/>
            <a:ext cx="1139825" cy="1139825"/>
          </a:xfrm>
          <a:prstGeom prst="ellipse">
            <a:avLst/>
          </a:prstGeom>
          <a:solidFill>
            <a:srgbClr val="FFFFFF"/>
          </a:solidFill>
          <a:ln w="63500">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zh-CN" alt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8" name="矩形 37"/>
          <p:cNvSpPr/>
          <p:nvPr/>
        </p:nvSpPr>
        <p:spPr>
          <a:xfrm>
            <a:off x="1941190" y="4428004"/>
            <a:ext cx="1107996" cy="369332"/>
          </a:xfrm>
          <a:prstGeom prst="rect">
            <a:avLst/>
          </a:prstGeom>
        </p:spPr>
        <p:txBody>
          <a:bodyPr wrap="none">
            <a:spAutoFit/>
          </a:bodyPr>
          <a:lstStyle/>
          <a:p>
            <a:pPr algn="ctr">
              <a:defRPr/>
            </a:pPr>
            <a:r>
              <a:rPr lang="zh-CN" altLang="en-US" dirty="0">
                <a:solidFill>
                  <a:schemeClr val="accent1">
                    <a:lumMod val="75000"/>
                  </a:schemeClr>
                </a:solidFill>
                <a:latin typeface="微软雅黑" panose="020B0503020204020204" pitchFamily="34" charset="-122"/>
                <a:ea typeface="微软雅黑" panose="020B0503020204020204" pitchFamily="34" charset="-122"/>
              </a:rPr>
              <a:t>学生管理</a:t>
            </a:r>
            <a:endParaRPr lang="zh-CN" altLang="en-US" dirty="0">
              <a:solidFill>
                <a:schemeClr val="accent1">
                  <a:lumMod val="7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8990965" y="133985"/>
            <a:ext cx="313182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行政办公管理</a:t>
            </a:r>
            <a:endParaRPr lang="zh-CN" altLang="en-US" sz="1400"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MH_Other_1"/>
          <p:cNvSpPr/>
          <p:nvPr>
            <p:custDataLst>
              <p:tags r:id="rId2"/>
            </p:custDataLst>
          </p:nvPr>
        </p:nvSpPr>
        <p:spPr>
          <a:xfrm>
            <a:off x="4388683" y="4327479"/>
            <a:ext cx="903287" cy="1690687"/>
          </a:xfrm>
          <a:custGeom>
            <a:avLst/>
            <a:gdLst>
              <a:gd name="connsiteX0" fmla="*/ 221247 w 863600"/>
              <a:gd name="connsiteY0" fmla="*/ 0 h 1615441"/>
              <a:gd name="connsiteX1" fmla="*/ 863600 w 863600"/>
              <a:gd name="connsiteY1" fmla="*/ 1 h 1615441"/>
              <a:gd name="connsiteX2" fmla="*/ 863600 w 863600"/>
              <a:gd name="connsiteY2" fmla="*/ 140965 h 1615441"/>
              <a:gd name="connsiteX3" fmla="*/ 221247 w 863600"/>
              <a:gd name="connsiteY3" fmla="*/ 140965 h 1615441"/>
              <a:gd name="connsiteX4" fmla="*/ 140965 w 863600"/>
              <a:gd name="connsiteY4" fmla="*/ 221247 h 1615441"/>
              <a:gd name="connsiteX5" fmla="*/ 140964 w 863600"/>
              <a:gd name="connsiteY5" fmla="*/ 1615441 h 1615441"/>
              <a:gd name="connsiteX6" fmla="*/ 0 w 863600"/>
              <a:gd name="connsiteY6" fmla="*/ 1615441 h 1615441"/>
              <a:gd name="connsiteX7" fmla="*/ 0 w 863600"/>
              <a:gd name="connsiteY7" fmla="*/ 221247 h 1615441"/>
              <a:gd name="connsiteX8" fmla="*/ 221247 w 863600"/>
              <a:gd name="connsiteY8" fmla="*/ 0 h 1615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600" h="1615441">
                <a:moveTo>
                  <a:pt x="221247" y="0"/>
                </a:moveTo>
                <a:lnTo>
                  <a:pt x="863600" y="1"/>
                </a:lnTo>
                <a:lnTo>
                  <a:pt x="863600" y="140965"/>
                </a:lnTo>
                <a:lnTo>
                  <a:pt x="221247" y="140965"/>
                </a:lnTo>
                <a:cubicBezTo>
                  <a:pt x="176908" y="140965"/>
                  <a:pt x="140965" y="176908"/>
                  <a:pt x="140965" y="221247"/>
                </a:cubicBezTo>
                <a:cubicBezTo>
                  <a:pt x="140965" y="685978"/>
                  <a:pt x="140964" y="1150710"/>
                  <a:pt x="140964" y="1615441"/>
                </a:cubicBezTo>
                <a:lnTo>
                  <a:pt x="0" y="1615441"/>
                </a:lnTo>
                <a:lnTo>
                  <a:pt x="0" y="221247"/>
                </a:lnTo>
                <a:cubicBezTo>
                  <a:pt x="0" y="99056"/>
                  <a:pt x="99056" y="0"/>
                  <a:pt x="221247" y="0"/>
                </a:cubicBez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1" name="MH_Other_2"/>
          <p:cNvSpPr/>
          <p:nvPr>
            <p:custDataLst>
              <p:tags r:id="rId3"/>
            </p:custDataLst>
          </p:nvPr>
        </p:nvSpPr>
        <p:spPr>
          <a:xfrm>
            <a:off x="4068008" y="3151141"/>
            <a:ext cx="903287" cy="2867025"/>
          </a:xfrm>
          <a:custGeom>
            <a:avLst/>
            <a:gdLst>
              <a:gd name="connsiteX0" fmla="*/ 221247 w 863600"/>
              <a:gd name="connsiteY0" fmla="*/ 0 h 2741461"/>
              <a:gd name="connsiteX1" fmla="*/ 863600 w 863600"/>
              <a:gd name="connsiteY1" fmla="*/ 1 h 2741461"/>
              <a:gd name="connsiteX2" fmla="*/ 863600 w 863600"/>
              <a:gd name="connsiteY2" fmla="*/ 140965 h 2741461"/>
              <a:gd name="connsiteX3" fmla="*/ 221247 w 863600"/>
              <a:gd name="connsiteY3" fmla="*/ 140965 h 2741461"/>
              <a:gd name="connsiteX4" fmla="*/ 140965 w 863600"/>
              <a:gd name="connsiteY4" fmla="*/ 221247 h 2741461"/>
              <a:gd name="connsiteX5" fmla="*/ 140965 w 863600"/>
              <a:gd name="connsiteY5" fmla="*/ 1013461 h 2741461"/>
              <a:gd name="connsiteX6" fmla="*/ 140965 w 863600"/>
              <a:gd name="connsiteY6" fmla="*/ 1013461 h 2741461"/>
              <a:gd name="connsiteX7" fmla="*/ 140965 w 863600"/>
              <a:gd name="connsiteY7" fmla="*/ 2741461 h 2741461"/>
              <a:gd name="connsiteX8" fmla="*/ 1 w 863600"/>
              <a:gd name="connsiteY8" fmla="*/ 2741461 h 2741461"/>
              <a:gd name="connsiteX9" fmla="*/ 0 w 863600"/>
              <a:gd name="connsiteY9" fmla="*/ 1615441 h 2741461"/>
              <a:gd name="connsiteX10" fmla="*/ 0 w 863600"/>
              <a:gd name="connsiteY10" fmla="*/ 1615441 h 2741461"/>
              <a:gd name="connsiteX11" fmla="*/ 0 w 863600"/>
              <a:gd name="connsiteY11" fmla="*/ 1013461 h 2741461"/>
              <a:gd name="connsiteX12" fmla="*/ 0 w 863600"/>
              <a:gd name="connsiteY12" fmla="*/ 221247 h 2741461"/>
              <a:gd name="connsiteX13" fmla="*/ 221247 w 863600"/>
              <a:gd name="connsiteY13" fmla="*/ 0 h 2741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3600" h="2741461">
                <a:moveTo>
                  <a:pt x="221247" y="0"/>
                </a:moveTo>
                <a:lnTo>
                  <a:pt x="863600" y="1"/>
                </a:lnTo>
                <a:lnTo>
                  <a:pt x="863600" y="140965"/>
                </a:lnTo>
                <a:lnTo>
                  <a:pt x="221247" y="140965"/>
                </a:lnTo>
                <a:cubicBezTo>
                  <a:pt x="176908" y="140965"/>
                  <a:pt x="140965" y="176908"/>
                  <a:pt x="140965" y="221247"/>
                </a:cubicBezTo>
                <a:lnTo>
                  <a:pt x="140965" y="1013461"/>
                </a:lnTo>
                <a:lnTo>
                  <a:pt x="140965" y="1013461"/>
                </a:lnTo>
                <a:lnTo>
                  <a:pt x="140965" y="2741461"/>
                </a:lnTo>
                <a:lnTo>
                  <a:pt x="1" y="2741461"/>
                </a:lnTo>
                <a:lnTo>
                  <a:pt x="0" y="1615441"/>
                </a:lnTo>
                <a:lnTo>
                  <a:pt x="0" y="1615441"/>
                </a:lnTo>
                <a:lnTo>
                  <a:pt x="0" y="1013461"/>
                </a:lnTo>
                <a:lnTo>
                  <a:pt x="0" y="221247"/>
                </a:lnTo>
                <a:cubicBezTo>
                  <a:pt x="0" y="99056"/>
                  <a:pt x="99056" y="0"/>
                  <a:pt x="221247" y="0"/>
                </a:cubicBez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2" name="MH_Other_3"/>
          <p:cNvSpPr/>
          <p:nvPr>
            <p:custDataLst>
              <p:tags r:id="rId4"/>
            </p:custDataLst>
          </p:nvPr>
        </p:nvSpPr>
        <p:spPr>
          <a:xfrm flipH="1">
            <a:off x="2691644" y="5237115"/>
            <a:ext cx="903288" cy="781050"/>
          </a:xfrm>
          <a:custGeom>
            <a:avLst/>
            <a:gdLst>
              <a:gd name="connsiteX0" fmla="*/ 221247 w 863600"/>
              <a:gd name="connsiteY0" fmla="*/ 0 h 746809"/>
              <a:gd name="connsiteX1" fmla="*/ 0 w 863600"/>
              <a:gd name="connsiteY1" fmla="*/ 221247 h 746809"/>
              <a:gd name="connsiteX2" fmla="*/ 0 w 863600"/>
              <a:gd name="connsiteY2" fmla="*/ 746809 h 746809"/>
              <a:gd name="connsiteX3" fmla="*/ 140965 w 863600"/>
              <a:gd name="connsiteY3" fmla="*/ 746809 h 746809"/>
              <a:gd name="connsiteX4" fmla="*/ 140965 w 863600"/>
              <a:gd name="connsiteY4" fmla="*/ 221247 h 746809"/>
              <a:gd name="connsiteX5" fmla="*/ 221247 w 863600"/>
              <a:gd name="connsiteY5" fmla="*/ 140965 h 746809"/>
              <a:gd name="connsiteX6" fmla="*/ 863600 w 863600"/>
              <a:gd name="connsiteY6" fmla="*/ 140965 h 746809"/>
              <a:gd name="connsiteX7" fmla="*/ 863600 w 863600"/>
              <a:gd name="connsiteY7" fmla="*/ 1 h 74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600" h="746809">
                <a:moveTo>
                  <a:pt x="221247" y="0"/>
                </a:moveTo>
                <a:cubicBezTo>
                  <a:pt x="99056" y="0"/>
                  <a:pt x="0" y="99056"/>
                  <a:pt x="0" y="221247"/>
                </a:cubicBezTo>
                <a:lnTo>
                  <a:pt x="0" y="746809"/>
                </a:lnTo>
                <a:lnTo>
                  <a:pt x="140965" y="746809"/>
                </a:lnTo>
                <a:lnTo>
                  <a:pt x="140965" y="221247"/>
                </a:lnTo>
                <a:cubicBezTo>
                  <a:pt x="140965" y="176908"/>
                  <a:pt x="176908" y="140965"/>
                  <a:pt x="221247" y="140965"/>
                </a:cubicBezTo>
                <a:lnTo>
                  <a:pt x="863600" y="140965"/>
                </a:lnTo>
                <a:lnTo>
                  <a:pt x="863600" y="1"/>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3" name="MH_Other_4"/>
          <p:cNvSpPr/>
          <p:nvPr>
            <p:custDataLst>
              <p:tags r:id="rId5"/>
            </p:custDataLst>
          </p:nvPr>
        </p:nvSpPr>
        <p:spPr>
          <a:xfrm flipH="1">
            <a:off x="3012319" y="4108403"/>
            <a:ext cx="903288" cy="1909762"/>
          </a:xfrm>
          <a:custGeom>
            <a:avLst/>
            <a:gdLst>
              <a:gd name="connsiteX0" fmla="*/ 221247 w 863600"/>
              <a:gd name="connsiteY0" fmla="*/ 0 h 1825043"/>
              <a:gd name="connsiteX1" fmla="*/ 0 w 863600"/>
              <a:gd name="connsiteY1" fmla="*/ 221247 h 1825043"/>
              <a:gd name="connsiteX2" fmla="*/ 0 w 863600"/>
              <a:gd name="connsiteY2" fmla="*/ 1013461 h 1825043"/>
              <a:gd name="connsiteX3" fmla="*/ 0 w 863600"/>
              <a:gd name="connsiteY3" fmla="*/ 1615441 h 1825043"/>
              <a:gd name="connsiteX4" fmla="*/ 0 w 863600"/>
              <a:gd name="connsiteY4" fmla="*/ 1825043 h 1825043"/>
              <a:gd name="connsiteX5" fmla="*/ 140965 w 863600"/>
              <a:gd name="connsiteY5" fmla="*/ 1825043 h 1825043"/>
              <a:gd name="connsiteX6" fmla="*/ 140965 w 863600"/>
              <a:gd name="connsiteY6" fmla="*/ 1013461 h 1825043"/>
              <a:gd name="connsiteX7" fmla="*/ 140965 w 863600"/>
              <a:gd name="connsiteY7" fmla="*/ 221247 h 1825043"/>
              <a:gd name="connsiteX8" fmla="*/ 221247 w 863600"/>
              <a:gd name="connsiteY8" fmla="*/ 140965 h 1825043"/>
              <a:gd name="connsiteX9" fmla="*/ 863600 w 863600"/>
              <a:gd name="connsiteY9" fmla="*/ 140965 h 1825043"/>
              <a:gd name="connsiteX10" fmla="*/ 863600 w 863600"/>
              <a:gd name="connsiteY10" fmla="*/ 1 h 182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00" h="1825043">
                <a:moveTo>
                  <a:pt x="221247" y="0"/>
                </a:moveTo>
                <a:cubicBezTo>
                  <a:pt x="99056" y="0"/>
                  <a:pt x="0" y="99056"/>
                  <a:pt x="0" y="221247"/>
                </a:cubicBezTo>
                <a:lnTo>
                  <a:pt x="0" y="1013461"/>
                </a:lnTo>
                <a:lnTo>
                  <a:pt x="0" y="1615441"/>
                </a:lnTo>
                <a:lnTo>
                  <a:pt x="0" y="1825043"/>
                </a:lnTo>
                <a:lnTo>
                  <a:pt x="140965" y="1825043"/>
                </a:lnTo>
                <a:lnTo>
                  <a:pt x="140965" y="1013461"/>
                </a:lnTo>
                <a:lnTo>
                  <a:pt x="140965" y="221247"/>
                </a:lnTo>
                <a:cubicBezTo>
                  <a:pt x="140965" y="176908"/>
                  <a:pt x="176908" y="140965"/>
                  <a:pt x="221247" y="140965"/>
                </a:cubicBezTo>
                <a:lnTo>
                  <a:pt x="863600" y="140965"/>
                </a:lnTo>
                <a:lnTo>
                  <a:pt x="863600" y="1"/>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4" name="MH_Other_5"/>
          <p:cNvSpPr/>
          <p:nvPr>
            <p:custDataLst>
              <p:tags r:id="rId6"/>
            </p:custDataLst>
          </p:nvPr>
        </p:nvSpPr>
        <p:spPr>
          <a:xfrm flipH="1">
            <a:off x="2382082" y="2816973"/>
            <a:ext cx="903287" cy="3201193"/>
          </a:xfrm>
          <a:custGeom>
            <a:avLst/>
            <a:gdLst>
              <a:gd name="connsiteX0" fmla="*/ 221247 w 863600"/>
              <a:gd name="connsiteY0" fmla="*/ 0 h 3383233"/>
              <a:gd name="connsiteX1" fmla="*/ 0 w 863600"/>
              <a:gd name="connsiteY1" fmla="*/ 221247 h 3383233"/>
              <a:gd name="connsiteX2" fmla="*/ 0 w 863600"/>
              <a:gd name="connsiteY2" fmla="*/ 1547881 h 3383233"/>
              <a:gd name="connsiteX3" fmla="*/ 0 w 863600"/>
              <a:gd name="connsiteY3" fmla="*/ 1615441 h 3383233"/>
              <a:gd name="connsiteX4" fmla="*/ 1 w 863600"/>
              <a:gd name="connsiteY4" fmla="*/ 3383233 h 3383233"/>
              <a:gd name="connsiteX5" fmla="*/ 140965 w 863600"/>
              <a:gd name="connsiteY5" fmla="*/ 3383233 h 3383233"/>
              <a:gd name="connsiteX6" fmla="*/ 140965 w 863600"/>
              <a:gd name="connsiteY6" fmla="*/ 1547881 h 3383233"/>
              <a:gd name="connsiteX7" fmla="*/ 140964 w 863600"/>
              <a:gd name="connsiteY7" fmla="*/ 1547881 h 3383233"/>
              <a:gd name="connsiteX8" fmla="*/ 140965 w 863600"/>
              <a:gd name="connsiteY8" fmla="*/ 221247 h 3383233"/>
              <a:gd name="connsiteX9" fmla="*/ 221247 w 863600"/>
              <a:gd name="connsiteY9" fmla="*/ 140965 h 3383233"/>
              <a:gd name="connsiteX10" fmla="*/ 863600 w 863600"/>
              <a:gd name="connsiteY10" fmla="*/ 140965 h 3383233"/>
              <a:gd name="connsiteX11" fmla="*/ 863600 w 863600"/>
              <a:gd name="connsiteY11" fmla="*/ 1 h 338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3600" h="3383233">
                <a:moveTo>
                  <a:pt x="221247" y="0"/>
                </a:moveTo>
                <a:cubicBezTo>
                  <a:pt x="99056" y="0"/>
                  <a:pt x="0" y="99056"/>
                  <a:pt x="0" y="221247"/>
                </a:cubicBezTo>
                <a:lnTo>
                  <a:pt x="0" y="1547881"/>
                </a:lnTo>
                <a:lnTo>
                  <a:pt x="0" y="1615441"/>
                </a:lnTo>
                <a:lnTo>
                  <a:pt x="1" y="3383233"/>
                </a:lnTo>
                <a:lnTo>
                  <a:pt x="140965" y="3383233"/>
                </a:lnTo>
                <a:lnTo>
                  <a:pt x="140965" y="1547881"/>
                </a:lnTo>
                <a:lnTo>
                  <a:pt x="140964" y="1547881"/>
                </a:lnTo>
                <a:lnTo>
                  <a:pt x="140965" y="221247"/>
                </a:lnTo>
                <a:cubicBezTo>
                  <a:pt x="140965" y="176908"/>
                  <a:pt x="176908" y="140965"/>
                  <a:pt x="221247" y="140965"/>
                </a:cubicBezTo>
                <a:lnTo>
                  <a:pt x="863600" y="140965"/>
                </a:lnTo>
                <a:lnTo>
                  <a:pt x="863600" y="1"/>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15" name="MH_Other_6"/>
          <p:cNvSpPr/>
          <p:nvPr>
            <p:custDataLst>
              <p:tags r:id="rId7"/>
            </p:custDataLst>
          </p:nvPr>
        </p:nvSpPr>
        <p:spPr>
          <a:xfrm>
            <a:off x="5261808" y="4151266"/>
            <a:ext cx="504825" cy="504825"/>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B</a:t>
            </a:r>
            <a:endParaRPr lang="zh-CN" altLang="en-US" sz="2000" dirty="0">
              <a:solidFill>
                <a:srgbClr val="FFFFFF"/>
              </a:solidFill>
            </a:endParaRPr>
          </a:p>
        </p:txBody>
      </p:sp>
      <p:sp>
        <p:nvSpPr>
          <p:cNvPr id="16" name="MH_Other_7"/>
          <p:cNvSpPr/>
          <p:nvPr>
            <p:custDataLst>
              <p:tags r:id="rId8"/>
            </p:custDataLst>
          </p:nvPr>
        </p:nvSpPr>
        <p:spPr>
          <a:xfrm>
            <a:off x="4939545" y="2971753"/>
            <a:ext cx="506413" cy="506412"/>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D</a:t>
            </a:r>
            <a:endParaRPr lang="zh-CN" altLang="en-US" sz="2000" dirty="0">
              <a:solidFill>
                <a:srgbClr val="FFFFFF"/>
              </a:solidFill>
            </a:endParaRPr>
          </a:p>
        </p:txBody>
      </p:sp>
      <p:sp>
        <p:nvSpPr>
          <p:cNvPr id="17" name="MH_Other_8"/>
          <p:cNvSpPr/>
          <p:nvPr>
            <p:custDataLst>
              <p:tags r:id="rId9"/>
            </p:custDataLst>
          </p:nvPr>
        </p:nvSpPr>
        <p:spPr>
          <a:xfrm flipH="1">
            <a:off x="2216982" y="5059316"/>
            <a:ext cx="506412" cy="506413"/>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A</a:t>
            </a:r>
            <a:endParaRPr lang="zh-CN" altLang="en-US" sz="2000" dirty="0">
              <a:solidFill>
                <a:srgbClr val="FFFFFF"/>
              </a:solidFill>
            </a:endParaRPr>
          </a:p>
        </p:txBody>
      </p:sp>
      <p:sp>
        <p:nvSpPr>
          <p:cNvPr id="18" name="MH_Other_9"/>
          <p:cNvSpPr/>
          <p:nvPr>
            <p:custDataLst>
              <p:tags r:id="rId10"/>
            </p:custDataLst>
          </p:nvPr>
        </p:nvSpPr>
        <p:spPr>
          <a:xfrm flipH="1">
            <a:off x="2539245" y="3930603"/>
            <a:ext cx="504825" cy="506412"/>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C</a:t>
            </a:r>
            <a:endParaRPr lang="zh-CN" altLang="en-US" sz="2000" dirty="0">
              <a:solidFill>
                <a:srgbClr val="FFFFFF"/>
              </a:solidFill>
            </a:endParaRPr>
          </a:p>
        </p:txBody>
      </p:sp>
      <p:sp>
        <p:nvSpPr>
          <p:cNvPr id="19" name="MH_Other_10"/>
          <p:cNvSpPr/>
          <p:nvPr>
            <p:custDataLst>
              <p:tags r:id="rId11"/>
            </p:custDataLst>
          </p:nvPr>
        </p:nvSpPr>
        <p:spPr>
          <a:xfrm flipH="1">
            <a:off x="1952097" y="2619208"/>
            <a:ext cx="506413" cy="506413"/>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E</a:t>
            </a:r>
            <a:endParaRPr lang="zh-CN" altLang="en-US" sz="2000" dirty="0">
              <a:solidFill>
                <a:srgbClr val="FFFFFF"/>
              </a:solidFill>
            </a:endParaRPr>
          </a:p>
        </p:txBody>
      </p:sp>
      <p:sp>
        <p:nvSpPr>
          <p:cNvPr id="20" name="MH_Desc_1"/>
          <p:cNvSpPr txBox="1"/>
          <p:nvPr>
            <p:custDataLst>
              <p:tags r:id="rId12"/>
            </p:custDataLst>
          </p:nvPr>
        </p:nvSpPr>
        <p:spPr>
          <a:xfrm>
            <a:off x="1029533" y="6035628"/>
            <a:ext cx="5775325" cy="438144"/>
          </a:xfrm>
          <a:prstGeom prst="rect">
            <a:avLst/>
          </a:prstGeom>
          <a:noFill/>
        </p:spPr>
        <p:txBody>
          <a:bodyPr lIns="72000" tIns="72000" rIns="72000" bIns="0">
            <a:normAutofit/>
          </a:bodyPr>
          <a:lstStyle/>
          <a:p>
            <a:pPr algn="ctr">
              <a:lnSpc>
                <a:spcPct val="130000"/>
              </a:lnSpc>
              <a:defRPr/>
            </a:pPr>
            <a:r>
              <a:rPr lang="zh-CN" altLang="en-US" dirty="0">
                <a:latin typeface="微软雅黑" panose="020B0503020204020204" pitchFamily="34" charset="-122"/>
                <a:ea typeface="微软雅黑" panose="020B0503020204020204" pitchFamily="34" charset="-122"/>
              </a:rPr>
              <a:t>行政办公自动化管理信息系统</a:t>
            </a:r>
            <a:endParaRPr lang="zh-CN" altLang="en-US" dirty="0">
              <a:latin typeface="微软雅黑" panose="020B0503020204020204" pitchFamily="34" charset="-122"/>
              <a:ea typeface="微软雅黑" panose="020B0503020204020204" pitchFamily="34" charset="-122"/>
            </a:endParaRPr>
          </a:p>
        </p:txBody>
      </p:sp>
      <p:cxnSp>
        <p:nvCxnSpPr>
          <p:cNvPr id="21" name="MH_Other_11"/>
          <p:cNvCxnSpPr/>
          <p:nvPr>
            <p:custDataLst>
              <p:tags r:id="rId13"/>
            </p:custDataLst>
          </p:nvPr>
        </p:nvCxnSpPr>
        <p:spPr>
          <a:xfrm>
            <a:off x="1029533" y="6021340"/>
            <a:ext cx="5775325" cy="0"/>
          </a:xfrm>
          <a:prstGeom prst="line">
            <a:avLst/>
          </a:prstGeom>
          <a:ln>
            <a:solidFill>
              <a:srgbClr val="B2B2B2"/>
            </a:solidFill>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812461" y="5143245"/>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人事管理系统</a:t>
            </a:r>
            <a:endParaRPr lang="zh-CN" altLang="en-US" sz="1600" dirty="0">
              <a:latin typeface="微软雅黑" panose="020B0503020204020204" pitchFamily="34" charset="-122"/>
              <a:ea typeface="微软雅黑" panose="020B0503020204020204" pitchFamily="34" charset="-122"/>
            </a:endParaRPr>
          </a:p>
        </p:txBody>
      </p:sp>
      <p:sp>
        <p:nvSpPr>
          <p:cNvPr id="23" name="文本框 22"/>
          <p:cNvSpPr txBox="1"/>
          <p:nvPr/>
        </p:nvSpPr>
        <p:spPr>
          <a:xfrm>
            <a:off x="1065669" y="4002626"/>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协同办公系统</a:t>
            </a:r>
            <a:endParaRPr lang="zh-CN" altLang="en-US" sz="1600"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5821412" y="2379649"/>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财务管理系统</a:t>
            </a:r>
            <a:endParaRPr lang="zh-CN" altLang="en-US" sz="16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5502556" y="3055682"/>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资产管理系统</a:t>
            </a:r>
            <a:endParaRPr lang="zh-CN" altLang="en-US" sz="1600"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5753933" y="4267738"/>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后勤管理系统</a:t>
            </a:r>
            <a:endParaRPr lang="zh-CN" altLang="en-US" sz="1600" dirty="0">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7373257" y="1553029"/>
            <a:ext cx="0" cy="4482599"/>
          </a:xfrm>
          <a:prstGeom prst="line">
            <a:avLst/>
          </a:prstGeom>
          <a:ln>
            <a:solidFill>
              <a:srgbClr val="319095"/>
            </a:solidFill>
            <a:prstDash val="dash"/>
          </a:ln>
        </p:spPr>
        <p:style>
          <a:lnRef idx="1">
            <a:schemeClr val="accent1"/>
          </a:lnRef>
          <a:fillRef idx="0">
            <a:schemeClr val="accent1"/>
          </a:fillRef>
          <a:effectRef idx="0">
            <a:schemeClr val="accent1"/>
          </a:effectRef>
          <a:fontRef idx="minor">
            <a:schemeClr val="tx1"/>
          </a:fontRef>
        </p:style>
      </p:cxnSp>
      <p:sp>
        <p:nvSpPr>
          <p:cNvPr id="29" name="KSO_Shape"/>
          <p:cNvSpPr>
            <a:spLocks noChangeAspect="1"/>
          </p:cNvSpPr>
          <p:nvPr/>
        </p:nvSpPr>
        <p:spPr>
          <a:xfrm>
            <a:off x="11154814" y="1151301"/>
            <a:ext cx="768746" cy="520185"/>
          </a:xfrm>
          <a:custGeom>
            <a:avLst/>
            <a:gdLst/>
            <a:ahLst/>
            <a:cxnLst/>
            <a:rect l="l" t="t" r="r" b="b"/>
            <a:pathLst>
              <a:path w="3095883" h="2092590">
                <a:moveTo>
                  <a:pt x="1714326" y="115005"/>
                </a:moveTo>
                <a:cubicBezTo>
                  <a:pt x="1363633" y="115005"/>
                  <a:pt x="1067904" y="350339"/>
                  <a:pt x="980351" y="672716"/>
                </a:cubicBezTo>
                <a:cubicBezTo>
                  <a:pt x="1054204" y="688080"/>
                  <a:pt x="1123613" y="714214"/>
                  <a:pt x="1186949" y="749118"/>
                </a:cubicBezTo>
                <a:lnTo>
                  <a:pt x="1146949" y="851829"/>
                </a:lnTo>
                <a:cubicBezTo>
                  <a:pt x="1045110" y="792678"/>
                  <a:pt x="924045" y="759572"/>
                  <a:pt x="794454" y="759572"/>
                </a:cubicBezTo>
                <a:cubicBezTo>
                  <a:pt x="421493" y="759572"/>
                  <a:pt x="119149" y="1033787"/>
                  <a:pt x="119149" y="1372048"/>
                </a:cubicBezTo>
                <a:cubicBezTo>
                  <a:pt x="119149" y="1679144"/>
                  <a:pt x="368346" y="1933451"/>
                  <a:pt x="693810" y="1973790"/>
                </a:cubicBezTo>
                <a:lnTo>
                  <a:pt x="2644062" y="1973790"/>
                </a:lnTo>
                <a:cubicBezTo>
                  <a:pt x="2845151" y="1916500"/>
                  <a:pt x="2989619" y="1749402"/>
                  <a:pt x="2989619" y="1552531"/>
                </a:cubicBezTo>
                <a:cubicBezTo>
                  <a:pt x="2989619" y="1330357"/>
                  <a:pt x="2805628" y="1146101"/>
                  <a:pt x="2564544" y="1113415"/>
                </a:cubicBezTo>
                <a:cubicBezTo>
                  <a:pt x="2546404" y="1180567"/>
                  <a:pt x="2519482" y="1244124"/>
                  <a:pt x="2485002" y="1303018"/>
                </a:cubicBezTo>
                <a:lnTo>
                  <a:pt x="2377950" y="1260252"/>
                </a:lnTo>
                <a:cubicBezTo>
                  <a:pt x="2444874" y="1149958"/>
                  <a:pt x="2481419" y="1020296"/>
                  <a:pt x="2481419" y="882098"/>
                </a:cubicBezTo>
                <a:cubicBezTo>
                  <a:pt x="2481419" y="458444"/>
                  <a:pt x="2137980" y="115005"/>
                  <a:pt x="1714326" y="115005"/>
                </a:cubicBezTo>
                <a:close/>
                <a:moveTo>
                  <a:pt x="1714326" y="0"/>
                </a:moveTo>
                <a:cubicBezTo>
                  <a:pt x="2201495" y="0"/>
                  <a:pt x="2596424" y="394929"/>
                  <a:pt x="2596424" y="882098"/>
                </a:cubicBezTo>
                <a:cubicBezTo>
                  <a:pt x="2596424" y="929587"/>
                  <a:pt x="2592672" y="976199"/>
                  <a:pt x="2584027" y="1021384"/>
                </a:cubicBezTo>
                <a:cubicBezTo>
                  <a:pt x="2874515" y="1061994"/>
                  <a:pt x="3095883" y="1284452"/>
                  <a:pt x="3095883" y="1552530"/>
                </a:cubicBezTo>
                <a:cubicBezTo>
                  <a:pt x="3095883" y="1808471"/>
                  <a:pt x="2894108" y="2022828"/>
                  <a:pt x="2623005" y="2077281"/>
                </a:cubicBezTo>
                <a:cubicBezTo>
                  <a:pt x="2590159" y="2087878"/>
                  <a:pt x="2555435" y="2092590"/>
                  <a:pt x="2519757" y="2092590"/>
                </a:cubicBezTo>
                <a:lnTo>
                  <a:pt x="2483815" y="2092590"/>
                </a:lnTo>
                <a:lnTo>
                  <a:pt x="719703" y="2092590"/>
                </a:lnTo>
                <a:cubicBezTo>
                  <a:pt x="662513" y="2092590"/>
                  <a:pt x="607773" y="2080483"/>
                  <a:pt x="557775" y="2057460"/>
                </a:cubicBezTo>
                <a:cubicBezTo>
                  <a:pt x="234310" y="1968384"/>
                  <a:pt x="0" y="1695034"/>
                  <a:pt x="0" y="1372049"/>
                </a:cubicBezTo>
                <a:cubicBezTo>
                  <a:pt x="0" y="974105"/>
                  <a:pt x="355689" y="651508"/>
                  <a:pt x="794454" y="651508"/>
                </a:cubicBezTo>
                <a:lnTo>
                  <a:pt x="864744" y="655744"/>
                </a:lnTo>
                <a:lnTo>
                  <a:pt x="862837" y="654982"/>
                </a:lnTo>
                <a:cubicBezTo>
                  <a:pt x="962103" y="277743"/>
                  <a:pt x="1305780" y="0"/>
                  <a:pt x="171432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0"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0" name="文本框 29"/>
          <p:cNvSpPr txBox="1"/>
          <p:nvPr/>
        </p:nvSpPr>
        <p:spPr>
          <a:xfrm>
            <a:off x="11374719" y="1284014"/>
            <a:ext cx="357790" cy="369332"/>
          </a:xfrm>
          <a:prstGeom prst="rect">
            <a:avLst/>
          </a:prstGeom>
          <a:noFill/>
        </p:spPr>
        <p:txBody>
          <a:bodyPr wrap="none" rtlCol="0">
            <a:spAutoFit/>
          </a:bodyPr>
          <a:lstStyle/>
          <a:p>
            <a:pPr algn="l"/>
            <a:r>
              <a:rPr lang="en-US" altLang="zh-CN" b="1" dirty="0">
                <a:solidFill>
                  <a:srgbClr val="3C6AB1"/>
                </a:solidFill>
                <a:latin typeface="微软雅黑" panose="020B0503020204020204" pitchFamily="34" charset="-122"/>
                <a:ea typeface="微软雅黑" panose="020B0503020204020204" pitchFamily="34" charset="-122"/>
              </a:rPr>
              <a:t>A</a:t>
            </a:r>
            <a:endParaRPr lang="zh-CN" altLang="en-US" sz="1600" b="1" dirty="0">
              <a:solidFill>
                <a:srgbClr val="3C6AB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8990390" y="2145740"/>
            <a:ext cx="1569660" cy="369332"/>
          </a:xfrm>
          <a:prstGeom prst="rect">
            <a:avLst/>
          </a:prstGeom>
          <a:noFill/>
          <a:effectLst>
            <a:outerShdw blurRad="25400" dist="50800" dir="5400000" algn="ctr" rotWithShape="0">
              <a:schemeClr val="bg2">
                <a:lumMod val="90000"/>
              </a:schemeClr>
            </a:outerShdw>
          </a:effectLst>
        </p:spPr>
        <p:txBody>
          <a:bodyPr wrap="none" rtlCol="0">
            <a:spAutoFit/>
          </a:bodyPr>
          <a:lstStyle/>
          <a:p>
            <a:pPr algn="l"/>
            <a:r>
              <a:rPr lang="zh-CN" altLang="en-US" dirty="0">
                <a:latin typeface="微软雅黑" panose="020B0503020204020204" pitchFamily="34" charset="-122"/>
                <a:ea typeface="微软雅黑" panose="020B0503020204020204" pitchFamily="34" charset="-122"/>
              </a:rPr>
              <a:t>人事管理系统</a:t>
            </a:r>
            <a:endParaRPr lang="zh-CN" altLang="en-US" dirty="0">
              <a:latin typeface="微软雅黑" panose="020B0503020204020204" pitchFamily="34" charset="-122"/>
              <a:ea typeface="微软雅黑" panose="020B0503020204020204" pitchFamily="34" charset="-122"/>
            </a:endParaRPr>
          </a:p>
        </p:txBody>
      </p:sp>
      <p:sp>
        <p:nvSpPr>
          <p:cNvPr id="33" name="矩形: 圆角 32"/>
          <p:cNvSpPr/>
          <p:nvPr/>
        </p:nvSpPr>
        <p:spPr>
          <a:xfrm>
            <a:off x="7717368" y="2877496"/>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职称评定管理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4" name="矩形: 圆角 33"/>
          <p:cNvSpPr/>
          <p:nvPr/>
        </p:nvSpPr>
        <p:spPr>
          <a:xfrm>
            <a:off x="9962321" y="2877496"/>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职工考核管理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5" name="矩形: 圆角 34"/>
          <p:cNvSpPr/>
          <p:nvPr/>
        </p:nvSpPr>
        <p:spPr>
          <a:xfrm>
            <a:off x="7717367" y="3542212"/>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人事档案管理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6" name="矩形: 圆角 35"/>
          <p:cNvSpPr/>
          <p:nvPr/>
        </p:nvSpPr>
        <p:spPr>
          <a:xfrm>
            <a:off x="7713084" y="4206808"/>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劳资福利管理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7" name="矩形: 圆角 36"/>
          <p:cNvSpPr/>
          <p:nvPr/>
        </p:nvSpPr>
        <p:spPr>
          <a:xfrm>
            <a:off x="7711950" y="4871404"/>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职工合同管理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8" name="矩形: 圆角 37"/>
          <p:cNvSpPr/>
          <p:nvPr/>
        </p:nvSpPr>
        <p:spPr>
          <a:xfrm>
            <a:off x="7711950" y="5536000"/>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教师培训管理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39" name="矩形: 圆角 38"/>
          <p:cNvSpPr/>
          <p:nvPr/>
        </p:nvSpPr>
        <p:spPr>
          <a:xfrm>
            <a:off x="9962321" y="3542212"/>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人事考勤管理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40" name="矩形: 圆角 39"/>
          <p:cNvSpPr/>
          <p:nvPr/>
        </p:nvSpPr>
        <p:spPr>
          <a:xfrm>
            <a:off x="9962321" y="4206808"/>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工作量管理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41" name="矩形: 圆角 40"/>
          <p:cNvSpPr/>
          <p:nvPr/>
        </p:nvSpPr>
        <p:spPr>
          <a:xfrm>
            <a:off x="9962320" y="4874967"/>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人事证书管理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42" name="矩形: 圆角 41"/>
          <p:cNvSpPr/>
          <p:nvPr/>
        </p:nvSpPr>
        <p:spPr>
          <a:xfrm>
            <a:off x="9945443" y="5536000"/>
            <a:ext cx="1737173" cy="460414"/>
          </a:xfrm>
          <a:prstGeom prst="roundRect">
            <a:avLst/>
          </a:prstGeom>
          <a:solidFill>
            <a:srgbClr val="F2F2F2"/>
          </a:solid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微软雅黑" panose="020B0503020204020204" pitchFamily="34" charset="-122"/>
                <a:ea typeface="微软雅黑" panose="020B0503020204020204" pitchFamily="34" charset="-122"/>
              </a:rPr>
              <a:t>人事异动管理</a:t>
            </a:r>
            <a:endParaRPr lang="zh-CN" altLang="en-US" sz="1600" dirty="0">
              <a:solidFill>
                <a:schemeClr val="tx1"/>
              </a:solidFill>
              <a:latin typeface="微软雅黑" panose="020B0503020204020204" pitchFamily="34" charset="-122"/>
              <a:ea typeface="微软雅黑" panose="020B0503020204020204" pitchFamily="34" charset="-122"/>
            </a:endParaRPr>
          </a:p>
        </p:txBody>
      </p:sp>
      <p:sp>
        <p:nvSpPr>
          <p:cNvPr id="44" name="MH_Other_5"/>
          <p:cNvSpPr/>
          <p:nvPr>
            <p:custDataLst>
              <p:tags r:id="rId14"/>
            </p:custDataLst>
          </p:nvPr>
        </p:nvSpPr>
        <p:spPr>
          <a:xfrm>
            <a:off x="4655773" y="2486772"/>
            <a:ext cx="692795" cy="3538537"/>
          </a:xfrm>
          <a:custGeom>
            <a:avLst/>
            <a:gdLst>
              <a:gd name="connsiteX0" fmla="*/ 221247 w 863600"/>
              <a:gd name="connsiteY0" fmla="*/ 0 h 3383233"/>
              <a:gd name="connsiteX1" fmla="*/ 0 w 863600"/>
              <a:gd name="connsiteY1" fmla="*/ 221247 h 3383233"/>
              <a:gd name="connsiteX2" fmla="*/ 0 w 863600"/>
              <a:gd name="connsiteY2" fmla="*/ 1547881 h 3383233"/>
              <a:gd name="connsiteX3" fmla="*/ 0 w 863600"/>
              <a:gd name="connsiteY3" fmla="*/ 1615441 h 3383233"/>
              <a:gd name="connsiteX4" fmla="*/ 1 w 863600"/>
              <a:gd name="connsiteY4" fmla="*/ 3383233 h 3383233"/>
              <a:gd name="connsiteX5" fmla="*/ 140965 w 863600"/>
              <a:gd name="connsiteY5" fmla="*/ 3383233 h 3383233"/>
              <a:gd name="connsiteX6" fmla="*/ 140965 w 863600"/>
              <a:gd name="connsiteY6" fmla="*/ 1547881 h 3383233"/>
              <a:gd name="connsiteX7" fmla="*/ 140964 w 863600"/>
              <a:gd name="connsiteY7" fmla="*/ 1547881 h 3383233"/>
              <a:gd name="connsiteX8" fmla="*/ 140965 w 863600"/>
              <a:gd name="connsiteY8" fmla="*/ 221247 h 3383233"/>
              <a:gd name="connsiteX9" fmla="*/ 221247 w 863600"/>
              <a:gd name="connsiteY9" fmla="*/ 140965 h 3383233"/>
              <a:gd name="connsiteX10" fmla="*/ 863600 w 863600"/>
              <a:gd name="connsiteY10" fmla="*/ 140965 h 3383233"/>
              <a:gd name="connsiteX11" fmla="*/ 863600 w 863600"/>
              <a:gd name="connsiteY11" fmla="*/ 1 h 338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3600" h="3383233">
                <a:moveTo>
                  <a:pt x="221247" y="0"/>
                </a:moveTo>
                <a:cubicBezTo>
                  <a:pt x="99056" y="0"/>
                  <a:pt x="0" y="99056"/>
                  <a:pt x="0" y="221247"/>
                </a:cubicBezTo>
                <a:lnTo>
                  <a:pt x="0" y="1547881"/>
                </a:lnTo>
                <a:lnTo>
                  <a:pt x="0" y="1615441"/>
                </a:lnTo>
                <a:lnTo>
                  <a:pt x="1" y="3383233"/>
                </a:lnTo>
                <a:lnTo>
                  <a:pt x="140965" y="3383233"/>
                </a:lnTo>
                <a:lnTo>
                  <a:pt x="140965" y="1547881"/>
                </a:lnTo>
                <a:lnTo>
                  <a:pt x="140964" y="1547881"/>
                </a:lnTo>
                <a:lnTo>
                  <a:pt x="140965" y="221247"/>
                </a:lnTo>
                <a:cubicBezTo>
                  <a:pt x="140965" y="176908"/>
                  <a:pt x="176908" y="140965"/>
                  <a:pt x="221247" y="140965"/>
                </a:cubicBezTo>
                <a:lnTo>
                  <a:pt x="863600" y="140965"/>
                </a:lnTo>
                <a:lnTo>
                  <a:pt x="863600" y="1"/>
                </a:lnTo>
                <a:close/>
              </a:path>
            </a:pathLst>
          </a:cu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sp>
        <p:nvSpPr>
          <p:cNvPr id="45" name="MH_Other_10"/>
          <p:cNvSpPr/>
          <p:nvPr>
            <p:custDataLst>
              <p:tags r:id="rId15"/>
            </p:custDataLst>
          </p:nvPr>
        </p:nvSpPr>
        <p:spPr>
          <a:xfrm flipH="1">
            <a:off x="5317093" y="2292217"/>
            <a:ext cx="506413" cy="506413"/>
          </a:xfrm>
          <a:prstGeom prst="ellipse">
            <a:avLst/>
          </a:prstGeom>
          <a:solidFill>
            <a:srgbClr val="3C6AB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000" dirty="0">
                <a:solidFill>
                  <a:srgbClr val="FFFFFF"/>
                </a:solidFill>
              </a:rPr>
              <a:t>F</a:t>
            </a:r>
            <a:endParaRPr lang="zh-CN" altLang="en-US" sz="2000" dirty="0">
              <a:solidFill>
                <a:srgbClr val="FFFFFF"/>
              </a:solidFill>
            </a:endParaRPr>
          </a:p>
        </p:txBody>
      </p:sp>
      <p:sp>
        <p:nvSpPr>
          <p:cNvPr id="46" name="文本框 45"/>
          <p:cNvSpPr txBox="1"/>
          <p:nvPr/>
        </p:nvSpPr>
        <p:spPr>
          <a:xfrm>
            <a:off x="454783" y="2686097"/>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科研管理系统</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9065260" y="133985"/>
            <a:ext cx="305752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23" name="矩形 22"/>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5" name="图片 24"/>
          <p:cNvPicPr>
            <a:picLocks noChangeAspect="1"/>
          </p:cNvPicPr>
          <p:nvPr/>
        </p:nvPicPr>
        <p:blipFill>
          <a:blip r:embed="rId1" cstate="print"/>
          <a:stretch>
            <a:fillRect/>
          </a:stretch>
        </p:blipFill>
        <p:spPr>
          <a:xfrm>
            <a:off x="280474" y="181755"/>
            <a:ext cx="1164476" cy="242163"/>
          </a:xfrm>
          <a:prstGeom prst="rect">
            <a:avLst/>
          </a:prstGeom>
        </p:spPr>
      </p:pic>
      <p:sp>
        <p:nvSpPr>
          <p:cNvPr id="26" name="矩形 25"/>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solidFill>
                  <a:schemeClr val="bg1">
                    <a:lumMod val="65000"/>
                  </a:schemeClr>
                </a:solidFill>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行政办公管理</a:t>
            </a:r>
            <a:endParaRPr lang="zh-CN" altLang="en-US" sz="1400" dirty="0">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280473" y="1644786"/>
            <a:ext cx="816325" cy="552380"/>
            <a:chOff x="11154813" y="1151301"/>
            <a:chExt cx="816325" cy="552380"/>
          </a:xfrm>
        </p:grpSpPr>
        <p:sp>
          <p:nvSpPr>
            <p:cNvPr id="28" name="KSO_Shape"/>
            <p:cNvSpPr>
              <a:spLocks noChangeAspect="1"/>
            </p:cNvSpPr>
            <p:nvPr/>
          </p:nvSpPr>
          <p:spPr>
            <a:xfrm>
              <a:off x="11154813" y="1151301"/>
              <a:ext cx="816325" cy="552380"/>
            </a:xfrm>
            <a:custGeom>
              <a:avLst/>
              <a:gdLst/>
              <a:ahLst/>
              <a:cxnLst/>
              <a:rect l="l" t="t" r="r" b="b"/>
              <a:pathLst>
                <a:path w="3095883" h="2092590">
                  <a:moveTo>
                    <a:pt x="1714326" y="115005"/>
                  </a:moveTo>
                  <a:cubicBezTo>
                    <a:pt x="1363633" y="115005"/>
                    <a:pt x="1067904" y="350339"/>
                    <a:pt x="980351" y="672716"/>
                  </a:cubicBezTo>
                  <a:cubicBezTo>
                    <a:pt x="1054204" y="688080"/>
                    <a:pt x="1123613" y="714214"/>
                    <a:pt x="1186949" y="749118"/>
                  </a:cubicBezTo>
                  <a:lnTo>
                    <a:pt x="1146949" y="851829"/>
                  </a:lnTo>
                  <a:cubicBezTo>
                    <a:pt x="1045110" y="792678"/>
                    <a:pt x="924045" y="759572"/>
                    <a:pt x="794454" y="759572"/>
                  </a:cubicBezTo>
                  <a:cubicBezTo>
                    <a:pt x="421493" y="759572"/>
                    <a:pt x="119149" y="1033787"/>
                    <a:pt x="119149" y="1372048"/>
                  </a:cubicBezTo>
                  <a:cubicBezTo>
                    <a:pt x="119149" y="1679144"/>
                    <a:pt x="368346" y="1933451"/>
                    <a:pt x="693810" y="1973790"/>
                  </a:cubicBezTo>
                  <a:lnTo>
                    <a:pt x="2644062" y="1973790"/>
                  </a:lnTo>
                  <a:cubicBezTo>
                    <a:pt x="2845151" y="1916500"/>
                    <a:pt x="2989619" y="1749402"/>
                    <a:pt x="2989619" y="1552531"/>
                  </a:cubicBezTo>
                  <a:cubicBezTo>
                    <a:pt x="2989619" y="1330357"/>
                    <a:pt x="2805628" y="1146101"/>
                    <a:pt x="2564544" y="1113415"/>
                  </a:cubicBezTo>
                  <a:cubicBezTo>
                    <a:pt x="2546404" y="1180567"/>
                    <a:pt x="2519482" y="1244124"/>
                    <a:pt x="2485002" y="1303018"/>
                  </a:cubicBezTo>
                  <a:lnTo>
                    <a:pt x="2377950" y="1260252"/>
                  </a:lnTo>
                  <a:cubicBezTo>
                    <a:pt x="2444874" y="1149958"/>
                    <a:pt x="2481419" y="1020296"/>
                    <a:pt x="2481419" y="882098"/>
                  </a:cubicBezTo>
                  <a:cubicBezTo>
                    <a:pt x="2481419" y="458444"/>
                    <a:pt x="2137980" y="115005"/>
                    <a:pt x="1714326" y="115005"/>
                  </a:cubicBezTo>
                  <a:close/>
                  <a:moveTo>
                    <a:pt x="1714326" y="0"/>
                  </a:moveTo>
                  <a:cubicBezTo>
                    <a:pt x="2201495" y="0"/>
                    <a:pt x="2596424" y="394929"/>
                    <a:pt x="2596424" y="882098"/>
                  </a:cubicBezTo>
                  <a:cubicBezTo>
                    <a:pt x="2596424" y="929587"/>
                    <a:pt x="2592672" y="976199"/>
                    <a:pt x="2584027" y="1021384"/>
                  </a:cubicBezTo>
                  <a:cubicBezTo>
                    <a:pt x="2874515" y="1061994"/>
                    <a:pt x="3095883" y="1284452"/>
                    <a:pt x="3095883" y="1552530"/>
                  </a:cubicBezTo>
                  <a:cubicBezTo>
                    <a:pt x="3095883" y="1808471"/>
                    <a:pt x="2894108" y="2022828"/>
                    <a:pt x="2623005" y="2077281"/>
                  </a:cubicBezTo>
                  <a:cubicBezTo>
                    <a:pt x="2590159" y="2087878"/>
                    <a:pt x="2555435" y="2092590"/>
                    <a:pt x="2519757" y="2092590"/>
                  </a:cubicBezTo>
                  <a:lnTo>
                    <a:pt x="2483815" y="2092590"/>
                  </a:lnTo>
                  <a:lnTo>
                    <a:pt x="719703" y="2092590"/>
                  </a:lnTo>
                  <a:cubicBezTo>
                    <a:pt x="662513" y="2092590"/>
                    <a:pt x="607773" y="2080483"/>
                    <a:pt x="557775" y="2057460"/>
                  </a:cubicBezTo>
                  <a:cubicBezTo>
                    <a:pt x="234310" y="1968384"/>
                    <a:pt x="0" y="1695034"/>
                    <a:pt x="0" y="1372049"/>
                  </a:cubicBezTo>
                  <a:cubicBezTo>
                    <a:pt x="0" y="974105"/>
                    <a:pt x="355689" y="651508"/>
                    <a:pt x="794454" y="651508"/>
                  </a:cubicBezTo>
                  <a:lnTo>
                    <a:pt x="864744" y="655744"/>
                  </a:lnTo>
                  <a:lnTo>
                    <a:pt x="862837" y="654982"/>
                  </a:lnTo>
                  <a:cubicBezTo>
                    <a:pt x="962103" y="277743"/>
                    <a:pt x="1305780" y="0"/>
                    <a:pt x="171432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0"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29" name="文本框 28"/>
            <p:cNvSpPr txBox="1"/>
            <p:nvPr/>
          </p:nvSpPr>
          <p:spPr>
            <a:xfrm>
              <a:off x="11270856" y="1333580"/>
              <a:ext cx="566181" cy="369332"/>
            </a:xfrm>
            <a:prstGeom prst="rect">
              <a:avLst/>
            </a:prstGeom>
            <a:noFill/>
          </p:spPr>
          <p:txBody>
            <a:bodyPr wrap="none" rtlCol="0">
              <a:spAutoFit/>
            </a:bodyPr>
            <a:lstStyle/>
            <a:p>
              <a:pPr algn="l"/>
              <a:r>
                <a:rPr lang="en-US" altLang="zh-CN" b="1" dirty="0">
                  <a:solidFill>
                    <a:srgbClr val="3C6AB1"/>
                  </a:solidFill>
                  <a:latin typeface="微软雅黑" panose="020B0503020204020204" pitchFamily="34" charset="-122"/>
                  <a:ea typeface="微软雅黑" panose="020B0503020204020204" pitchFamily="34" charset="-122"/>
                </a:rPr>
                <a:t>B C</a:t>
              </a:r>
              <a:endParaRPr lang="zh-CN" altLang="en-US" sz="1600" b="1" dirty="0">
                <a:solidFill>
                  <a:srgbClr val="3C6AB1"/>
                </a:solidFill>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664847" y="2442751"/>
            <a:ext cx="4386035" cy="3862840"/>
            <a:chOff x="4540251" y="1957389"/>
            <a:chExt cx="3111499" cy="2830511"/>
          </a:xfrm>
        </p:grpSpPr>
        <p:sp>
          <p:nvSpPr>
            <p:cNvPr id="32" name="MH_Other_1"/>
            <p:cNvSpPr/>
            <p:nvPr>
              <p:custDataLst>
                <p:tags r:id="rId2"/>
              </p:custDataLst>
            </p:nvPr>
          </p:nvSpPr>
          <p:spPr>
            <a:xfrm>
              <a:off x="5588000" y="1957389"/>
              <a:ext cx="1016000"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3" name="MH_Other_2"/>
            <p:cNvSpPr/>
            <p:nvPr>
              <p:custDataLst>
                <p:tags r:id="rId3"/>
              </p:custDataLst>
            </p:nvPr>
          </p:nvSpPr>
          <p:spPr>
            <a:xfrm>
              <a:off x="5068888" y="2849564"/>
              <a:ext cx="1014412"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4" name="MH_Other_3"/>
            <p:cNvSpPr/>
            <p:nvPr>
              <p:custDataLst>
                <p:tags r:id="rId4"/>
              </p:custDataLst>
            </p:nvPr>
          </p:nvSpPr>
          <p:spPr>
            <a:xfrm>
              <a:off x="6108701" y="2849564"/>
              <a:ext cx="1014413"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5" name="MH_Other_4"/>
            <p:cNvSpPr/>
            <p:nvPr>
              <p:custDataLst>
                <p:tags r:id="rId5"/>
              </p:custDataLst>
            </p:nvPr>
          </p:nvSpPr>
          <p:spPr>
            <a:xfrm>
              <a:off x="4540251" y="3741739"/>
              <a:ext cx="1014413"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6" name="MH_Other_5"/>
            <p:cNvSpPr/>
            <p:nvPr>
              <p:custDataLst>
                <p:tags r:id="rId6"/>
              </p:custDataLst>
            </p:nvPr>
          </p:nvSpPr>
          <p:spPr>
            <a:xfrm>
              <a:off x="5588000" y="3741739"/>
              <a:ext cx="1016000"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7" name="MH_Other_6"/>
            <p:cNvSpPr/>
            <p:nvPr>
              <p:custDataLst>
                <p:tags r:id="rId7"/>
              </p:custDataLst>
            </p:nvPr>
          </p:nvSpPr>
          <p:spPr>
            <a:xfrm>
              <a:off x="6637338" y="3741739"/>
              <a:ext cx="1014412" cy="1036637"/>
            </a:xfrm>
            <a:prstGeom prst="diamond">
              <a:avLst/>
            </a:prstGeom>
            <a:solidFill>
              <a:schemeClr val="accent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600">
                <a:solidFill>
                  <a:srgbClr val="333333"/>
                </a:solidFill>
                <a:latin typeface="微软雅黑" panose="020B0503020204020204" pitchFamily="34" charset="-122"/>
                <a:ea typeface="微软雅黑" panose="020B0503020204020204" pitchFamily="34" charset="-122"/>
              </a:endParaRPr>
            </a:p>
          </p:txBody>
        </p:sp>
        <p:sp>
          <p:nvSpPr>
            <p:cNvPr id="38" name="MH_SubTitle_1"/>
            <p:cNvSpPr/>
            <p:nvPr>
              <p:custDataLst>
                <p:tags r:id="rId8"/>
              </p:custDataLst>
            </p:nvPr>
          </p:nvSpPr>
          <p:spPr>
            <a:xfrm>
              <a:off x="5588000" y="2033588"/>
              <a:ext cx="1016000"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餐厅管理</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
          <p:nvSpPr>
            <p:cNvPr id="39" name="MH_SubTitle_2"/>
            <p:cNvSpPr/>
            <p:nvPr>
              <p:custDataLst>
                <p:tags r:id="rId9"/>
              </p:custDataLst>
            </p:nvPr>
          </p:nvSpPr>
          <p:spPr>
            <a:xfrm>
              <a:off x="5068888" y="2925763"/>
              <a:ext cx="1014412"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超市管理</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
          <p:nvSpPr>
            <p:cNvPr id="40" name="MH_SubTitle_3"/>
            <p:cNvSpPr/>
            <p:nvPr>
              <p:custDataLst>
                <p:tags r:id="rId10"/>
              </p:custDataLst>
            </p:nvPr>
          </p:nvSpPr>
          <p:spPr>
            <a:xfrm>
              <a:off x="6108701" y="2925763"/>
              <a:ext cx="1014413"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医疗管理</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
          <p:nvSpPr>
            <p:cNvPr id="41" name="MH_SubTitle_4"/>
            <p:cNvSpPr/>
            <p:nvPr>
              <p:custDataLst>
                <p:tags r:id="rId11"/>
              </p:custDataLst>
            </p:nvPr>
          </p:nvSpPr>
          <p:spPr>
            <a:xfrm>
              <a:off x="4540251" y="3817938"/>
              <a:ext cx="1014413"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安保管理</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
          <p:nvSpPr>
            <p:cNvPr id="42" name="MH_SubTitle_5"/>
            <p:cNvSpPr/>
            <p:nvPr>
              <p:custDataLst>
                <p:tags r:id="rId12"/>
              </p:custDataLst>
            </p:nvPr>
          </p:nvSpPr>
          <p:spPr>
            <a:xfrm>
              <a:off x="5588000" y="3817938"/>
              <a:ext cx="1016000"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在线保修</a:t>
              </a:r>
              <a:endParaRPr lang="en-US" altLang="zh-CN" sz="1600" dirty="0">
                <a:solidFill>
                  <a:srgbClr val="333333"/>
                </a:solidFill>
                <a:latin typeface="微软雅黑" panose="020B0503020204020204" pitchFamily="34" charset="-122"/>
                <a:ea typeface="微软雅黑" panose="020B0503020204020204" pitchFamily="34" charset="-122"/>
              </a:endParaRPr>
            </a:p>
          </p:txBody>
        </p:sp>
        <p:sp>
          <p:nvSpPr>
            <p:cNvPr id="43" name="MH_SubTitle_6"/>
            <p:cNvSpPr/>
            <p:nvPr>
              <p:custDataLst>
                <p:tags r:id="rId13"/>
              </p:custDataLst>
            </p:nvPr>
          </p:nvSpPr>
          <p:spPr>
            <a:xfrm>
              <a:off x="6637338" y="3817938"/>
              <a:ext cx="1014412" cy="969962"/>
            </a:xfrm>
            <a:custGeom>
              <a:avLst/>
              <a:gdLst>
                <a:gd name="connsiteX0" fmla="*/ 0 w 1306286"/>
                <a:gd name="connsiteY0" fmla="*/ 653143 h 1306286"/>
                <a:gd name="connsiteX1" fmla="*/ 653143 w 1306286"/>
                <a:gd name="connsiteY1" fmla="*/ 0 h 1306286"/>
                <a:gd name="connsiteX2" fmla="*/ 1306286 w 1306286"/>
                <a:gd name="connsiteY2" fmla="*/ 653143 h 1306286"/>
                <a:gd name="connsiteX3" fmla="*/ 653143 w 1306286"/>
                <a:gd name="connsiteY3" fmla="*/ 1306286 h 1306286"/>
                <a:gd name="connsiteX4" fmla="*/ 0 w 1306286"/>
                <a:gd name="connsiteY4" fmla="*/ 653143 h 1306286"/>
                <a:gd name="connsiteX0-1" fmla="*/ 0 w 1306286"/>
                <a:gd name="connsiteY0-2" fmla="*/ 595086 h 1248229"/>
                <a:gd name="connsiteX1-3" fmla="*/ 653143 w 1306286"/>
                <a:gd name="connsiteY1-4" fmla="*/ 0 h 1248229"/>
                <a:gd name="connsiteX2-5" fmla="*/ 1306286 w 1306286"/>
                <a:gd name="connsiteY2-6" fmla="*/ 595086 h 1248229"/>
                <a:gd name="connsiteX3-7" fmla="*/ 653143 w 1306286"/>
                <a:gd name="connsiteY3-8" fmla="*/ 1248229 h 1248229"/>
                <a:gd name="connsiteX4-9" fmla="*/ 0 w 1306286"/>
                <a:gd name="connsiteY4-10" fmla="*/ 595086 h 124822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306286" h="1248229">
                  <a:moveTo>
                    <a:pt x="0" y="595086"/>
                  </a:moveTo>
                  <a:lnTo>
                    <a:pt x="653143" y="0"/>
                  </a:lnTo>
                  <a:lnTo>
                    <a:pt x="1306286" y="595086"/>
                  </a:lnTo>
                  <a:lnTo>
                    <a:pt x="653143" y="1248229"/>
                  </a:lnTo>
                  <a:lnTo>
                    <a:pt x="0" y="595086"/>
                  </a:lnTo>
                  <a:close/>
                </a:path>
              </a:pathLst>
            </a:custGeom>
            <a:solidFill>
              <a:schemeClr val="accent1">
                <a:lumMod val="20000"/>
                <a:lumOff val="80000"/>
              </a:schemeClr>
            </a:solidFill>
            <a:ln w="12700" cmpd="sng">
              <a:noFill/>
            </a:ln>
            <a:effectLst>
              <a:outerShdw blurRad="76200" dist="38100" dir="78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600" dirty="0">
                  <a:solidFill>
                    <a:srgbClr val="333333"/>
                  </a:solidFill>
                  <a:latin typeface="微软雅黑" panose="020B0503020204020204" pitchFamily="34" charset="-122"/>
                  <a:ea typeface="微软雅黑" panose="020B0503020204020204" pitchFamily="34" charset="-122"/>
                </a:rPr>
                <a:t>后勤人员管理</a:t>
              </a:r>
              <a:endParaRPr lang="en-US" altLang="zh-CN" sz="1600" dirty="0">
                <a:solidFill>
                  <a:srgbClr val="333333"/>
                </a:solidFill>
                <a:latin typeface="微软雅黑" panose="020B0503020204020204" pitchFamily="34" charset="-122"/>
                <a:ea typeface="微软雅黑" panose="020B0503020204020204" pitchFamily="34" charset="-122"/>
              </a:endParaRPr>
            </a:p>
          </p:txBody>
        </p:sp>
      </p:grpSp>
      <p:sp>
        <p:nvSpPr>
          <p:cNvPr id="44" name="文本框 43"/>
          <p:cNvSpPr txBox="1"/>
          <p:nvPr/>
        </p:nvSpPr>
        <p:spPr>
          <a:xfrm>
            <a:off x="2125162" y="1769974"/>
            <a:ext cx="1569660" cy="369332"/>
          </a:xfrm>
          <a:prstGeom prst="rect">
            <a:avLst/>
          </a:prstGeom>
          <a:noFill/>
          <a:effectLst>
            <a:outerShdw blurRad="25400" dist="50800" dir="5400000" algn="ctr" rotWithShape="0">
              <a:schemeClr val="bg2">
                <a:lumMod val="90000"/>
              </a:schemeClr>
            </a:outerShdw>
          </a:effectLst>
        </p:spPr>
        <p:txBody>
          <a:bodyPr wrap="none" rtlCol="0">
            <a:spAutoFit/>
          </a:bodyPr>
          <a:lstStyle/>
          <a:p>
            <a:pPr algn="l"/>
            <a:r>
              <a:rPr lang="zh-CN" altLang="en-US" dirty="0">
                <a:latin typeface="微软雅黑" panose="020B0503020204020204" pitchFamily="34" charset="-122"/>
                <a:ea typeface="微软雅黑" panose="020B0503020204020204" pitchFamily="34" charset="-122"/>
              </a:rPr>
              <a:t>后勤管理系统</a:t>
            </a:r>
            <a:endParaRPr lang="zh-CN" altLang="en-US" dirty="0">
              <a:latin typeface="微软雅黑" panose="020B0503020204020204" pitchFamily="34" charset="-122"/>
              <a:ea typeface="微软雅黑" panose="020B0503020204020204" pitchFamily="34" charset="-122"/>
            </a:endParaRPr>
          </a:p>
        </p:txBody>
      </p:sp>
      <p:cxnSp>
        <p:nvCxnSpPr>
          <p:cNvPr id="45" name="直接连接符 44"/>
          <p:cNvCxnSpPr/>
          <p:nvPr/>
        </p:nvCxnSpPr>
        <p:spPr>
          <a:xfrm>
            <a:off x="6096000" y="1973943"/>
            <a:ext cx="0" cy="4482599"/>
          </a:xfrm>
          <a:prstGeom prst="line">
            <a:avLst/>
          </a:prstGeom>
          <a:ln>
            <a:solidFill>
              <a:srgbClr val="319095"/>
            </a:solidFill>
            <a:prstDash val="dash"/>
          </a:ln>
        </p:spPr>
        <p:style>
          <a:lnRef idx="1">
            <a:schemeClr val="accent1"/>
          </a:lnRef>
          <a:fillRef idx="0">
            <a:schemeClr val="accent1"/>
          </a:fillRef>
          <a:effectRef idx="0">
            <a:schemeClr val="accent1"/>
          </a:effectRef>
          <a:fontRef idx="minor">
            <a:schemeClr val="tx1"/>
          </a:fontRef>
        </p:style>
      </p:cxnSp>
      <p:sp>
        <p:nvSpPr>
          <p:cNvPr id="46" name="文本框 45"/>
          <p:cNvSpPr txBox="1"/>
          <p:nvPr/>
        </p:nvSpPr>
        <p:spPr>
          <a:xfrm>
            <a:off x="8257448" y="1769974"/>
            <a:ext cx="1569660" cy="369332"/>
          </a:xfrm>
          <a:prstGeom prst="rect">
            <a:avLst/>
          </a:prstGeom>
          <a:noFill/>
          <a:effectLst>
            <a:outerShdw blurRad="25400" dist="50800" dir="5400000" algn="ctr" rotWithShape="0">
              <a:schemeClr val="bg2">
                <a:lumMod val="90000"/>
              </a:schemeClr>
            </a:outerShdw>
          </a:effectLst>
        </p:spPr>
        <p:txBody>
          <a:bodyPr wrap="none" rtlCol="0">
            <a:spAutoFit/>
          </a:bodyPr>
          <a:lstStyle/>
          <a:p>
            <a:pPr algn="l"/>
            <a:r>
              <a:rPr lang="zh-CN" altLang="en-US" dirty="0">
                <a:latin typeface="微软雅黑" panose="020B0503020204020204" pitchFamily="34" charset="-122"/>
                <a:ea typeface="微软雅黑" panose="020B0503020204020204" pitchFamily="34" charset="-122"/>
              </a:rPr>
              <a:t>协同办公系统</a:t>
            </a:r>
            <a:endParaRPr lang="zh-CN" altLang="en-US" dirty="0">
              <a:latin typeface="微软雅黑" panose="020B0503020204020204" pitchFamily="34" charset="-122"/>
              <a:ea typeface="微软雅黑" panose="020B0503020204020204" pitchFamily="34" charset="-122"/>
            </a:endParaRPr>
          </a:p>
        </p:txBody>
      </p:sp>
      <p:sp>
        <p:nvSpPr>
          <p:cNvPr id="16" name="矩形: 圆角 15"/>
          <p:cNvSpPr/>
          <p:nvPr/>
        </p:nvSpPr>
        <p:spPr>
          <a:xfrm>
            <a:off x="6548952" y="2370858"/>
            <a:ext cx="1456457" cy="435419"/>
          </a:xfrm>
          <a:prstGeom prst="roundRect">
            <a:avLst>
              <a:gd name="adj" fmla="val 6667"/>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事务办理</a:t>
            </a:r>
            <a:endParaRPr lang="zh-CN" altLang="en-US" sz="1600" dirty="0">
              <a:latin typeface="微软雅黑" panose="020B0503020204020204" pitchFamily="34" charset="-122"/>
              <a:ea typeface="微软雅黑" panose="020B0503020204020204" pitchFamily="34" charset="-122"/>
            </a:endParaRPr>
          </a:p>
        </p:txBody>
      </p:sp>
      <p:sp>
        <p:nvSpPr>
          <p:cNvPr id="49" name="矩形: 圆角 48"/>
          <p:cNvSpPr/>
          <p:nvPr/>
        </p:nvSpPr>
        <p:spPr>
          <a:xfrm>
            <a:off x="8374090" y="2370858"/>
            <a:ext cx="1456457" cy="435419"/>
          </a:xfrm>
          <a:prstGeom prst="roundRect">
            <a:avLst>
              <a:gd name="adj" fmla="val 666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1600" dirty="0">
                <a:latin typeface="微软雅黑" panose="020B0503020204020204" pitchFamily="34" charset="-122"/>
                <a:ea typeface="微软雅黑" panose="020B0503020204020204" pitchFamily="34" charset="-122"/>
              </a:rPr>
              <a:t>公文流转</a:t>
            </a:r>
            <a:endParaRPr lang="zh-CN" altLang="en-US" sz="1600" dirty="0">
              <a:latin typeface="微软雅黑" panose="020B0503020204020204" pitchFamily="34" charset="-122"/>
              <a:ea typeface="微软雅黑" panose="020B0503020204020204" pitchFamily="34" charset="-122"/>
            </a:endParaRPr>
          </a:p>
        </p:txBody>
      </p:sp>
      <p:sp>
        <p:nvSpPr>
          <p:cNvPr id="50" name="矩形: 圆角 49"/>
          <p:cNvSpPr/>
          <p:nvPr/>
        </p:nvSpPr>
        <p:spPr>
          <a:xfrm>
            <a:off x="10254975" y="2360744"/>
            <a:ext cx="1456457" cy="435419"/>
          </a:xfrm>
          <a:prstGeom prst="roundRect">
            <a:avLst>
              <a:gd name="adj" fmla="val 10000"/>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1600" dirty="0">
                <a:latin typeface="微软雅黑" panose="020B0503020204020204" pitchFamily="34" charset="-122"/>
                <a:ea typeface="微软雅黑" panose="020B0503020204020204" pitchFamily="34" charset="-122"/>
              </a:rPr>
              <a:t>会议管理</a:t>
            </a:r>
            <a:endParaRPr lang="zh-CN" altLang="en-US" sz="1600" dirty="0">
              <a:latin typeface="微软雅黑" panose="020B0503020204020204" pitchFamily="34" charset="-122"/>
              <a:ea typeface="微软雅黑" panose="020B0503020204020204" pitchFamily="34" charset="-122"/>
            </a:endParaRPr>
          </a:p>
        </p:txBody>
      </p:sp>
      <p:sp>
        <p:nvSpPr>
          <p:cNvPr id="51" name="矩形: 圆角 50"/>
          <p:cNvSpPr/>
          <p:nvPr/>
        </p:nvSpPr>
        <p:spPr>
          <a:xfrm>
            <a:off x="6558023" y="2977537"/>
            <a:ext cx="1456457" cy="435419"/>
          </a:xfrm>
          <a:prstGeom prst="roundRect">
            <a:avLst>
              <a:gd name="adj" fmla="val 666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车辆管理</a:t>
            </a:r>
            <a:endParaRPr lang="zh-CN" altLang="en-US" sz="1600" dirty="0">
              <a:latin typeface="微软雅黑" panose="020B0503020204020204" pitchFamily="34" charset="-122"/>
              <a:ea typeface="微软雅黑" panose="020B0503020204020204" pitchFamily="34" charset="-122"/>
            </a:endParaRPr>
          </a:p>
        </p:txBody>
      </p:sp>
      <p:sp>
        <p:nvSpPr>
          <p:cNvPr id="52" name="矩形: 圆角 51"/>
          <p:cNvSpPr/>
          <p:nvPr/>
        </p:nvSpPr>
        <p:spPr>
          <a:xfrm>
            <a:off x="8388680" y="2985705"/>
            <a:ext cx="1456457" cy="435419"/>
          </a:xfrm>
          <a:prstGeom prst="roundRect">
            <a:avLst>
              <a:gd name="adj" fmla="val 10000"/>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消息提醒</a:t>
            </a:r>
            <a:endParaRPr lang="zh-CN" altLang="en-US" sz="1600" dirty="0">
              <a:latin typeface="微软雅黑" panose="020B0503020204020204" pitchFamily="34" charset="-122"/>
              <a:ea typeface="微软雅黑" panose="020B0503020204020204" pitchFamily="34" charset="-122"/>
            </a:endParaRPr>
          </a:p>
        </p:txBody>
      </p:sp>
      <p:sp>
        <p:nvSpPr>
          <p:cNvPr id="53" name="矩形: 圆角 52"/>
          <p:cNvSpPr/>
          <p:nvPr/>
        </p:nvSpPr>
        <p:spPr>
          <a:xfrm>
            <a:off x="10297878" y="3024036"/>
            <a:ext cx="1456457" cy="435419"/>
          </a:xfrm>
          <a:prstGeom prst="roundRect">
            <a:avLst>
              <a:gd name="adj" fmla="val 13334"/>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微软雅黑" panose="020B0503020204020204" pitchFamily="34" charset="-122"/>
                <a:ea typeface="微软雅黑" panose="020B0503020204020204" pitchFamily="34" charset="-122"/>
              </a:rPr>
              <a:t>电子邮件</a:t>
            </a:r>
            <a:endParaRPr lang="zh-CN" altLang="en-US" sz="1600" dirty="0">
              <a:latin typeface="微软雅黑" panose="020B0503020204020204" pitchFamily="34" charset="-122"/>
              <a:ea typeface="微软雅黑" panose="020B0503020204020204" pitchFamily="34" charset="-122"/>
            </a:endParaRPr>
          </a:p>
        </p:txBody>
      </p:sp>
      <p:grpSp>
        <p:nvGrpSpPr>
          <p:cNvPr id="54" name="组合 53"/>
          <p:cNvGrpSpPr>
            <a:grpSpLocks noChangeAspect="1"/>
          </p:cNvGrpSpPr>
          <p:nvPr/>
        </p:nvGrpSpPr>
        <p:grpSpPr>
          <a:xfrm>
            <a:off x="6430036" y="3745575"/>
            <a:ext cx="5097117" cy="3044427"/>
            <a:chOff x="2106614" y="1468439"/>
            <a:chExt cx="7481887" cy="4468811"/>
          </a:xfrm>
        </p:grpSpPr>
        <p:cxnSp>
          <p:nvCxnSpPr>
            <p:cNvPr id="55" name="MH_Other_1"/>
            <p:cNvCxnSpPr>
              <a:stCxn id="67" idx="3"/>
            </p:cNvCxnSpPr>
            <p:nvPr>
              <p:custDataLst>
                <p:tags r:id="rId14"/>
              </p:custDataLst>
            </p:nvPr>
          </p:nvCxnSpPr>
          <p:spPr>
            <a:xfrm flipH="1">
              <a:off x="3322638" y="3881438"/>
              <a:ext cx="793750" cy="679450"/>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6" name="MH_Other_2"/>
            <p:cNvCxnSpPr>
              <a:stCxn id="63" idx="2"/>
              <a:endCxn id="67" idx="6"/>
            </p:cNvCxnSpPr>
            <p:nvPr>
              <p:custDataLst>
                <p:tags r:id="rId15"/>
              </p:custDataLst>
            </p:nvPr>
          </p:nvCxnSpPr>
          <p:spPr>
            <a:xfrm flipH="1" flipV="1">
              <a:off x="4502151" y="3721101"/>
              <a:ext cx="1019175" cy="614363"/>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MH_Other_3"/>
            <p:cNvCxnSpPr>
              <a:stCxn id="70" idx="3"/>
              <a:endCxn id="63" idx="7"/>
            </p:cNvCxnSpPr>
            <p:nvPr>
              <p:custDataLst>
                <p:tags r:id="rId16"/>
              </p:custDataLst>
            </p:nvPr>
          </p:nvCxnSpPr>
          <p:spPr>
            <a:xfrm flipH="1">
              <a:off x="5907089" y="3462339"/>
              <a:ext cx="739775" cy="712787"/>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MH_Other_4"/>
            <p:cNvCxnSpPr>
              <a:endCxn id="70" idx="6"/>
            </p:cNvCxnSpPr>
            <p:nvPr>
              <p:custDataLst>
                <p:tags r:id="rId17"/>
              </p:custDataLst>
            </p:nvPr>
          </p:nvCxnSpPr>
          <p:spPr>
            <a:xfrm flipH="1">
              <a:off x="7032626" y="2935288"/>
              <a:ext cx="1357313" cy="366712"/>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59" name="MH_Other_5"/>
            <p:cNvPicPr>
              <a:picLocks noChangeAspect="1"/>
            </p:cNvPicPr>
            <p:nvPr>
              <p:custDataLst>
                <p:tags r:id="rId18"/>
              </p:custDataLst>
            </p:nvPr>
          </p:nvPicPr>
          <p:blipFill>
            <a:blip r:embed="rId19" cstate="print"/>
            <a:srcRect/>
            <a:stretch>
              <a:fillRect/>
            </a:stretch>
          </p:blipFill>
          <p:spPr bwMode="auto">
            <a:xfrm rot="405423">
              <a:off x="9066213" y="1468439"/>
              <a:ext cx="398462"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MH_Other_6"/>
            <p:cNvSpPr/>
            <p:nvPr>
              <p:custDataLst>
                <p:tags r:id="rId20"/>
              </p:custDataLst>
            </p:nvPr>
          </p:nvSpPr>
          <p:spPr bwMode="auto">
            <a:xfrm>
              <a:off x="2900364" y="4416425"/>
              <a:ext cx="452437" cy="452438"/>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微软雅黑" panose="020B0503020204020204" pitchFamily="34" charset="-122"/>
                <a:ea typeface="微软雅黑" panose="020B0503020204020204" pitchFamily="34" charset="-122"/>
              </a:endParaRPr>
            </a:p>
          </p:txBody>
        </p:sp>
        <p:sp>
          <p:nvSpPr>
            <p:cNvPr id="61" name="MH_Other_7"/>
            <p:cNvSpPr/>
            <p:nvPr>
              <p:custDataLst>
                <p:tags r:id="rId21"/>
              </p:custDataLst>
            </p:nvPr>
          </p:nvSpPr>
          <p:spPr bwMode="auto">
            <a:xfrm>
              <a:off x="3057526" y="4464050"/>
              <a:ext cx="138113" cy="319088"/>
            </a:xfrm>
            <a:custGeom>
              <a:avLst/>
              <a:gdLst>
                <a:gd name="T0" fmla="*/ 484604 w 1488"/>
                <a:gd name="T1" fmla="*/ 425334 h 3386"/>
                <a:gd name="T2" fmla="*/ 461555 w 1488"/>
                <a:gd name="T3" fmla="*/ 402267 h 3386"/>
                <a:gd name="T4" fmla="*/ 283342 w 1488"/>
                <a:gd name="T5" fmla="*/ 400016 h 3386"/>
                <a:gd name="T6" fmla="*/ 255795 w 1488"/>
                <a:gd name="T7" fmla="*/ 418582 h 3386"/>
                <a:gd name="T8" fmla="*/ 215879 w 1488"/>
                <a:gd name="T9" fmla="*/ 473718 h 3386"/>
                <a:gd name="T10" fmla="*/ 206885 w 1488"/>
                <a:gd name="T11" fmla="*/ 24192 h 3386"/>
                <a:gd name="T12" fmla="*/ 171467 w 1488"/>
                <a:gd name="T13" fmla="*/ 563 h 3386"/>
                <a:gd name="T14" fmla="*/ 133238 w 1488"/>
                <a:gd name="T15" fmla="*/ 6751 h 3386"/>
                <a:gd name="T16" fmla="*/ 106253 w 1488"/>
                <a:gd name="T17" fmla="*/ 39383 h 3386"/>
                <a:gd name="T18" fmla="*/ 51159 w 1488"/>
                <a:gd name="T19" fmla="*/ 475406 h 3386"/>
                <a:gd name="T20" fmla="*/ 10682 w 1488"/>
                <a:gd name="T21" fmla="*/ 501849 h 3386"/>
                <a:gd name="T22" fmla="*/ 0 w 1488"/>
                <a:gd name="T23" fmla="*/ 1840300 h 3386"/>
                <a:gd name="T24" fmla="*/ 18552 w 1488"/>
                <a:gd name="T25" fmla="*/ 1885871 h 3386"/>
                <a:gd name="T26" fmla="*/ 64089 w 1488"/>
                <a:gd name="T27" fmla="*/ 1905000 h 3386"/>
                <a:gd name="T28" fmla="*/ 807862 w 1488"/>
                <a:gd name="T29" fmla="*/ 1893748 h 3386"/>
                <a:gd name="T30" fmla="*/ 834846 w 1488"/>
                <a:gd name="T31" fmla="*/ 1853240 h 3386"/>
                <a:gd name="T32" fmla="*/ 830911 w 1488"/>
                <a:gd name="T33" fmla="*/ 513101 h 3386"/>
                <a:gd name="T34" fmla="*/ 796618 w 1488"/>
                <a:gd name="T35" fmla="*/ 478782 h 3386"/>
                <a:gd name="T36" fmla="*/ 263665 w 1488"/>
                <a:gd name="T37" fmla="*/ 1577561 h 3386"/>
                <a:gd name="T38" fmla="*/ 178213 w 1488"/>
                <a:gd name="T39" fmla="*/ 1549430 h 3386"/>
                <a:gd name="T40" fmla="*/ 148417 w 1488"/>
                <a:gd name="T41" fmla="*/ 1499920 h 3386"/>
                <a:gd name="T42" fmla="*/ 186646 w 1488"/>
                <a:gd name="T43" fmla="*/ 1445347 h 3386"/>
                <a:gd name="T44" fmla="*/ 277158 w 1488"/>
                <a:gd name="T45" fmla="*/ 1422280 h 3386"/>
                <a:gd name="T46" fmla="*/ 313138 w 1488"/>
                <a:gd name="T47" fmla="*/ 1441409 h 3386"/>
                <a:gd name="T48" fmla="*/ 330003 w 1488"/>
                <a:gd name="T49" fmla="*/ 1493169 h 3386"/>
                <a:gd name="T50" fmla="*/ 319884 w 1488"/>
                <a:gd name="T51" fmla="*/ 1547742 h 3386"/>
                <a:gd name="T52" fmla="*/ 283342 w 1488"/>
                <a:gd name="T53" fmla="*/ 1577561 h 3386"/>
                <a:gd name="T54" fmla="*/ 385098 w 1488"/>
                <a:gd name="T55" fmla="*/ 1749719 h 3386"/>
                <a:gd name="T56" fmla="*/ 344058 w 1488"/>
                <a:gd name="T57" fmla="*/ 1681644 h 3386"/>
                <a:gd name="T58" fmla="*/ 341809 w 1488"/>
                <a:gd name="T59" fmla="*/ 1613568 h 3386"/>
                <a:gd name="T60" fmla="*/ 380600 w 1488"/>
                <a:gd name="T61" fmla="*/ 1583749 h 3386"/>
                <a:gd name="T62" fmla="*/ 436819 w 1488"/>
                <a:gd name="T63" fmla="*/ 1580374 h 3386"/>
                <a:gd name="T64" fmla="*/ 482918 w 1488"/>
                <a:gd name="T65" fmla="*/ 1603441 h 3386"/>
                <a:gd name="T66" fmla="*/ 491351 w 1488"/>
                <a:gd name="T67" fmla="*/ 1657451 h 3386"/>
                <a:gd name="T68" fmla="*/ 458744 w 1488"/>
                <a:gd name="T69" fmla="*/ 1737905 h 3386"/>
                <a:gd name="T70" fmla="*/ 337874 w 1488"/>
                <a:gd name="T71" fmla="*/ 1368832 h 3386"/>
                <a:gd name="T72" fmla="*/ 355302 w 1488"/>
                <a:gd name="T73" fmla="*/ 1287253 h 3386"/>
                <a:gd name="T74" fmla="*/ 407585 w 1488"/>
                <a:gd name="T75" fmla="*/ 1241119 h 3386"/>
                <a:gd name="T76" fmla="*/ 458744 w 1488"/>
                <a:gd name="T77" fmla="*/ 1261936 h 3386"/>
                <a:gd name="T78" fmla="*/ 491351 w 1488"/>
                <a:gd name="T79" fmla="*/ 1342952 h 3386"/>
                <a:gd name="T80" fmla="*/ 482918 w 1488"/>
                <a:gd name="T81" fmla="*/ 1396962 h 3386"/>
                <a:gd name="T82" fmla="*/ 436819 w 1488"/>
                <a:gd name="T83" fmla="*/ 1420030 h 3386"/>
                <a:gd name="T84" fmla="*/ 380600 w 1488"/>
                <a:gd name="T85" fmla="*/ 1417216 h 3386"/>
                <a:gd name="T86" fmla="*/ 341809 w 1488"/>
                <a:gd name="T87" fmla="*/ 1386835 h 3386"/>
                <a:gd name="T88" fmla="*/ 546445 w 1488"/>
                <a:gd name="T89" fmla="*/ 1575873 h 3386"/>
                <a:gd name="T90" fmla="*/ 513276 w 1488"/>
                <a:gd name="T91" fmla="*/ 1541553 h 3386"/>
                <a:gd name="T92" fmla="*/ 506530 w 1488"/>
                <a:gd name="T93" fmla="*/ 1485855 h 3386"/>
                <a:gd name="T94" fmla="*/ 526768 w 1488"/>
                <a:gd name="T95" fmla="*/ 1436908 h 3386"/>
                <a:gd name="T96" fmla="*/ 572306 w 1488"/>
                <a:gd name="T97" fmla="*/ 1422843 h 3386"/>
                <a:gd name="T98" fmla="*/ 657758 w 1488"/>
                <a:gd name="T99" fmla="*/ 1450973 h 3386"/>
                <a:gd name="T100" fmla="*/ 687554 w 1488"/>
                <a:gd name="T101" fmla="*/ 1499920 h 3386"/>
                <a:gd name="T102" fmla="*/ 650449 w 1488"/>
                <a:gd name="T103" fmla="*/ 1554494 h 3386"/>
                <a:gd name="T104" fmla="*/ 558813 w 1488"/>
                <a:gd name="T105" fmla="*/ 1578123 h 3386"/>
                <a:gd name="T106" fmla="*/ 736464 w 1488"/>
                <a:gd name="T107" fmla="*/ 1104405 h 3386"/>
                <a:gd name="T108" fmla="*/ 698797 w 1488"/>
                <a:gd name="T109" fmla="*/ 1135348 h 3386"/>
                <a:gd name="T110" fmla="*/ 148979 w 1488"/>
                <a:gd name="T111" fmla="*/ 1135348 h 3386"/>
                <a:gd name="T112" fmla="*/ 111875 w 1488"/>
                <a:gd name="T113" fmla="*/ 1104405 h 3386"/>
                <a:gd name="T114" fmla="*/ 104004 w 1488"/>
                <a:gd name="T115" fmla="*/ 656004 h 3386"/>
                <a:gd name="T116" fmla="*/ 127054 w 1488"/>
                <a:gd name="T117" fmla="*/ 612683 h 3386"/>
                <a:gd name="T118" fmla="*/ 679683 w 1488"/>
                <a:gd name="T119" fmla="*/ 597493 h 3386"/>
                <a:gd name="T120" fmla="*/ 720723 w 1488"/>
                <a:gd name="T121" fmla="*/ 612683 h 3386"/>
                <a:gd name="T122" fmla="*/ 743772 w 1488"/>
                <a:gd name="T123" fmla="*/ 656004 h 33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488" h="3386">
                  <a:moveTo>
                    <a:pt x="1373" y="842"/>
                  </a:moveTo>
                  <a:lnTo>
                    <a:pt x="869" y="842"/>
                  </a:lnTo>
                  <a:lnTo>
                    <a:pt x="869" y="787"/>
                  </a:lnTo>
                  <a:lnTo>
                    <a:pt x="869" y="780"/>
                  </a:lnTo>
                  <a:lnTo>
                    <a:pt x="867" y="771"/>
                  </a:lnTo>
                  <a:lnTo>
                    <a:pt x="865" y="764"/>
                  </a:lnTo>
                  <a:lnTo>
                    <a:pt x="862" y="756"/>
                  </a:lnTo>
                  <a:lnTo>
                    <a:pt x="859" y="750"/>
                  </a:lnTo>
                  <a:lnTo>
                    <a:pt x="855" y="744"/>
                  </a:lnTo>
                  <a:lnTo>
                    <a:pt x="851" y="737"/>
                  </a:lnTo>
                  <a:lnTo>
                    <a:pt x="845" y="732"/>
                  </a:lnTo>
                  <a:lnTo>
                    <a:pt x="840" y="727"/>
                  </a:lnTo>
                  <a:lnTo>
                    <a:pt x="834" y="723"/>
                  </a:lnTo>
                  <a:lnTo>
                    <a:pt x="827" y="718"/>
                  </a:lnTo>
                  <a:lnTo>
                    <a:pt x="821" y="715"/>
                  </a:lnTo>
                  <a:lnTo>
                    <a:pt x="814" y="713"/>
                  </a:lnTo>
                  <a:lnTo>
                    <a:pt x="806" y="711"/>
                  </a:lnTo>
                  <a:lnTo>
                    <a:pt x="799" y="710"/>
                  </a:lnTo>
                  <a:lnTo>
                    <a:pt x="791" y="709"/>
                  </a:lnTo>
                  <a:lnTo>
                    <a:pt x="519" y="709"/>
                  </a:lnTo>
                  <a:lnTo>
                    <a:pt x="511" y="710"/>
                  </a:lnTo>
                  <a:lnTo>
                    <a:pt x="504" y="711"/>
                  </a:lnTo>
                  <a:lnTo>
                    <a:pt x="496" y="713"/>
                  </a:lnTo>
                  <a:lnTo>
                    <a:pt x="489" y="715"/>
                  </a:lnTo>
                  <a:lnTo>
                    <a:pt x="483" y="718"/>
                  </a:lnTo>
                  <a:lnTo>
                    <a:pt x="476" y="723"/>
                  </a:lnTo>
                  <a:lnTo>
                    <a:pt x="470" y="727"/>
                  </a:lnTo>
                  <a:lnTo>
                    <a:pt x="465" y="732"/>
                  </a:lnTo>
                  <a:lnTo>
                    <a:pt x="459" y="737"/>
                  </a:lnTo>
                  <a:lnTo>
                    <a:pt x="455" y="744"/>
                  </a:lnTo>
                  <a:lnTo>
                    <a:pt x="451" y="750"/>
                  </a:lnTo>
                  <a:lnTo>
                    <a:pt x="448" y="756"/>
                  </a:lnTo>
                  <a:lnTo>
                    <a:pt x="445" y="764"/>
                  </a:lnTo>
                  <a:lnTo>
                    <a:pt x="444" y="771"/>
                  </a:lnTo>
                  <a:lnTo>
                    <a:pt x="442" y="780"/>
                  </a:lnTo>
                  <a:lnTo>
                    <a:pt x="441" y="787"/>
                  </a:lnTo>
                  <a:lnTo>
                    <a:pt x="441" y="842"/>
                  </a:lnTo>
                  <a:lnTo>
                    <a:pt x="384" y="842"/>
                  </a:lnTo>
                  <a:lnTo>
                    <a:pt x="384" y="99"/>
                  </a:lnTo>
                  <a:lnTo>
                    <a:pt x="384" y="90"/>
                  </a:lnTo>
                  <a:lnTo>
                    <a:pt x="382" y="79"/>
                  </a:lnTo>
                  <a:lnTo>
                    <a:pt x="380" y="70"/>
                  </a:lnTo>
                  <a:lnTo>
                    <a:pt x="377" y="60"/>
                  </a:lnTo>
                  <a:lnTo>
                    <a:pt x="373" y="52"/>
                  </a:lnTo>
                  <a:lnTo>
                    <a:pt x="368" y="43"/>
                  </a:lnTo>
                  <a:lnTo>
                    <a:pt x="362" y="36"/>
                  </a:lnTo>
                  <a:lnTo>
                    <a:pt x="356" y="29"/>
                  </a:lnTo>
                  <a:lnTo>
                    <a:pt x="349" y="22"/>
                  </a:lnTo>
                  <a:lnTo>
                    <a:pt x="341" y="17"/>
                  </a:lnTo>
                  <a:lnTo>
                    <a:pt x="333" y="12"/>
                  </a:lnTo>
                  <a:lnTo>
                    <a:pt x="323" y="7"/>
                  </a:lnTo>
                  <a:lnTo>
                    <a:pt x="315" y="4"/>
                  </a:lnTo>
                  <a:lnTo>
                    <a:pt x="305" y="1"/>
                  </a:lnTo>
                  <a:lnTo>
                    <a:pt x="295" y="0"/>
                  </a:lnTo>
                  <a:lnTo>
                    <a:pt x="285" y="0"/>
                  </a:lnTo>
                  <a:lnTo>
                    <a:pt x="275" y="0"/>
                  </a:lnTo>
                  <a:lnTo>
                    <a:pt x="264" y="1"/>
                  </a:lnTo>
                  <a:lnTo>
                    <a:pt x="255" y="4"/>
                  </a:lnTo>
                  <a:lnTo>
                    <a:pt x="246" y="7"/>
                  </a:lnTo>
                  <a:lnTo>
                    <a:pt x="237" y="12"/>
                  </a:lnTo>
                  <a:lnTo>
                    <a:pt x="229" y="17"/>
                  </a:lnTo>
                  <a:lnTo>
                    <a:pt x="221" y="22"/>
                  </a:lnTo>
                  <a:lnTo>
                    <a:pt x="215" y="29"/>
                  </a:lnTo>
                  <a:lnTo>
                    <a:pt x="207" y="36"/>
                  </a:lnTo>
                  <a:lnTo>
                    <a:pt x="202" y="43"/>
                  </a:lnTo>
                  <a:lnTo>
                    <a:pt x="197" y="52"/>
                  </a:lnTo>
                  <a:lnTo>
                    <a:pt x="192" y="60"/>
                  </a:lnTo>
                  <a:lnTo>
                    <a:pt x="189" y="70"/>
                  </a:lnTo>
                  <a:lnTo>
                    <a:pt x="187" y="79"/>
                  </a:lnTo>
                  <a:lnTo>
                    <a:pt x="185" y="90"/>
                  </a:lnTo>
                  <a:lnTo>
                    <a:pt x="185" y="99"/>
                  </a:lnTo>
                  <a:lnTo>
                    <a:pt x="185" y="842"/>
                  </a:lnTo>
                  <a:lnTo>
                    <a:pt x="114" y="842"/>
                  </a:lnTo>
                  <a:lnTo>
                    <a:pt x="103" y="843"/>
                  </a:lnTo>
                  <a:lnTo>
                    <a:pt x="91" y="845"/>
                  </a:lnTo>
                  <a:lnTo>
                    <a:pt x="81" y="847"/>
                  </a:lnTo>
                  <a:lnTo>
                    <a:pt x="70" y="851"/>
                  </a:lnTo>
                  <a:lnTo>
                    <a:pt x="60" y="855"/>
                  </a:lnTo>
                  <a:lnTo>
                    <a:pt x="50" y="862"/>
                  </a:lnTo>
                  <a:lnTo>
                    <a:pt x="42" y="868"/>
                  </a:lnTo>
                  <a:lnTo>
                    <a:pt x="33" y="875"/>
                  </a:lnTo>
                  <a:lnTo>
                    <a:pt x="26" y="884"/>
                  </a:lnTo>
                  <a:lnTo>
                    <a:pt x="19" y="892"/>
                  </a:lnTo>
                  <a:lnTo>
                    <a:pt x="14" y="902"/>
                  </a:lnTo>
                  <a:lnTo>
                    <a:pt x="9" y="912"/>
                  </a:lnTo>
                  <a:lnTo>
                    <a:pt x="5" y="922"/>
                  </a:lnTo>
                  <a:lnTo>
                    <a:pt x="3" y="933"/>
                  </a:lnTo>
                  <a:lnTo>
                    <a:pt x="0" y="945"/>
                  </a:lnTo>
                  <a:lnTo>
                    <a:pt x="0" y="957"/>
                  </a:lnTo>
                  <a:lnTo>
                    <a:pt x="0" y="3271"/>
                  </a:lnTo>
                  <a:lnTo>
                    <a:pt x="0" y="3282"/>
                  </a:lnTo>
                  <a:lnTo>
                    <a:pt x="3" y="3294"/>
                  </a:lnTo>
                  <a:lnTo>
                    <a:pt x="5" y="3306"/>
                  </a:lnTo>
                  <a:lnTo>
                    <a:pt x="9" y="3316"/>
                  </a:lnTo>
                  <a:lnTo>
                    <a:pt x="14" y="3326"/>
                  </a:lnTo>
                  <a:lnTo>
                    <a:pt x="19" y="3335"/>
                  </a:lnTo>
                  <a:lnTo>
                    <a:pt x="26" y="3344"/>
                  </a:lnTo>
                  <a:lnTo>
                    <a:pt x="33" y="3352"/>
                  </a:lnTo>
                  <a:lnTo>
                    <a:pt x="42" y="3359"/>
                  </a:lnTo>
                  <a:lnTo>
                    <a:pt x="50" y="3366"/>
                  </a:lnTo>
                  <a:lnTo>
                    <a:pt x="60" y="3372"/>
                  </a:lnTo>
                  <a:lnTo>
                    <a:pt x="70" y="3376"/>
                  </a:lnTo>
                  <a:lnTo>
                    <a:pt x="81" y="3380"/>
                  </a:lnTo>
                  <a:lnTo>
                    <a:pt x="91" y="3383"/>
                  </a:lnTo>
                  <a:lnTo>
                    <a:pt x="103" y="3385"/>
                  </a:lnTo>
                  <a:lnTo>
                    <a:pt x="114" y="3386"/>
                  </a:lnTo>
                  <a:lnTo>
                    <a:pt x="1373" y="3386"/>
                  </a:lnTo>
                  <a:lnTo>
                    <a:pt x="1384" y="3385"/>
                  </a:lnTo>
                  <a:lnTo>
                    <a:pt x="1396" y="3383"/>
                  </a:lnTo>
                  <a:lnTo>
                    <a:pt x="1407" y="3380"/>
                  </a:lnTo>
                  <a:lnTo>
                    <a:pt x="1417" y="3376"/>
                  </a:lnTo>
                  <a:lnTo>
                    <a:pt x="1428" y="3372"/>
                  </a:lnTo>
                  <a:lnTo>
                    <a:pt x="1437" y="3366"/>
                  </a:lnTo>
                  <a:lnTo>
                    <a:pt x="1446" y="3359"/>
                  </a:lnTo>
                  <a:lnTo>
                    <a:pt x="1454" y="3352"/>
                  </a:lnTo>
                  <a:lnTo>
                    <a:pt x="1461" y="3344"/>
                  </a:lnTo>
                  <a:lnTo>
                    <a:pt x="1468" y="3335"/>
                  </a:lnTo>
                  <a:lnTo>
                    <a:pt x="1473" y="3326"/>
                  </a:lnTo>
                  <a:lnTo>
                    <a:pt x="1478" y="3316"/>
                  </a:lnTo>
                  <a:lnTo>
                    <a:pt x="1483" y="3306"/>
                  </a:lnTo>
                  <a:lnTo>
                    <a:pt x="1485" y="3294"/>
                  </a:lnTo>
                  <a:lnTo>
                    <a:pt x="1487" y="3282"/>
                  </a:lnTo>
                  <a:lnTo>
                    <a:pt x="1488" y="3271"/>
                  </a:lnTo>
                  <a:lnTo>
                    <a:pt x="1488" y="957"/>
                  </a:lnTo>
                  <a:lnTo>
                    <a:pt x="1487" y="945"/>
                  </a:lnTo>
                  <a:lnTo>
                    <a:pt x="1485" y="933"/>
                  </a:lnTo>
                  <a:lnTo>
                    <a:pt x="1483" y="922"/>
                  </a:lnTo>
                  <a:lnTo>
                    <a:pt x="1478" y="912"/>
                  </a:lnTo>
                  <a:lnTo>
                    <a:pt x="1473" y="902"/>
                  </a:lnTo>
                  <a:lnTo>
                    <a:pt x="1468" y="892"/>
                  </a:lnTo>
                  <a:lnTo>
                    <a:pt x="1461" y="884"/>
                  </a:lnTo>
                  <a:lnTo>
                    <a:pt x="1454" y="875"/>
                  </a:lnTo>
                  <a:lnTo>
                    <a:pt x="1446" y="868"/>
                  </a:lnTo>
                  <a:lnTo>
                    <a:pt x="1437" y="862"/>
                  </a:lnTo>
                  <a:lnTo>
                    <a:pt x="1428" y="855"/>
                  </a:lnTo>
                  <a:lnTo>
                    <a:pt x="1417" y="851"/>
                  </a:lnTo>
                  <a:lnTo>
                    <a:pt x="1407" y="847"/>
                  </a:lnTo>
                  <a:lnTo>
                    <a:pt x="1396" y="845"/>
                  </a:lnTo>
                  <a:lnTo>
                    <a:pt x="1384" y="843"/>
                  </a:lnTo>
                  <a:lnTo>
                    <a:pt x="1373" y="842"/>
                  </a:lnTo>
                  <a:close/>
                  <a:moveTo>
                    <a:pt x="493" y="2805"/>
                  </a:moveTo>
                  <a:lnTo>
                    <a:pt x="493" y="2805"/>
                  </a:lnTo>
                  <a:lnTo>
                    <a:pt x="469" y="2804"/>
                  </a:lnTo>
                  <a:lnTo>
                    <a:pt x="447" y="2801"/>
                  </a:lnTo>
                  <a:lnTo>
                    <a:pt x="425" y="2798"/>
                  </a:lnTo>
                  <a:lnTo>
                    <a:pt x="403" y="2793"/>
                  </a:lnTo>
                  <a:lnTo>
                    <a:pt x="383" y="2788"/>
                  </a:lnTo>
                  <a:lnTo>
                    <a:pt x="365" y="2780"/>
                  </a:lnTo>
                  <a:lnTo>
                    <a:pt x="348" y="2773"/>
                  </a:lnTo>
                  <a:lnTo>
                    <a:pt x="332" y="2763"/>
                  </a:lnTo>
                  <a:lnTo>
                    <a:pt x="317" y="2754"/>
                  </a:lnTo>
                  <a:lnTo>
                    <a:pt x="303" y="2743"/>
                  </a:lnTo>
                  <a:lnTo>
                    <a:pt x="292" y="2732"/>
                  </a:lnTo>
                  <a:lnTo>
                    <a:pt x="282" y="2720"/>
                  </a:lnTo>
                  <a:lnTo>
                    <a:pt x="275" y="2708"/>
                  </a:lnTo>
                  <a:lnTo>
                    <a:pt x="269" y="2694"/>
                  </a:lnTo>
                  <a:lnTo>
                    <a:pt x="265" y="2680"/>
                  </a:lnTo>
                  <a:lnTo>
                    <a:pt x="264" y="2666"/>
                  </a:lnTo>
                  <a:lnTo>
                    <a:pt x="265" y="2653"/>
                  </a:lnTo>
                  <a:lnTo>
                    <a:pt x="269" y="2639"/>
                  </a:lnTo>
                  <a:lnTo>
                    <a:pt x="275" y="2625"/>
                  </a:lnTo>
                  <a:lnTo>
                    <a:pt x="282" y="2613"/>
                  </a:lnTo>
                  <a:lnTo>
                    <a:pt x="292" y="2601"/>
                  </a:lnTo>
                  <a:lnTo>
                    <a:pt x="303" y="2589"/>
                  </a:lnTo>
                  <a:lnTo>
                    <a:pt x="317" y="2579"/>
                  </a:lnTo>
                  <a:lnTo>
                    <a:pt x="332" y="2569"/>
                  </a:lnTo>
                  <a:lnTo>
                    <a:pt x="348" y="2560"/>
                  </a:lnTo>
                  <a:lnTo>
                    <a:pt x="365" y="2553"/>
                  </a:lnTo>
                  <a:lnTo>
                    <a:pt x="383" y="2545"/>
                  </a:lnTo>
                  <a:lnTo>
                    <a:pt x="403" y="2540"/>
                  </a:lnTo>
                  <a:lnTo>
                    <a:pt x="425" y="2535"/>
                  </a:lnTo>
                  <a:lnTo>
                    <a:pt x="447" y="2531"/>
                  </a:lnTo>
                  <a:lnTo>
                    <a:pt x="469" y="2529"/>
                  </a:lnTo>
                  <a:lnTo>
                    <a:pt x="493" y="2528"/>
                  </a:lnTo>
                  <a:lnTo>
                    <a:pt x="504" y="2529"/>
                  </a:lnTo>
                  <a:lnTo>
                    <a:pt x="515" y="2531"/>
                  </a:lnTo>
                  <a:lnTo>
                    <a:pt x="525" y="2536"/>
                  </a:lnTo>
                  <a:lnTo>
                    <a:pt x="534" y="2541"/>
                  </a:lnTo>
                  <a:lnTo>
                    <a:pt x="543" y="2546"/>
                  </a:lnTo>
                  <a:lnTo>
                    <a:pt x="550" y="2554"/>
                  </a:lnTo>
                  <a:lnTo>
                    <a:pt x="557" y="2562"/>
                  </a:lnTo>
                  <a:lnTo>
                    <a:pt x="564" y="2572"/>
                  </a:lnTo>
                  <a:lnTo>
                    <a:pt x="569" y="2582"/>
                  </a:lnTo>
                  <a:lnTo>
                    <a:pt x="574" y="2593"/>
                  </a:lnTo>
                  <a:lnTo>
                    <a:pt x="579" y="2604"/>
                  </a:lnTo>
                  <a:lnTo>
                    <a:pt x="582" y="2616"/>
                  </a:lnTo>
                  <a:lnTo>
                    <a:pt x="584" y="2628"/>
                  </a:lnTo>
                  <a:lnTo>
                    <a:pt x="586" y="2641"/>
                  </a:lnTo>
                  <a:lnTo>
                    <a:pt x="587" y="2654"/>
                  </a:lnTo>
                  <a:lnTo>
                    <a:pt x="587" y="2666"/>
                  </a:lnTo>
                  <a:lnTo>
                    <a:pt x="587" y="2679"/>
                  </a:lnTo>
                  <a:lnTo>
                    <a:pt x="586" y="2692"/>
                  </a:lnTo>
                  <a:lnTo>
                    <a:pt x="584" y="2704"/>
                  </a:lnTo>
                  <a:lnTo>
                    <a:pt x="582" y="2717"/>
                  </a:lnTo>
                  <a:lnTo>
                    <a:pt x="579" y="2729"/>
                  </a:lnTo>
                  <a:lnTo>
                    <a:pt x="574" y="2740"/>
                  </a:lnTo>
                  <a:lnTo>
                    <a:pt x="569" y="2751"/>
                  </a:lnTo>
                  <a:lnTo>
                    <a:pt x="564" y="2761"/>
                  </a:lnTo>
                  <a:lnTo>
                    <a:pt x="557" y="2771"/>
                  </a:lnTo>
                  <a:lnTo>
                    <a:pt x="550" y="2778"/>
                  </a:lnTo>
                  <a:lnTo>
                    <a:pt x="543" y="2786"/>
                  </a:lnTo>
                  <a:lnTo>
                    <a:pt x="534" y="2792"/>
                  </a:lnTo>
                  <a:lnTo>
                    <a:pt x="525" y="2797"/>
                  </a:lnTo>
                  <a:lnTo>
                    <a:pt x="515" y="2801"/>
                  </a:lnTo>
                  <a:lnTo>
                    <a:pt x="504" y="2804"/>
                  </a:lnTo>
                  <a:lnTo>
                    <a:pt x="493" y="2805"/>
                  </a:lnTo>
                  <a:close/>
                  <a:moveTo>
                    <a:pt x="739" y="3128"/>
                  </a:moveTo>
                  <a:lnTo>
                    <a:pt x="739" y="3128"/>
                  </a:lnTo>
                  <a:lnTo>
                    <a:pt x="725" y="3127"/>
                  </a:lnTo>
                  <a:lnTo>
                    <a:pt x="711" y="3124"/>
                  </a:lnTo>
                  <a:lnTo>
                    <a:pt x="698" y="3118"/>
                  </a:lnTo>
                  <a:lnTo>
                    <a:pt x="685" y="3110"/>
                  </a:lnTo>
                  <a:lnTo>
                    <a:pt x="673" y="3101"/>
                  </a:lnTo>
                  <a:lnTo>
                    <a:pt x="662" y="3089"/>
                  </a:lnTo>
                  <a:lnTo>
                    <a:pt x="651" y="3077"/>
                  </a:lnTo>
                  <a:lnTo>
                    <a:pt x="642" y="3062"/>
                  </a:lnTo>
                  <a:lnTo>
                    <a:pt x="632" y="3045"/>
                  </a:lnTo>
                  <a:lnTo>
                    <a:pt x="625" y="3028"/>
                  </a:lnTo>
                  <a:lnTo>
                    <a:pt x="618" y="3009"/>
                  </a:lnTo>
                  <a:lnTo>
                    <a:pt x="612" y="2989"/>
                  </a:lnTo>
                  <a:lnTo>
                    <a:pt x="607" y="2968"/>
                  </a:lnTo>
                  <a:lnTo>
                    <a:pt x="604" y="2946"/>
                  </a:lnTo>
                  <a:lnTo>
                    <a:pt x="602" y="2924"/>
                  </a:lnTo>
                  <a:lnTo>
                    <a:pt x="601" y="2901"/>
                  </a:lnTo>
                  <a:lnTo>
                    <a:pt x="602" y="2889"/>
                  </a:lnTo>
                  <a:lnTo>
                    <a:pt x="604" y="2878"/>
                  </a:lnTo>
                  <a:lnTo>
                    <a:pt x="608" y="2868"/>
                  </a:lnTo>
                  <a:lnTo>
                    <a:pt x="613" y="2858"/>
                  </a:lnTo>
                  <a:lnTo>
                    <a:pt x="620" y="2850"/>
                  </a:lnTo>
                  <a:lnTo>
                    <a:pt x="627" y="2843"/>
                  </a:lnTo>
                  <a:lnTo>
                    <a:pt x="634" y="2835"/>
                  </a:lnTo>
                  <a:lnTo>
                    <a:pt x="644" y="2829"/>
                  </a:lnTo>
                  <a:lnTo>
                    <a:pt x="654" y="2824"/>
                  </a:lnTo>
                  <a:lnTo>
                    <a:pt x="665" y="2819"/>
                  </a:lnTo>
                  <a:lnTo>
                    <a:pt x="677" y="2815"/>
                  </a:lnTo>
                  <a:lnTo>
                    <a:pt x="688" y="2812"/>
                  </a:lnTo>
                  <a:lnTo>
                    <a:pt x="701" y="2809"/>
                  </a:lnTo>
                  <a:lnTo>
                    <a:pt x="714" y="2807"/>
                  </a:lnTo>
                  <a:lnTo>
                    <a:pt x="726" y="2806"/>
                  </a:lnTo>
                  <a:lnTo>
                    <a:pt x="739" y="2806"/>
                  </a:lnTo>
                  <a:lnTo>
                    <a:pt x="752" y="2806"/>
                  </a:lnTo>
                  <a:lnTo>
                    <a:pt x="764" y="2807"/>
                  </a:lnTo>
                  <a:lnTo>
                    <a:pt x="777" y="2809"/>
                  </a:lnTo>
                  <a:lnTo>
                    <a:pt x="790" y="2812"/>
                  </a:lnTo>
                  <a:lnTo>
                    <a:pt x="801" y="2815"/>
                  </a:lnTo>
                  <a:lnTo>
                    <a:pt x="813" y="2819"/>
                  </a:lnTo>
                  <a:lnTo>
                    <a:pt x="823" y="2824"/>
                  </a:lnTo>
                  <a:lnTo>
                    <a:pt x="834" y="2829"/>
                  </a:lnTo>
                  <a:lnTo>
                    <a:pt x="843" y="2835"/>
                  </a:lnTo>
                  <a:lnTo>
                    <a:pt x="852" y="2843"/>
                  </a:lnTo>
                  <a:lnTo>
                    <a:pt x="859" y="2850"/>
                  </a:lnTo>
                  <a:lnTo>
                    <a:pt x="864" y="2858"/>
                  </a:lnTo>
                  <a:lnTo>
                    <a:pt x="870" y="2868"/>
                  </a:lnTo>
                  <a:lnTo>
                    <a:pt x="874" y="2878"/>
                  </a:lnTo>
                  <a:lnTo>
                    <a:pt x="876" y="2889"/>
                  </a:lnTo>
                  <a:lnTo>
                    <a:pt x="877" y="2901"/>
                  </a:lnTo>
                  <a:lnTo>
                    <a:pt x="876" y="2924"/>
                  </a:lnTo>
                  <a:lnTo>
                    <a:pt x="874" y="2946"/>
                  </a:lnTo>
                  <a:lnTo>
                    <a:pt x="871" y="2968"/>
                  </a:lnTo>
                  <a:lnTo>
                    <a:pt x="865" y="2989"/>
                  </a:lnTo>
                  <a:lnTo>
                    <a:pt x="860" y="3009"/>
                  </a:lnTo>
                  <a:lnTo>
                    <a:pt x="853" y="3028"/>
                  </a:lnTo>
                  <a:lnTo>
                    <a:pt x="845" y="3045"/>
                  </a:lnTo>
                  <a:lnTo>
                    <a:pt x="836" y="3062"/>
                  </a:lnTo>
                  <a:lnTo>
                    <a:pt x="826" y="3077"/>
                  </a:lnTo>
                  <a:lnTo>
                    <a:pt x="816" y="3089"/>
                  </a:lnTo>
                  <a:lnTo>
                    <a:pt x="804" y="3101"/>
                  </a:lnTo>
                  <a:lnTo>
                    <a:pt x="793" y="3110"/>
                  </a:lnTo>
                  <a:lnTo>
                    <a:pt x="780" y="3118"/>
                  </a:lnTo>
                  <a:lnTo>
                    <a:pt x="766" y="3124"/>
                  </a:lnTo>
                  <a:lnTo>
                    <a:pt x="753" y="3127"/>
                  </a:lnTo>
                  <a:lnTo>
                    <a:pt x="739" y="3128"/>
                  </a:lnTo>
                  <a:close/>
                  <a:moveTo>
                    <a:pt x="601" y="2433"/>
                  </a:moveTo>
                  <a:lnTo>
                    <a:pt x="601" y="2433"/>
                  </a:lnTo>
                  <a:lnTo>
                    <a:pt x="602" y="2410"/>
                  </a:lnTo>
                  <a:lnTo>
                    <a:pt x="604" y="2387"/>
                  </a:lnTo>
                  <a:lnTo>
                    <a:pt x="607" y="2365"/>
                  </a:lnTo>
                  <a:lnTo>
                    <a:pt x="612" y="2344"/>
                  </a:lnTo>
                  <a:lnTo>
                    <a:pt x="618" y="2325"/>
                  </a:lnTo>
                  <a:lnTo>
                    <a:pt x="625" y="2306"/>
                  </a:lnTo>
                  <a:lnTo>
                    <a:pt x="632" y="2288"/>
                  </a:lnTo>
                  <a:lnTo>
                    <a:pt x="642" y="2272"/>
                  </a:lnTo>
                  <a:lnTo>
                    <a:pt x="651" y="2257"/>
                  </a:lnTo>
                  <a:lnTo>
                    <a:pt x="662" y="2243"/>
                  </a:lnTo>
                  <a:lnTo>
                    <a:pt x="673" y="2232"/>
                  </a:lnTo>
                  <a:lnTo>
                    <a:pt x="685" y="2222"/>
                  </a:lnTo>
                  <a:lnTo>
                    <a:pt x="698" y="2215"/>
                  </a:lnTo>
                  <a:lnTo>
                    <a:pt x="711" y="2210"/>
                  </a:lnTo>
                  <a:lnTo>
                    <a:pt x="725" y="2206"/>
                  </a:lnTo>
                  <a:lnTo>
                    <a:pt x="739" y="2204"/>
                  </a:lnTo>
                  <a:lnTo>
                    <a:pt x="753" y="2206"/>
                  </a:lnTo>
                  <a:lnTo>
                    <a:pt x="766" y="2210"/>
                  </a:lnTo>
                  <a:lnTo>
                    <a:pt x="780" y="2215"/>
                  </a:lnTo>
                  <a:lnTo>
                    <a:pt x="793" y="2222"/>
                  </a:lnTo>
                  <a:lnTo>
                    <a:pt x="804" y="2232"/>
                  </a:lnTo>
                  <a:lnTo>
                    <a:pt x="816" y="2243"/>
                  </a:lnTo>
                  <a:lnTo>
                    <a:pt x="826" y="2257"/>
                  </a:lnTo>
                  <a:lnTo>
                    <a:pt x="836" y="2272"/>
                  </a:lnTo>
                  <a:lnTo>
                    <a:pt x="845" y="2288"/>
                  </a:lnTo>
                  <a:lnTo>
                    <a:pt x="853" y="2306"/>
                  </a:lnTo>
                  <a:lnTo>
                    <a:pt x="860" y="2325"/>
                  </a:lnTo>
                  <a:lnTo>
                    <a:pt x="865" y="2344"/>
                  </a:lnTo>
                  <a:lnTo>
                    <a:pt x="871" y="2365"/>
                  </a:lnTo>
                  <a:lnTo>
                    <a:pt x="874" y="2387"/>
                  </a:lnTo>
                  <a:lnTo>
                    <a:pt x="876" y="2410"/>
                  </a:lnTo>
                  <a:lnTo>
                    <a:pt x="877" y="2433"/>
                  </a:lnTo>
                  <a:lnTo>
                    <a:pt x="876" y="2445"/>
                  </a:lnTo>
                  <a:lnTo>
                    <a:pt x="874" y="2455"/>
                  </a:lnTo>
                  <a:lnTo>
                    <a:pt x="870" y="2465"/>
                  </a:lnTo>
                  <a:lnTo>
                    <a:pt x="864" y="2474"/>
                  </a:lnTo>
                  <a:lnTo>
                    <a:pt x="859" y="2483"/>
                  </a:lnTo>
                  <a:lnTo>
                    <a:pt x="852" y="2490"/>
                  </a:lnTo>
                  <a:lnTo>
                    <a:pt x="843" y="2498"/>
                  </a:lnTo>
                  <a:lnTo>
                    <a:pt x="834" y="2504"/>
                  </a:lnTo>
                  <a:lnTo>
                    <a:pt x="823" y="2509"/>
                  </a:lnTo>
                  <a:lnTo>
                    <a:pt x="813" y="2515"/>
                  </a:lnTo>
                  <a:lnTo>
                    <a:pt x="801" y="2519"/>
                  </a:lnTo>
                  <a:lnTo>
                    <a:pt x="790" y="2522"/>
                  </a:lnTo>
                  <a:lnTo>
                    <a:pt x="777" y="2524"/>
                  </a:lnTo>
                  <a:lnTo>
                    <a:pt x="764" y="2526"/>
                  </a:lnTo>
                  <a:lnTo>
                    <a:pt x="752" y="2527"/>
                  </a:lnTo>
                  <a:lnTo>
                    <a:pt x="739" y="2527"/>
                  </a:lnTo>
                  <a:lnTo>
                    <a:pt x="726" y="2527"/>
                  </a:lnTo>
                  <a:lnTo>
                    <a:pt x="714" y="2526"/>
                  </a:lnTo>
                  <a:lnTo>
                    <a:pt x="701" y="2524"/>
                  </a:lnTo>
                  <a:lnTo>
                    <a:pt x="688" y="2522"/>
                  </a:lnTo>
                  <a:lnTo>
                    <a:pt x="677" y="2519"/>
                  </a:lnTo>
                  <a:lnTo>
                    <a:pt x="665" y="2515"/>
                  </a:lnTo>
                  <a:lnTo>
                    <a:pt x="654" y="2509"/>
                  </a:lnTo>
                  <a:lnTo>
                    <a:pt x="644" y="2504"/>
                  </a:lnTo>
                  <a:lnTo>
                    <a:pt x="634" y="2498"/>
                  </a:lnTo>
                  <a:lnTo>
                    <a:pt x="627" y="2490"/>
                  </a:lnTo>
                  <a:lnTo>
                    <a:pt x="620" y="2483"/>
                  </a:lnTo>
                  <a:lnTo>
                    <a:pt x="613" y="2474"/>
                  </a:lnTo>
                  <a:lnTo>
                    <a:pt x="608" y="2465"/>
                  </a:lnTo>
                  <a:lnTo>
                    <a:pt x="604" y="2455"/>
                  </a:lnTo>
                  <a:lnTo>
                    <a:pt x="602" y="2445"/>
                  </a:lnTo>
                  <a:lnTo>
                    <a:pt x="601" y="2433"/>
                  </a:lnTo>
                  <a:close/>
                  <a:moveTo>
                    <a:pt x="994" y="2805"/>
                  </a:moveTo>
                  <a:lnTo>
                    <a:pt x="994" y="2805"/>
                  </a:lnTo>
                  <a:lnTo>
                    <a:pt x="984" y="2804"/>
                  </a:lnTo>
                  <a:lnTo>
                    <a:pt x="972" y="2801"/>
                  </a:lnTo>
                  <a:lnTo>
                    <a:pt x="963" y="2797"/>
                  </a:lnTo>
                  <a:lnTo>
                    <a:pt x="953" y="2792"/>
                  </a:lnTo>
                  <a:lnTo>
                    <a:pt x="945" y="2786"/>
                  </a:lnTo>
                  <a:lnTo>
                    <a:pt x="937" y="2778"/>
                  </a:lnTo>
                  <a:lnTo>
                    <a:pt x="930" y="2771"/>
                  </a:lnTo>
                  <a:lnTo>
                    <a:pt x="923" y="2761"/>
                  </a:lnTo>
                  <a:lnTo>
                    <a:pt x="918" y="2751"/>
                  </a:lnTo>
                  <a:lnTo>
                    <a:pt x="913" y="2740"/>
                  </a:lnTo>
                  <a:lnTo>
                    <a:pt x="910" y="2729"/>
                  </a:lnTo>
                  <a:lnTo>
                    <a:pt x="906" y="2717"/>
                  </a:lnTo>
                  <a:lnTo>
                    <a:pt x="903" y="2704"/>
                  </a:lnTo>
                  <a:lnTo>
                    <a:pt x="901" y="2692"/>
                  </a:lnTo>
                  <a:lnTo>
                    <a:pt x="900" y="2679"/>
                  </a:lnTo>
                  <a:lnTo>
                    <a:pt x="900" y="2666"/>
                  </a:lnTo>
                  <a:lnTo>
                    <a:pt x="900" y="2654"/>
                  </a:lnTo>
                  <a:lnTo>
                    <a:pt x="901" y="2641"/>
                  </a:lnTo>
                  <a:lnTo>
                    <a:pt x="903" y="2628"/>
                  </a:lnTo>
                  <a:lnTo>
                    <a:pt x="906" y="2616"/>
                  </a:lnTo>
                  <a:lnTo>
                    <a:pt x="910" y="2604"/>
                  </a:lnTo>
                  <a:lnTo>
                    <a:pt x="913" y="2593"/>
                  </a:lnTo>
                  <a:lnTo>
                    <a:pt x="918" y="2582"/>
                  </a:lnTo>
                  <a:lnTo>
                    <a:pt x="923" y="2572"/>
                  </a:lnTo>
                  <a:lnTo>
                    <a:pt x="930" y="2562"/>
                  </a:lnTo>
                  <a:lnTo>
                    <a:pt x="937" y="2554"/>
                  </a:lnTo>
                  <a:lnTo>
                    <a:pt x="945" y="2546"/>
                  </a:lnTo>
                  <a:lnTo>
                    <a:pt x="953" y="2541"/>
                  </a:lnTo>
                  <a:lnTo>
                    <a:pt x="963" y="2536"/>
                  </a:lnTo>
                  <a:lnTo>
                    <a:pt x="972" y="2531"/>
                  </a:lnTo>
                  <a:lnTo>
                    <a:pt x="984" y="2529"/>
                  </a:lnTo>
                  <a:lnTo>
                    <a:pt x="994" y="2528"/>
                  </a:lnTo>
                  <a:lnTo>
                    <a:pt x="1018" y="2529"/>
                  </a:lnTo>
                  <a:lnTo>
                    <a:pt x="1041" y="2531"/>
                  </a:lnTo>
                  <a:lnTo>
                    <a:pt x="1063" y="2535"/>
                  </a:lnTo>
                  <a:lnTo>
                    <a:pt x="1084" y="2540"/>
                  </a:lnTo>
                  <a:lnTo>
                    <a:pt x="1104" y="2545"/>
                  </a:lnTo>
                  <a:lnTo>
                    <a:pt x="1122" y="2553"/>
                  </a:lnTo>
                  <a:lnTo>
                    <a:pt x="1140" y="2560"/>
                  </a:lnTo>
                  <a:lnTo>
                    <a:pt x="1157" y="2569"/>
                  </a:lnTo>
                  <a:lnTo>
                    <a:pt x="1170" y="2579"/>
                  </a:lnTo>
                  <a:lnTo>
                    <a:pt x="1184" y="2589"/>
                  </a:lnTo>
                  <a:lnTo>
                    <a:pt x="1196" y="2601"/>
                  </a:lnTo>
                  <a:lnTo>
                    <a:pt x="1205" y="2613"/>
                  </a:lnTo>
                  <a:lnTo>
                    <a:pt x="1213" y="2625"/>
                  </a:lnTo>
                  <a:lnTo>
                    <a:pt x="1219" y="2639"/>
                  </a:lnTo>
                  <a:lnTo>
                    <a:pt x="1222" y="2653"/>
                  </a:lnTo>
                  <a:lnTo>
                    <a:pt x="1223" y="2666"/>
                  </a:lnTo>
                  <a:lnTo>
                    <a:pt x="1222" y="2680"/>
                  </a:lnTo>
                  <a:lnTo>
                    <a:pt x="1219" y="2694"/>
                  </a:lnTo>
                  <a:lnTo>
                    <a:pt x="1213" y="2708"/>
                  </a:lnTo>
                  <a:lnTo>
                    <a:pt x="1205" y="2720"/>
                  </a:lnTo>
                  <a:lnTo>
                    <a:pt x="1196" y="2732"/>
                  </a:lnTo>
                  <a:lnTo>
                    <a:pt x="1184" y="2743"/>
                  </a:lnTo>
                  <a:lnTo>
                    <a:pt x="1170" y="2754"/>
                  </a:lnTo>
                  <a:lnTo>
                    <a:pt x="1157" y="2763"/>
                  </a:lnTo>
                  <a:lnTo>
                    <a:pt x="1140" y="2773"/>
                  </a:lnTo>
                  <a:lnTo>
                    <a:pt x="1122" y="2780"/>
                  </a:lnTo>
                  <a:lnTo>
                    <a:pt x="1104" y="2788"/>
                  </a:lnTo>
                  <a:lnTo>
                    <a:pt x="1084" y="2793"/>
                  </a:lnTo>
                  <a:lnTo>
                    <a:pt x="1063" y="2798"/>
                  </a:lnTo>
                  <a:lnTo>
                    <a:pt x="1041" y="2801"/>
                  </a:lnTo>
                  <a:lnTo>
                    <a:pt x="1018" y="2804"/>
                  </a:lnTo>
                  <a:lnTo>
                    <a:pt x="994" y="2805"/>
                  </a:lnTo>
                  <a:close/>
                  <a:moveTo>
                    <a:pt x="1323" y="1909"/>
                  </a:moveTo>
                  <a:lnTo>
                    <a:pt x="1323" y="1909"/>
                  </a:lnTo>
                  <a:lnTo>
                    <a:pt x="1323" y="1921"/>
                  </a:lnTo>
                  <a:lnTo>
                    <a:pt x="1321" y="1932"/>
                  </a:lnTo>
                  <a:lnTo>
                    <a:pt x="1318" y="1943"/>
                  </a:lnTo>
                  <a:lnTo>
                    <a:pt x="1315" y="1953"/>
                  </a:lnTo>
                  <a:lnTo>
                    <a:pt x="1310" y="1963"/>
                  </a:lnTo>
                  <a:lnTo>
                    <a:pt x="1304" y="1972"/>
                  </a:lnTo>
                  <a:lnTo>
                    <a:pt x="1298" y="1982"/>
                  </a:lnTo>
                  <a:lnTo>
                    <a:pt x="1291" y="1989"/>
                  </a:lnTo>
                  <a:lnTo>
                    <a:pt x="1282" y="1997"/>
                  </a:lnTo>
                  <a:lnTo>
                    <a:pt x="1274" y="2004"/>
                  </a:lnTo>
                  <a:lnTo>
                    <a:pt x="1264" y="2009"/>
                  </a:lnTo>
                  <a:lnTo>
                    <a:pt x="1254" y="2015"/>
                  </a:lnTo>
                  <a:lnTo>
                    <a:pt x="1243" y="2018"/>
                  </a:lnTo>
                  <a:lnTo>
                    <a:pt x="1233" y="2021"/>
                  </a:lnTo>
                  <a:lnTo>
                    <a:pt x="1221" y="2023"/>
                  </a:lnTo>
                  <a:lnTo>
                    <a:pt x="1209" y="2023"/>
                  </a:lnTo>
                  <a:lnTo>
                    <a:pt x="299" y="2023"/>
                  </a:lnTo>
                  <a:lnTo>
                    <a:pt x="287" y="2023"/>
                  </a:lnTo>
                  <a:lnTo>
                    <a:pt x="276" y="2021"/>
                  </a:lnTo>
                  <a:lnTo>
                    <a:pt x="265" y="2018"/>
                  </a:lnTo>
                  <a:lnTo>
                    <a:pt x="255" y="2015"/>
                  </a:lnTo>
                  <a:lnTo>
                    <a:pt x="244" y="2009"/>
                  </a:lnTo>
                  <a:lnTo>
                    <a:pt x="236" y="2004"/>
                  </a:lnTo>
                  <a:lnTo>
                    <a:pt x="226" y="1997"/>
                  </a:lnTo>
                  <a:lnTo>
                    <a:pt x="218" y="1989"/>
                  </a:lnTo>
                  <a:lnTo>
                    <a:pt x="210" y="1982"/>
                  </a:lnTo>
                  <a:lnTo>
                    <a:pt x="204" y="1972"/>
                  </a:lnTo>
                  <a:lnTo>
                    <a:pt x="199" y="1963"/>
                  </a:lnTo>
                  <a:lnTo>
                    <a:pt x="194" y="1953"/>
                  </a:lnTo>
                  <a:lnTo>
                    <a:pt x="190" y="1943"/>
                  </a:lnTo>
                  <a:lnTo>
                    <a:pt x="187" y="1932"/>
                  </a:lnTo>
                  <a:lnTo>
                    <a:pt x="185" y="1921"/>
                  </a:lnTo>
                  <a:lnTo>
                    <a:pt x="185" y="1909"/>
                  </a:lnTo>
                  <a:lnTo>
                    <a:pt x="185" y="1177"/>
                  </a:lnTo>
                  <a:lnTo>
                    <a:pt x="185" y="1166"/>
                  </a:lnTo>
                  <a:lnTo>
                    <a:pt x="187" y="1154"/>
                  </a:lnTo>
                  <a:lnTo>
                    <a:pt x="190" y="1142"/>
                  </a:lnTo>
                  <a:lnTo>
                    <a:pt x="194" y="1132"/>
                  </a:lnTo>
                  <a:lnTo>
                    <a:pt x="199" y="1122"/>
                  </a:lnTo>
                  <a:lnTo>
                    <a:pt x="204" y="1113"/>
                  </a:lnTo>
                  <a:lnTo>
                    <a:pt x="210" y="1104"/>
                  </a:lnTo>
                  <a:lnTo>
                    <a:pt x="218" y="1096"/>
                  </a:lnTo>
                  <a:lnTo>
                    <a:pt x="226" y="1089"/>
                  </a:lnTo>
                  <a:lnTo>
                    <a:pt x="236" y="1082"/>
                  </a:lnTo>
                  <a:lnTo>
                    <a:pt x="244" y="1076"/>
                  </a:lnTo>
                  <a:lnTo>
                    <a:pt x="255" y="1072"/>
                  </a:lnTo>
                  <a:lnTo>
                    <a:pt x="265" y="1067"/>
                  </a:lnTo>
                  <a:lnTo>
                    <a:pt x="276" y="1065"/>
                  </a:lnTo>
                  <a:lnTo>
                    <a:pt x="287" y="1063"/>
                  </a:lnTo>
                  <a:lnTo>
                    <a:pt x="299" y="1062"/>
                  </a:lnTo>
                  <a:lnTo>
                    <a:pt x="1209" y="1062"/>
                  </a:lnTo>
                  <a:lnTo>
                    <a:pt x="1221" y="1063"/>
                  </a:lnTo>
                  <a:lnTo>
                    <a:pt x="1233" y="1065"/>
                  </a:lnTo>
                  <a:lnTo>
                    <a:pt x="1243" y="1067"/>
                  </a:lnTo>
                  <a:lnTo>
                    <a:pt x="1254" y="1072"/>
                  </a:lnTo>
                  <a:lnTo>
                    <a:pt x="1264" y="1076"/>
                  </a:lnTo>
                  <a:lnTo>
                    <a:pt x="1274" y="1082"/>
                  </a:lnTo>
                  <a:lnTo>
                    <a:pt x="1282" y="1089"/>
                  </a:lnTo>
                  <a:lnTo>
                    <a:pt x="1291" y="1096"/>
                  </a:lnTo>
                  <a:lnTo>
                    <a:pt x="1298" y="1104"/>
                  </a:lnTo>
                  <a:lnTo>
                    <a:pt x="1304" y="1113"/>
                  </a:lnTo>
                  <a:lnTo>
                    <a:pt x="1310" y="1122"/>
                  </a:lnTo>
                  <a:lnTo>
                    <a:pt x="1315" y="1132"/>
                  </a:lnTo>
                  <a:lnTo>
                    <a:pt x="1318" y="1142"/>
                  </a:lnTo>
                  <a:lnTo>
                    <a:pt x="1321" y="1154"/>
                  </a:lnTo>
                  <a:lnTo>
                    <a:pt x="1323" y="1166"/>
                  </a:lnTo>
                  <a:lnTo>
                    <a:pt x="1323" y="1177"/>
                  </a:lnTo>
                  <a:lnTo>
                    <a:pt x="1323" y="1909"/>
                  </a:lnTo>
                  <a:close/>
                </a:path>
              </a:pathLst>
            </a:custGeom>
            <a:solidFill>
              <a:srgbClr val="FFFFFF"/>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cxnSp>
          <p:nvCxnSpPr>
            <p:cNvPr id="62" name="MH_Other_8"/>
            <p:cNvCxnSpPr>
              <a:stCxn id="60" idx="4"/>
            </p:cNvCxnSpPr>
            <p:nvPr>
              <p:custDataLst>
                <p:tags r:id="rId22"/>
              </p:custDataLst>
            </p:nvPr>
          </p:nvCxnSpPr>
          <p:spPr bwMode="auto">
            <a:xfrm flipH="1">
              <a:off x="3125789" y="4868864"/>
              <a:ext cx="1587" cy="293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MH_Other_9"/>
            <p:cNvSpPr/>
            <p:nvPr>
              <p:custDataLst>
                <p:tags r:id="rId23"/>
              </p:custDataLst>
            </p:nvPr>
          </p:nvSpPr>
          <p:spPr bwMode="auto">
            <a:xfrm>
              <a:off x="5521325" y="4108450"/>
              <a:ext cx="452438" cy="452438"/>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微软雅黑" panose="020B0503020204020204" pitchFamily="34" charset="-122"/>
                <a:ea typeface="微软雅黑" panose="020B0503020204020204" pitchFamily="34" charset="-122"/>
              </a:endParaRPr>
            </a:p>
          </p:txBody>
        </p:sp>
        <p:sp>
          <p:nvSpPr>
            <p:cNvPr id="64" name="MH_Other_10"/>
            <p:cNvSpPr/>
            <p:nvPr>
              <p:custDataLst>
                <p:tags r:id="rId24"/>
              </p:custDataLst>
            </p:nvPr>
          </p:nvSpPr>
          <p:spPr bwMode="auto">
            <a:xfrm>
              <a:off x="5664200" y="4232275"/>
              <a:ext cx="160338" cy="217488"/>
            </a:xfrm>
            <a:custGeom>
              <a:avLst/>
              <a:gdLst>
                <a:gd name="T0" fmla="*/ 924118 w 4423"/>
                <a:gd name="T1" fmla="*/ 36732 h 6016"/>
                <a:gd name="T2" fmla="*/ 1145021 w 4423"/>
                <a:gd name="T3" fmla="*/ 159911 h 6016"/>
                <a:gd name="T4" fmla="*/ 1298196 w 4423"/>
                <a:gd name="T5" fmla="*/ 337238 h 6016"/>
                <a:gd name="T6" fmla="*/ 1388709 w 4423"/>
                <a:gd name="T7" fmla="*/ 576313 h 6016"/>
                <a:gd name="T8" fmla="*/ 1388709 w 4423"/>
                <a:gd name="T9" fmla="*/ 824571 h 6016"/>
                <a:gd name="T10" fmla="*/ 1298196 w 4423"/>
                <a:gd name="T11" fmla="*/ 1063646 h 6016"/>
                <a:gd name="T12" fmla="*/ 1145021 w 4423"/>
                <a:gd name="T13" fmla="*/ 1240973 h 6016"/>
                <a:gd name="T14" fmla="*/ 924118 w 4423"/>
                <a:gd name="T15" fmla="*/ 1364152 h 6016"/>
                <a:gd name="T16" fmla="*/ 681695 w 4423"/>
                <a:gd name="T17" fmla="*/ 1400568 h 6016"/>
                <a:gd name="T18" fmla="*/ 427246 w 4423"/>
                <a:gd name="T19" fmla="*/ 1345786 h 6016"/>
                <a:gd name="T20" fmla="*/ 216788 w 4423"/>
                <a:gd name="T21" fmla="*/ 1207408 h 6016"/>
                <a:gd name="T22" fmla="*/ 76271 w 4423"/>
                <a:gd name="T23" fmla="*/ 1019314 h 6016"/>
                <a:gd name="T24" fmla="*/ 3165 w 4423"/>
                <a:gd name="T25" fmla="*/ 772006 h 6016"/>
                <a:gd name="T26" fmla="*/ 21837 w 4423"/>
                <a:gd name="T27" fmla="*/ 525648 h 6016"/>
                <a:gd name="T28" fmla="*/ 128807 w 4423"/>
                <a:gd name="T29" fmla="*/ 295123 h 6016"/>
                <a:gd name="T30" fmla="*/ 294642 w 4423"/>
                <a:gd name="T31" fmla="*/ 129195 h 6016"/>
                <a:gd name="T32" fmla="*/ 524722 w 4423"/>
                <a:gd name="T33" fmla="*/ 22166 h 6016"/>
                <a:gd name="T34" fmla="*/ 562066 w 4423"/>
                <a:gd name="T35" fmla="*/ 756490 h 6016"/>
                <a:gd name="T36" fmla="*/ 647199 w 4423"/>
                <a:gd name="T37" fmla="*/ 616528 h 6016"/>
                <a:gd name="T38" fmla="*/ 744675 w 4423"/>
                <a:gd name="T39" fmla="*/ 527232 h 6016"/>
                <a:gd name="T40" fmla="*/ 654795 w 4423"/>
                <a:gd name="T41" fmla="*/ 535781 h 6016"/>
                <a:gd name="T42" fmla="*/ 563016 w 4423"/>
                <a:gd name="T43" fmla="*/ 609245 h 6016"/>
                <a:gd name="T44" fmla="*/ 531052 w 4423"/>
                <a:gd name="T45" fmla="*/ 702025 h 6016"/>
                <a:gd name="T46" fmla="*/ 825693 w 4423"/>
                <a:gd name="T47" fmla="*/ 1480682 h 6016"/>
                <a:gd name="T48" fmla="*/ 683594 w 4423"/>
                <a:gd name="T49" fmla="*/ 1494614 h 6016"/>
                <a:gd name="T50" fmla="*/ 683278 w 4423"/>
                <a:gd name="T51" fmla="*/ 380620 h 6016"/>
                <a:gd name="T52" fmla="*/ 495922 w 4423"/>
                <a:gd name="T53" fmla="*/ 453451 h 6016"/>
                <a:gd name="T54" fmla="*/ 386104 w 4423"/>
                <a:gd name="T55" fmla="*/ 636161 h 6016"/>
                <a:gd name="T56" fmla="*/ 386104 w 4423"/>
                <a:gd name="T57" fmla="*/ 764723 h 6016"/>
                <a:gd name="T58" fmla="*/ 495922 w 4423"/>
                <a:gd name="T59" fmla="*/ 947434 h 6016"/>
                <a:gd name="T60" fmla="*/ 683278 w 4423"/>
                <a:gd name="T61" fmla="*/ 1020264 h 6016"/>
                <a:gd name="T62" fmla="*/ 838669 w 4423"/>
                <a:gd name="T63" fmla="*/ 988915 h 6016"/>
                <a:gd name="T64" fmla="*/ 988047 w 4423"/>
                <a:gd name="T65" fmla="*/ 839454 h 6016"/>
                <a:gd name="T66" fmla="*/ 1019378 w 4423"/>
                <a:gd name="T67" fmla="*/ 683976 h 6016"/>
                <a:gd name="T68" fmla="*/ 946588 w 4423"/>
                <a:gd name="T69" fmla="*/ 496833 h 6016"/>
                <a:gd name="T70" fmla="*/ 764296 w 4423"/>
                <a:gd name="T71" fmla="*/ 386636 h 6016"/>
                <a:gd name="T72" fmla="*/ 814617 w 4423"/>
                <a:gd name="T73" fmla="*/ 511082 h 6016"/>
                <a:gd name="T74" fmla="*/ 666188 w 4423"/>
                <a:gd name="T75" fmla="*/ 481316 h 6016"/>
                <a:gd name="T76" fmla="*/ 535799 w 4423"/>
                <a:gd name="T77" fmla="*/ 551614 h 6016"/>
                <a:gd name="T78" fmla="*/ 478200 w 4423"/>
                <a:gd name="T79" fmla="*/ 700442 h 6016"/>
                <a:gd name="T80" fmla="*/ 528836 w 4423"/>
                <a:gd name="T81" fmla="*/ 841354 h 6016"/>
                <a:gd name="T82" fmla="*/ 655111 w 4423"/>
                <a:gd name="T83" fmla="*/ 917351 h 6016"/>
                <a:gd name="T84" fmla="*/ 805122 w 4423"/>
                <a:gd name="T85" fmla="*/ 895185 h 6016"/>
                <a:gd name="T86" fmla="*/ 903864 w 4423"/>
                <a:gd name="T87" fmla="*/ 786889 h 6016"/>
                <a:gd name="T88" fmla="*/ 911459 w 4423"/>
                <a:gd name="T89" fmla="*/ 634261 h 6016"/>
                <a:gd name="T90" fmla="*/ 993427 w 4423"/>
                <a:gd name="T91" fmla="*/ 376503 h 6016"/>
                <a:gd name="T92" fmla="*/ 860190 w 4423"/>
                <a:gd name="T93" fmla="*/ 293223 h 6016"/>
                <a:gd name="T94" fmla="*/ 699735 w 4423"/>
                <a:gd name="T95" fmla="*/ 263141 h 6016"/>
                <a:gd name="T96" fmla="*/ 549724 w 4423"/>
                <a:gd name="T97" fmla="*/ 289740 h 6016"/>
                <a:gd name="T98" fmla="*/ 413638 w 4423"/>
                <a:gd name="T99" fmla="*/ 369854 h 6016"/>
                <a:gd name="T100" fmla="*/ 320593 w 4423"/>
                <a:gd name="T101" fmla="*/ 482583 h 6016"/>
                <a:gd name="T102" fmla="*/ 267741 w 4423"/>
                <a:gd name="T103" fmla="*/ 633628 h 6016"/>
                <a:gd name="T104" fmla="*/ 271855 w 4423"/>
                <a:gd name="T105" fmla="*/ 788789 h 6016"/>
                <a:gd name="T106" fmla="*/ 331670 w 4423"/>
                <a:gd name="T107" fmla="*/ 936034 h 6016"/>
                <a:gd name="T108" fmla="*/ 430095 w 4423"/>
                <a:gd name="T109" fmla="*/ 1044647 h 6016"/>
                <a:gd name="T110" fmla="*/ 569662 w 4423"/>
                <a:gd name="T111" fmla="*/ 1118111 h 6016"/>
                <a:gd name="T112" fmla="*/ 722521 w 4423"/>
                <a:gd name="T113" fmla="*/ 1137110 h 6016"/>
                <a:gd name="T114" fmla="*/ 879811 w 4423"/>
                <a:gd name="T115" fmla="*/ 1099112 h 6016"/>
                <a:gd name="T116" fmla="*/ 1008618 w 4423"/>
                <a:gd name="T117" fmla="*/ 1009815 h 6016"/>
                <a:gd name="T118" fmla="*/ 1093434 w 4423"/>
                <a:gd name="T119" fmla="*/ 890119 h 6016"/>
                <a:gd name="T120" fmla="*/ 1135526 w 4423"/>
                <a:gd name="T121" fmla="*/ 734008 h 6016"/>
                <a:gd name="T122" fmla="*/ 1120019 w 4423"/>
                <a:gd name="T123" fmla="*/ 580746 h 6016"/>
                <a:gd name="T124" fmla="*/ 1050077 w 4423"/>
                <a:gd name="T125" fmla="*/ 438885 h 60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423" h="6016">
                  <a:moveTo>
                    <a:pt x="2211" y="0"/>
                  </a:moveTo>
                  <a:lnTo>
                    <a:pt x="2211" y="0"/>
                  </a:lnTo>
                  <a:lnTo>
                    <a:pt x="2268" y="1"/>
                  </a:lnTo>
                  <a:lnTo>
                    <a:pt x="2325" y="4"/>
                  </a:lnTo>
                  <a:lnTo>
                    <a:pt x="2382" y="7"/>
                  </a:lnTo>
                  <a:lnTo>
                    <a:pt x="2437" y="12"/>
                  </a:lnTo>
                  <a:lnTo>
                    <a:pt x="2492" y="18"/>
                  </a:lnTo>
                  <a:lnTo>
                    <a:pt x="2548" y="26"/>
                  </a:lnTo>
                  <a:lnTo>
                    <a:pt x="2603" y="34"/>
                  </a:lnTo>
                  <a:lnTo>
                    <a:pt x="2657" y="45"/>
                  </a:lnTo>
                  <a:lnTo>
                    <a:pt x="2710" y="57"/>
                  </a:lnTo>
                  <a:lnTo>
                    <a:pt x="2764" y="70"/>
                  </a:lnTo>
                  <a:lnTo>
                    <a:pt x="2817" y="84"/>
                  </a:lnTo>
                  <a:lnTo>
                    <a:pt x="2869" y="99"/>
                  </a:lnTo>
                  <a:lnTo>
                    <a:pt x="2920" y="116"/>
                  </a:lnTo>
                  <a:lnTo>
                    <a:pt x="2971" y="134"/>
                  </a:lnTo>
                  <a:lnTo>
                    <a:pt x="3022" y="154"/>
                  </a:lnTo>
                  <a:lnTo>
                    <a:pt x="3072" y="174"/>
                  </a:lnTo>
                  <a:lnTo>
                    <a:pt x="3121" y="195"/>
                  </a:lnTo>
                  <a:lnTo>
                    <a:pt x="3170" y="219"/>
                  </a:lnTo>
                  <a:lnTo>
                    <a:pt x="3218" y="242"/>
                  </a:lnTo>
                  <a:lnTo>
                    <a:pt x="3265" y="267"/>
                  </a:lnTo>
                  <a:lnTo>
                    <a:pt x="3312" y="293"/>
                  </a:lnTo>
                  <a:lnTo>
                    <a:pt x="3357" y="321"/>
                  </a:lnTo>
                  <a:lnTo>
                    <a:pt x="3403" y="348"/>
                  </a:lnTo>
                  <a:lnTo>
                    <a:pt x="3448" y="378"/>
                  </a:lnTo>
                  <a:lnTo>
                    <a:pt x="3492" y="408"/>
                  </a:lnTo>
                  <a:lnTo>
                    <a:pt x="3534" y="440"/>
                  </a:lnTo>
                  <a:lnTo>
                    <a:pt x="3577" y="472"/>
                  </a:lnTo>
                  <a:lnTo>
                    <a:pt x="3618" y="505"/>
                  </a:lnTo>
                  <a:lnTo>
                    <a:pt x="3659" y="540"/>
                  </a:lnTo>
                  <a:lnTo>
                    <a:pt x="3698" y="575"/>
                  </a:lnTo>
                  <a:lnTo>
                    <a:pt x="3736" y="611"/>
                  </a:lnTo>
                  <a:lnTo>
                    <a:pt x="3775" y="649"/>
                  </a:lnTo>
                  <a:lnTo>
                    <a:pt x="3812" y="686"/>
                  </a:lnTo>
                  <a:lnTo>
                    <a:pt x="3848" y="725"/>
                  </a:lnTo>
                  <a:lnTo>
                    <a:pt x="3883" y="765"/>
                  </a:lnTo>
                  <a:lnTo>
                    <a:pt x="3917" y="805"/>
                  </a:lnTo>
                  <a:lnTo>
                    <a:pt x="3951" y="846"/>
                  </a:lnTo>
                  <a:lnTo>
                    <a:pt x="3983" y="889"/>
                  </a:lnTo>
                  <a:lnTo>
                    <a:pt x="4014" y="932"/>
                  </a:lnTo>
                  <a:lnTo>
                    <a:pt x="4045" y="975"/>
                  </a:lnTo>
                  <a:lnTo>
                    <a:pt x="4074" y="1020"/>
                  </a:lnTo>
                  <a:lnTo>
                    <a:pt x="4102" y="1065"/>
                  </a:lnTo>
                  <a:lnTo>
                    <a:pt x="4130" y="1111"/>
                  </a:lnTo>
                  <a:lnTo>
                    <a:pt x="4156" y="1157"/>
                  </a:lnTo>
                  <a:lnTo>
                    <a:pt x="4181" y="1205"/>
                  </a:lnTo>
                  <a:lnTo>
                    <a:pt x="4205" y="1253"/>
                  </a:lnTo>
                  <a:lnTo>
                    <a:pt x="4227" y="1302"/>
                  </a:lnTo>
                  <a:lnTo>
                    <a:pt x="4249" y="1351"/>
                  </a:lnTo>
                  <a:lnTo>
                    <a:pt x="4270" y="1401"/>
                  </a:lnTo>
                  <a:lnTo>
                    <a:pt x="4289" y="1451"/>
                  </a:lnTo>
                  <a:lnTo>
                    <a:pt x="4307" y="1502"/>
                  </a:lnTo>
                  <a:lnTo>
                    <a:pt x="4323" y="1554"/>
                  </a:lnTo>
                  <a:lnTo>
                    <a:pt x="4339" y="1606"/>
                  </a:lnTo>
                  <a:lnTo>
                    <a:pt x="4353" y="1660"/>
                  </a:lnTo>
                  <a:lnTo>
                    <a:pt x="4366" y="1713"/>
                  </a:lnTo>
                  <a:lnTo>
                    <a:pt x="4378" y="1766"/>
                  </a:lnTo>
                  <a:lnTo>
                    <a:pt x="4388" y="1820"/>
                  </a:lnTo>
                  <a:lnTo>
                    <a:pt x="4397" y="1875"/>
                  </a:lnTo>
                  <a:lnTo>
                    <a:pt x="4405" y="1930"/>
                  </a:lnTo>
                  <a:lnTo>
                    <a:pt x="4411" y="1985"/>
                  </a:lnTo>
                  <a:lnTo>
                    <a:pt x="4416" y="2042"/>
                  </a:lnTo>
                  <a:lnTo>
                    <a:pt x="4420" y="2098"/>
                  </a:lnTo>
                  <a:lnTo>
                    <a:pt x="4422" y="2155"/>
                  </a:lnTo>
                  <a:lnTo>
                    <a:pt x="4423" y="2212"/>
                  </a:lnTo>
                  <a:lnTo>
                    <a:pt x="4422" y="2270"/>
                  </a:lnTo>
                  <a:lnTo>
                    <a:pt x="4420" y="2326"/>
                  </a:lnTo>
                  <a:lnTo>
                    <a:pt x="4416" y="2382"/>
                  </a:lnTo>
                  <a:lnTo>
                    <a:pt x="4411" y="2438"/>
                  </a:lnTo>
                  <a:lnTo>
                    <a:pt x="4405" y="2494"/>
                  </a:lnTo>
                  <a:lnTo>
                    <a:pt x="4397" y="2548"/>
                  </a:lnTo>
                  <a:lnTo>
                    <a:pt x="4388" y="2604"/>
                  </a:lnTo>
                  <a:lnTo>
                    <a:pt x="4378" y="2658"/>
                  </a:lnTo>
                  <a:lnTo>
                    <a:pt x="4366" y="2711"/>
                  </a:lnTo>
                  <a:lnTo>
                    <a:pt x="4353" y="2764"/>
                  </a:lnTo>
                  <a:lnTo>
                    <a:pt x="4339" y="2818"/>
                  </a:lnTo>
                  <a:lnTo>
                    <a:pt x="4323" y="2870"/>
                  </a:lnTo>
                  <a:lnTo>
                    <a:pt x="4307" y="2921"/>
                  </a:lnTo>
                  <a:lnTo>
                    <a:pt x="4289" y="2972"/>
                  </a:lnTo>
                  <a:lnTo>
                    <a:pt x="4270" y="3023"/>
                  </a:lnTo>
                  <a:lnTo>
                    <a:pt x="4249" y="3073"/>
                  </a:lnTo>
                  <a:lnTo>
                    <a:pt x="4227" y="3122"/>
                  </a:lnTo>
                  <a:lnTo>
                    <a:pt x="4205" y="3171"/>
                  </a:lnTo>
                  <a:lnTo>
                    <a:pt x="4181" y="3219"/>
                  </a:lnTo>
                  <a:lnTo>
                    <a:pt x="4156" y="3267"/>
                  </a:lnTo>
                  <a:lnTo>
                    <a:pt x="4130" y="3313"/>
                  </a:lnTo>
                  <a:lnTo>
                    <a:pt x="4102" y="3359"/>
                  </a:lnTo>
                  <a:lnTo>
                    <a:pt x="4074" y="3404"/>
                  </a:lnTo>
                  <a:lnTo>
                    <a:pt x="4045" y="3449"/>
                  </a:lnTo>
                  <a:lnTo>
                    <a:pt x="4014" y="3492"/>
                  </a:lnTo>
                  <a:lnTo>
                    <a:pt x="3983" y="3535"/>
                  </a:lnTo>
                  <a:lnTo>
                    <a:pt x="3951" y="3578"/>
                  </a:lnTo>
                  <a:lnTo>
                    <a:pt x="3917" y="3619"/>
                  </a:lnTo>
                  <a:lnTo>
                    <a:pt x="3883" y="3660"/>
                  </a:lnTo>
                  <a:lnTo>
                    <a:pt x="3848" y="3699"/>
                  </a:lnTo>
                  <a:lnTo>
                    <a:pt x="3812" y="3738"/>
                  </a:lnTo>
                  <a:lnTo>
                    <a:pt x="3775" y="3776"/>
                  </a:lnTo>
                  <a:lnTo>
                    <a:pt x="3736" y="3813"/>
                  </a:lnTo>
                  <a:lnTo>
                    <a:pt x="3698" y="3849"/>
                  </a:lnTo>
                  <a:lnTo>
                    <a:pt x="3659" y="3884"/>
                  </a:lnTo>
                  <a:lnTo>
                    <a:pt x="3618" y="3919"/>
                  </a:lnTo>
                  <a:lnTo>
                    <a:pt x="3577" y="3952"/>
                  </a:lnTo>
                  <a:lnTo>
                    <a:pt x="3534" y="3984"/>
                  </a:lnTo>
                  <a:lnTo>
                    <a:pt x="3492" y="4016"/>
                  </a:lnTo>
                  <a:lnTo>
                    <a:pt x="3448" y="4046"/>
                  </a:lnTo>
                  <a:lnTo>
                    <a:pt x="3403" y="4076"/>
                  </a:lnTo>
                  <a:lnTo>
                    <a:pt x="3357" y="4103"/>
                  </a:lnTo>
                  <a:lnTo>
                    <a:pt x="3312" y="4131"/>
                  </a:lnTo>
                  <a:lnTo>
                    <a:pt x="3265" y="4157"/>
                  </a:lnTo>
                  <a:lnTo>
                    <a:pt x="3218" y="4182"/>
                  </a:lnTo>
                  <a:lnTo>
                    <a:pt x="3170" y="4206"/>
                  </a:lnTo>
                  <a:lnTo>
                    <a:pt x="3121" y="4229"/>
                  </a:lnTo>
                  <a:lnTo>
                    <a:pt x="3072" y="4250"/>
                  </a:lnTo>
                  <a:lnTo>
                    <a:pt x="3022" y="4270"/>
                  </a:lnTo>
                  <a:lnTo>
                    <a:pt x="2971" y="4290"/>
                  </a:lnTo>
                  <a:lnTo>
                    <a:pt x="2920" y="4308"/>
                  </a:lnTo>
                  <a:lnTo>
                    <a:pt x="2869" y="4325"/>
                  </a:lnTo>
                  <a:lnTo>
                    <a:pt x="2817" y="4340"/>
                  </a:lnTo>
                  <a:lnTo>
                    <a:pt x="2764" y="4355"/>
                  </a:lnTo>
                  <a:lnTo>
                    <a:pt x="2710" y="4367"/>
                  </a:lnTo>
                  <a:lnTo>
                    <a:pt x="2657" y="4379"/>
                  </a:lnTo>
                  <a:lnTo>
                    <a:pt x="2603" y="4390"/>
                  </a:lnTo>
                  <a:lnTo>
                    <a:pt x="2548" y="4398"/>
                  </a:lnTo>
                  <a:lnTo>
                    <a:pt x="2492" y="4406"/>
                  </a:lnTo>
                  <a:lnTo>
                    <a:pt x="2437" y="4412"/>
                  </a:lnTo>
                  <a:lnTo>
                    <a:pt x="2382" y="4417"/>
                  </a:lnTo>
                  <a:lnTo>
                    <a:pt x="2325" y="4421"/>
                  </a:lnTo>
                  <a:lnTo>
                    <a:pt x="2268" y="4423"/>
                  </a:lnTo>
                  <a:lnTo>
                    <a:pt x="2211" y="4424"/>
                  </a:lnTo>
                  <a:lnTo>
                    <a:pt x="2154" y="4423"/>
                  </a:lnTo>
                  <a:lnTo>
                    <a:pt x="2097" y="4421"/>
                  </a:lnTo>
                  <a:lnTo>
                    <a:pt x="2041" y="4417"/>
                  </a:lnTo>
                  <a:lnTo>
                    <a:pt x="1985" y="4412"/>
                  </a:lnTo>
                  <a:lnTo>
                    <a:pt x="1929" y="4406"/>
                  </a:lnTo>
                  <a:lnTo>
                    <a:pt x="1874" y="4398"/>
                  </a:lnTo>
                  <a:lnTo>
                    <a:pt x="1820" y="4390"/>
                  </a:lnTo>
                  <a:lnTo>
                    <a:pt x="1765" y="4379"/>
                  </a:lnTo>
                  <a:lnTo>
                    <a:pt x="1711" y="4367"/>
                  </a:lnTo>
                  <a:lnTo>
                    <a:pt x="1658" y="4355"/>
                  </a:lnTo>
                  <a:lnTo>
                    <a:pt x="1606" y="4340"/>
                  </a:lnTo>
                  <a:lnTo>
                    <a:pt x="1554" y="4325"/>
                  </a:lnTo>
                  <a:lnTo>
                    <a:pt x="1501" y="4308"/>
                  </a:lnTo>
                  <a:lnTo>
                    <a:pt x="1450" y="4290"/>
                  </a:lnTo>
                  <a:lnTo>
                    <a:pt x="1400" y="4270"/>
                  </a:lnTo>
                  <a:lnTo>
                    <a:pt x="1350" y="4250"/>
                  </a:lnTo>
                  <a:lnTo>
                    <a:pt x="1301" y="4229"/>
                  </a:lnTo>
                  <a:lnTo>
                    <a:pt x="1252" y="4206"/>
                  </a:lnTo>
                  <a:lnTo>
                    <a:pt x="1204" y="4182"/>
                  </a:lnTo>
                  <a:lnTo>
                    <a:pt x="1157" y="4157"/>
                  </a:lnTo>
                  <a:lnTo>
                    <a:pt x="1110" y="4131"/>
                  </a:lnTo>
                  <a:lnTo>
                    <a:pt x="1064" y="4103"/>
                  </a:lnTo>
                  <a:lnTo>
                    <a:pt x="1019" y="4076"/>
                  </a:lnTo>
                  <a:lnTo>
                    <a:pt x="975" y="4046"/>
                  </a:lnTo>
                  <a:lnTo>
                    <a:pt x="931" y="4016"/>
                  </a:lnTo>
                  <a:lnTo>
                    <a:pt x="887" y="3984"/>
                  </a:lnTo>
                  <a:lnTo>
                    <a:pt x="846" y="3952"/>
                  </a:lnTo>
                  <a:lnTo>
                    <a:pt x="804" y="3919"/>
                  </a:lnTo>
                  <a:lnTo>
                    <a:pt x="764" y="3884"/>
                  </a:lnTo>
                  <a:lnTo>
                    <a:pt x="725" y="3849"/>
                  </a:lnTo>
                  <a:lnTo>
                    <a:pt x="685" y="3813"/>
                  </a:lnTo>
                  <a:lnTo>
                    <a:pt x="647" y="3776"/>
                  </a:lnTo>
                  <a:lnTo>
                    <a:pt x="611" y="3738"/>
                  </a:lnTo>
                  <a:lnTo>
                    <a:pt x="574" y="3699"/>
                  </a:lnTo>
                  <a:lnTo>
                    <a:pt x="538" y="3660"/>
                  </a:lnTo>
                  <a:lnTo>
                    <a:pt x="504" y="3619"/>
                  </a:lnTo>
                  <a:lnTo>
                    <a:pt x="471" y="3578"/>
                  </a:lnTo>
                  <a:lnTo>
                    <a:pt x="439" y="3535"/>
                  </a:lnTo>
                  <a:lnTo>
                    <a:pt x="407" y="3492"/>
                  </a:lnTo>
                  <a:lnTo>
                    <a:pt x="378" y="3449"/>
                  </a:lnTo>
                  <a:lnTo>
                    <a:pt x="348" y="3404"/>
                  </a:lnTo>
                  <a:lnTo>
                    <a:pt x="320" y="3359"/>
                  </a:lnTo>
                  <a:lnTo>
                    <a:pt x="292" y="3313"/>
                  </a:lnTo>
                  <a:lnTo>
                    <a:pt x="267" y="3267"/>
                  </a:lnTo>
                  <a:lnTo>
                    <a:pt x="241" y="3219"/>
                  </a:lnTo>
                  <a:lnTo>
                    <a:pt x="218" y="3171"/>
                  </a:lnTo>
                  <a:lnTo>
                    <a:pt x="195" y="3122"/>
                  </a:lnTo>
                  <a:lnTo>
                    <a:pt x="173" y="3073"/>
                  </a:lnTo>
                  <a:lnTo>
                    <a:pt x="153" y="3023"/>
                  </a:lnTo>
                  <a:lnTo>
                    <a:pt x="134" y="2972"/>
                  </a:lnTo>
                  <a:lnTo>
                    <a:pt x="116" y="2921"/>
                  </a:lnTo>
                  <a:lnTo>
                    <a:pt x="99" y="2870"/>
                  </a:lnTo>
                  <a:lnTo>
                    <a:pt x="84" y="2818"/>
                  </a:lnTo>
                  <a:lnTo>
                    <a:pt x="69" y="2764"/>
                  </a:lnTo>
                  <a:lnTo>
                    <a:pt x="56" y="2711"/>
                  </a:lnTo>
                  <a:lnTo>
                    <a:pt x="44" y="2658"/>
                  </a:lnTo>
                  <a:lnTo>
                    <a:pt x="34" y="2604"/>
                  </a:lnTo>
                  <a:lnTo>
                    <a:pt x="25" y="2548"/>
                  </a:lnTo>
                  <a:lnTo>
                    <a:pt x="17" y="2494"/>
                  </a:lnTo>
                  <a:lnTo>
                    <a:pt x="10" y="2438"/>
                  </a:lnTo>
                  <a:lnTo>
                    <a:pt x="6" y="2382"/>
                  </a:lnTo>
                  <a:lnTo>
                    <a:pt x="2" y="2326"/>
                  </a:lnTo>
                  <a:lnTo>
                    <a:pt x="0" y="2270"/>
                  </a:lnTo>
                  <a:lnTo>
                    <a:pt x="0" y="2212"/>
                  </a:lnTo>
                  <a:lnTo>
                    <a:pt x="0" y="2155"/>
                  </a:lnTo>
                  <a:lnTo>
                    <a:pt x="2" y="2098"/>
                  </a:lnTo>
                  <a:lnTo>
                    <a:pt x="6" y="2042"/>
                  </a:lnTo>
                  <a:lnTo>
                    <a:pt x="10" y="1985"/>
                  </a:lnTo>
                  <a:lnTo>
                    <a:pt x="17" y="1930"/>
                  </a:lnTo>
                  <a:lnTo>
                    <a:pt x="25" y="1875"/>
                  </a:lnTo>
                  <a:lnTo>
                    <a:pt x="34" y="1820"/>
                  </a:lnTo>
                  <a:lnTo>
                    <a:pt x="44" y="1766"/>
                  </a:lnTo>
                  <a:lnTo>
                    <a:pt x="56" y="1713"/>
                  </a:lnTo>
                  <a:lnTo>
                    <a:pt x="69" y="1660"/>
                  </a:lnTo>
                  <a:lnTo>
                    <a:pt x="84" y="1606"/>
                  </a:lnTo>
                  <a:lnTo>
                    <a:pt x="99" y="1554"/>
                  </a:lnTo>
                  <a:lnTo>
                    <a:pt x="116" y="1502"/>
                  </a:lnTo>
                  <a:lnTo>
                    <a:pt x="134" y="1451"/>
                  </a:lnTo>
                  <a:lnTo>
                    <a:pt x="153" y="1401"/>
                  </a:lnTo>
                  <a:lnTo>
                    <a:pt x="173" y="1351"/>
                  </a:lnTo>
                  <a:lnTo>
                    <a:pt x="195" y="1302"/>
                  </a:lnTo>
                  <a:lnTo>
                    <a:pt x="218" y="1253"/>
                  </a:lnTo>
                  <a:lnTo>
                    <a:pt x="241" y="1205"/>
                  </a:lnTo>
                  <a:lnTo>
                    <a:pt x="267" y="1157"/>
                  </a:lnTo>
                  <a:lnTo>
                    <a:pt x="292" y="1111"/>
                  </a:lnTo>
                  <a:lnTo>
                    <a:pt x="320" y="1065"/>
                  </a:lnTo>
                  <a:lnTo>
                    <a:pt x="348" y="1020"/>
                  </a:lnTo>
                  <a:lnTo>
                    <a:pt x="378" y="975"/>
                  </a:lnTo>
                  <a:lnTo>
                    <a:pt x="407" y="932"/>
                  </a:lnTo>
                  <a:lnTo>
                    <a:pt x="439" y="889"/>
                  </a:lnTo>
                  <a:lnTo>
                    <a:pt x="471" y="846"/>
                  </a:lnTo>
                  <a:lnTo>
                    <a:pt x="504" y="805"/>
                  </a:lnTo>
                  <a:lnTo>
                    <a:pt x="538" y="765"/>
                  </a:lnTo>
                  <a:lnTo>
                    <a:pt x="574" y="725"/>
                  </a:lnTo>
                  <a:lnTo>
                    <a:pt x="611" y="686"/>
                  </a:lnTo>
                  <a:lnTo>
                    <a:pt x="647" y="649"/>
                  </a:lnTo>
                  <a:lnTo>
                    <a:pt x="685" y="611"/>
                  </a:lnTo>
                  <a:lnTo>
                    <a:pt x="725" y="575"/>
                  </a:lnTo>
                  <a:lnTo>
                    <a:pt x="764" y="540"/>
                  </a:lnTo>
                  <a:lnTo>
                    <a:pt x="804" y="505"/>
                  </a:lnTo>
                  <a:lnTo>
                    <a:pt x="846" y="472"/>
                  </a:lnTo>
                  <a:lnTo>
                    <a:pt x="887" y="440"/>
                  </a:lnTo>
                  <a:lnTo>
                    <a:pt x="931" y="408"/>
                  </a:lnTo>
                  <a:lnTo>
                    <a:pt x="975" y="378"/>
                  </a:lnTo>
                  <a:lnTo>
                    <a:pt x="1019" y="348"/>
                  </a:lnTo>
                  <a:lnTo>
                    <a:pt x="1064" y="321"/>
                  </a:lnTo>
                  <a:lnTo>
                    <a:pt x="1110" y="293"/>
                  </a:lnTo>
                  <a:lnTo>
                    <a:pt x="1157" y="267"/>
                  </a:lnTo>
                  <a:lnTo>
                    <a:pt x="1204" y="242"/>
                  </a:lnTo>
                  <a:lnTo>
                    <a:pt x="1252" y="219"/>
                  </a:lnTo>
                  <a:lnTo>
                    <a:pt x="1301" y="195"/>
                  </a:lnTo>
                  <a:lnTo>
                    <a:pt x="1350" y="174"/>
                  </a:lnTo>
                  <a:lnTo>
                    <a:pt x="1400" y="154"/>
                  </a:lnTo>
                  <a:lnTo>
                    <a:pt x="1450" y="134"/>
                  </a:lnTo>
                  <a:lnTo>
                    <a:pt x="1501" y="116"/>
                  </a:lnTo>
                  <a:lnTo>
                    <a:pt x="1554" y="99"/>
                  </a:lnTo>
                  <a:lnTo>
                    <a:pt x="1606" y="84"/>
                  </a:lnTo>
                  <a:lnTo>
                    <a:pt x="1658" y="70"/>
                  </a:lnTo>
                  <a:lnTo>
                    <a:pt x="1711" y="57"/>
                  </a:lnTo>
                  <a:lnTo>
                    <a:pt x="1765" y="45"/>
                  </a:lnTo>
                  <a:lnTo>
                    <a:pt x="1820" y="34"/>
                  </a:lnTo>
                  <a:lnTo>
                    <a:pt x="1874" y="26"/>
                  </a:lnTo>
                  <a:lnTo>
                    <a:pt x="1929" y="18"/>
                  </a:lnTo>
                  <a:lnTo>
                    <a:pt x="1985" y="12"/>
                  </a:lnTo>
                  <a:lnTo>
                    <a:pt x="2041" y="7"/>
                  </a:lnTo>
                  <a:lnTo>
                    <a:pt x="2097" y="4"/>
                  </a:lnTo>
                  <a:lnTo>
                    <a:pt x="2154" y="1"/>
                  </a:lnTo>
                  <a:lnTo>
                    <a:pt x="2211" y="0"/>
                  </a:lnTo>
                  <a:close/>
                  <a:moveTo>
                    <a:pt x="1730" y="2519"/>
                  </a:moveTo>
                  <a:lnTo>
                    <a:pt x="1730" y="2519"/>
                  </a:lnTo>
                  <a:lnTo>
                    <a:pt x="1753" y="2453"/>
                  </a:lnTo>
                  <a:lnTo>
                    <a:pt x="1776" y="2389"/>
                  </a:lnTo>
                  <a:lnTo>
                    <a:pt x="1802" y="2327"/>
                  </a:lnTo>
                  <a:lnTo>
                    <a:pt x="1814" y="2297"/>
                  </a:lnTo>
                  <a:lnTo>
                    <a:pt x="1828" y="2267"/>
                  </a:lnTo>
                  <a:lnTo>
                    <a:pt x="1843" y="2238"/>
                  </a:lnTo>
                  <a:lnTo>
                    <a:pt x="1858" y="2210"/>
                  </a:lnTo>
                  <a:lnTo>
                    <a:pt x="1874" y="2181"/>
                  </a:lnTo>
                  <a:lnTo>
                    <a:pt x="1890" y="2153"/>
                  </a:lnTo>
                  <a:lnTo>
                    <a:pt x="1907" y="2126"/>
                  </a:lnTo>
                  <a:lnTo>
                    <a:pt x="1924" y="2099"/>
                  </a:lnTo>
                  <a:lnTo>
                    <a:pt x="1942" y="2073"/>
                  </a:lnTo>
                  <a:lnTo>
                    <a:pt x="1961" y="2047"/>
                  </a:lnTo>
                  <a:lnTo>
                    <a:pt x="1981" y="2022"/>
                  </a:lnTo>
                  <a:lnTo>
                    <a:pt x="2002" y="1996"/>
                  </a:lnTo>
                  <a:lnTo>
                    <a:pt x="2023" y="1971"/>
                  </a:lnTo>
                  <a:lnTo>
                    <a:pt x="2045" y="1947"/>
                  </a:lnTo>
                  <a:lnTo>
                    <a:pt x="2069" y="1923"/>
                  </a:lnTo>
                  <a:lnTo>
                    <a:pt x="2093" y="1899"/>
                  </a:lnTo>
                  <a:lnTo>
                    <a:pt x="2118" y="1875"/>
                  </a:lnTo>
                  <a:lnTo>
                    <a:pt x="2144" y="1852"/>
                  </a:lnTo>
                  <a:lnTo>
                    <a:pt x="2171" y="1829"/>
                  </a:lnTo>
                  <a:lnTo>
                    <a:pt x="2198" y="1807"/>
                  </a:lnTo>
                  <a:lnTo>
                    <a:pt x="2228" y="1784"/>
                  </a:lnTo>
                  <a:lnTo>
                    <a:pt x="2258" y="1762"/>
                  </a:lnTo>
                  <a:lnTo>
                    <a:pt x="2290" y="1739"/>
                  </a:lnTo>
                  <a:lnTo>
                    <a:pt x="2322" y="1718"/>
                  </a:lnTo>
                  <a:lnTo>
                    <a:pt x="2356" y="1696"/>
                  </a:lnTo>
                  <a:lnTo>
                    <a:pt x="2391" y="1675"/>
                  </a:lnTo>
                  <a:lnTo>
                    <a:pt x="2372" y="1669"/>
                  </a:lnTo>
                  <a:lnTo>
                    <a:pt x="2353" y="1665"/>
                  </a:lnTo>
                  <a:lnTo>
                    <a:pt x="2334" y="1662"/>
                  </a:lnTo>
                  <a:lnTo>
                    <a:pt x="2314" y="1660"/>
                  </a:lnTo>
                  <a:lnTo>
                    <a:pt x="2295" y="1658"/>
                  </a:lnTo>
                  <a:lnTo>
                    <a:pt x="2276" y="1656"/>
                  </a:lnTo>
                  <a:lnTo>
                    <a:pt x="2256" y="1655"/>
                  </a:lnTo>
                  <a:lnTo>
                    <a:pt x="2237" y="1656"/>
                  </a:lnTo>
                  <a:lnTo>
                    <a:pt x="2218" y="1658"/>
                  </a:lnTo>
                  <a:lnTo>
                    <a:pt x="2198" y="1659"/>
                  </a:lnTo>
                  <a:lnTo>
                    <a:pt x="2180" y="1662"/>
                  </a:lnTo>
                  <a:lnTo>
                    <a:pt x="2161" y="1665"/>
                  </a:lnTo>
                  <a:lnTo>
                    <a:pt x="2142" y="1669"/>
                  </a:lnTo>
                  <a:lnTo>
                    <a:pt x="2124" y="1673"/>
                  </a:lnTo>
                  <a:lnTo>
                    <a:pt x="2105" y="1679"/>
                  </a:lnTo>
                  <a:lnTo>
                    <a:pt x="2087" y="1684"/>
                  </a:lnTo>
                  <a:lnTo>
                    <a:pt x="2069" y="1692"/>
                  </a:lnTo>
                  <a:lnTo>
                    <a:pt x="2051" y="1698"/>
                  </a:lnTo>
                  <a:lnTo>
                    <a:pt x="2032" y="1706"/>
                  </a:lnTo>
                  <a:lnTo>
                    <a:pt x="2015" y="1715"/>
                  </a:lnTo>
                  <a:lnTo>
                    <a:pt x="1997" y="1723"/>
                  </a:lnTo>
                  <a:lnTo>
                    <a:pt x="1980" y="1733"/>
                  </a:lnTo>
                  <a:lnTo>
                    <a:pt x="1947" y="1754"/>
                  </a:lnTo>
                  <a:lnTo>
                    <a:pt x="1915" y="1778"/>
                  </a:lnTo>
                  <a:lnTo>
                    <a:pt x="1885" y="1802"/>
                  </a:lnTo>
                  <a:lnTo>
                    <a:pt x="1856" y="1830"/>
                  </a:lnTo>
                  <a:lnTo>
                    <a:pt x="1842" y="1845"/>
                  </a:lnTo>
                  <a:lnTo>
                    <a:pt x="1828" y="1860"/>
                  </a:lnTo>
                  <a:lnTo>
                    <a:pt x="1815" y="1875"/>
                  </a:lnTo>
                  <a:lnTo>
                    <a:pt x="1803" y="1891"/>
                  </a:lnTo>
                  <a:lnTo>
                    <a:pt x="1791" y="1907"/>
                  </a:lnTo>
                  <a:lnTo>
                    <a:pt x="1779" y="1924"/>
                  </a:lnTo>
                  <a:lnTo>
                    <a:pt x="1769" y="1941"/>
                  </a:lnTo>
                  <a:lnTo>
                    <a:pt x="1758" y="1958"/>
                  </a:lnTo>
                  <a:lnTo>
                    <a:pt x="1748" y="1976"/>
                  </a:lnTo>
                  <a:lnTo>
                    <a:pt x="1739" y="1994"/>
                  </a:lnTo>
                  <a:lnTo>
                    <a:pt x="1730" y="2013"/>
                  </a:lnTo>
                  <a:lnTo>
                    <a:pt x="1722" y="2032"/>
                  </a:lnTo>
                  <a:lnTo>
                    <a:pt x="1714" y="2051"/>
                  </a:lnTo>
                  <a:lnTo>
                    <a:pt x="1708" y="2070"/>
                  </a:lnTo>
                  <a:lnTo>
                    <a:pt x="1701" y="2091"/>
                  </a:lnTo>
                  <a:lnTo>
                    <a:pt x="1695" y="2111"/>
                  </a:lnTo>
                  <a:lnTo>
                    <a:pt x="1691" y="2132"/>
                  </a:lnTo>
                  <a:lnTo>
                    <a:pt x="1687" y="2152"/>
                  </a:lnTo>
                  <a:lnTo>
                    <a:pt x="1683" y="2174"/>
                  </a:lnTo>
                  <a:lnTo>
                    <a:pt x="1680" y="2195"/>
                  </a:lnTo>
                  <a:lnTo>
                    <a:pt x="1678" y="2217"/>
                  </a:lnTo>
                  <a:lnTo>
                    <a:pt x="1677" y="2240"/>
                  </a:lnTo>
                  <a:lnTo>
                    <a:pt x="1677" y="2261"/>
                  </a:lnTo>
                  <a:lnTo>
                    <a:pt x="1677" y="2284"/>
                  </a:lnTo>
                  <a:lnTo>
                    <a:pt x="1679" y="2307"/>
                  </a:lnTo>
                  <a:lnTo>
                    <a:pt x="1680" y="2329"/>
                  </a:lnTo>
                  <a:lnTo>
                    <a:pt x="1683" y="2353"/>
                  </a:lnTo>
                  <a:lnTo>
                    <a:pt x="1688" y="2376"/>
                  </a:lnTo>
                  <a:lnTo>
                    <a:pt x="1692" y="2399"/>
                  </a:lnTo>
                  <a:lnTo>
                    <a:pt x="1698" y="2423"/>
                  </a:lnTo>
                  <a:lnTo>
                    <a:pt x="1705" y="2446"/>
                  </a:lnTo>
                  <a:lnTo>
                    <a:pt x="1712" y="2471"/>
                  </a:lnTo>
                  <a:lnTo>
                    <a:pt x="1721" y="2494"/>
                  </a:lnTo>
                  <a:lnTo>
                    <a:pt x="1730" y="2519"/>
                  </a:lnTo>
                  <a:close/>
                  <a:moveTo>
                    <a:pt x="2609" y="4676"/>
                  </a:moveTo>
                  <a:lnTo>
                    <a:pt x="2609" y="5036"/>
                  </a:lnTo>
                  <a:lnTo>
                    <a:pt x="3991" y="5281"/>
                  </a:lnTo>
                  <a:lnTo>
                    <a:pt x="3991" y="6016"/>
                  </a:lnTo>
                  <a:lnTo>
                    <a:pt x="501" y="6016"/>
                  </a:lnTo>
                  <a:lnTo>
                    <a:pt x="501" y="5281"/>
                  </a:lnTo>
                  <a:lnTo>
                    <a:pt x="1813" y="5036"/>
                  </a:lnTo>
                  <a:lnTo>
                    <a:pt x="1813" y="4676"/>
                  </a:lnTo>
                  <a:lnTo>
                    <a:pt x="1861" y="4686"/>
                  </a:lnTo>
                  <a:lnTo>
                    <a:pt x="1910" y="4695"/>
                  </a:lnTo>
                  <a:lnTo>
                    <a:pt x="1959" y="4703"/>
                  </a:lnTo>
                  <a:lnTo>
                    <a:pt x="2009" y="4709"/>
                  </a:lnTo>
                  <a:lnTo>
                    <a:pt x="2059" y="4713"/>
                  </a:lnTo>
                  <a:lnTo>
                    <a:pt x="2109" y="4717"/>
                  </a:lnTo>
                  <a:lnTo>
                    <a:pt x="2160" y="4720"/>
                  </a:lnTo>
                  <a:lnTo>
                    <a:pt x="2211" y="4720"/>
                  </a:lnTo>
                  <a:lnTo>
                    <a:pt x="2262" y="4720"/>
                  </a:lnTo>
                  <a:lnTo>
                    <a:pt x="2312" y="4717"/>
                  </a:lnTo>
                  <a:lnTo>
                    <a:pt x="2363" y="4713"/>
                  </a:lnTo>
                  <a:lnTo>
                    <a:pt x="2413" y="4709"/>
                  </a:lnTo>
                  <a:lnTo>
                    <a:pt x="2462" y="4703"/>
                  </a:lnTo>
                  <a:lnTo>
                    <a:pt x="2511" y="4695"/>
                  </a:lnTo>
                  <a:lnTo>
                    <a:pt x="2560" y="4686"/>
                  </a:lnTo>
                  <a:lnTo>
                    <a:pt x="2609" y="4676"/>
                  </a:lnTo>
                  <a:close/>
                  <a:moveTo>
                    <a:pt x="2211" y="1201"/>
                  </a:moveTo>
                  <a:lnTo>
                    <a:pt x="2211" y="1201"/>
                  </a:lnTo>
                  <a:lnTo>
                    <a:pt x="2185" y="1201"/>
                  </a:lnTo>
                  <a:lnTo>
                    <a:pt x="2159" y="1202"/>
                  </a:lnTo>
                  <a:lnTo>
                    <a:pt x="2134" y="1204"/>
                  </a:lnTo>
                  <a:lnTo>
                    <a:pt x="2108" y="1206"/>
                  </a:lnTo>
                  <a:lnTo>
                    <a:pt x="2082" y="1209"/>
                  </a:lnTo>
                  <a:lnTo>
                    <a:pt x="2057" y="1213"/>
                  </a:lnTo>
                  <a:lnTo>
                    <a:pt x="2007" y="1221"/>
                  </a:lnTo>
                  <a:lnTo>
                    <a:pt x="1958" y="1233"/>
                  </a:lnTo>
                  <a:lnTo>
                    <a:pt x="1910" y="1247"/>
                  </a:lnTo>
                  <a:lnTo>
                    <a:pt x="1863" y="1263"/>
                  </a:lnTo>
                  <a:lnTo>
                    <a:pt x="1817" y="1281"/>
                  </a:lnTo>
                  <a:lnTo>
                    <a:pt x="1773" y="1301"/>
                  </a:lnTo>
                  <a:lnTo>
                    <a:pt x="1729" y="1323"/>
                  </a:lnTo>
                  <a:lnTo>
                    <a:pt x="1687" y="1347"/>
                  </a:lnTo>
                  <a:lnTo>
                    <a:pt x="1646" y="1373"/>
                  </a:lnTo>
                  <a:lnTo>
                    <a:pt x="1606" y="1402"/>
                  </a:lnTo>
                  <a:lnTo>
                    <a:pt x="1567" y="1432"/>
                  </a:lnTo>
                  <a:lnTo>
                    <a:pt x="1531" y="1464"/>
                  </a:lnTo>
                  <a:lnTo>
                    <a:pt x="1496" y="1497"/>
                  </a:lnTo>
                  <a:lnTo>
                    <a:pt x="1463" y="1532"/>
                  </a:lnTo>
                  <a:lnTo>
                    <a:pt x="1431" y="1569"/>
                  </a:lnTo>
                  <a:lnTo>
                    <a:pt x="1400" y="1607"/>
                  </a:lnTo>
                  <a:lnTo>
                    <a:pt x="1373" y="1647"/>
                  </a:lnTo>
                  <a:lnTo>
                    <a:pt x="1346" y="1687"/>
                  </a:lnTo>
                  <a:lnTo>
                    <a:pt x="1322" y="1730"/>
                  </a:lnTo>
                  <a:lnTo>
                    <a:pt x="1299" y="1774"/>
                  </a:lnTo>
                  <a:lnTo>
                    <a:pt x="1279" y="1818"/>
                  </a:lnTo>
                  <a:lnTo>
                    <a:pt x="1261" y="1864"/>
                  </a:lnTo>
                  <a:lnTo>
                    <a:pt x="1245" y="1911"/>
                  </a:lnTo>
                  <a:lnTo>
                    <a:pt x="1232" y="1960"/>
                  </a:lnTo>
                  <a:lnTo>
                    <a:pt x="1220" y="2009"/>
                  </a:lnTo>
                  <a:lnTo>
                    <a:pt x="1212" y="2058"/>
                  </a:lnTo>
                  <a:lnTo>
                    <a:pt x="1208" y="2083"/>
                  </a:lnTo>
                  <a:lnTo>
                    <a:pt x="1206" y="2109"/>
                  </a:lnTo>
                  <a:lnTo>
                    <a:pt x="1202" y="2134"/>
                  </a:lnTo>
                  <a:lnTo>
                    <a:pt x="1201" y="2160"/>
                  </a:lnTo>
                  <a:lnTo>
                    <a:pt x="1200" y="2185"/>
                  </a:lnTo>
                  <a:lnTo>
                    <a:pt x="1200" y="2212"/>
                  </a:lnTo>
                  <a:lnTo>
                    <a:pt x="1200" y="2238"/>
                  </a:lnTo>
                  <a:lnTo>
                    <a:pt x="1201" y="2264"/>
                  </a:lnTo>
                  <a:lnTo>
                    <a:pt x="1202" y="2290"/>
                  </a:lnTo>
                  <a:lnTo>
                    <a:pt x="1206" y="2315"/>
                  </a:lnTo>
                  <a:lnTo>
                    <a:pt x="1208" y="2341"/>
                  </a:lnTo>
                  <a:lnTo>
                    <a:pt x="1212" y="2366"/>
                  </a:lnTo>
                  <a:lnTo>
                    <a:pt x="1220" y="2415"/>
                  </a:lnTo>
                  <a:lnTo>
                    <a:pt x="1232" y="2464"/>
                  </a:lnTo>
                  <a:lnTo>
                    <a:pt x="1245" y="2512"/>
                  </a:lnTo>
                  <a:lnTo>
                    <a:pt x="1261" y="2560"/>
                  </a:lnTo>
                  <a:lnTo>
                    <a:pt x="1279" y="2606"/>
                  </a:lnTo>
                  <a:lnTo>
                    <a:pt x="1299" y="2651"/>
                  </a:lnTo>
                  <a:lnTo>
                    <a:pt x="1322" y="2694"/>
                  </a:lnTo>
                  <a:lnTo>
                    <a:pt x="1346" y="2737"/>
                  </a:lnTo>
                  <a:lnTo>
                    <a:pt x="1373" y="2777"/>
                  </a:lnTo>
                  <a:lnTo>
                    <a:pt x="1400" y="2817"/>
                  </a:lnTo>
                  <a:lnTo>
                    <a:pt x="1431" y="2855"/>
                  </a:lnTo>
                  <a:lnTo>
                    <a:pt x="1463" y="2892"/>
                  </a:lnTo>
                  <a:lnTo>
                    <a:pt x="1496" y="2927"/>
                  </a:lnTo>
                  <a:lnTo>
                    <a:pt x="1531" y="2960"/>
                  </a:lnTo>
                  <a:lnTo>
                    <a:pt x="1567" y="2992"/>
                  </a:lnTo>
                  <a:lnTo>
                    <a:pt x="1606" y="3022"/>
                  </a:lnTo>
                  <a:lnTo>
                    <a:pt x="1646" y="3051"/>
                  </a:lnTo>
                  <a:lnTo>
                    <a:pt x="1687" y="3077"/>
                  </a:lnTo>
                  <a:lnTo>
                    <a:pt x="1729" y="3101"/>
                  </a:lnTo>
                  <a:lnTo>
                    <a:pt x="1773" y="3123"/>
                  </a:lnTo>
                  <a:lnTo>
                    <a:pt x="1817" y="3143"/>
                  </a:lnTo>
                  <a:lnTo>
                    <a:pt x="1863" y="3161"/>
                  </a:lnTo>
                  <a:lnTo>
                    <a:pt x="1910" y="3177"/>
                  </a:lnTo>
                  <a:lnTo>
                    <a:pt x="1958" y="3191"/>
                  </a:lnTo>
                  <a:lnTo>
                    <a:pt x="2007" y="3203"/>
                  </a:lnTo>
                  <a:lnTo>
                    <a:pt x="2057" y="3211"/>
                  </a:lnTo>
                  <a:lnTo>
                    <a:pt x="2082" y="3215"/>
                  </a:lnTo>
                  <a:lnTo>
                    <a:pt x="2108" y="3218"/>
                  </a:lnTo>
                  <a:lnTo>
                    <a:pt x="2134" y="3220"/>
                  </a:lnTo>
                  <a:lnTo>
                    <a:pt x="2159" y="3222"/>
                  </a:lnTo>
                  <a:lnTo>
                    <a:pt x="2185" y="3223"/>
                  </a:lnTo>
                  <a:lnTo>
                    <a:pt x="2211" y="3223"/>
                  </a:lnTo>
                  <a:lnTo>
                    <a:pt x="2237" y="3223"/>
                  </a:lnTo>
                  <a:lnTo>
                    <a:pt x="2263" y="3222"/>
                  </a:lnTo>
                  <a:lnTo>
                    <a:pt x="2289" y="3220"/>
                  </a:lnTo>
                  <a:lnTo>
                    <a:pt x="2314" y="3218"/>
                  </a:lnTo>
                  <a:lnTo>
                    <a:pt x="2340" y="3215"/>
                  </a:lnTo>
                  <a:lnTo>
                    <a:pt x="2365" y="3211"/>
                  </a:lnTo>
                  <a:lnTo>
                    <a:pt x="2415" y="3203"/>
                  </a:lnTo>
                  <a:lnTo>
                    <a:pt x="2463" y="3191"/>
                  </a:lnTo>
                  <a:lnTo>
                    <a:pt x="2511" y="3177"/>
                  </a:lnTo>
                  <a:lnTo>
                    <a:pt x="2558" y="3161"/>
                  </a:lnTo>
                  <a:lnTo>
                    <a:pt x="2605" y="3143"/>
                  </a:lnTo>
                  <a:lnTo>
                    <a:pt x="2650" y="3123"/>
                  </a:lnTo>
                  <a:lnTo>
                    <a:pt x="2693" y="3101"/>
                  </a:lnTo>
                  <a:lnTo>
                    <a:pt x="2735" y="3077"/>
                  </a:lnTo>
                  <a:lnTo>
                    <a:pt x="2776" y="3051"/>
                  </a:lnTo>
                  <a:lnTo>
                    <a:pt x="2816" y="3022"/>
                  </a:lnTo>
                  <a:lnTo>
                    <a:pt x="2854" y="2992"/>
                  </a:lnTo>
                  <a:lnTo>
                    <a:pt x="2891" y="2960"/>
                  </a:lnTo>
                  <a:lnTo>
                    <a:pt x="2926" y="2927"/>
                  </a:lnTo>
                  <a:lnTo>
                    <a:pt x="2959" y="2892"/>
                  </a:lnTo>
                  <a:lnTo>
                    <a:pt x="2991" y="2855"/>
                  </a:lnTo>
                  <a:lnTo>
                    <a:pt x="3021" y="2817"/>
                  </a:lnTo>
                  <a:lnTo>
                    <a:pt x="3050" y="2777"/>
                  </a:lnTo>
                  <a:lnTo>
                    <a:pt x="3075" y="2737"/>
                  </a:lnTo>
                  <a:lnTo>
                    <a:pt x="3100" y="2694"/>
                  </a:lnTo>
                  <a:lnTo>
                    <a:pt x="3122" y="2651"/>
                  </a:lnTo>
                  <a:lnTo>
                    <a:pt x="3142" y="2606"/>
                  </a:lnTo>
                  <a:lnTo>
                    <a:pt x="3161" y="2560"/>
                  </a:lnTo>
                  <a:lnTo>
                    <a:pt x="3177" y="2512"/>
                  </a:lnTo>
                  <a:lnTo>
                    <a:pt x="3190" y="2464"/>
                  </a:lnTo>
                  <a:lnTo>
                    <a:pt x="3202" y="2415"/>
                  </a:lnTo>
                  <a:lnTo>
                    <a:pt x="3211" y="2366"/>
                  </a:lnTo>
                  <a:lnTo>
                    <a:pt x="3214" y="2341"/>
                  </a:lnTo>
                  <a:lnTo>
                    <a:pt x="3217" y="2315"/>
                  </a:lnTo>
                  <a:lnTo>
                    <a:pt x="3219" y="2290"/>
                  </a:lnTo>
                  <a:lnTo>
                    <a:pt x="3221" y="2264"/>
                  </a:lnTo>
                  <a:lnTo>
                    <a:pt x="3221" y="2238"/>
                  </a:lnTo>
                  <a:lnTo>
                    <a:pt x="3222" y="2212"/>
                  </a:lnTo>
                  <a:lnTo>
                    <a:pt x="3221" y="2185"/>
                  </a:lnTo>
                  <a:lnTo>
                    <a:pt x="3221" y="2160"/>
                  </a:lnTo>
                  <a:lnTo>
                    <a:pt x="3219" y="2134"/>
                  </a:lnTo>
                  <a:lnTo>
                    <a:pt x="3217" y="2109"/>
                  </a:lnTo>
                  <a:lnTo>
                    <a:pt x="3214" y="2083"/>
                  </a:lnTo>
                  <a:lnTo>
                    <a:pt x="3211" y="2058"/>
                  </a:lnTo>
                  <a:lnTo>
                    <a:pt x="3202" y="2009"/>
                  </a:lnTo>
                  <a:lnTo>
                    <a:pt x="3190" y="1960"/>
                  </a:lnTo>
                  <a:lnTo>
                    <a:pt x="3177" y="1911"/>
                  </a:lnTo>
                  <a:lnTo>
                    <a:pt x="3161" y="1864"/>
                  </a:lnTo>
                  <a:lnTo>
                    <a:pt x="3142" y="1818"/>
                  </a:lnTo>
                  <a:lnTo>
                    <a:pt x="3122" y="1774"/>
                  </a:lnTo>
                  <a:lnTo>
                    <a:pt x="3100" y="1730"/>
                  </a:lnTo>
                  <a:lnTo>
                    <a:pt x="3075" y="1687"/>
                  </a:lnTo>
                  <a:lnTo>
                    <a:pt x="3050" y="1647"/>
                  </a:lnTo>
                  <a:lnTo>
                    <a:pt x="3021" y="1607"/>
                  </a:lnTo>
                  <a:lnTo>
                    <a:pt x="2991" y="1569"/>
                  </a:lnTo>
                  <a:lnTo>
                    <a:pt x="2959" y="1532"/>
                  </a:lnTo>
                  <a:lnTo>
                    <a:pt x="2926" y="1497"/>
                  </a:lnTo>
                  <a:lnTo>
                    <a:pt x="2891" y="1464"/>
                  </a:lnTo>
                  <a:lnTo>
                    <a:pt x="2854" y="1432"/>
                  </a:lnTo>
                  <a:lnTo>
                    <a:pt x="2816" y="1402"/>
                  </a:lnTo>
                  <a:lnTo>
                    <a:pt x="2776" y="1373"/>
                  </a:lnTo>
                  <a:lnTo>
                    <a:pt x="2735" y="1347"/>
                  </a:lnTo>
                  <a:lnTo>
                    <a:pt x="2693" y="1323"/>
                  </a:lnTo>
                  <a:lnTo>
                    <a:pt x="2650" y="1301"/>
                  </a:lnTo>
                  <a:lnTo>
                    <a:pt x="2605" y="1281"/>
                  </a:lnTo>
                  <a:lnTo>
                    <a:pt x="2558" y="1263"/>
                  </a:lnTo>
                  <a:lnTo>
                    <a:pt x="2511" y="1247"/>
                  </a:lnTo>
                  <a:lnTo>
                    <a:pt x="2463" y="1233"/>
                  </a:lnTo>
                  <a:lnTo>
                    <a:pt x="2415" y="1221"/>
                  </a:lnTo>
                  <a:lnTo>
                    <a:pt x="2365" y="1213"/>
                  </a:lnTo>
                  <a:lnTo>
                    <a:pt x="2340" y="1209"/>
                  </a:lnTo>
                  <a:lnTo>
                    <a:pt x="2314" y="1206"/>
                  </a:lnTo>
                  <a:lnTo>
                    <a:pt x="2289" y="1204"/>
                  </a:lnTo>
                  <a:lnTo>
                    <a:pt x="2263" y="1202"/>
                  </a:lnTo>
                  <a:lnTo>
                    <a:pt x="2237" y="1201"/>
                  </a:lnTo>
                  <a:lnTo>
                    <a:pt x="2211" y="1201"/>
                  </a:lnTo>
                  <a:close/>
                  <a:moveTo>
                    <a:pt x="2706" y="1717"/>
                  </a:moveTo>
                  <a:lnTo>
                    <a:pt x="2706" y="1717"/>
                  </a:lnTo>
                  <a:lnTo>
                    <a:pt x="2682" y="1694"/>
                  </a:lnTo>
                  <a:lnTo>
                    <a:pt x="2656" y="1672"/>
                  </a:lnTo>
                  <a:lnTo>
                    <a:pt x="2630" y="1651"/>
                  </a:lnTo>
                  <a:lnTo>
                    <a:pt x="2602" y="1632"/>
                  </a:lnTo>
                  <a:lnTo>
                    <a:pt x="2574" y="1614"/>
                  </a:lnTo>
                  <a:lnTo>
                    <a:pt x="2544" y="1597"/>
                  </a:lnTo>
                  <a:lnTo>
                    <a:pt x="2515" y="1581"/>
                  </a:lnTo>
                  <a:lnTo>
                    <a:pt x="2484" y="1567"/>
                  </a:lnTo>
                  <a:lnTo>
                    <a:pt x="2452" y="1554"/>
                  </a:lnTo>
                  <a:lnTo>
                    <a:pt x="2419" y="1544"/>
                  </a:lnTo>
                  <a:lnTo>
                    <a:pt x="2386" y="1534"/>
                  </a:lnTo>
                  <a:lnTo>
                    <a:pt x="2352" y="1527"/>
                  </a:lnTo>
                  <a:lnTo>
                    <a:pt x="2318" y="1520"/>
                  </a:lnTo>
                  <a:lnTo>
                    <a:pt x="2283" y="1516"/>
                  </a:lnTo>
                  <a:lnTo>
                    <a:pt x="2247" y="1513"/>
                  </a:lnTo>
                  <a:lnTo>
                    <a:pt x="2211" y="1513"/>
                  </a:lnTo>
                  <a:lnTo>
                    <a:pt x="2175" y="1513"/>
                  </a:lnTo>
                  <a:lnTo>
                    <a:pt x="2140" y="1516"/>
                  </a:lnTo>
                  <a:lnTo>
                    <a:pt x="2105" y="1520"/>
                  </a:lnTo>
                  <a:lnTo>
                    <a:pt x="2070" y="1527"/>
                  </a:lnTo>
                  <a:lnTo>
                    <a:pt x="2036" y="1534"/>
                  </a:lnTo>
                  <a:lnTo>
                    <a:pt x="2003" y="1544"/>
                  </a:lnTo>
                  <a:lnTo>
                    <a:pt x="1971" y="1554"/>
                  </a:lnTo>
                  <a:lnTo>
                    <a:pt x="1939" y="1567"/>
                  </a:lnTo>
                  <a:lnTo>
                    <a:pt x="1908" y="1581"/>
                  </a:lnTo>
                  <a:lnTo>
                    <a:pt x="1877" y="1597"/>
                  </a:lnTo>
                  <a:lnTo>
                    <a:pt x="1848" y="1614"/>
                  </a:lnTo>
                  <a:lnTo>
                    <a:pt x="1820" y="1632"/>
                  </a:lnTo>
                  <a:lnTo>
                    <a:pt x="1792" y="1651"/>
                  </a:lnTo>
                  <a:lnTo>
                    <a:pt x="1766" y="1672"/>
                  </a:lnTo>
                  <a:lnTo>
                    <a:pt x="1741" y="1694"/>
                  </a:lnTo>
                  <a:lnTo>
                    <a:pt x="1716" y="1717"/>
                  </a:lnTo>
                  <a:lnTo>
                    <a:pt x="1693" y="1742"/>
                  </a:lnTo>
                  <a:lnTo>
                    <a:pt x="1671" y="1767"/>
                  </a:lnTo>
                  <a:lnTo>
                    <a:pt x="1650" y="1794"/>
                  </a:lnTo>
                  <a:lnTo>
                    <a:pt x="1631" y="1820"/>
                  </a:lnTo>
                  <a:lnTo>
                    <a:pt x="1613" y="1849"/>
                  </a:lnTo>
                  <a:lnTo>
                    <a:pt x="1596" y="1879"/>
                  </a:lnTo>
                  <a:lnTo>
                    <a:pt x="1580" y="1909"/>
                  </a:lnTo>
                  <a:lnTo>
                    <a:pt x="1566" y="1940"/>
                  </a:lnTo>
                  <a:lnTo>
                    <a:pt x="1554" y="1971"/>
                  </a:lnTo>
                  <a:lnTo>
                    <a:pt x="1543" y="2003"/>
                  </a:lnTo>
                  <a:lnTo>
                    <a:pt x="1533" y="2037"/>
                  </a:lnTo>
                  <a:lnTo>
                    <a:pt x="1526" y="2070"/>
                  </a:lnTo>
                  <a:lnTo>
                    <a:pt x="1520" y="2106"/>
                  </a:lnTo>
                  <a:lnTo>
                    <a:pt x="1515" y="2141"/>
                  </a:lnTo>
                  <a:lnTo>
                    <a:pt x="1512" y="2176"/>
                  </a:lnTo>
                  <a:lnTo>
                    <a:pt x="1511" y="2212"/>
                  </a:lnTo>
                  <a:lnTo>
                    <a:pt x="1512" y="2248"/>
                  </a:lnTo>
                  <a:lnTo>
                    <a:pt x="1515" y="2283"/>
                  </a:lnTo>
                  <a:lnTo>
                    <a:pt x="1520" y="2318"/>
                  </a:lnTo>
                  <a:lnTo>
                    <a:pt x="1526" y="2353"/>
                  </a:lnTo>
                  <a:lnTo>
                    <a:pt x="1533" y="2387"/>
                  </a:lnTo>
                  <a:lnTo>
                    <a:pt x="1543" y="2420"/>
                  </a:lnTo>
                  <a:lnTo>
                    <a:pt x="1554" y="2453"/>
                  </a:lnTo>
                  <a:lnTo>
                    <a:pt x="1566" y="2485"/>
                  </a:lnTo>
                  <a:lnTo>
                    <a:pt x="1580" y="2515"/>
                  </a:lnTo>
                  <a:lnTo>
                    <a:pt x="1596" y="2545"/>
                  </a:lnTo>
                  <a:lnTo>
                    <a:pt x="1613" y="2575"/>
                  </a:lnTo>
                  <a:lnTo>
                    <a:pt x="1631" y="2604"/>
                  </a:lnTo>
                  <a:lnTo>
                    <a:pt x="1650" y="2630"/>
                  </a:lnTo>
                  <a:lnTo>
                    <a:pt x="1671" y="2657"/>
                  </a:lnTo>
                  <a:lnTo>
                    <a:pt x="1693" y="2682"/>
                  </a:lnTo>
                  <a:lnTo>
                    <a:pt x="1716" y="2707"/>
                  </a:lnTo>
                  <a:lnTo>
                    <a:pt x="1741" y="2730"/>
                  </a:lnTo>
                  <a:lnTo>
                    <a:pt x="1766" y="2752"/>
                  </a:lnTo>
                  <a:lnTo>
                    <a:pt x="1792" y="2773"/>
                  </a:lnTo>
                  <a:lnTo>
                    <a:pt x="1820" y="2792"/>
                  </a:lnTo>
                  <a:lnTo>
                    <a:pt x="1848" y="2810"/>
                  </a:lnTo>
                  <a:lnTo>
                    <a:pt x="1877" y="2827"/>
                  </a:lnTo>
                  <a:lnTo>
                    <a:pt x="1908" y="2843"/>
                  </a:lnTo>
                  <a:lnTo>
                    <a:pt x="1939" y="2857"/>
                  </a:lnTo>
                  <a:lnTo>
                    <a:pt x="1971" y="2870"/>
                  </a:lnTo>
                  <a:lnTo>
                    <a:pt x="2003" y="2880"/>
                  </a:lnTo>
                  <a:lnTo>
                    <a:pt x="2036" y="2890"/>
                  </a:lnTo>
                  <a:lnTo>
                    <a:pt x="2070" y="2897"/>
                  </a:lnTo>
                  <a:lnTo>
                    <a:pt x="2105" y="2904"/>
                  </a:lnTo>
                  <a:lnTo>
                    <a:pt x="2140" y="2908"/>
                  </a:lnTo>
                  <a:lnTo>
                    <a:pt x="2175" y="2911"/>
                  </a:lnTo>
                  <a:lnTo>
                    <a:pt x="2211" y="2911"/>
                  </a:lnTo>
                  <a:lnTo>
                    <a:pt x="2247" y="2911"/>
                  </a:lnTo>
                  <a:lnTo>
                    <a:pt x="2283" y="2908"/>
                  </a:lnTo>
                  <a:lnTo>
                    <a:pt x="2318" y="2904"/>
                  </a:lnTo>
                  <a:lnTo>
                    <a:pt x="2352" y="2897"/>
                  </a:lnTo>
                  <a:lnTo>
                    <a:pt x="2386" y="2890"/>
                  </a:lnTo>
                  <a:lnTo>
                    <a:pt x="2419" y="2880"/>
                  </a:lnTo>
                  <a:lnTo>
                    <a:pt x="2452" y="2870"/>
                  </a:lnTo>
                  <a:lnTo>
                    <a:pt x="2484" y="2857"/>
                  </a:lnTo>
                  <a:lnTo>
                    <a:pt x="2515" y="2843"/>
                  </a:lnTo>
                  <a:lnTo>
                    <a:pt x="2544" y="2827"/>
                  </a:lnTo>
                  <a:lnTo>
                    <a:pt x="2574" y="2810"/>
                  </a:lnTo>
                  <a:lnTo>
                    <a:pt x="2602" y="2792"/>
                  </a:lnTo>
                  <a:lnTo>
                    <a:pt x="2630" y="2773"/>
                  </a:lnTo>
                  <a:lnTo>
                    <a:pt x="2656" y="2752"/>
                  </a:lnTo>
                  <a:lnTo>
                    <a:pt x="2682" y="2730"/>
                  </a:lnTo>
                  <a:lnTo>
                    <a:pt x="2706" y="2707"/>
                  </a:lnTo>
                  <a:lnTo>
                    <a:pt x="2728" y="2682"/>
                  </a:lnTo>
                  <a:lnTo>
                    <a:pt x="2751" y="2657"/>
                  </a:lnTo>
                  <a:lnTo>
                    <a:pt x="2772" y="2630"/>
                  </a:lnTo>
                  <a:lnTo>
                    <a:pt x="2791" y="2604"/>
                  </a:lnTo>
                  <a:lnTo>
                    <a:pt x="2809" y="2575"/>
                  </a:lnTo>
                  <a:lnTo>
                    <a:pt x="2826" y="2545"/>
                  </a:lnTo>
                  <a:lnTo>
                    <a:pt x="2841" y="2515"/>
                  </a:lnTo>
                  <a:lnTo>
                    <a:pt x="2856" y="2485"/>
                  </a:lnTo>
                  <a:lnTo>
                    <a:pt x="2868" y="2453"/>
                  </a:lnTo>
                  <a:lnTo>
                    <a:pt x="2880" y="2420"/>
                  </a:lnTo>
                  <a:lnTo>
                    <a:pt x="2888" y="2387"/>
                  </a:lnTo>
                  <a:lnTo>
                    <a:pt x="2897" y="2353"/>
                  </a:lnTo>
                  <a:lnTo>
                    <a:pt x="2903" y="2318"/>
                  </a:lnTo>
                  <a:lnTo>
                    <a:pt x="2907" y="2283"/>
                  </a:lnTo>
                  <a:lnTo>
                    <a:pt x="2909" y="2248"/>
                  </a:lnTo>
                  <a:lnTo>
                    <a:pt x="2910" y="2212"/>
                  </a:lnTo>
                  <a:lnTo>
                    <a:pt x="2909" y="2176"/>
                  </a:lnTo>
                  <a:lnTo>
                    <a:pt x="2907" y="2141"/>
                  </a:lnTo>
                  <a:lnTo>
                    <a:pt x="2903" y="2106"/>
                  </a:lnTo>
                  <a:lnTo>
                    <a:pt x="2897" y="2070"/>
                  </a:lnTo>
                  <a:lnTo>
                    <a:pt x="2888" y="2037"/>
                  </a:lnTo>
                  <a:lnTo>
                    <a:pt x="2880" y="2003"/>
                  </a:lnTo>
                  <a:lnTo>
                    <a:pt x="2868" y="1971"/>
                  </a:lnTo>
                  <a:lnTo>
                    <a:pt x="2856" y="1940"/>
                  </a:lnTo>
                  <a:lnTo>
                    <a:pt x="2841" y="1909"/>
                  </a:lnTo>
                  <a:lnTo>
                    <a:pt x="2826" y="1879"/>
                  </a:lnTo>
                  <a:lnTo>
                    <a:pt x="2809" y="1849"/>
                  </a:lnTo>
                  <a:lnTo>
                    <a:pt x="2791" y="1820"/>
                  </a:lnTo>
                  <a:lnTo>
                    <a:pt x="2772" y="1794"/>
                  </a:lnTo>
                  <a:lnTo>
                    <a:pt x="2751" y="1767"/>
                  </a:lnTo>
                  <a:lnTo>
                    <a:pt x="2728" y="1742"/>
                  </a:lnTo>
                  <a:lnTo>
                    <a:pt x="2706" y="1717"/>
                  </a:lnTo>
                  <a:close/>
                  <a:moveTo>
                    <a:pt x="3187" y="1235"/>
                  </a:moveTo>
                  <a:lnTo>
                    <a:pt x="3187" y="1235"/>
                  </a:lnTo>
                  <a:lnTo>
                    <a:pt x="3164" y="1213"/>
                  </a:lnTo>
                  <a:lnTo>
                    <a:pt x="3139" y="1189"/>
                  </a:lnTo>
                  <a:lnTo>
                    <a:pt x="3115" y="1168"/>
                  </a:lnTo>
                  <a:lnTo>
                    <a:pt x="3089" y="1147"/>
                  </a:lnTo>
                  <a:lnTo>
                    <a:pt x="3064" y="1125"/>
                  </a:lnTo>
                  <a:lnTo>
                    <a:pt x="3037" y="1105"/>
                  </a:lnTo>
                  <a:lnTo>
                    <a:pt x="3011" y="1086"/>
                  </a:lnTo>
                  <a:lnTo>
                    <a:pt x="2983" y="1067"/>
                  </a:lnTo>
                  <a:lnTo>
                    <a:pt x="2955" y="1049"/>
                  </a:lnTo>
                  <a:lnTo>
                    <a:pt x="2927" y="1031"/>
                  </a:lnTo>
                  <a:lnTo>
                    <a:pt x="2899" y="1014"/>
                  </a:lnTo>
                  <a:lnTo>
                    <a:pt x="2869" y="998"/>
                  </a:lnTo>
                  <a:lnTo>
                    <a:pt x="2840" y="982"/>
                  </a:lnTo>
                  <a:lnTo>
                    <a:pt x="2809" y="967"/>
                  </a:lnTo>
                  <a:lnTo>
                    <a:pt x="2780" y="953"/>
                  </a:lnTo>
                  <a:lnTo>
                    <a:pt x="2749" y="939"/>
                  </a:lnTo>
                  <a:lnTo>
                    <a:pt x="2718" y="926"/>
                  </a:lnTo>
                  <a:lnTo>
                    <a:pt x="2686" y="915"/>
                  </a:lnTo>
                  <a:lnTo>
                    <a:pt x="2654" y="904"/>
                  </a:lnTo>
                  <a:lnTo>
                    <a:pt x="2622" y="893"/>
                  </a:lnTo>
                  <a:lnTo>
                    <a:pt x="2589" y="884"/>
                  </a:lnTo>
                  <a:lnTo>
                    <a:pt x="2556" y="874"/>
                  </a:lnTo>
                  <a:lnTo>
                    <a:pt x="2523" y="867"/>
                  </a:lnTo>
                  <a:lnTo>
                    <a:pt x="2489" y="859"/>
                  </a:lnTo>
                  <a:lnTo>
                    <a:pt x="2455" y="853"/>
                  </a:lnTo>
                  <a:lnTo>
                    <a:pt x="2421" y="846"/>
                  </a:lnTo>
                  <a:lnTo>
                    <a:pt x="2387" y="842"/>
                  </a:lnTo>
                  <a:lnTo>
                    <a:pt x="2352" y="838"/>
                  </a:lnTo>
                  <a:lnTo>
                    <a:pt x="2318" y="835"/>
                  </a:lnTo>
                  <a:lnTo>
                    <a:pt x="2283" y="833"/>
                  </a:lnTo>
                  <a:lnTo>
                    <a:pt x="2246" y="832"/>
                  </a:lnTo>
                  <a:lnTo>
                    <a:pt x="2211" y="831"/>
                  </a:lnTo>
                  <a:lnTo>
                    <a:pt x="2175" y="832"/>
                  </a:lnTo>
                  <a:lnTo>
                    <a:pt x="2140" y="833"/>
                  </a:lnTo>
                  <a:lnTo>
                    <a:pt x="2105" y="835"/>
                  </a:lnTo>
                  <a:lnTo>
                    <a:pt x="2070" y="838"/>
                  </a:lnTo>
                  <a:lnTo>
                    <a:pt x="2035" y="842"/>
                  </a:lnTo>
                  <a:lnTo>
                    <a:pt x="2001" y="846"/>
                  </a:lnTo>
                  <a:lnTo>
                    <a:pt x="1966" y="853"/>
                  </a:lnTo>
                  <a:lnTo>
                    <a:pt x="1932" y="859"/>
                  </a:lnTo>
                  <a:lnTo>
                    <a:pt x="1899" y="867"/>
                  </a:lnTo>
                  <a:lnTo>
                    <a:pt x="1865" y="874"/>
                  </a:lnTo>
                  <a:lnTo>
                    <a:pt x="1832" y="884"/>
                  </a:lnTo>
                  <a:lnTo>
                    <a:pt x="1800" y="893"/>
                  </a:lnTo>
                  <a:lnTo>
                    <a:pt x="1769" y="904"/>
                  </a:lnTo>
                  <a:lnTo>
                    <a:pt x="1737" y="915"/>
                  </a:lnTo>
                  <a:lnTo>
                    <a:pt x="1705" y="926"/>
                  </a:lnTo>
                  <a:lnTo>
                    <a:pt x="1674" y="939"/>
                  </a:lnTo>
                  <a:lnTo>
                    <a:pt x="1643" y="953"/>
                  </a:lnTo>
                  <a:lnTo>
                    <a:pt x="1612" y="967"/>
                  </a:lnTo>
                  <a:lnTo>
                    <a:pt x="1582" y="982"/>
                  </a:lnTo>
                  <a:lnTo>
                    <a:pt x="1552" y="998"/>
                  </a:lnTo>
                  <a:lnTo>
                    <a:pt x="1524" y="1014"/>
                  </a:lnTo>
                  <a:lnTo>
                    <a:pt x="1495" y="1031"/>
                  </a:lnTo>
                  <a:lnTo>
                    <a:pt x="1466" y="1049"/>
                  </a:lnTo>
                  <a:lnTo>
                    <a:pt x="1439" y="1067"/>
                  </a:lnTo>
                  <a:lnTo>
                    <a:pt x="1411" y="1086"/>
                  </a:lnTo>
                  <a:lnTo>
                    <a:pt x="1384" y="1105"/>
                  </a:lnTo>
                  <a:lnTo>
                    <a:pt x="1359" y="1125"/>
                  </a:lnTo>
                  <a:lnTo>
                    <a:pt x="1332" y="1147"/>
                  </a:lnTo>
                  <a:lnTo>
                    <a:pt x="1307" y="1168"/>
                  </a:lnTo>
                  <a:lnTo>
                    <a:pt x="1282" y="1189"/>
                  </a:lnTo>
                  <a:lnTo>
                    <a:pt x="1258" y="1213"/>
                  </a:lnTo>
                  <a:lnTo>
                    <a:pt x="1234" y="1235"/>
                  </a:lnTo>
                  <a:lnTo>
                    <a:pt x="1211" y="1259"/>
                  </a:lnTo>
                  <a:lnTo>
                    <a:pt x="1189" y="1283"/>
                  </a:lnTo>
                  <a:lnTo>
                    <a:pt x="1167" y="1308"/>
                  </a:lnTo>
                  <a:lnTo>
                    <a:pt x="1145" y="1334"/>
                  </a:lnTo>
                  <a:lnTo>
                    <a:pt x="1125" y="1359"/>
                  </a:lnTo>
                  <a:lnTo>
                    <a:pt x="1104" y="1386"/>
                  </a:lnTo>
                  <a:lnTo>
                    <a:pt x="1084" y="1413"/>
                  </a:lnTo>
                  <a:lnTo>
                    <a:pt x="1066" y="1439"/>
                  </a:lnTo>
                  <a:lnTo>
                    <a:pt x="1048" y="1468"/>
                  </a:lnTo>
                  <a:lnTo>
                    <a:pt x="1030" y="1496"/>
                  </a:lnTo>
                  <a:lnTo>
                    <a:pt x="1013" y="1524"/>
                  </a:lnTo>
                  <a:lnTo>
                    <a:pt x="997" y="1553"/>
                  </a:lnTo>
                  <a:lnTo>
                    <a:pt x="981" y="1583"/>
                  </a:lnTo>
                  <a:lnTo>
                    <a:pt x="966" y="1613"/>
                  </a:lnTo>
                  <a:lnTo>
                    <a:pt x="952" y="1644"/>
                  </a:lnTo>
                  <a:lnTo>
                    <a:pt x="938" y="1675"/>
                  </a:lnTo>
                  <a:lnTo>
                    <a:pt x="926" y="1705"/>
                  </a:lnTo>
                  <a:lnTo>
                    <a:pt x="914" y="1737"/>
                  </a:lnTo>
                  <a:lnTo>
                    <a:pt x="902" y="1769"/>
                  </a:lnTo>
                  <a:lnTo>
                    <a:pt x="892" y="1801"/>
                  </a:lnTo>
                  <a:lnTo>
                    <a:pt x="882" y="1834"/>
                  </a:lnTo>
                  <a:lnTo>
                    <a:pt x="874" y="1867"/>
                  </a:lnTo>
                  <a:lnTo>
                    <a:pt x="865" y="1900"/>
                  </a:lnTo>
                  <a:lnTo>
                    <a:pt x="859" y="1933"/>
                  </a:lnTo>
                  <a:lnTo>
                    <a:pt x="851" y="1967"/>
                  </a:lnTo>
                  <a:lnTo>
                    <a:pt x="846" y="2001"/>
                  </a:lnTo>
                  <a:lnTo>
                    <a:pt x="842" y="2036"/>
                  </a:lnTo>
                  <a:lnTo>
                    <a:pt x="837" y="2070"/>
                  </a:lnTo>
                  <a:lnTo>
                    <a:pt x="834" y="2106"/>
                  </a:lnTo>
                  <a:lnTo>
                    <a:pt x="832" y="2141"/>
                  </a:lnTo>
                  <a:lnTo>
                    <a:pt x="831" y="2176"/>
                  </a:lnTo>
                  <a:lnTo>
                    <a:pt x="830" y="2212"/>
                  </a:lnTo>
                  <a:lnTo>
                    <a:pt x="831" y="2247"/>
                  </a:lnTo>
                  <a:lnTo>
                    <a:pt x="832" y="2283"/>
                  </a:lnTo>
                  <a:lnTo>
                    <a:pt x="834" y="2318"/>
                  </a:lnTo>
                  <a:lnTo>
                    <a:pt x="837" y="2354"/>
                  </a:lnTo>
                  <a:lnTo>
                    <a:pt x="842" y="2388"/>
                  </a:lnTo>
                  <a:lnTo>
                    <a:pt x="846" y="2423"/>
                  </a:lnTo>
                  <a:lnTo>
                    <a:pt x="851" y="2457"/>
                  </a:lnTo>
                  <a:lnTo>
                    <a:pt x="859" y="2491"/>
                  </a:lnTo>
                  <a:lnTo>
                    <a:pt x="865" y="2524"/>
                  </a:lnTo>
                  <a:lnTo>
                    <a:pt x="874" y="2557"/>
                  </a:lnTo>
                  <a:lnTo>
                    <a:pt x="882" y="2590"/>
                  </a:lnTo>
                  <a:lnTo>
                    <a:pt x="892" y="2623"/>
                  </a:lnTo>
                  <a:lnTo>
                    <a:pt x="902" y="2655"/>
                  </a:lnTo>
                  <a:lnTo>
                    <a:pt x="914" y="2687"/>
                  </a:lnTo>
                  <a:lnTo>
                    <a:pt x="926" y="2719"/>
                  </a:lnTo>
                  <a:lnTo>
                    <a:pt x="938" y="2750"/>
                  </a:lnTo>
                  <a:lnTo>
                    <a:pt x="952" y="2780"/>
                  </a:lnTo>
                  <a:lnTo>
                    <a:pt x="966" y="2811"/>
                  </a:lnTo>
                  <a:lnTo>
                    <a:pt x="981" y="2841"/>
                  </a:lnTo>
                  <a:lnTo>
                    <a:pt x="997" y="2871"/>
                  </a:lnTo>
                  <a:lnTo>
                    <a:pt x="1013" y="2900"/>
                  </a:lnTo>
                  <a:lnTo>
                    <a:pt x="1030" y="2928"/>
                  </a:lnTo>
                  <a:lnTo>
                    <a:pt x="1048" y="2956"/>
                  </a:lnTo>
                  <a:lnTo>
                    <a:pt x="1066" y="2985"/>
                  </a:lnTo>
                  <a:lnTo>
                    <a:pt x="1084" y="3011"/>
                  </a:lnTo>
                  <a:lnTo>
                    <a:pt x="1104" y="3038"/>
                  </a:lnTo>
                  <a:lnTo>
                    <a:pt x="1125" y="3065"/>
                  </a:lnTo>
                  <a:lnTo>
                    <a:pt x="1145" y="3090"/>
                  </a:lnTo>
                  <a:lnTo>
                    <a:pt x="1167" y="3116"/>
                  </a:lnTo>
                  <a:lnTo>
                    <a:pt x="1189" y="3141"/>
                  </a:lnTo>
                  <a:lnTo>
                    <a:pt x="1211" y="3165"/>
                  </a:lnTo>
                  <a:lnTo>
                    <a:pt x="1234" y="3189"/>
                  </a:lnTo>
                  <a:lnTo>
                    <a:pt x="1258" y="3211"/>
                  </a:lnTo>
                  <a:lnTo>
                    <a:pt x="1282" y="3235"/>
                  </a:lnTo>
                  <a:lnTo>
                    <a:pt x="1307" y="3256"/>
                  </a:lnTo>
                  <a:lnTo>
                    <a:pt x="1332" y="3277"/>
                  </a:lnTo>
                  <a:lnTo>
                    <a:pt x="1359" y="3299"/>
                  </a:lnTo>
                  <a:lnTo>
                    <a:pt x="1384" y="3319"/>
                  </a:lnTo>
                  <a:lnTo>
                    <a:pt x="1411" y="3338"/>
                  </a:lnTo>
                  <a:lnTo>
                    <a:pt x="1439" y="3357"/>
                  </a:lnTo>
                  <a:lnTo>
                    <a:pt x="1466" y="3375"/>
                  </a:lnTo>
                  <a:lnTo>
                    <a:pt x="1495" y="3393"/>
                  </a:lnTo>
                  <a:lnTo>
                    <a:pt x="1524" y="3410"/>
                  </a:lnTo>
                  <a:lnTo>
                    <a:pt x="1552" y="3426"/>
                  </a:lnTo>
                  <a:lnTo>
                    <a:pt x="1582" y="3442"/>
                  </a:lnTo>
                  <a:lnTo>
                    <a:pt x="1612" y="3457"/>
                  </a:lnTo>
                  <a:lnTo>
                    <a:pt x="1643" y="3471"/>
                  </a:lnTo>
                  <a:lnTo>
                    <a:pt x="1674" y="3485"/>
                  </a:lnTo>
                  <a:lnTo>
                    <a:pt x="1705" y="3498"/>
                  </a:lnTo>
                  <a:lnTo>
                    <a:pt x="1737" y="3509"/>
                  </a:lnTo>
                  <a:lnTo>
                    <a:pt x="1769" y="3520"/>
                  </a:lnTo>
                  <a:lnTo>
                    <a:pt x="1800" y="3531"/>
                  </a:lnTo>
                  <a:lnTo>
                    <a:pt x="1832" y="3540"/>
                  </a:lnTo>
                  <a:lnTo>
                    <a:pt x="1865" y="3550"/>
                  </a:lnTo>
                  <a:lnTo>
                    <a:pt x="1899" y="3557"/>
                  </a:lnTo>
                  <a:lnTo>
                    <a:pt x="1932" y="3565"/>
                  </a:lnTo>
                  <a:lnTo>
                    <a:pt x="1966" y="3571"/>
                  </a:lnTo>
                  <a:lnTo>
                    <a:pt x="2001" y="3578"/>
                  </a:lnTo>
                  <a:lnTo>
                    <a:pt x="2035" y="3582"/>
                  </a:lnTo>
                  <a:lnTo>
                    <a:pt x="2070" y="3586"/>
                  </a:lnTo>
                  <a:lnTo>
                    <a:pt x="2105" y="3589"/>
                  </a:lnTo>
                  <a:lnTo>
                    <a:pt x="2140" y="3591"/>
                  </a:lnTo>
                  <a:lnTo>
                    <a:pt x="2175" y="3592"/>
                  </a:lnTo>
                  <a:lnTo>
                    <a:pt x="2211" y="3594"/>
                  </a:lnTo>
                  <a:lnTo>
                    <a:pt x="2246" y="3592"/>
                  </a:lnTo>
                  <a:lnTo>
                    <a:pt x="2283" y="3591"/>
                  </a:lnTo>
                  <a:lnTo>
                    <a:pt x="2318" y="3589"/>
                  </a:lnTo>
                  <a:lnTo>
                    <a:pt x="2352" y="3586"/>
                  </a:lnTo>
                  <a:lnTo>
                    <a:pt x="2387" y="3582"/>
                  </a:lnTo>
                  <a:lnTo>
                    <a:pt x="2421" y="3578"/>
                  </a:lnTo>
                  <a:lnTo>
                    <a:pt x="2455" y="3571"/>
                  </a:lnTo>
                  <a:lnTo>
                    <a:pt x="2489" y="3565"/>
                  </a:lnTo>
                  <a:lnTo>
                    <a:pt x="2523" y="3557"/>
                  </a:lnTo>
                  <a:lnTo>
                    <a:pt x="2556" y="3550"/>
                  </a:lnTo>
                  <a:lnTo>
                    <a:pt x="2589" y="3540"/>
                  </a:lnTo>
                  <a:lnTo>
                    <a:pt x="2622" y="3531"/>
                  </a:lnTo>
                  <a:lnTo>
                    <a:pt x="2654" y="3520"/>
                  </a:lnTo>
                  <a:lnTo>
                    <a:pt x="2686" y="3509"/>
                  </a:lnTo>
                  <a:lnTo>
                    <a:pt x="2718" y="3498"/>
                  </a:lnTo>
                  <a:lnTo>
                    <a:pt x="2749" y="3485"/>
                  </a:lnTo>
                  <a:lnTo>
                    <a:pt x="2780" y="3471"/>
                  </a:lnTo>
                  <a:lnTo>
                    <a:pt x="2809" y="3457"/>
                  </a:lnTo>
                  <a:lnTo>
                    <a:pt x="2840" y="3442"/>
                  </a:lnTo>
                  <a:lnTo>
                    <a:pt x="2869" y="3426"/>
                  </a:lnTo>
                  <a:lnTo>
                    <a:pt x="2899" y="3410"/>
                  </a:lnTo>
                  <a:lnTo>
                    <a:pt x="2927" y="3393"/>
                  </a:lnTo>
                  <a:lnTo>
                    <a:pt x="2955" y="3375"/>
                  </a:lnTo>
                  <a:lnTo>
                    <a:pt x="2983" y="3357"/>
                  </a:lnTo>
                  <a:lnTo>
                    <a:pt x="3011" y="3338"/>
                  </a:lnTo>
                  <a:lnTo>
                    <a:pt x="3037" y="3319"/>
                  </a:lnTo>
                  <a:lnTo>
                    <a:pt x="3064" y="3299"/>
                  </a:lnTo>
                  <a:lnTo>
                    <a:pt x="3089" y="3277"/>
                  </a:lnTo>
                  <a:lnTo>
                    <a:pt x="3115" y="3256"/>
                  </a:lnTo>
                  <a:lnTo>
                    <a:pt x="3139" y="3235"/>
                  </a:lnTo>
                  <a:lnTo>
                    <a:pt x="3164" y="3211"/>
                  </a:lnTo>
                  <a:lnTo>
                    <a:pt x="3187" y="3189"/>
                  </a:lnTo>
                  <a:lnTo>
                    <a:pt x="3211" y="3165"/>
                  </a:lnTo>
                  <a:lnTo>
                    <a:pt x="3233" y="3141"/>
                  </a:lnTo>
                  <a:lnTo>
                    <a:pt x="3255" y="3116"/>
                  </a:lnTo>
                  <a:lnTo>
                    <a:pt x="3277" y="3090"/>
                  </a:lnTo>
                  <a:lnTo>
                    <a:pt x="3298" y="3065"/>
                  </a:lnTo>
                  <a:lnTo>
                    <a:pt x="3318" y="3038"/>
                  </a:lnTo>
                  <a:lnTo>
                    <a:pt x="3337" y="3011"/>
                  </a:lnTo>
                  <a:lnTo>
                    <a:pt x="3356" y="2985"/>
                  </a:lnTo>
                  <a:lnTo>
                    <a:pt x="3374" y="2956"/>
                  </a:lnTo>
                  <a:lnTo>
                    <a:pt x="3393" y="2928"/>
                  </a:lnTo>
                  <a:lnTo>
                    <a:pt x="3409" y="2900"/>
                  </a:lnTo>
                  <a:lnTo>
                    <a:pt x="3426" y="2871"/>
                  </a:lnTo>
                  <a:lnTo>
                    <a:pt x="3440" y="2841"/>
                  </a:lnTo>
                  <a:lnTo>
                    <a:pt x="3455" y="2811"/>
                  </a:lnTo>
                  <a:lnTo>
                    <a:pt x="3470" y="2780"/>
                  </a:lnTo>
                  <a:lnTo>
                    <a:pt x="3483" y="2750"/>
                  </a:lnTo>
                  <a:lnTo>
                    <a:pt x="3496" y="2719"/>
                  </a:lnTo>
                  <a:lnTo>
                    <a:pt x="3509" y="2687"/>
                  </a:lnTo>
                  <a:lnTo>
                    <a:pt x="3519" y="2655"/>
                  </a:lnTo>
                  <a:lnTo>
                    <a:pt x="3530" y="2623"/>
                  </a:lnTo>
                  <a:lnTo>
                    <a:pt x="3539" y="2590"/>
                  </a:lnTo>
                  <a:lnTo>
                    <a:pt x="3549" y="2557"/>
                  </a:lnTo>
                  <a:lnTo>
                    <a:pt x="3556" y="2524"/>
                  </a:lnTo>
                  <a:lnTo>
                    <a:pt x="3564" y="2491"/>
                  </a:lnTo>
                  <a:lnTo>
                    <a:pt x="3570" y="2457"/>
                  </a:lnTo>
                  <a:lnTo>
                    <a:pt x="3576" y="2423"/>
                  </a:lnTo>
                  <a:lnTo>
                    <a:pt x="3581" y="2388"/>
                  </a:lnTo>
                  <a:lnTo>
                    <a:pt x="3585" y="2354"/>
                  </a:lnTo>
                  <a:lnTo>
                    <a:pt x="3588" y="2318"/>
                  </a:lnTo>
                  <a:lnTo>
                    <a:pt x="3591" y="2283"/>
                  </a:lnTo>
                  <a:lnTo>
                    <a:pt x="3592" y="2247"/>
                  </a:lnTo>
                  <a:lnTo>
                    <a:pt x="3592" y="2212"/>
                  </a:lnTo>
                  <a:lnTo>
                    <a:pt x="3592" y="2176"/>
                  </a:lnTo>
                  <a:lnTo>
                    <a:pt x="3591" y="2141"/>
                  </a:lnTo>
                  <a:lnTo>
                    <a:pt x="3588" y="2106"/>
                  </a:lnTo>
                  <a:lnTo>
                    <a:pt x="3585" y="2070"/>
                  </a:lnTo>
                  <a:lnTo>
                    <a:pt x="3581" y="2036"/>
                  </a:lnTo>
                  <a:lnTo>
                    <a:pt x="3576" y="2001"/>
                  </a:lnTo>
                  <a:lnTo>
                    <a:pt x="3570" y="1967"/>
                  </a:lnTo>
                  <a:lnTo>
                    <a:pt x="3564" y="1933"/>
                  </a:lnTo>
                  <a:lnTo>
                    <a:pt x="3556" y="1900"/>
                  </a:lnTo>
                  <a:lnTo>
                    <a:pt x="3549" y="1867"/>
                  </a:lnTo>
                  <a:lnTo>
                    <a:pt x="3539" y="1834"/>
                  </a:lnTo>
                  <a:lnTo>
                    <a:pt x="3530" y="1801"/>
                  </a:lnTo>
                  <a:lnTo>
                    <a:pt x="3519" y="1769"/>
                  </a:lnTo>
                  <a:lnTo>
                    <a:pt x="3509" y="1737"/>
                  </a:lnTo>
                  <a:lnTo>
                    <a:pt x="3496" y="1705"/>
                  </a:lnTo>
                  <a:lnTo>
                    <a:pt x="3483" y="1675"/>
                  </a:lnTo>
                  <a:lnTo>
                    <a:pt x="3470" y="1644"/>
                  </a:lnTo>
                  <a:lnTo>
                    <a:pt x="3455" y="1613"/>
                  </a:lnTo>
                  <a:lnTo>
                    <a:pt x="3440" y="1583"/>
                  </a:lnTo>
                  <a:lnTo>
                    <a:pt x="3426" y="1553"/>
                  </a:lnTo>
                  <a:lnTo>
                    <a:pt x="3409" y="1524"/>
                  </a:lnTo>
                  <a:lnTo>
                    <a:pt x="3393" y="1496"/>
                  </a:lnTo>
                  <a:lnTo>
                    <a:pt x="3374" y="1468"/>
                  </a:lnTo>
                  <a:lnTo>
                    <a:pt x="3356" y="1439"/>
                  </a:lnTo>
                  <a:lnTo>
                    <a:pt x="3337" y="1413"/>
                  </a:lnTo>
                  <a:lnTo>
                    <a:pt x="3318" y="1386"/>
                  </a:lnTo>
                  <a:lnTo>
                    <a:pt x="3298" y="1359"/>
                  </a:lnTo>
                  <a:lnTo>
                    <a:pt x="3277" y="1334"/>
                  </a:lnTo>
                  <a:lnTo>
                    <a:pt x="3255" y="1308"/>
                  </a:lnTo>
                  <a:lnTo>
                    <a:pt x="3233" y="1283"/>
                  </a:lnTo>
                  <a:lnTo>
                    <a:pt x="3211" y="1259"/>
                  </a:lnTo>
                  <a:lnTo>
                    <a:pt x="3187" y="1235"/>
                  </a:lnTo>
                  <a:close/>
                </a:path>
              </a:pathLst>
            </a:custGeom>
            <a:solidFill>
              <a:srgbClr val="FFFFFF"/>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cxnSp>
          <p:nvCxnSpPr>
            <p:cNvPr id="65" name="MH_Other_11"/>
            <p:cNvCxnSpPr/>
            <p:nvPr>
              <p:custDataLst>
                <p:tags r:id="rId25"/>
              </p:custDataLst>
            </p:nvPr>
          </p:nvCxnSpPr>
          <p:spPr bwMode="auto">
            <a:xfrm flipH="1">
              <a:off x="5749925" y="4560889"/>
              <a:ext cx="0" cy="2936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MH_Other_12"/>
            <p:cNvCxnSpPr/>
            <p:nvPr>
              <p:custDataLst>
                <p:tags r:id="rId26"/>
              </p:custDataLst>
            </p:nvPr>
          </p:nvCxnSpPr>
          <p:spPr>
            <a:xfrm flipH="1">
              <a:off x="8685213" y="1976439"/>
              <a:ext cx="519112" cy="650875"/>
            </a:xfrm>
            <a:prstGeom prst="line">
              <a:avLst/>
            </a:prstGeom>
            <a:ln>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7" name="MH_Other_13"/>
            <p:cNvSpPr/>
            <p:nvPr>
              <p:custDataLst>
                <p:tags r:id="rId27"/>
              </p:custDataLst>
            </p:nvPr>
          </p:nvSpPr>
          <p:spPr bwMode="auto">
            <a:xfrm>
              <a:off x="4049714" y="3494089"/>
              <a:ext cx="452437" cy="454025"/>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微软雅黑" panose="020B0503020204020204" pitchFamily="34" charset="-122"/>
                <a:ea typeface="微软雅黑" panose="020B0503020204020204" pitchFamily="34" charset="-122"/>
              </a:endParaRPr>
            </a:p>
          </p:txBody>
        </p:sp>
        <p:sp>
          <p:nvSpPr>
            <p:cNvPr id="68" name="MH_Other_14"/>
            <p:cNvSpPr/>
            <p:nvPr>
              <p:custDataLst>
                <p:tags r:id="rId28"/>
              </p:custDataLst>
            </p:nvPr>
          </p:nvSpPr>
          <p:spPr bwMode="auto">
            <a:xfrm>
              <a:off x="4135439" y="3629025"/>
              <a:ext cx="280987" cy="184150"/>
            </a:xfrm>
            <a:custGeom>
              <a:avLst/>
              <a:gdLst>
                <a:gd name="connsiteX0" fmla="*/ 7294257 w 8709025"/>
                <a:gd name="connsiteY0" fmla="*/ 2608768 h 5641695"/>
                <a:gd name="connsiteX1" fmla="*/ 7365669 w 8709025"/>
                <a:gd name="connsiteY1" fmla="*/ 2634905 h 5641695"/>
                <a:gd name="connsiteX2" fmla="*/ 8297853 w 8709025"/>
                <a:gd name="connsiteY2" fmla="*/ 3895849 h 5641695"/>
                <a:gd name="connsiteX3" fmla="*/ 8305800 w 8709025"/>
                <a:gd name="connsiteY3" fmla="*/ 4053232 h 5641695"/>
                <a:gd name="connsiteX4" fmla="*/ 8297853 w 8709025"/>
                <a:gd name="connsiteY4" fmla="*/ 4210615 h 5641695"/>
                <a:gd name="connsiteX5" fmla="*/ 7365669 w 8709025"/>
                <a:gd name="connsiteY5" fmla="*/ 5471558 h 5641695"/>
                <a:gd name="connsiteX6" fmla="*/ 7294257 w 8709025"/>
                <a:gd name="connsiteY6" fmla="*/ 5497695 h 5641695"/>
                <a:gd name="connsiteX7" fmla="*/ 7393254 w 8709025"/>
                <a:gd name="connsiteY7" fmla="*/ 5482587 h 5641695"/>
                <a:gd name="connsiteX8" fmla="*/ 8550679 w 8709025"/>
                <a:gd name="connsiteY8" fmla="*/ 4202405 h 5641695"/>
                <a:gd name="connsiteX9" fmla="*/ 8558212 w 8709025"/>
                <a:gd name="connsiteY9" fmla="*/ 4053232 h 5641695"/>
                <a:gd name="connsiteX10" fmla="*/ 8550679 w 8709025"/>
                <a:gd name="connsiteY10" fmla="*/ 3904058 h 5641695"/>
                <a:gd name="connsiteX11" fmla="*/ 7393254 w 8709025"/>
                <a:gd name="connsiteY11" fmla="*/ 2623877 h 5641695"/>
                <a:gd name="connsiteX12" fmla="*/ 1414768 w 8709025"/>
                <a:gd name="connsiteY12" fmla="*/ 2608768 h 5641695"/>
                <a:gd name="connsiteX13" fmla="*/ 1315771 w 8709025"/>
                <a:gd name="connsiteY13" fmla="*/ 2623877 h 5641695"/>
                <a:gd name="connsiteX14" fmla="*/ 158346 w 8709025"/>
                <a:gd name="connsiteY14" fmla="*/ 3904058 h 5641695"/>
                <a:gd name="connsiteX15" fmla="*/ 150813 w 8709025"/>
                <a:gd name="connsiteY15" fmla="*/ 4053232 h 5641695"/>
                <a:gd name="connsiteX16" fmla="*/ 158346 w 8709025"/>
                <a:gd name="connsiteY16" fmla="*/ 4202405 h 5641695"/>
                <a:gd name="connsiteX17" fmla="*/ 1315771 w 8709025"/>
                <a:gd name="connsiteY17" fmla="*/ 5482587 h 5641695"/>
                <a:gd name="connsiteX18" fmla="*/ 1414768 w 8709025"/>
                <a:gd name="connsiteY18" fmla="*/ 5497695 h 5641695"/>
                <a:gd name="connsiteX19" fmla="*/ 1343356 w 8709025"/>
                <a:gd name="connsiteY19" fmla="*/ 5471558 h 5641695"/>
                <a:gd name="connsiteX20" fmla="*/ 411172 w 8709025"/>
                <a:gd name="connsiteY20" fmla="*/ 4210615 h 5641695"/>
                <a:gd name="connsiteX21" fmla="*/ 403225 w 8709025"/>
                <a:gd name="connsiteY21" fmla="*/ 4053232 h 5641695"/>
                <a:gd name="connsiteX22" fmla="*/ 411172 w 8709025"/>
                <a:gd name="connsiteY22" fmla="*/ 3895849 h 5641695"/>
                <a:gd name="connsiteX23" fmla="*/ 1343356 w 8709025"/>
                <a:gd name="connsiteY23" fmla="*/ 2634905 h 5641695"/>
                <a:gd name="connsiteX24" fmla="*/ 4354513 w 8709025"/>
                <a:gd name="connsiteY24" fmla="*/ 0 h 5641695"/>
                <a:gd name="connsiteX25" fmla="*/ 6995109 w 8709025"/>
                <a:gd name="connsiteY25" fmla="*/ 2382914 h 5641695"/>
                <a:gd name="connsiteX26" fmla="*/ 6999242 w 8709025"/>
                <a:gd name="connsiteY26" fmla="*/ 2464767 h 5641695"/>
                <a:gd name="connsiteX27" fmla="*/ 7120561 w 8709025"/>
                <a:gd name="connsiteY27" fmla="*/ 2464767 h 5641695"/>
                <a:gd name="connsiteX28" fmla="*/ 8709025 w 8709025"/>
                <a:gd name="connsiteY28" fmla="*/ 4053231 h 5641695"/>
                <a:gd name="connsiteX29" fmla="*/ 7120561 w 8709025"/>
                <a:gd name="connsiteY29" fmla="*/ 5641695 h 5641695"/>
                <a:gd name="connsiteX30" fmla="*/ 7008813 w 8709025"/>
                <a:gd name="connsiteY30" fmla="*/ 5641695 h 5641695"/>
                <a:gd name="connsiteX31" fmla="*/ 6945312 w 8709025"/>
                <a:gd name="connsiteY31" fmla="*/ 5641695 h 5641695"/>
                <a:gd name="connsiteX32" fmla="*/ 6453313 w 8709025"/>
                <a:gd name="connsiteY32" fmla="*/ 5641695 h 5641695"/>
                <a:gd name="connsiteX33" fmla="*/ 6453313 w 8709025"/>
                <a:gd name="connsiteY33" fmla="*/ 2833068 h 5641695"/>
                <a:gd name="connsiteX34" fmla="*/ 6452797 w 8709025"/>
                <a:gd name="connsiteY34" fmla="*/ 2833068 h 5641695"/>
                <a:gd name="connsiteX35" fmla="*/ 6452797 w 8709025"/>
                <a:gd name="connsiteY35" fmla="*/ 2745984 h 5641695"/>
                <a:gd name="connsiteX36" fmla="*/ 4354514 w 8709025"/>
                <a:gd name="connsiteY36" fmla="*/ 647700 h 5641695"/>
                <a:gd name="connsiteX37" fmla="*/ 2256231 w 8709025"/>
                <a:gd name="connsiteY37" fmla="*/ 2745984 h 5641695"/>
                <a:gd name="connsiteX38" fmla="*/ 2256231 w 8709025"/>
                <a:gd name="connsiteY38" fmla="*/ 2833068 h 5641695"/>
                <a:gd name="connsiteX39" fmla="*/ 2255713 w 8709025"/>
                <a:gd name="connsiteY39" fmla="*/ 2833068 h 5641695"/>
                <a:gd name="connsiteX40" fmla="*/ 2255713 w 8709025"/>
                <a:gd name="connsiteY40" fmla="*/ 5641695 h 5641695"/>
                <a:gd name="connsiteX41" fmla="*/ 1763713 w 8709025"/>
                <a:gd name="connsiteY41" fmla="*/ 5641695 h 5641695"/>
                <a:gd name="connsiteX42" fmla="*/ 1700213 w 8709025"/>
                <a:gd name="connsiteY42" fmla="*/ 5641695 h 5641695"/>
                <a:gd name="connsiteX43" fmla="*/ 1588464 w 8709025"/>
                <a:gd name="connsiteY43" fmla="*/ 5641695 h 5641695"/>
                <a:gd name="connsiteX44" fmla="*/ 0 w 8709025"/>
                <a:gd name="connsiteY44" fmla="*/ 4053231 h 5641695"/>
                <a:gd name="connsiteX45" fmla="*/ 1588464 w 8709025"/>
                <a:gd name="connsiteY45" fmla="*/ 2464767 h 5641695"/>
                <a:gd name="connsiteX46" fmla="*/ 1709784 w 8709025"/>
                <a:gd name="connsiteY46" fmla="*/ 2464767 h 5641695"/>
                <a:gd name="connsiteX47" fmla="*/ 1713917 w 8709025"/>
                <a:gd name="connsiteY47" fmla="*/ 2382913 h 5641695"/>
                <a:gd name="connsiteX48" fmla="*/ 4354513 w 8709025"/>
                <a:gd name="connsiteY48" fmla="*/ 0 h 564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709025" h="5641695">
                  <a:moveTo>
                    <a:pt x="7294257" y="2608768"/>
                  </a:moveTo>
                  <a:lnTo>
                    <a:pt x="7365669" y="2634905"/>
                  </a:lnTo>
                  <a:cubicBezTo>
                    <a:pt x="7872105" y="2849110"/>
                    <a:pt x="8240046" y="3326637"/>
                    <a:pt x="8297853" y="3895849"/>
                  </a:cubicBezTo>
                  <a:lnTo>
                    <a:pt x="8305800" y="4053232"/>
                  </a:lnTo>
                  <a:lnTo>
                    <a:pt x="8297853" y="4210615"/>
                  </a:lnTo>
                  <a:cubicBezTo>
                    <a:pt x="8240046" y="4779826"/>
                    <a:pt x="7872105" y="5257354"/>
                    <a:pt x="7365669" y="5471558"/>
                  </a:cubicBezTo>
                  <a:lnTo>
                    <a:pt x="7294257" y="5497695"/>
                  </a:lnTo>
                  <a:lnTo>
                    <a:pt x="7393254" y="5482587"/>
                  </a:lnTo>
                  <a:cubicBezTo>
                    <a:pt x="8010606" y="5356258"/>
                    <a:pt x="8485926" y="4840019"/>
                    <a:pt x="8550679" y="4202405"/>
                  </a:cubicBezTo>
                  <a:lnTo>
                    <a:pt x="8558212" y="4053232"/>
                  </a:lnTo>
                  <a:lnTo>
                    <a:pt x="8550679" y="3904058"/>
                  </a:lnTo>
                  <a:cubicBezTo>
                    <a:pt x="8485926" y="3266444"/>
                    <a:pt x="8010606" y="2750205"/>
                    <a:pt x="7393254" y="2623877"/>
                  </a:cubicBezTo>
                  <a:close/>
                  <a:moveTo>
                    <a:pt x="1414768" y="2608768"/>
                  </a:moveTo>
                  <a:lnTo>
                    <a:pt x="1315771" y="2623877"/>
                  </a:lnTo>
                  <a:cubicBezTo>
                    <a:pt x="698419" y="2750205"/>
                    <a:pt x="223099" y="3266444"/>
                    <a:pt x="158346" y="3904058"/>
                  </a:cubicBezTo>
                  <a:lnTo>
                    <a:pt x="150813" y="4053232"/>
                  </a:lnTo>
                  <a:lnTo>
                    <a:pt x="158346" y="4202405"/>
                  </a:lnTo>
                  <a:cubicBezTo>
                    <a:pt x="223099" y="4840019"/>
                    <a:pt x="698419" y="5356258"/>
                    <a:pt x="1315771" y="5482587"/>
                  </a:cubicBezTo>
                  <a:lnTo>
                    <a:pt x="1414768" y="5497695"/>
                  </a:lnTo>
                  <a:lnTo>
                    <a:pt x="1343356" y="5471558"/>
                  </a:lnTo>
                  <a:cubicBezTo>
                    <a:pt x="836920" y="5257354"/>
                    <a:pt x="468979" y="4779826"/>
                    <a:pt x="411172" y="4210615"/>
                  </a:cubicBezTo>
                  <a:lnTo>
                    <a:pt x="403225" y="4053232"/>
                  </a:lnTo>
                  <a:lnTo>
                    <a:pt x="411172" y="3895849"/>
                  </a:lnTo>
                  <a:cubicBezTo>
                    <a:pt x="468979" y="3326637"/>
                    <a:pt x="836920" y="2849110"/>
                    <a:pt x="1343356" y="2634905"/>
                  </a:cubicBezTo>
                  <a:close/>
                  <a:moveTo>
                    <a:pt x="4354513" y="0"/>
                  </a:moveTo>
                  <a:cubicBezTo>
                    <a:pt x="5728822" y="0"/>
                    <a:pt x="6859183" y="1044467"/>
                    <a:pt x="6995109" y="2382914"/>
                  </a:cubicBezTo>
                  <a:lnTo>
                    <a:pt x="6999242" y="2464767"/>
                  </a:lnTo>
                  <a:lnTo>
                    <a:pt x="7120561" y="2464767"/>
                  </a:lnTo>
                  <a:cubicBezTo>
                    <a:pt x="7997845" y="2464767"/>
                    <a:pt x="8709025" y="3175947"/>
                    <a:pt x="8709025" y="4053231"/>
                  </a:cubicBezTo>
                  <a:cubicBezTo>
                    <a:pt x="8709025" y="4930515"/>
                    <a:pt x="7997845" y="5641695"/>
                    <a:pt x="7120561" y="5641695"/>
                  </a:cubicBezTo>
                  <a:lnTo>
                    <a:pt x="7008813" y="5641695"/>
                  </a:lnTo>
                  <a:lnTo>
                    <a:pt x="6945312" y="5641695"/>
                  </a:lnTo>
                  <a:lnTo>
                    <a:pt x="6453313" y="5641695"/>
                  </a:lnTo>
                  <a:lnTo>
                    <a:pt x="6453313" y="2833068"/>
                  </a:lnTo>
                  <a:lnTo>
                    <a:pt x="6452797" y="2833068"/>
                  </a:lnTo>
                  <a:lnTo>
                    <a:pt x="6452797" y="2745984"/>
                  </a:lnTo>
                  <a:cubicBezTo>
                    <a:pt x="6452797" y="1587133"/>
                    <a:pt x="5513364" y="647700"/>
                    <a:pt x="4354514" y="647700"/>
                  </a:cubicBezTo>
                  <a:cubicBezTo>
                    <a:pt x="3195664" y="647700"/>
                    <a:pt x="2256231" y="1587133"/>
                    <a:pt x="2256231" y="2745984"/>
                  </a:cubicBezTo>
                  <a:lnTo>
                    <a:pt x="2256231" y="2833068"/>
                  </a:lnTo>
                  <a:lnTo>
                    <a:pt x="2255713" y="2833068"/>
                  </a:lnTo>
                  <a:lnTo>
                    <a:pt x="2255713" y="5641695"/>
                  </a:lnTo>
                  <a:lnTo>
                    <a:pt x="1763713" y="5641695"/>
                  </a:lnTo>
                  <a:lnTo>
                    <a:pt x="1700213" y="5641695"/>
                  </a:lnTo>
                  <a:lnTo>
                    <a:pt x="1588464" y="5641695"/>
                  </a:lnTo>
                  <a:cubicBezTo>
                    <a:pt x="711180" y="5641695"/>
                    <a:pt x="0" y="4930515"/>
                    <a:pt x="0" y="4053231"/>
                  </a:cubicBezTo>
                  <a:cubicBezTo>
                    <a:pt x="0" y="3175947"/>
                    <a:pt x="711180" y="2464767"/>
                    <a:pt x="1588464" y="2464767"/>
                  </a:cubicBezTo>
                  <a:lnTo>
                    <a:pt x="1709784" y="2464767"/>
                  </a:lnTo>
                  <a:lnTo>
                    <a:pt x="1713917" y="2382913"/>
                  </a:lnTo>
                  <a:cubicBezTo>
                    <a:pt x="1849844" y="1044467"/>
                    <a:pt x="2980205" y="0"/>
                    <a:pt x="4354513"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contourClr>
                  <a:srgbClr val="FFFFFF"/>
                </a:contourClr>
              </a:sp3d>
            </a:body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cxnSp>
          <p:nvCxnSpPr>
            <p:cNvPr id="69" name="MH_Other_15"/>
            <p:cNvCxnSpPr/>
            <p:nvPr>
              <p:custDataLst>
                <p:tags r:id="rId29"/>
              </p:custDataLst>
            </p:nvPr>
          </p:nvCxnSpPr>
          <p:spPr bwMode="auto">
            <a:xfrm flipH="1" flipV="1">
              <a:off x="4268788" y="3208339"/>
              <a:ext cx="0" cy="29368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0" name="MH_Other_16"/>
            <p:cNvSpPr/>
            <p:nvPr>
              <p:custDataLst>
                <p:tags r:id="rId30"/>
              </p:custDataLst>
            </p:nvPr>
          </p:nvSpPr>
          <p:spPr bwMode="auto">
            <a:xfrm>
              <a:off x="6580189" y="3074989"/>
              <a:ext cx="452437" cy="454025"/>
            </a:xfrm>
            <a:prstGeom prst="ellipse">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微软雅黑" panose="020B0503020204020204" pitchFamily="34" charset="-122"/>
                <a:ea typeface="微软雅黑" panose="020B0503020204020204" pitchFamily="34" charset="-122"/>
              </a:endParaRPr>
            </a:p>
          </p:txBody>
        </p:sp>
        <p:sp>
          <p:nvSpPr>
            <p:cNvPr id="71" name="MH_Other_17"/>
            <p:cNvSpPr/>
            <p:nvPr>
              <p:custDataLst>
                <p:tags r:id="rId31"/>
              </p:custDataLst>
            </p:nvPr>
          </p:nvSpPr>
          <p:spPr bwMode="auto">
            <a:xfrm>
              <a:off x="6677026" y="3178176"/>
              <a:ext cx="250825" cy="246063"/>
            </a:xfrm>
            <a:custGeom>
              <a:avLst/>
              <a:gdLst>
                <a:gd name="T0" fmla="*/ 1979929 w 1981200"/>
                <a:gd name="T1" fmla="*/ 1006826 h 1946275"/>
                <a:gd name="T2" fmla="*/ 1969763 w 1981200"/>
                <a:gd name="T3" fmla="*/ 1106267 h 1946275"/>
                <a:gd name="T4" fmla="*/ 1950383 w 1981200"/>
                <a:gd name="T5" fmla="*/ 1203166 h 1946275"/>
                <a:gd name="T6" fmla="*/ 1921154 w 1981200"/>
                <a:gd name="T7" fmla="*/ 1296254 h 1946275"/>
                <a:gd name="T8" fmla="*/ 1883665 w 1981200"/>
                <a:gd name="T9" fmla="*/ 1385211 h 1946275"/>
                <a:gd name="T10" fmla="*/ 1837598 w 1981200"/>
                <a:gd name="T11" fmla="*/ 1469402 h 1946275"/>
                <a:gd name="T12" fmla="*/ 1784542 w 1981200"/>
                <a:gd name="T13" fmla="*/ 1548193 h 1946275"/>
                <a:gd name="T14" fmla="*/ 1724178 w 1981200"/>
                <a:gd name="T15" fmla="*/ 1621582 h 1946275"/>
                <a:gd name="T16" fmla="*/ 1656507 w 1981200"/>
                <a:gd name="T17" fmla="*/ 1688935 h 1946275"/>
                <a:gd name="T18" fmla="*/ 1583435 w 1981200"/>
                <a:gd name="T19" fmla="*/ 1749299 h 1946275"/>
                <a:gd name="T20" fmla="*/ 1504327 w 1981200"/>
                <a:gd name="T21" fmla="*/ 1802673 h 1946275"/>
                <a:gd name="T22" fmla="*/ 1420136 w 1981200"/>
                <a:gd name="T23" fmla="*/ 1848422 h 1946275"/>
                <a:gd name="T24" fmla="*/ 1331179 w 1981200"/>
                <a:gd name="T25" fmla="*/ 1886229 h 1946275"/>
                <a:gd name="T26" fmla="*/ 1238409 w 1981200"/>
                <a:gd name="T27" fmla="*/ 1915140 h 1946275"/>
                <a:gd name="T28" fmla="*/ 1141827 w 1981200"/>
                <a:gd name="T29" fmla="*/ 1934838 h 1946275"/>
                <a:gd name="T30" fmla="*/ 1041750 w 1981200"/>
                <a:gd name="T31" fmla="*/ 1945004 h 1946275"/>
                <a:gd name="T32" fmla="*/ 939767 w 1981200"/>
                <a:gd name="T33" fmla="*/ 1945004 h 1946275"/>
                <a:gd name="T34" fmla="*/ 840008 w 1981200"/>
                <a:gd name="T35" fmla="*/ 1934838 h 1946275"/>
                <a:gd name="T36" fmla="*/ 743109 w 1981200"/>
                <a:gd name="T37" fmla="*/ 1915140 h 1946275"/>
                <a:gd name="T38" fmla="*/ 650022 w 1981200"/>
                <a:gd name="T39" fmla="*/ 1886229 h 1946275"/>
                <a:gd name="T40" fmla="*/ 561382 w 1981200"/>
                <a:gd name="T41" fmla="*/ 1848422 h 1946275"/>
                <a:gd name="T42" fmla="*/ 477191 w 1981200"/>
                <a:gd name="T43" fmla="*/ 1802673 h 1946275"/>
                <a:gd name="T44" fmla="*/ 398083 w 1981200"/>
                <a:gd name="T45" fmla="*/ 1749299 h 1946275"/>
                <a:gd name="T46" fmla="*/ 324693 w 1981200"/>
                <a:gd name="T47" fmla="*/ 1688935 h 1946275"/>
                <a:gd name="T48" fmla="*/ 257658 w 1981200"/>
                <a:gd name="T49" fmla="*/ 1621582 h 1946275"/>
                <a:gd name="T50" fmla="*/ 196976 w 1981200"/>
                <a:gd name="T51" fmla="*/ 1548193 h 1946275"/>
                <a:gd name="T52" fmla="*/ 143602 w 1981200"/>
                <a:gd name="T53" fmla="*/ 1469402 h 1946275"/>
                <a:gd name="T54" fmla="*/ 98170 w 1981200"/>
                <a:gd name="T55" fmla="*/ 1385211 h 1946275"/>
                <a:gd name="T56" fmla="*/ 60364 w 1981200"/>
                <a:gd name="T57" fmla="*/ 1296254 h 1946275"/>
                <a:gd name="T58" fmla="*/ 31453 w 1981200"/>
                <a:gd name="T59" fmla="*/ 1203166 h 1946275"/>
                <a:gd name="T60" fmla="*/ 11755 w 1981200"/>
                <a:gd name="T61" fmla="*/ 1106267 h 1946275"/>
                <a:gd name="T62" fmla="*/ 1588 w 1981200"/>
                <a:gd name="T63" fmla="*/ 1006826 h 1946275"/>
                <a:gd name="T64" fmla="*/ 1740120 w 1981200"/>
                <a:gd name="T65" fmla="*/ 317 h 1946275"/>
                <a:gd name="T66" fmla="*/ 1788718 w 1981200"/>
                <a:gd name="T67" fmla="*/ 7610 h 1946275"/>
                <a:gd name="T68" fmla="*/ 1836362 w 1981200"/>
                <a:gd name="T69" fmla="*/ 24415 h 1946275"/>
                <a:gd name="T70" fmla="*/ 1880512 w 1981200"/>
                <a:gd name="T71" fmla="*/ 51366 h 1946275"/>
                <a:gd name="T72" fmla="*/ 1917675 w 1981200"/>
                <a:gd name="T73" fmla="*/ 85293 h 1946275"/>
                <a:gd name="T74" fmla="*/ 1946896 w 1981200"/>
                <a:gd name="T75" fmla="*/ 125244 h 1946275"/>
                <a:gd name="T76" fmla="*/ 1967225 w 1981200"/>
                <a:gd name="T77" fmla="*/ 169317 h 1946275"/>
                <a:gd name="T78" fmla="*/ 1978342 w 1981200"/>
                <a:gd name="T79" fmla="*/ 216561 h 1946275"/>
                <a:gd name="T80" fmla="*/ 1981200 w 1981200"/>
                <a:gd name="T81" fmla="*/ 265074 h 1946275"/>
                <a:gd name="T82" fmla="*/ 1974212 w 1981200"/>
                <a:gd name="T83" fmla="*/ 313586 h 1946275"/>
                <a:gd name="T84" fmla="*/ 1957060 w 1981200"/>
                <a:gd name="T85" fmla="*/ 361147 h 1946275"/>
                <a:gd name="T86" fmla="*/ 1929427 w 1981200"/>
                <a:gd name="T87" fmla="*/ 406171 h 1946275"/>
                <a:gd name="T88" fmla="*/ 1893535 w 1981200"/>
                <a:gd name="T89" fmla="*/ 444537 h 1946275"/>
                <a:gd name="T90" fmla="*/ 1850973 w 1981200"/>
                <a:gd name="T91" fmla="*/ 474025 h 1946275"/>
                <a:gd name="T92" fmla="*/ 1803964 w 1981200"/>
                <a:gd name="T93" fmla="*/ 494318 h 1946275"/>
                <a:gd name="T94" fmla="*/ 1192212 w 1981200"/>
                <a:gd name="T95" fmla="*/ 708025 h 1946275"/>
                <a:gd name="T96" fmla="*/ 1476807 w 1981200"/>
                <a:gd name="T97" fmla="*/ 285049 h 1946275"/>
                <a:gd name="T98" fmla="*/ 1475536 w 1981200"/>
                <a:gd name="T99" fmla="*/ 234000 h 1946275"/>
                <a:gd name="T100" fmla="*/ 1484748 w 1981200"/>
                <a:gd name="T101" fmla="*/ 183269 h 1946275"/>
                <a:gd name="T102" fmla="*/ 1504440 w 1981200"/>
                <a:gd name="T103" fmla="*/ 133805 h 1946275"/>
                <a:gd name="T104" fmla="*/ 1533980 w 1981200"/>
                <a:gd name="T105" fmla="*/ 90683 h 1946275"/>
                <a:gd name="T106" fmla="*/ 1569554 w 1981200"/>
                <a:gd name="T107" fmla="*/ 55488 h 1946275"/>
                <a:gd name="T108" fmla="*/ 1610846 w 1981200"/>
                <a:gd name="T109" fmla="*/ 28854 h 1946275"/>
                <a:gd name="T110" fmla="*/ 1655949 w 1981200"/>
                <a:gd name="T111" fmla="*/ 10464 h 1946275"/>
                <a:gd name="T112" fmla="*/ 1703276 w 1981200"/>
                <a:gd name="T113" fmla="*/ 1269 h 1946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81200" h="1946275">
                  <a:moveTo>
                    <a:pt x="0" y="955675"/>
                  </a:moveTo>
                  <a:lnTo>
                    <a:pt x="1981200" y="955675"/>
                  </a:lnTo>
                  <a:lnTo>
                    <a:pt x="1980882" y="981409"/>
                  </a:lnTo>
                  <a:lnTo>
                    <a:pt x="1979929" y="1006826"/>
                  </a:lnTo>
                  <a:lnTo>
                    <a:pt x="1978341" y="1031924"/>
                  </a:lnTo>
                  <a:lnTo>
                    <a:pt x="1976117" y="1057023"/>
                  </a:lnTo>
                  <a:lnTo>
                    <a:pt x="1973258" y="1081804"/>
                  </a:lnTo>
                  <a:lnTo>
                    <a:pt x="1969763" y="1106267"/>
                  </a:lnTo>
                  <a:lnTo>
                    <a:pt x="1965950" y="1131048"/>
                  </a:lnTo>
                  <a:lnTo>
                    <a:pt x="1961185" y="1155511"/>
                  </a:lnTo>
                  <a:lnTo>
                    <a:pt x="1956102" y="1179339"/>
                  </a:lnTo>
                  <a:lnTo>
                    <a:pt x="1950383" y="1203166"/>
                  </a:lnTo>
                  <a:lnTo>
                    <a:pt x="1943711" y="1226676"/>
                  </a:lnTo>
                  <a:lnTo>
                    <a:pt x="1937039" y="1250187"/>
                  </a:lnTo>
                  <a:lnTo>
                    <a:pt x="1929414" y="1273379"/>
                  </a:lnTo>
                  <a:lnTo>
                    <a:pt x="1921154" y="1296254"/>
                  </a:lnTo>
                  <a:lnTo>
                    <a:pt x="1912576" y="1318811"/>
                  </a:lnTo>
                  <a:lnTo>
                    <a:pt x="1903680" y="1341050"/>
                  </a:lnTo>
                  <a:lnTo>
                    <a:pt x="1893832" y="1363289"/>
                  </a:lnTo>
                  <a:lnTo>
                    <a:pt x="1883665" y="1385211"/>
                  </a:lnTo>
                  <a:lnTo>
                    <a:pt x="1873181" y="1406814"/>
                  </a:lnTo>
                  <a:lnTo>
                    <a:pt x="1861744" y="1427783"/>
                  </a:lnTo>
                  <a:lnTo>
                    <a:pt x="1850306" y="1448751"/>
                  </a:lnTo>
                  <a:lnTo>
                    <a:pt x="1837598" y="1469402"/>
                  </a:lnTo>
                  <a:lnTo>
                    <a:pt x="1825208" y="1489417"/>
                  </a:lnTo>
                  <a:lnTo>
                    <a:pt x="1812182" y="1509433"/>
                  </a:lnTo>
                  <a:lnTo>
                    <a:pt x="1798521" y="1529130"/>
                  </a:lnTo>
                  <a:lnTo>
                    <a:pt x="1784542" y="1548193"/>
                  </a:lnTo>
                  <a:lnTo>
                    <a:pt x="1769927" y="1566937"/>
                  </a:lnTo>
                  <a:lnTo>
                    <a:pt x="1754995" y="1585999"/>
                  </a:lnTo>
                  <a:lnTo>
                    <a:pt x="1739745" y="1603791"/>
                  </a:lnTo>
                  <a:lnTo>
                    <a:pt x="1724178" y="1621582"/>
                  </a:lnTo>
                  <a:lnTo>
                    <a:pt x="1707975" y="1639056"/>
                  </a:lnTo>
                  <a:lnTo>
                    <a:pt x="1691137" y="1655894"/>
                  </a:lnTo>
                  <a:lnTo>
                    <a:pt x="1674298" y="1672415"/>
                  </a:lnTo>
                  <a:lnTo>
                    <a:pt x="1656507" y="1688935"/>
                  </a:lnTo>
                  <a:lnTo>
                    <a:pt x="1639033" y="1704503"/>
                  </a:lnTo>
                  <a:lnTo>
                    <a:pt x="1620924" y="1720070"/>
                  </a:lnTo>
                  <a:lnTo>
                    <a:pt x="1602497" y="1734685"/>
                  </a:lnTo>
                  <a:lnTo>
                    <a:pt x="1583435" y="1749299"/>
                  </a:lnTo>
                  <a:lnTo>
                    <a:pt x="1564055" y="1763596"/>
                  </a:lnTo>
                  <a:lnTo>
                    <a:pt x="1544358" y="1777257"/>
                  </a:lnTo>
                  <a:lnTo>
                    <a:pt x="1524978" y="1789965"/>
                  </a:lnTo>
                  <a:lnTo>
                    <a:pt x="1504327" y="1802673"/>
                  </a:lnTo>
                  <a:lnTo>
                    <a:pt x="1483676" y="1814746"/>
                  </a:lnTo>
                  <a:lnTo>
                    <a:pt x="1463026" y="1826501"/>
                  </a:lnTo>
                  <a:lnTo>
                    <a:pt x="1441739" y="1837938"/>
                  </a:lnTo>
                  <a:lnTo>
                    <a:pt x="1420136" y="1848422"/>
                  </a:lnTo>
                  <a:lnTo>
                    <a:pt x="1398532" y="1858589"/>
                  </a:lnTo>
                  <a:lnTo>
                    <a:pt x="1376292" y="1868438"/>
                  </a:lnTo>
                  <a:lnTo>
                    <a:pt x="1354053" y="1877651"/>
                  </a:lnTo>
                  <a:lnTo>
                    <a:pt x="1331179" y="1886229"/>
                  </a:lnTo>
                  <a:lnTo>
                    <a:pt x="1308304" y="1893854"/>
                  </a:lnTo>
                  <a:lnTo>
                    <a:pt x="1285429" y="1901797"/>
                  </a:lnTo>
                  <a:lnTo>
                    <a:pt x="1261919" y="1908468"/>
                  </a:lnTo>
                  <a:lnTo>
                    <a:pt x="1238409" y="1915140"/>
                  </a:lnTo>
                  <a:lnTo>
                    <a:pt x="1214264" y="1920541"/>
                  </a:lnTo>
                  <a:lnTo>
                    <a:pt x="1190435" y="1926260"/>
                  </a:lnTo>
                  <a:lnTo>
                    <a:pt x="1165972" y="1930708"/>
                  </a:lnTo>
                  <a:lnTo>
                    <a:pt x="1141827" y="1934838"/>
                  </a:lnTo>
                  <a:lnTo>
                    <a:pt x="1117046" y="1938333"/>
                  </a:lnTo>
                  <a:lnTo>
                    <a:pt x="1091947" y="1941192"/>
                  </a:lnTo>
                  <a:lnTo>
                    <a:pt x="1066849" y="1943416"/>
                  </a:lnTo>
                  <a:lnTo>
                    <a:pt x="1041750" y="1945004"/>
                  </a:lnTo>
                  <a:lnTo>
                    <a:pt x="1016334" y="1945640"/>
                  </a:lnTo>
                  <a:lnTo>
                    <a:pt x="990918" y="1946275"/>
                  </a:lnTo>
                  <a:lnTo>
                    <a:pt x="965501" y="1945640"/>
                  </a:lnTo>
                  <a:lnTo>
                    <a:pt x="939767" y="1945004"/>
                  </a:lnTo>
                  <a:lnTo>
                    <a:pt x="914669" y="1943416"/>
                  </a:lnTo>
                  <a:lnTo>
                    <a:pt x="889570" y="1941192"/>
                  </a:lnTo>
                  <a:lnTo>
                    <a:pt x="864471" y="1938333"/>
                  </a:lnTo>
                  <a:lnTo>
                    <a:pt x="840008" y="1934838"/>
                  </a:lnTo>
                  <a:lnTo>
                    <a:pt x="815545" y="1930708"/>
                  </a:lnTo>
                  <a:lnTo>
                    <a:pt x="791400" y="1926260"/>
                  </a:lnTo>
                  <a:lnTo>
                    <a:pt x="766936" y="1920541"/>
                  </a:lnTo>
                  <a:lnTo>
                    <a:pt x="743109" y="1915140"/>
                  </a:lnTo>
                  <a:lnTo>
                    <a:pt x="719599" y="1908468"/>
                  </a:lnTo>
                  <a:lnTo>
                    <a:pt x="696406" y="1901797"/>
                  </a:lnTo>
                  <a:lnTo>
                    <a:pt x="673214" y="1893854"/>
                  </a:lnTo>
                  <a:lnTo>
                    <a:pt x="650022" y="1886229"/>
                  </a:lnTo>
                  <a:lnTo>
                    <a:pt x="627465" y="1877651"/>
                  </a:lnTo>
                  <a:lnTo>
                    <a:pt x="604908" y="1868438"/>
                  </a:lnTo>
                  <a:lnTo>
                    <a:pt x="582986" y="1858589"/>
                  </a:lnTo>
                  <a:lnTo>
                    <a:pt x="561382" y="1848422"/>
                  </a:lnTo>
                  <a:lnTo>
                    <a:pt x="540096" y="1837938"/>
                  </a:lnTo>
                  <a:lnTo>
                    <a:pt x="518810" y="1826501"/>
                  </a:lnTo>
                  <a:lnTo>
                    <a:pt x="497524" y="1814746"/>
                  </a:lnTo>
                  <a:lnTo>
                    <a:pt x="477191" y="1802673"/>
                  </a:lnTo>
                  <a:lnTo>
                    <a:pt x="456858" y="1789965"/>
                  </a:lnTo>
                  <a:lnTo>
                    <a:pt x="436842" y="1777257"/>
                  </a:lnTo>
                  <a:lnTo>
                    <a:pt x="417145" y="1763596"/>
                  </a:lnTo>
                  <a:lnTo>
                    <a:pt x="398083" y="1749299"/>
                  </a:lnTo>
                  <a:lnTo>
                    <a:pt x="379338" y="1734685"/>
                  </a:lnTo>
                  <a:lnTo>
                    <a:pt x="360911" y="1720070"/>
                  </a:lnTo>
                  <a:lnTo>
                    <a:pt x="342802" y="1704503"/>
                  </a:lnTo>
                  <a:lnTo>
                    <a:pt x="324693" y="1688935"/>
                  </a:lnTo>
                  <a:lnTo>
                    <a:pt x="307537" y="1672415"/>
                  </a:lnTo>
                  <a:lnTo>
                    <a:pt x="290063" y="1655894"/>
                  </a:lnTo>
                  <a:lnTo>
                    <a:pt x="273860" y="1639056"/>
                  </a:lnTo>
                  <a:lnTo>
                    <a:pt x="257658" y="1621582"/>
                  </a:lnTo>
                  <a:lnTo>
                    <a:pt x="242090" y="1603791"/>
                  </a:lnTo>
                  <a:lnTo>
                    <a:pt x="226205" y="1585999"/>
                  </a:lnTo>
                  <a:lnTo>
                    <a:pt x="211273" y="1566937"/>
                  </a:lnTo>
                  <a:lnTo>
                    <a:pt x="196976" y="1548193"/>
                  </a:lnTo>
                  <a:lnTo>
                    <a:pt x="183315" y="1529130"/>
                  </a:lnTo>
                  <a:lnTo>
                    <a:pt x="169336" y="1509433"/>
                  </a:lnTo>
                  <a:lnTo>
                    <a:pt x="155992" y="1489417"/>
                  </a:lnTo>
                  <a:lnTo>
                    <a:pt x="143602" y="1469402"/>
                  </a:lnTo>
                  <a:lnTo>
                    <a:pt x="131529" y="1448751"/>
                  </a:lnTo>
                  <a:lnTo>
                    <a:pt x="119774" y="1427783"/>
                  </a:lnTo>
                  <a:lnTo>
                    <a:pt x="108655" y="1406814"/>
                  </a:lnTo>
                  <a:lnTo>
                    <a:pt x="98170" y="1385211"/>
                  </a:lnTo>
                  <a:lnTo>
                    <a:pt x="88004" y="1363289"/>
                  </a:lnTo>
                  <a:lnTo>
                    <a:pt x="78155" y="1341050"/>
                  </a:lnTo>
                  <a:lnTo>
                    <a:pt x="68942" y="1318811"/>
                  </a:lnTo>
                  <a:lnTo>
                    <a:pt x="60364" y="1296254"/>
                  </a:lnTo>
                  <a:lnTo>
                    <a:pt x="52103" y="1273379"/>
                  </a:lnTo>
                  <a:lnTo>
                    <a:pt x="44796" y="1250187"/>
                  </a:lnTo>
                  <a:lnTo>
                    <a:pt x="37807" y="1226676"/>
                  </a:lnTo>
                  <a:lnTo>
                    <a:pt x="31453" y="1203166"/>
                  </a:lnTo>
                  <a:lnTo>
                    <a:pt x="25416" y="1179339"/>
                  </a:lnTo>
                  <a:lnTo>
                    <a:pt x="20333" y="1155511"/>
                  </a:lnTo>
                  <a:lnTo>
                    <a:pt x="15885" y="1131048"/>
                  </a:lnTo>
                  <a:lnTo>
                    <a:pt x="11755" y="1106267"/>
                  </a:lnTo>
                  <a:lnTo>
                    <a:pt x="8260" y="1081804"/>
                  </a:lnTo>
                  <a:lnTo>
                    <a:pt x="5719" y="1057023"/>
                  </a:lnTo>
                  <a:lnTo>
                    <a:pt x="3177" y="1031924"/>
                  </a:lnTo>
                  <a:lnTo>
                    <a:pt x="1588" y="1006826"/>
                  </a:lnTo>
                  <a:lnTo>
                    <a:pt x="318" y="981409"/>
                  </a:lnTo>
                  <a:lnTo>
                    <a:pt x="0" y="955675"/>
                  </a:lnTo>
                  <a:close/>
                  <a:moveTo>
                    <a:pt x="1727733" y="0"/>
                  </a:moveTo>
                  <a:lnTo>
                    <a:pt x="1740120" y="317"/>
                  </a:lnTo>
                  <a:lnTo>
                    <a:pt x="1752190" y="1269"/>
                  </a:lnTo>
                  <a:lnTo>
                    <a:pt x="1764578" y="2854"/>
                  </a:lnTo>
                  <a:lnTo>
                    <a:pt x="1776648" y="4756"/>
                  </a:lnTo>
                  <a:lnTo>
                    <a:pt x="1788718" y="7610"/>
                  </a:lnTo>
                  <a:lnTo>
                    <a:pt x="1800787" y="10464"/>
                  </a:lnTo>
                  <a:lnTo>
                    <a:pt x="1812540" y="14586"/>
                  </a:lnTo>
                  <a:lnTo>
                    <a:pt x="1824292" y="19342"/>
                  </a:lnTo>
                  <a:lnTo>
                    <a:pt x="1836362" y="24415"/>
                  </a:lnTo>
                  <a:lnTo>
                    <a:pt x="1847479" y="30122"/>
                  </a:lnTo>
                  <a:lnTo>
                    <a:pt x="1858913" y="36781"/>
                  </a:lnTo>
                  <a:lnTo>
                    <a:pt x="1870030" y="43756"/>
                  </a:lnTo>
                  <a:lnTo>
                    <a:pt x="1880512" y="51366"/>
                  </a:lnTo>
                  <a:lnTo>
                    <a:pt x="1890676" y="58976"/>
                  </a:lnTo>
                  <a:lnTo>
                    <a:pt x="1900205" y="67220"/>
                  </a:lnTo>
                  <a:lnTo>
                    <a:pt x="1909099" y="76415"/>
                  </a:lnTo>
                  <a:lnTo>
                    <a:pt x="1917675" y="85293"/>
                  </a:lnTo>
                  <a:lnTo>
                    <a:pt x="1925615" y="94805"/>
                  </a:lnTo>
                  <a:lnTo>
                    <a:pt x="1932921" y="104634"/>
                  </a:lnTo>
                  <a:lnTo>
                    <a:pt x="1940226" y="114781"/>
                  </a:lnTo>
                  <a:lnTo>
                    <a:pt x="1946896" y="125244"/>
                  </a:lnTo>
                  <a:lnTo>
                    <a:pt x="1952614" y="135708"/>
                  </a:lnTo>
                  <a:lnTo>
                    <a:pt x="1957696" y="146805"/>
                  </a:lnTo>
                  <a:lnTo>
                    <a:pt x="1962778" y="157586"/>
                  </a:lnTo>
                  <a:lnTo>
                    <a:pt x="1967225" y="169317"/>
                  </a:lnTo>
                  <a:lnTo>
                    <a:pt x="1970718" y="180732"/>
                  </a:lnTo>
                  <a:lnTo>
                    <a:pt x="1973895" y="192464"/>
                  </a:lnTo>
                  <a:lnTo>
                    <a:pt x="1976436" y="204196"/>
                  </a:lnTo>
                  <a:lnTo>
                    <a:pt x="1978342" y="216561"/>
                  </a:lnTo>
                  <a:lnTo>
                    <a:pt x="1979930" y="228610"/>
                  </a:lnTo>
                  <a:lnTo>
                    <a:pt x="1981200" y="240659"/>
                  </a:lnTo>
                  <a:lnTo>
                    <a:pt x="1981200" y="252708"/>
                  </a:lnTo>
                  <a:lnTo>
                    <a:pt x="1981200" y="265074"/>
                  </a:lnTo>
                  <a:lnTo>
                    <a:pt x="1979930" y="277122"/>
                  </a:lnTo>
                  <a:lnTo>
                    <a:pt x="1978977" y="289171"/>
                  </a:lnTo>
                  <a:lnTo>
                    <a:pt x="1976436" y="301220"/>
                  </a:lnTo>
                  <a:lnTo>
                    <a:pt x="1974212" y="313586"/>
                  </a:lnTo>
                  <a:lnTo>
                    <a:pt x="1970718" y="325635"/>
                  </a:lnTo>
                  <a:lnTo>
                    <a:pt x="1966589" y="337683"/>
                  </a:lnTo>
                  <a:lnTo>
                    <a:pt x="1962460" y="349415"/>
                  </a:lnTo>
                  <a:lnTo>
                    <a:pt x="1957060" y="361147"/>
                  </a:lnTo>
                  <a:lnTo>
                    <a:pt x="1951343" y="372562"/>
                  </a:lnTo>
                  <a:lnTo>
                    <a:pt x="1944673" y="383976"/>
                  </a:lnTo>
                  <a:lnTo>
                    <a:pt x="1937367" y="395391"/>
                  </a:lnTo>
                  <a:lnTo>
                    <a:pt x="1929427" y="406171"/>
                  </a:lnTo>
                  <a:lnTo>
                    <a:pt x="1921168" y="416635"/>
                  </a:lnTo>
                  <a:lnTo>
                    <a:pt x="1912275" y="426464"/>
                  </a:lnTo>
                  <a:lnTo>
                    <a:pt x="1902746" y="435976"/>
                  </a:lnTo>
                  <a:lnTo>
                    <a:pt x="1893535" y="444537"/>
                  </a:lnTo>
                  <a:lnTo>
                    <a:pt x="1883371" y="452781"/>
                  </a:lnTo>
                  <a:lnTo>
                    <a:pt x="1872571" y="460708"/>
                  </a:lnTo>
                  <a:lnTo>
                    <a:pt x="1862090" y="467684"/>
                  </a:lnTo>
                  <a:lnTo>
                    <a:pt x="1850973" y="474025"/>
                  </a:lnTo>
                  <a:lnTo>
                    <a:pt x="1839856" y="479732"/>
                  </a:lnTo>
                  <a:lnTo>
                    <a:pt x="1828103" y="485123"/>
                  </a:lnTo>
                  <a:lnTo>
                    <a:pt x="1816351" y="489879"/>
                  </a:lnTo>
                  <a:lnTo>
                    <a:pt x="1803964" y="494318"/>
                  </a:lnTo>
                  <a:lnTo>
                    <a:pt x="1791894" y="497806"/>
                  </a:lnTo>
                  <a:lnTo>
                    <a:pt x="1779506" y="500342"/>
                  </a:lnTo>
                  <a:lnTo>
                    <a:pt x="1681359" y="708025"/>
                  </a:lnTo>
                  <a:lnTo>
                    <a:pt x="1192212" y="708025"/>
                  </a:lnTo>
                  <a:lnTo>
                    <a:pt x="1484748" y="322464"/>
                  </a:lnTo>
                  <a:lnTo>
                    <a:pt x="1481571" y="309781"/>
                  </a:lnTo>
                  <a:lnTo>
                    <a:pt x="1478713" y="297415"/>
                  </a:lnTo>
                  <a:lnTo>
                    <a:pt x="1476807" y="285049"/>
                  </a:lnTo>
                  <a:lnTo>
                    <a:pt x="1475536" y="272366"/>
                  </a:lnTo>
                  <a:lnTo>
                    <a:pt x="1474901" y="259366"/>
                  </a:lnTo>
                  <a:lnTo>
                    <a:pt x="1474901" y="247000"/>
                  </a:lnTo>
                  <a:lnTo>
                    <a:pt x="1475536" y="234000"/>
                  </a:lnTo>
                  <a:lnTo>
                    <a:pt x="1476807" y="221000"/>
                  </a:lnTo>
                  <a:lnTo>
                    <a:pt x="1478713" y="208635"/>
                  </a:lnTo>
                  <a:lnTo>
                    <a:pt x="1481571" y="195635"/>
                  </a:lnTo>
                  <a:lnTo>
                    <a:pt x="1484748" y="183269"/>
                  </a:lnTo>
                  <a:lnTo>
                    <a:pt x="1488559" y="170586"/>
                  </a:lnTo>
                  <a:lnTo>
                    <a:pt x="1493324" y="158220"/>
                  </a:lnTo>
                  <a:lnTo>
                    <a:pt x="1498723" y="145854"/>
                  </a:lnTo>
                  <a:lnTo>
                    <a:pt x="1504440" y="133805"/>
                  </a:lnTo>
                  <a:lnTo>
                    <a:pt x="1511111" y="122074"/>
                  </a:lnTo>
                  <a:lnTo>
                    <a:pt x="1518416" y="111293"/>
                  </a:lnTo>
                  <a:lnTo>
                    <a:pt x="1525722" y="100513"/>
                  </a:lnTo>
                  <a:lnTo>
                    <a:pt x="1533980" y="90683"/>
                  </a:lnTo>
                  <a:lnTo>
                    <a:pt x="1542238" y="81488"/>
                  </a:lnTo>
                  <a:lnTo>
                    <a:pt x="1550814" y="72293"/>
                  </a:lnTo>
                  <a:lnTo>
                    <a:pt x="1560343" y="63732"/>
                  </a:lnTo>
                  <a:lnTo>
                    <a:pt x="1569554" y="55488"/>
                  </a:lnTo>
                  <a:lnTo>
                    <a:pt x="1579401" y="48195"/>
                  </a:lnTo>
                  <a:lnTo>
                    <a:pt x="1589565" y="41537"/>
                  </a:lnTo>
                  <a:lnTo>
                    <a:pt x="1600364" y="34878"/>
                  </a:lnTo>
                  <a:lnTo>
                    <a:pt x="1610846" y="28854"/>
                  </a:lnTo>
                  <a:lnTo>
                    <a:pt x="1621645" y="23464"/>
                  </a:lnTo>
                  <a:lnTo>
                    <a:pt x="1632762" y="18708"/>
                  </a:lnTo>
                  <a:lnTo>
                    <a:pt x="1644197" y="14586"/>
                  </a:lnTo>
                  <a:lnTo>
                    <a:pt x="1655949" y="10464"/>
                  </a:lnTo>
                  <a:lnTo>
                    <a:pt x="1667701" y="7610"/>
                  </a:lnTo>
                  <a:lnTo>
                    <a:pt x="1679454" y="4756"/>
                  </a:lnTo>
                  <a:lnTo>
                    <a:pt x="1691523" y="2854"/>
                  </a:lnTo>
                  <a:lnTo>
                    <a:pt x="1703276" y="1269"/>
                  </a:lnTo>
                  <a:lnTo>
                    <a:pt x="1715345" y="317"/>
                  </a:lnTo>
                  <a:lnTo>
                    <a:pt x="1727733" y="0"/>
                  </a:lnTo>
                  <a:close/>
                </a:path>
              </a:pathLst>
            </a:custGeom>
            <a:solidFill>
              <a:srgbClr val="FFFFFF"/>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cxnSp>
          <p:nvCxnSpPr>
            <p:cNvPr id="72" name="MH_Other_18"/>
            <p:cNvCxnSpPr/>
            <p:nvPr>
              <p:custDataLst>
                <p:tags r:id="rId32"/>
              </p:custDataLst>
            </p:nvPr>
          </p:nvCxnSpPr>
          <p:spPr bwMode="auto">
            <a:xfrm flipH="1" flipV="1">
              <a:off x="6775450" y="2786064"/>
              <a:ext cx="0" cy="293687"/>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3" name="MH_Other_19"/>
            <p:cNvSpPr/>
            <p:nvPr>
              <p:custDataLst>
                <p:tags r:id="rId33"/>
              </p:custDataLst>
            </p:nvPr>
          </p:nvSpPr>
          <p:spPr bwMode="auto">
            <a:xfrm>
              <a:off x="8312151" y="2562225"/>
              <a:ext cx="454025" cy="452438"/>
            </a:xfrm>
            <a:prstGeom prst="ellipse">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latin typeface="微软雅黑" panose="020B0503020204020204" pitchFamily="34" charset="-122"/>
                <a:ea typeface="微软雅黑" panose="020B0503020204020204" pitchFamily="34" charset="-122"/>
              </a:endParaRPr>
            </a:p>
          </p:txBody>
        </p:sp>
        <p:sp>
          <p:nvSpPr>
            <p:cNvPr id="74" name="MH_Other_20"/>
            <p:cNvSpPr/>
            <p:nvPr>
              <p:custDataLst>
                <p:tags r:id="rId34"/>
              </p:custDataLst>
            </p:nvPr>
          </p:nvSpPr>
          <p:spPr bwMode="auto">
            <a:xfrm>
              <a:off x="8410576" y="2662239"/>
              <a:ext cx="276225" cy="274637"/>
            </a:xfrm>
            <a:custGeom>
              <a:avLst/>
              <a:gdLst>
                <a:gd name="T0" fmla="*/ 1395413 w 2219325"/>
                <a:gd name="T1" fmla="*/ 1938020 h 2219325"/>
                <a:gd name="T2" fmla="*/ 1388316 w 2219325"/>
                <a:gd name="T3" fmla="*/ 2002466 h 2219325"/>
                <a:gd name="T4" fmla="*/ 1670304 w 2219325"/>
                <a:gd name="T5" fmla="*/ 1858614 h 2219325"/>
                <a:gd name="T6" fmla="*/ 1150620 w 2219325"/>
                <a:gd name="T7" fmla="*/ 2015808 h 2219325"/>
                <a:gd name="T8" fmla="*/ 1286510 w 2219325"/>
                <a:gd name="T9" fmla="*/ 1931988 h 2219325"/>
                <a:gd name="T10" fmla="*/ 1400810 w 2219325"/>
                <a:gd name="T11" fmla="*/ 1758633 h 2219325"/>
                <a:gd name="T12" fmla="*/ 848360 w 2219325"/>
                <a:gd name="T13" fmla="*/ 1816418 h 2219325"/>
                <a:gd name="T14" fmla="*/ 969645 w 2219325"/>
                <a:gd name="T15" fmla="*/ 1966278 h 2219325"/>
                <a:gd name="T16" fmla="*/ 388339 w 2219325"/>
                <a:gd name="T17" fmla="*/ 1704282 h 2219325"/>
                <a:gd name="T18" fmla="*/ 625234 w 2219325"/>
                <a:gd name="T19" fmla="*/ 1909105 h 2219325"/>
                <a:gd name="T20" fmla="*/ 900095 w 2219325"/>
                <a:gd name="T21" fmla="*/ 2020749 h 2219325"/>
                <a:gd name="T22" fmla="*/ 793433 w 2219325"/>
                <a:gd name="T23" fmla="*/ 1894840 h 2219325"/>
                <a:gd name="T24" fmla="*/ 1611947 w 2219325"/>
                <a:gd name="T25" fmla="*/ 1244918 h 2219325"/>
                <a:gd name="T26" fmla="*/ 1898577 w 2219325"/>
                <a:gd name="T27" fmla="*/ 1613535 h 2219325"/>
                <a:gd name="T28" fmla="*/ 2016438 w 2219325"/>
                <a:gd name="T29" fmla="*/ 1342906 h 2219325"/>
                <a:gd name="T30" fmla="*/ 1464945 w 2219325"/>
                <a:gd name="T31" fmla="*/ 1588135 h 2219325"/>
                <a:gd name="T32" fmla="*/ 1527810 w 2219325"/>
                <a:gd name="T33" fmla="*/ 1182688 h 2219325"/>
                <a:gd name="T34" fmla="*/ 727393 w 2219325"/>
                <a:gd name="T35" fmla="*/ 1480820 h 2219325"/>
                <a:gd name="T36" fmla="*/ 185422 w 2219325"/>
                <a:gd name="T37" fmla="*/ 1251450 h 2219325"/>
                <a:gd name="T38" fmla="*/ 287674 w 2219325"/>
                <a:gd name="T39" fmla="*/ 1555032 h 2219325"/>
                <a:gd name="T40" fmla="*/ 619125 w 2219325"/>
                <a:gd name="T41" fmla="*/ 1365568 h 2219325"/>
                <a:gd name="T42" fmla="*/ 1581467 w 2219325"/>
                <a:gd name="T43" fmla="*/ 739458 h 2219325"/>
                <a:gd name="T44" fmla="*/ 2043430 w 2219325"/>
                <a:gd name="T45" fmla="*/ 1036784 h 2219325"/>
                <a:gd name="T46" fmla="*/ 1963406 w 2219325"/>
                <a:gd name="T47" fmla="*/ 723993 h 2219325"/>
                <a:gd name="T48" fmla="*/ 1522095 w 2219325"/>
                <a:gd name="T49" fmla="*/ 943928 h 2219325"/>
                <a:gd name="T50" fmla="*/ 762000 w 2219325"/>
                <a:gd name="T51" fmla="*/ 606108 h 2219325"/>
                <a:gd name="T52" fmla="*/ 692467 w 2219325"/>
                <a:gd name="T53" fmla="*/ 1005840 h 2219325"/>
                <a:gd name="T54" fmla="*/ 239406 w 2219325"/>
                <a:gd name="T55" fmla="*/ 765910 h 2219325"/>
                <a:gd name="T56" fmla="*/ 175580 w 2219325"/>
                <a:gd name="T57" fmla="*/ 1068705 h 2219325"/>
                <a:gd name="T58" fmla="*/ 649287 w 2219325"/>
                <a:gd name="T59" fmla="*/ 684848 h 2219325"/>
                <a:gd name="T60" fmla="*/ 1378267 w 2219325"/>
                <a:gd name="T61" fmla="*/ 416878 h 2219325"/>
                <a:gd name="T62" fmla="*/ 1258887 w 2219325"/>
                <a:gd name="T63" fmla="*/ 261303 h 2219325"/>
                <a:gd name="T64" fmla="*/ 1047750 w 2219325"/>
                <a:gd name="T65" fmla="*/ 209550 h 2219325"/>
                <a:gd name="T66" fmla="*/ 914400 w 2219325"/>
                <a:gd name="T67" fmla="*/ 307023 h 2219325"/>
                <a:gd name="T68" fmla="*/ 804545 w 2219325"/>
                <a:gd name="T69" fmla="*/ 491490 h 2219325"/>
                <a:gd name="T70" fmla="*/ 725264 w 2219325"/>
                <a:gd name="T71" fmla="*/ 255919 h 2219325"/>
                <a:gd name="T72" fmla="*/ 464869 w 2219325"/>
                <a:gd name="T73" fmla="*/ 431844 h 2219325"/>
                <a:gd name="T74" fmla="*/ 779145 w 2219325"/>
                <a:gd name="T75" fmla="*/ 348298 h 2219325"/>
                <a:gd name="T76" fmla="*/ 889635 w 2219325"/>
                <a:gd name="T77" fmla="*/ 207963 h 2219325"/>
                <a:gd name="T78" fmla="*/ 1403033 w 2219325"/>
                <a:gd name="T79" fmla="*/ 291783 h 2219325"/>
                <a:gd name="T80" fmla="*/ 1832574 w 2219325"/>
                <a:gd name="T81" fmla="*/ 513773 h 2219325"/>
                <a:gd name="T82" fmla="*/ 1595679 w 2219325"/>
                <a:gd name="T83" fmla="*/ 308950 h 2219325"/>
                <a:gd name="T84" fmla="*/ 1315730 w 2219325"/>
                <a:gd name="T85" fmla="*/ 196178 h 2219325"/>
                <a:gd name="T86" fmla="*/ 1465580 w 2219325"/>
                <a:gd name="T87" fmla="*/ 58420 h 2219325"/>
                <a:gd name="T88" fmla="*/ 1794510 w 2219325"/>
                <a:gd name="T89" fmla="*/ 236855 h 2219325"/>
                <a:gd name="T90" fmla="*/ 2044383 w 2219325"/>
                <a:gd name="T91" fmla="*/ 511493 h 2219325"/>
                <a:gd name="T92" fmla="*/ 2190750 w 2219325"/>
                <a:gd name="T93" fmla="*/ 859473 h 2219325"/>
                <a:gd name="T94" fmla="*/ 2210435 w 2219325"/>
                <a:gd name="T95" fmla="*/ 1250950 h 2219325"/>
                <a:gd name="T96" fmla="*/ 2097723 w 2219325"/>
                <a:gd name="T97" fmla="*/ 1614805 h 2219325"/>
                <a:gd name="T98" fmla="*/ 1875473 w 2219325"/>
                <a:gd name="T99" fmla="*/ 1913255 h 2219325"/>
                <a:gd name="T100" fmla="*/ 1566227 w 2219325"/>
                <a:gd name="T101" fmla="*/ 2121535 h 2219325"/>
                <a:gd name="T102" fmla="*/ 1195070 w 2219325"/>
                <a:gd name="T103" fmla="*/ 2215833 h 2219325"/>
                <a:gd name="T104" fmla="*/ 805815 w 2219325"/>
                <a:gd name="T105" fmla="*/ 2177098 h 2219325"/>
                <a:gd name="T106" fmla="*/ 467043 w 2219325"/>
                <a:gd name="T107" fmla="*/ 2014538 h 2219325"/>
                <a:gd name="T108" fmla="*/ 204787 w 2219325"/>
                <a:gd name="T109" fmla="*/ 1751965 h 2219325"/>
                <a:gd name="T110" fmla="*/ 42227 w 2219325"/>
                <a:gd name="T111" fmla="*/ 1413510 h 2219325"/>
                <a:gd name="T112" fmla="*/ 3175 w 2219325"/>
                <a:gd name="T113" fmla="*/ 1024255 h 2219325"/>
                <a:gd name="T114" fmla="*/ 97790 w 2219325"/>
                <a:gd name="T115" fmla="*/ 653098 h 2219325"/>
                <a:gd name="T116" fmla="*/ 306387 w 2219325"/>
                <a:gd name="T117" fmla="*/ 344488 h 2219325"/>
                <a:gd name="T118" fmla="*/ 604520 w 2219325"/>
                <a:gd name="T119" fmla="*/ 121603 h 2219325"/>
                <a:gd name="T120" fmla="*/ 968375 w 2219325"/>
                <a:gd name="T121" fmla="*/ 9208 h 2219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19325" h="2219325">
                  <a:moveTo>
                    <a:pt x="1522095" y="1695768"/>
                  </a:moveTo>
                  <a:lnTo>
                    <a:pt x="1510983" y="1725295"/>
                  </a:lnTo>
                  <a:lnTo>
                    <a:pt x="1499553" y="1754188"/>
                  </a:lnTo>
                  <a:lnTo>
                    <a:pt x="1487170" y="1781810"/>
                  </a:lnTo>
                  <a:lnTo>
                    <a:pt x="1474153" y="1808480"/>
                  </a:lnTo>
                  <a:lnTo>
                    <a:pt x="1461135" y="1834515"/>
                  </a:lnTo>
                  <a:lnTo>
                    <a:pt x="1447165" y="1859280"/>
                  </a:lnTo>
                  <a:lnTo>
                    <a:pt x="1439863" y="1871345"/>
                  </a:lnTo>
                  <a:lnTo>
                    <a:pt x="1432877" y="1883093"/>
                  </a:lnTo>
                  <a:lnTo>
                    <a:pt x="1425575" y="1894840"/>
                  </a:lnTo>
                  <a:lnTo>
                    <a:pt x="1417955" y="1905953"/>
                  </a:lnTo>
                  <a:lnTo>
                    <a:pt x="1410653" y="1917065"/>
                  </a:lnTo>
                  <a:lnTo>
                    <a:pt x="1403033" y="1927860"/>
                  </a:lnTo>
                  <a:lnTo>
                    <a:pt x="1395413" y="1938020"/>
                  </a:lnTo>
                  <a:lnTo>
                    <a:pt x="1387157" y="1948498"/>
                  </a:lnTo>
                  <a:lnTo>
                    <a:pt x="1379537" y="1958023"/>
                  </a:lnTo>
                  <a:lnTo>
                    <a:pt x="1371600" y="1967865"/>
                  </a:lnTo>
                  <a:lnTo>
                    <a:pt x="1363027" y="1977390"/>
                  </a:lnTo>
                  <a:lnTo>
                    <a:pt x="1355090" y="1986280"/>
                  </a:lnTo>
                  <a:lnTo>
                    <a:pt x="1346517" y="1994853"/>
                  </a:lnTo>
                  <a:lnTo>
                    <a:pt x="1337945" y="2003425"/>
                  </a:lnTo>
                  <a:lnTo>
                    <a:pt x="1329690" y="2011680"/>
                  </a:lnTo>
                  <a:lnTo>
                    <a:pt x="1320800" y="2019300"/>
                  </a:lnTo>
                  <a:lnTo>
                    <a:pt x="1318516" y="2021258"/>
                  </a:lnTo>
                  <a:lnTo>
                    <a:pt x="1321630" y="2020566"/>
                  </a:lnTo>
                  <a:lnTo>
                    <a:pt x="1344176" y="2015168"/>
                  </a:lnTo>
                  <a:lnTo>
                    <a:pt x="1366405" y="2008817"/>
                  </a:lnTo>
                  <a:lnTo>
                    <a:pt x="1388316" y="2002466"/>
                  </a:lnTo>
                  <a:lnTo>
                    <a:pt x="1410227" y="1995479"/>
                  </a:lnTo>
                  <a:lnTo>
                    <a:pt x="1431821" y="1987858"/>
                  </a:lnTo>
                  <a:lnTo>
                    <a:pt x="1453415" y="1979602"/>
                  </a:lnTo>
                  <a:lnTo>
                    <a:pt x="1474691" y="1971345"/>
                  </a:lnTo>
                  <a:lnTo>
                    <a:pt x="1495332" y="1962136"/>
                  </a:lnTo>
                  <a:lnTo>
                    <a:pt x="1515973" y="1952610"/>
                  </a:lnTo>
                  <a:lnTo>
                    <a:pt x="1536296" y="1942448"/>
                  </a:lnTo>
                  <a:lnTo>
                    <a:pt x="1556302" y="1931651"/>
                  </a:lnTo>
                  <a:lnTo>
                    <a:pt x="1575991" y="1920537"/>
                  </a:lnTo>
                  <a:lnTo>
                    <a:pt x="1595679" y="1909105"/>
                  </a:lnTo>
                  <a:lnTo>
                    <a:pt x="1614415" y="1897038"/>
                  </a:lnTo>
                  <a:lnTo>
                    <a:pt x="1633468" y="1884653"/>
                  </a:lnTo>
                  <a:lnTo>
                    <a:pt x="1652203" y="1872268"/>
                  </a:lnTo>
                  <a:lnTo>
                    <a:pt x="1670304" y="1858614"/>
                  </a:lnTo>
                  <a:lnTo>
                    <a:pt x="1687770" y="1845276"/>
                  </a:lnTo>
                  <a:lnTo>
                    <a:pt x="1705553" y="1830986"/>
                  </a:lnTo>
                  <a:lnTo>
                    <a:pt x="1722383" y="1816379"/>
                  </a:lnTo>
                  <a:lnTo>
                    <a:pt x="1739531" y="1801454"/>
                  </a:lnTo>
                  <a:lnTo>
                    <a:pt x="1756044" y="1786529"/>
                  </a:lnTo>
                  <a:lnTo>
                    <a:pt x="1771921" y="1770651"/>
                  </a:lnTo>
                  <a:lnTo>
                    <a:pt x="1787481" y="1754456"/>
                  </a:lnTo>
                  <a:lnTo>
                    <a:pt x="1802724" y="1737943"/>
                  </a:lnTo>
                  <a:lnTo>
                    <a:pt x="1817967" y="1721430"/>
                  </a:lnTo>
                  <a:lnTo>
                    <a:pt x="1832574" y="1704282"/>
                  </a:lnTo>
                  <a:lnTo>
                    <a:pt x="1839112" y="1695768"/>
                  </a:lnTo>
                  <a:lnTo>
                    <a:pt x="1522095" y="1695768"/>
                  </a:lnTo>
                  <a:close/>
                  <a:moveTo>
                    <a:pt x="1150620" y="1695768"/>
                  </a:moveTo>
                  <a:lnTo>
                    <a:pt x="1150620" y="2015808"/>
                  </a:lnTo>
                  <a:lnTo>
                    <a:pt x="1160780" y="2012950"/>
                  </a:lnTo>
                  <a:lnTo>
                    <a:pt x="1170940" y="2010093"/>
                  </a:lnTo>
                  <a:lnTo>
                    <a:pt x="1181100" y="2006600"/>
                  </a:lnTo>
                  <a:lnTo>
                    <a:pt x="1191260" y="2002155"/>
                  </a:lnTo>
                  <a:lnTo>
                    <a:pt x="1201103" y="1997393"/>
                  </a:lnTo>
                  <a:lnTo>
                    <a:pt x="1210945" y="1992313"/>
                  </a:lnTo>
                  <a:lnTo>
                    <a:pt x="1220787" y="1986598"/>
                  </a:lnTo>
                  <a:lnTo>
                    <a:pt x="1230313" y="1979930"/>
                  </a:lnTo>
                  <a:lnTo>
                    <a:pt x="1240155" y="1973580"/>
                  </a:lnTo>
                  <a:lnTo>
                    <a:pt x="1249680" y="1966278"/>
                  </a:lnTo>
                  <a:lnTo>
                    <a:pt x="1258887" y="1958340"/>
                  </a:lnTo>
                  <a:lnTo>
                    <a:pt x="1268095" y="1950085"/>
                  </a:lnTo>
                  <a:lnTo>
                    <a:pt x="1277303" y="1941195"/>
                  </a:lnTo>
                  <a:lnTo>
                    <a:pt x="1286510" y="1931988"/>
                  </a:lnTo>
                  <a:lnTo>
                    <a:pt x="1295400" y="1922463"/>
                  </a:lnTo>
                  <a:lnTo>
                    <a:pt x="1304607" y="1912303"/>
                  </a:lnTo>
                  <a:lnTo>
                    <a:pt x="1313180" y="1902143"/>
                  </a:lnTo>
                  <a:lnTo>
                    <a:pt x="1321753" y="1890713"/>
                  </a:lnTo>
                  <a:lnTo>
                    <a:pt x="1330325" y="1879283"/>
                  </a:lnTo>
                  <a:lnTo>
                    <a:pt x="1338897" y="1867853"/>
                  </a:lnTo>
                  <a:lnTo>
                    <a:pt x="1346835" y="1855470"/>
                  </a:lnTo>
                  <a:lnTo>
                    <a:pt x="1355090" y="1842770"/>
                  </a:lnTo>
                  <a:lnTo>
                    <a:pt x="1363027" y="1829753"/>
                  </a:lnTo>
                  <a:lnTo>
                    <a:pt x="1370647" y="1816418"/>
                  </a:lnTo>
                  <a:lnTo>
                    <a:pt x="1378267" y="1802448"/>
                  </a:lnTo>
                  <a:lnTo>
                    <a:pt x="1386205" y="1788160"/>
                  </a:lnTo>
                  <a:lnTo>
                    <a:pt x="1393507" y="1773555"/>
                  </a:lnTo>
                  <a:lnTo>
                    <a:pt x="1400810" y="1758633"/>
                  </a:lnTo>
                  <a:lnTo>
                    <a:pt x="1407477" y="1743710"/>
                  </a:lnTo>
                  <a:lnTo>
                    <a:pt x="1414463" y="1727835"/>
                  </a:lnTo>
                  <a:lnTo>
                    <a:pt x="1421447" y="1711643"/>
                  </a:lnTo>
                  <a:lnTo>
                    <a:pt x="1428115" y="1695768"/>
                  </a:lnTo>
                  <a:lnTo>
                    <a:pt x="1150620" y="1695768"/>
                  </a:lnTo>
                  <a:close/>
                  <a:moveTo>
                    <a:pt x="791210" y="1695768"/>
                  </a:moveTo>
                  <a:lnTo>
                    <a:pt x="797560" y="1711643"/>
                  </a:lnTo>
                  <a:lnTo>
                    <a:pt x="804545" y="1727835"/>
                  </a:lnTo>
                  <a:lnTo>
                    <a:pt x="811213" y="1743710"/>
                  </a:lnTo>
                  <a:lnTo>
                    <a:pt x="818515" y="1758633"/>
                  </a:lnTo>
                  <a:lnTo>
                    <a:pt x="825817" y="1773555"/>
                  </a:lnTo>
                  <a:lnTo>
                    <a:pt x="833120" y="1788160"/>
                  </a:lnTo>
                  <a:lnTo>
                    <a:pt x="840740" y="1802448"/>
                  </a:lnTo>
                  <a:lnTo>
                    <a:pt x="848360" y="1816418"/>
                  </a:lnTo>
                  <a:lnTo>
                    <a:pt x="855980" y="1829753"/>
                  </a:lnTo>
                  <a:lnTo>
                    <a:pt x="864235" y="1842770"/>
                  </a:lnTo>
                  <a:lnTo>
                    <a:pt x="872173" y="1855470"/>
                  </a:lnTo>
                  <a:lnTo>
                    <a:pt x="880427" y="1867853"/>
                  </a:lnTo>
                  <a:lnTo>
                    <a:pt x="888683" y="1879283"/>
                  </a:lnTo>
                  <a:lnTo>
                    <a:pt x="897255" y="1890713"/>
                  </a:lnTo>
                  <a:lnTo>
                    <a:pt x="906145" y="1902143"/>
                  </a:lnTo>
                  <a:lnTo>
                    <a:pt x="914400" y="1912303"/>
                  </a:lnTo>
                  <a:lnTo>
                    <a:pt x="923290" y="1922463"/>
                  </a:lnTo>
                  <a:lnTo>
                    <a:pt x="932497" y="1931988"/>
                  </a:lnTo>
                  <a:lnTo>
                    <a:pt x="941387" y="1941195"/>
                  </a:lnTo>
                  <a:lnTo>
                    <a:pt x="950595" y="1950085"/>
                  </a:lnTo>
                  <a:lnTo>
                    <a:pt x="960120" y="1958340"/>
                  </a:lnTo>
                  <a:lnTo>
                    <a:pt x="969645" y="1966278"/>
                  </a:lnTo>
                  <a:lnTo>
                    <a:pt x="979170" y="1973580"/>
                  </a:lnTo>
                  <a:lnTo>
                    <a:pt x="988695" y="1979930"/>
                  </a:lnTo>
                  <a:lnTo>
                    <a:pt x="998220" y="1986598"/>
                  </a:lnTo>
                  <a:lnTo>
                    <a:pt x="1008380" y="1992313"/>
                  </a:lnTo>
                  <a:lnTo>
                    <a:pt x="1017905" y="1997393"/>
                  </a:lnTo>
                  <a:lnTo>
                    <a:pt x="1027747" y="2002155"/>
                  </a:lnTo>
                  <a:lnTo>
                    <a:pt x="1037907" y="2006600"/>
                  </a:lnTo>
                  <a:lnTo>
                    <a:pt x="1047750" y="2010093"/>
                  </a:lnTo>
                  <a:lnTo>
                    <a:pt x="1058227" y="2012950"/>
                  </a:lnTo>
                  <a:lnTo>
                    <a:pt x="1068705" y="2015808"/>
                  </a:lnTo>
                  <a:lnTo>
                    <a:pt x="1068705" y="1695768"/>
                  </a:lnTo>
                  <a:lnTo>
                    <a:pt x="791210" y="1695768"/>
                  </a:lnTo>
                  <a:close/>
                  <a:moveTo>
                    <a:pt x="381497" y="1695768"/>
                  </a:moveTo>
                  <a:lnTo>
                    <a:pt x="388339" y="1704282"/>
                  </a:lnTo>
                  <a:lnTo>
                    <a:pt x="402946" y="1721430"/>
                  </a:lnTo>
                  <a:lnTo>
                    <a:pt x="417871" y="1737943"/>
                  </a:lnTo>
                  <a:lnTo>
                    <a:pt x="432796" y="1754456"/>
                  </a:lnTo>
                  <a:lnTo>
                    <a:pt x="448674" y="1770651"/>
                  </a:lnTo>
                  <a:lnTo>
                    <a:pt x="464869" y="1786529"/>
                  </a:lnTo>
                  <a:lnTo>
                    <a:pt x="481382" y="1801454"/>
                  </a:lnTo>
                  <a:lnTo>
                    <a:pt x="497895" y="1816379"/>
                  </a:lnTo>
                  <a:lnTo>
                    <a:pt x="515043" y="1830986"/>
                  </a:lnTo>
                  <a:lnTo>
                    <a:pt x="532826" y="1845276"/>
                  </a:lnTo>
                  <a:lnTo>
                    <a:pt x="550609" y="1858614"/>
                  </a:lnTo>
                  <a:lnTo>
                    <a:pt x="568709" y="1872268"/>
                  </a:lnTo>
                  <a:lnTo>
                    <a:pt x="587128" y="1884653"/>
                  </a:lnTo>
                  <a:lnTo>
                    <a:pt x="605863" y="1897038"/>
                  </a:lnTo>
                  <a:lnTo>
                    <a:pt x="625234" y="1909105"/>
                  </a:lnTo>
                  <a:lnTo>
                    <a:pt x="644605" y="1920537"/>
                  </a:lnTo>
                  <a:lnTo>
                    <a:pt x="664293" y="1931651"/>
                  </a:lnTo>
                  <a:lnTo>
                    <a:pt x="684299" y="1942448"/>
                  </a:lnTo>
                  <a:lnTo>
                    <a:pt x="704623" y="1952610"/>
                  </a:lnTo>
                  <a:lnTo>
                    <a:pt x="725264" y="1962136"/>
                  </a:lnTo>
                  <a:lnTo>
                    <a:pt x="746222" y="1971345"/>
                  </a:lnTo>
                  <a:lnTo>
                    <a:pt x="767181" y="1979602"/>
                  </a:lnTo>
                  <a:lnTo>
                    <a:pt x="788457" y="1987858"/>
                  </a:lnTo>
                  <a:lnTo>
                    <a:pt x="810368" y="1995479"/>
                  </a:lnTo>
                  <a:lnTo>
                    <a:pt x="832279" y="2002466"/>
                  </a:lnTo>
                  <a:lnTo>
                    <a:pt x="854190" y="2008817"/>
                  </a:lnTo>
                  <a:lnTo>
                    <a:pt x="876419" y="2015168"/>
                  </a:lnTo>
                  <a:lnTo>
                    <a:pt x="899283" y="2020566"/>
                  </a:lnTo>
                  <a:lnTo>
                    <a:pt x="900095" y="2020749"/>
                  </a:lnTo>
                  <a:lnTo>
                    <a:pt x="898525" y="2019300"/>
                  </a:lnTo>
                  <a:lnTo>
                    <a:pt x="889635" y="2011680"/>
                  </a:lnTo>
                  <a:lnTo>
                    <a:pt x="881063" y="2003425"/>
                  </a:lnTo>
                  <a:lnTo>
                    <a:pt x="872490" y="1994853"/>
                  </a:lnTo>
                  <a:lnTo>
                    <a:pt x="864235" y="1986280"/>
                  </a:lnTo>
                  <a:lnTo>
                    <a:pt x="855980" y="1977390"/>
                  </a:lnTo>
                  <a:lnTo>
                    <a:pt x="847725" y="1967865"/>
                  </a:lnTo>
                  <a:lnTo>
                    <a:pt x="839470" y="1958023"/>
                  </a:lnTo>
                  <a:lnTo>
                    <a:pt x="831850" y="1948498"/>
                  </a:lnTo>
                  <a:lnTo>
                    <a:pt x="823913" y="1938020"/>
                  </a:lnTo>
                  <a:lnTo>
                    <a:pt x="816293" y="1927860"/>
                  </a:lnTo>
                  <a:lnTo>
                    <a:pt x="808355" y="1917065"/>
                  </a:lnTo>
                  <a:lnTo>
                    <a:pt x="801053" y="1905953"/>
                  </a:lnTo>
                  <a:lnTo>
                    <a:pt x="793433" y="1894840"/>
                  </a:lnTo>
                  <a:lnTo>
                    <a:pt x="786130" y="1883093"/>
                  </a:lnTo>
                  <a:lnTo>
                    <a:pt x="779145" y="1871345"/>
                  </a:lnTo>
                  <a:lnTo>
                    <a:pt x="771843" y="1859280"/>
                  </a:lnTo>
                  <a:lnTo>
                    <a:pt x="758190" y="1834515"/>
                  </a:lnTo>
                  <a:lnTo>
                    <a:pt x="745173" y="1808480"/>
                  </a:lnTo>
                  <a:lnTo>
                    <a:pt x="731837" y="1781810"/>
                  </a:lnTo>
                  <a:lnTo>
                    <a:pt x="719773" y="1754188"/>
                  </a:lnTo>
                  <a:lnTo>
                    <a:pt x="708025" y="1725295"/>
                  </a:lnTo>
                  <a:lnTo>
                    <a:pt x="696913" y="1695768"/>
                  </a:lnTo>
                  <a:lnTo>
                    <a:pt x="381497" y="1695768"/>
                  </a:lnTo>
                  <a:close/>
                  <a:moveTo>
                    <a:pt x="1615757" y="1150938"/>
                  </a:moveTo>
                  <a:lnTo>
                    <a:pt x="1615123" y="1182688"/>
                  </a:lnTo>
                  <a:lnTo>
                    <a:pt x="1613535" y="1213803"/>
                  </a:lnTo>
                  <a:lnTo>
                    <a:pt x="1611947" y="1244918"/>
                  </a:lnTo>
                  <a:lnTo>
                    <a:pt x="1609725" y="1275715"/>
                  </a:lnTo>
                  <a:lnTo>
                    <a:pt x="1607185" y="1305878"/>
                  </a:lnTo>
                  <a:lnTo>
                    <a:pt x="1603693" y="1336040"/>
                  </a:lnTo>
                  <a:lnTo>
                    <a:pt x="1600200" y="1365568"/>
                  </a:lnTo>
                  <a:lnTo>
                    <a:pt x="1596073" y="1394778"/>
                  </a:lnTo>
                  <a:lnTo>
                    <a:pt x="1591627" y="1423670"/>
                  </a:lnTo>
                  <a:lnTo>
                    <a:pt x="1586547" y="1451928"/>
                  </a:lnTo>
                  <a:lnTo>
                    <a:pt x="1581467" y="1479868"/>
                  </a:lnTo>
                  <a:lnTo>
                    <a:pt x="1576070" y="1507808"/>
                  </a:lnTo>
                  <a:lnTo>
                    <a:pt x="1569720" y="1534478"/>
                  </a:lnTo>
                  <a:lnTo>
                    <a:pt x="1563370" y="1561465"/>
                  </a:lnTo>
                  <a:lnTo>
                    <a:pt x="1556385" y="1587500"/>
                  </a:lnTo>
                  <a:lnTo>
                    <a:pt x="1549083" y="1613535"/>
                  </a:lnTo>
                  <a:lnTo>
                    <a:pt x="1898577" y="1613535"/>
                  </a:lnTo>
                  <a:lnTo>
                    <a:pt x="1898625" y="1613462"/>
                  </a:lnTo>
                  <a:lnTo>
                    <a:pt x="1910375" y="1594091"/>
                  </a:lnTo>
                  <a:lnTo>
                    <a:pt x="1922124" y="1574720"/>
                  </a:lnTo>
                  <a:lnTo>
                    <a:pt x="1933239" y="1555032"/>
                  </a:lnTo>
                  <a:lnTo>
                    <a:pt x="1943401" y="1535026"/>
                  </a:lnTo>
                  <a:lnTo>
                    <a:pt x="1953880" y="1514703"/>
                  </a:lnTo>
                  <a:lnTo>
                    <a:pt x="1963406" y="1493744"/>
                  </a:lnTo>
                  <a:lnTo>
                    <a:pt x="1972298" y="1473103"/>
                  </a:lnTo>
                  <a:lnTo>
                    <a:pt x="1981189" y="1452145"/>
                  </a:lnTo>
                  <a:lnTo>
                    <a:pt x="1989128" y="1430868"/>
                  </a:lnTo>
                  <a:lnTo>
                    <a:pt x="1997067" y="1408957"/>
                  </a:lnTo>
                  <a:lnTo>
                    <a:pt x="2003736" y="1387364"/>
                  </a:lnTo>
                  <a:lnTo>
                    <a:pt x="2010404" y="1365135"/>
                  </a:lnTo>
                  <a:lnTo>
                    <a:pt x="2016438" y="1342906"/>
                  </a:lnTo>
                  <a:lnTo>
                    <a:pt x="2021836" y="1320042"/>
                  </a:lnTo>
                  <a:lnTo>
                    <a:pt x="2026917" y="1297496"/>
                  </a:lnTo>
                  <a:lnTo>
                    <a:pt x="2031681" y="1274949"/>
                  </a:lnTo>
                  <a:lnTo>
                    <a:pt x="2035491" y="1251450"/>
                  </a:lnTo>
                  <a:lnTo>
                    <a:pt x="2038349" y="1228269"/>
                  </a:lnTo>
                  <a:lnTo>
                    <a:pt x="2041207" y="1204770"/>
                  </a:lnTo>
                  <a:lnTo>
                    <a:pt x="2043430" y="1180953"/>
                  </a:lnTo>
                  <a:lnTo>
                    <a:pt x="2044700" y="1157137"/>
                  </a:lnTo>
                  <a:lnTo>
                    <a:pt x="2044945" y="1150938"/>
                  </a:lnTo>
                  <a:lnTo>
                    <a:pt x="1615757" y="1150938"/>
                  </a:lnTo>
                  <a:close/>
                  <a:moveTo>
                    <a:pt x="1150620" y="1150938"/>
                  </a:moveTo>
                  <a:lnTo>
                    <a:pt x="1150620" y="1613535"/>
                  </a:lnTo>
                  <a:lnTo>
                    <a:pt x="1456690" y="1613535"/>
                  </a:lnTo>
                  <a:lnTo>
                    <a:pt x="1464945" y="1588135"/>
                  </a:lnTo>
                  <a:lnTo>
                    <a:pt x="1472247" y="1561783"/>
                  </a:lnTo>
                  <a:lnTo>
                    <a:pt x="1479233" y="1535430"/>
                  </a:lnTo>
                  <a:lnTo>
                    <a:pt x="1485583" y="1508125"/>
                  </a:lnTo>
                  <a:lnTo>
                    <a:pt x="1491615" y="1480820"/>
                  </a:lnTo>
                  <a:lnTo>
                    <a:pt x="1497013" y="1452880"/>
                  </a:lnTo>
                  <a:lnTo>
                    <a:pt x="1502410" y="1423988"/>
                  </a:lnTo>
                  <a:lnTo>
                    <a:pt x="1507490" y="1395095"/>
                  </a:lnTo>
                  <a:lnTo>
                    <a:pt x="1511617" y="1365885"/>
                  </a:lnTo>
                  <a:lnTo>
                    <a:pt x="1515745" y="1336358"/>
                  </a:lnTo>
                  <a:lnTo>
                    <a:pt x="1518920" y="1305878"/>
                  </a:lnTo>
                  <a:lnTo>
                    <a:pt x="1522095" y="1275715"/>
                  </a:lnTo>
                  <a:lnTo>
                    <a:pt x="1524317" y="1244918"/>
                  </a:lnTo>
                  <a:lnTo>
                    <a:pt x="1526857" y="1213803"/>
                  </a:lnTo>
                  <a:lnTo>
                    <a:pt x="1527810" y="1182688"/>
                  </a:lnTo>
                  <a:lnTo>
                    <a:pt x="1529080" y="1150938"/>
                  </a:lnTo>
                  <a:lnTo>
                    <a:pt x="1150620" y="1150938"/>
                  </a:lnTo>
                  <a:close/>
                  <a:moveTo>
                    <a:pt x="690245" y="1150938"/>
                  </a:moveTo>
                  <a:lnTo>
                    <a:pt x="691197" y="1182688"/>
                  </a:lnTo>
                  <a:lnTo>
                    <a:pt x="692467" y="1213803"/>
                  </a:lnTo>
                  <a:lnTo>
                    <a:pt x="694690" y="1244918"/>
                  </a:lnTo>
                  <a:lnTo>
                    <a:pt x="696913" y="1275715"/>
                  </a:lnTo>
                  <a:lnTo>
                    <a:pt x="700087" y="1305878"/>
                  </a:lnTo>
                  <a:lnTo>
                    <a:pt x="703580" y="1336358"/>
                  </a:lnTo>
                  <a:lnTo>
                    <a:pt x="707390" y="1365885"/>
                  </a:lnTo>
                  <a:lnTo>
                    <a:pt x="711517" y="1395095"/>
                  </a:lnTo>
                  <a:lnTo>
                    <a:pt x="716597" y="1423988"/>
                  </a:lnTo>
                  <a:lnTo>
                    <a:pt x="721677" y="1452880"/>
                  </a:lnTo>
                  <a:lnTo>
                    <a:pt x="727393" y="1480820"/>
                  </a:lnTo>
                  <a:lnTo>
                    <a:pt x="733425" y="1508125"/>
                  </a:lnTo>
                  <a:lnTo>
                    <a:pt x="740093" y="1535430"/>
                  </a:lnTo>
                  <a:lnTo>
                    <a:pt x="747077" y="1561783"/>
                  </a:lnTo>
                  <a:lnTo>
                    <a:pt x="754380" y="1588135"/>
                  </a:lnTo>
                  <a:lnTo>
                    <a:pt x="762000" y="1613535"/>
                  </a:lnTo>
                  <a:lnTo>
                    <a:pt x="1068705" y="1613535"/>
                  </a:lnTo>
                  <a:lnTo>
                    <a:pt x="1068705" y="1150938"/>
                  </a:lnTo>
                  <a:lnTo>
                    <a:pt x="690245" y="1150938"/>
                  </a:lnTo>
                  <a:close/>
                  <a:moveTo>
                    <a:pt x="175650" y="1150938"/>
                  </a:moveTo>
                  <a:lnTo>
                    <a:pt x="175895" y="1157137"/>
                  </a:lnTo>
                  <a:lnTo>
                    <a:pt x="177165" y="1180953"/>
                  </a:lnTo>
                  <a:lnTo>
                    <a:pt x="179706" y="1204770"/>
                  </a:lnTo>
                  <a:lnTo>
                    <a:pt x="182246" y="1228269"/>
                  </a:lnTo>
                  <a:lnTo>
                    <a:pt x="185422" y="1251450"/>
                  </a:lnTo>
                  <a:lnTo>
                    <a:pt x="189232" y="1274949"/>
                  </a:lnTo>
                  <a:lnTo>
                    <a:pt x="193678" y="1297496"/>
                  </a:lnTo>
                  <a:lnTo>
                    <a:pt x="198759" y="1320042"/>
                  </a:lnTo>
                  <a:lnTo>
                    <a:pt x="204158" y="1342906"/>
                  </a:lnTo>
                  <a:lnTo>
                    <a:pt x="210191" y="1365135"/>
                  </a:lnTo>
                  <a:lnTo>
                    <a:pt x="216860" y="1387364"/>
                  </a:lnTo>
                  <a:lnTo>
                    <a:pt x="223846" y="1408957"/>
                  </a:lnTo>
                  <a:lnTo>
                    <a:pt x="231467" y="1430868"/>
                  </a:lnTo>
                  <a:lnTo>
                    <a:pt x="239406" y="1452145"/>
                  </a:lnTo>
                  <a:lnTo>
                    <a:pt x="248298" y="1473103"/>
                  </a:lnTo>
                  <a:lnTo>
                    <a:pt x="257189" y="1493744"/>
                  </a:lnTo>
                  <a:lnTo>
                    <a:pt x="266716" y="1514703"/>
                  </a:lnTo>
                  <a:lnTo>
                    <a:pt x="277195" y="1535026"/>
                  </a:lnTo>
                  <a:lnTo>
                    <a:pt x="287674" y="1555032"/>
                  </a:lnTo>
                  <a:lnTo>
                    <a:pt x="298789" y="1574720"/>
                  </a:lnTo>
                  <a:lnTo>
                    <a:pt x="310221" y="1594091"/>
                  </a:lnTo>
                  <a:lnTo>
                    <a:pt x="322288" y="1613462"/>
                  </a:lnTo>
                  <a:lnTo>
                    <a:pt x="322335" y="1613535"/>
                  </a:lnTo>
                  <a:lnTo>
                    <a:pt x="670243" y="1613535"/>
                  </a:lnTo>
                  <a:lnTo>
                    <a:pt x="662940" y="1587500"/>
                  </a:lnTo>
                  <a:lnTo>
                    <a:pt x="655955" y="1561465"/>
                  </a:lnTo>
                  <a:lnTo>
                    <a:pt x="649287" y="1534478"/>
                  </a:lnTo>
                  <a:lnTo>
                    <a:pt x="643255" y="1507808"/>
                  </a:lnTo>
                  <a:lnTo>
                    <a:pt x="637540" y="1479868"/>
                  </a:lnTo>
                  <a:lnTo>
                    <a:pt x="632460" y="1451928"/>
                  </a:lnTo>
                  <a:lnTo>
                    <a:pt x="627380" y="1423670"/>
                  </a:lnTo>
                  <a:lnTo>
                    <a:pt x="622935" y="1394778"/>
                  </a:lnTo>
                  <a:lnTo>
                    <a:pt x="619125" y="1365568"/>
                  </a:lnTo>
                  <a:lnTo>
                    <a:pt x="614997" y="1336040"/>
                  </a:lnTo>
                  <a:lnTo>
                    <a:pt x="612140" y="1305878"/>
                  </a:lnTo>
                  <a:lnTo>
                    <a:pt x="609283" y="1275715"/>
                  </a:lnTo>
                  <a:lnTo>
                    <a:pt x="607060" y="1244918"/>
                  </a:lnTo>
                  <a:lnTo>
                    <a:pt x="605155" y="1213803"/>
                  </a:lnTo>
                  <a:lnTo>
                    <a:pt x="603885" y="1182688"/>
                  </a:lnTo>
                  <a:lnTo>
                    <a:pt x="603250" y="1150938"/>
                  </a:lnTo>
                  <a:lnTo>
                    <a:pt x="175650" y="1150938"/>
                  </a:lnTo>
                  <a:close/>
                  <a:moveTo>
                    <a:pt x="1549083" y="606108"/>
                  </a:moveTo>
                  <a:lnTo>
                    <a:pt x="1556385" y="631825"/>
                  </a:lnTo>
                  <a:lnTo>
                    <a:pt x="1563370" y="657860"/>
                  </a:lnTo>
                  <a:lnTo>
                    <a:pt x="1569720" y="684848"/>
                  </a:lnTo>
                  <a:lnTo>
                    <a:pt x="1576070" y="712153"/>
                  </a:lnTo>
                  <a:lnTo>
                    <a:pt x="1581467" y="739458"/>
                  </a:lnTo>
                  <a:lnTo>
                    <a:pt x="1586547" y="767398"/>
                  </a:lnTo>
                  <a:lnTo>
                    <a:pt x="1591627" y="795973"/>
                  </a:lnTo>
                  <a:lnTo>
                    <a:pt x="1596073" y="824865"/>
                  </a:lnTo>
                  <a:lnTo>
                    <a:pt x="1600200" y="854393"/>
                  </a:lnTo>
                  <a:lnTo>
                    <a:pt x="1603693" y="883920"/>
                  </a:lnTo>
                  <a:lnTo>
                    <a:pt x="1607185" y="914083"/>
                  </a:lnTo>
                  <a:lnTo>
                    <a:pt x="1609725" y="944245"/>
                  </a:lnTo>
                  <a:lnTo>
                    <a:pt x="1611947" y="974725"/>
                  </a:lnTo>
                  <a:lnTo>
                    <a:pt x="1613535" y="1005840"/>
                  </a:lnTo>
                  <a:lnTo>
                    <a:pt x="1615123" y="1036955"/>
                  </a:lnTo>
                  <a:lnTo>
                    <a:pt x="1615757" y="1068705"/>
                  </a:lnTo>
                  <a:lnTo>
                    <a:pt x="2045016" y="1068705"/>
                  </a:lnTo>
                  <a:lnTo>
                    <a:pt x="2044700" y="1060601"/>
                  </a:lnTo>
                  <a:lnTo>
                    <a:pt x="2043430" y="1036784"/>
                  </a:lnTo>
                  <a:lnTo>
                    <a:pt x="2041207" y="1013285"/>
                  </a:lnTo>
                  <a:lnTo>
                    <a:pt x="2038349" y="990104"/>
                  </a:lnTo>
                  <a:lnTo>
                    <a:pt x="2035491" y="966605"/>
                  </a:lnTo>
                  <a:lnTo>
                    <a:pt x="2031681" y="943423"/>
                  </a:lnTo>
                  <a:lnTo>
                    <a:pt x="2026917" y="920559"/>
                  </a:lnTo>
                  <a:lnTo>
                    <a:pt x="2021836" y="897695"/>
                  </a:lnTo>
                  <a:lnTo>
                    <a:pt x="2016438" y="875149"/>
                  </a:lnTo>
                  <a:lnTo>
                    <a:pt x="2010404" y="852920"/>
                  </a:lnTo>
                  <a:lnTo>
                    <a:pt x="2003736" y="831009"/>
                  </a:lnTo>
                  <a:lnTo>
                    <a:pt x="1997067" y="809098"/>
                  </a:lnTo>
                  <a:lnTo>
                    <a:pt x="1989128" y="787504"/>
                  </a:lnTo>
                  <a:lnTo>
                    <a:pt x="1981189" y="765910"/>
                  </a:lnTo>
                  <a:lnTo>
                    <a:pt x="1972298" y="744634"/>
                  </a:lnTo>
                  <a:lnTo>
                    <a:pt x="1963406" y="723993"/>
                  </a:lnTo>
                  <a:lnTo>
                    <a:pt x="1953880" y="703352"/>
                  </a:lnTo>
                  <a:lnTo>
                    <a:pt x="1943401" y="683029"/>
                  </a:lnTo>
                  <a:lnTo>
                    <a:pt x="1933239" y="663023"/>
                  </a:lnTo>
                  <a:lnTo>
                    <a:pt x="1922124" y="643335"/>
                  </a:lnTo>
                  <a:lnTo>
                    <a:pt x="1910375" y="623646"/>
                  </a:lnTo>
                  <a:lnTo>
                    <a:pt x="1899375" y="606108"/>
                  </a:lnTo>
                  <a:lnTo>
                    <a:pt x="1549083" y="606108"/>
                  </a:lnTo>
                  <a:close/>
                  <a:moveTo>
                    <a:pt x="1150620" y="606108"/>
                  </a:moveTo>
                  <a:lnTo>
                    <a:pt x="1150620" y="1068705"/>
                  </a:lnTo>
                  <a:lnTo>
                    <a:pt x="1529080" y="1068705"/>
                  </a:lnTo>
                  <a:lnTo>
                    <a:pt x="1527810" y="1036955"/>
                  </a:lnTo>
                  <a:lnTo>
                    <a:pt x="1526857" y="1005840"/>
                  </a:lnTo>
                  <a:lnTo>
                    <a:pt x="1524317" y="974725"/>
                  </a:lnTo>
                  <a:lnTo>
                    <a:pt x="1522095" y="943928"/>
                  </a:lnTo>
                  <a:lnTo>
                    <a:pt x="1518920" y="913448"/>
                  </a:lnTo>
                  <a:lnTo>
                    <a:pt x="1515745" y="883603"/>
                  </a:lnTo>
                  <a:lnTo>
                    <a:pt x="1511617" y="853758"/>
                  </a:lnTo>
                  <a:lnTo>
                    <a:pt x="1507490" y="824548"/>
                  </a:lnTo>
                  <a:lnTo>
                    <a:pt x="1502410" y="795655"/>
                  </a:lnTo>
                  <a:lnTo>
                    <a:pt x="1497013" y="767080"/>
                  </a:lnTo>
                  <a:lnTo>
                    <a:pt x="1491615" y="739140"/>
                  </a:lnTo>
                  <a:lnTo>
                    <a:pt x="1485583" y="711518"/>
                  </a:lnTo>
                  <a:lnTo>
                    <a:pt x="1479233" y="684213"/>
                  </a:lnTo>
                  <a:lnTo>
                    <a:pt x="1472247" y="657543"/>
                  </a:lnTo>
                  <a:lnTo>
                    <a:pt x="1464945" y="631508"/>
                  </a:lnTo>
                  <a:lnTo>
                    <a:pt x="1456690" y="606108"/>
                  </a:lnTo>
                  <a:lnTo>
                    <a:pt x="1150620" y="606108"/>
                  </a:lnTo>
                  <a:close/>
                  <a:moveTo>
                    <a:pt x="762000" y="606108"/>
                  </a:moveTo>
                  <a:lnTo>
                    <a:pt x="754380" y="631508"/>
                  </a:lnTo>
                  <a:lnTo>
                    <a:pt x="747077" y="657543"/>
                  </a:lnTo>
                  <a:lnTo>
                    <a:pt x="740093" y="684213"/>
                  </a:lnTo>
                  <a:lnTo>
                    <a:pt x="733425" y="711518"/>
                  </a:lnTo>
                  <a:lnTo>
                    <a:pt x="727393" y="739140"/>
                  </a:lnTo>
                  <a:lnTo>
                    <a:pt x="721677" y="767080"/>
                  </a:lnTo>
                  <a:lnTo>
                    <a:pt x="716597" y="795655"/>
                  </a:lnTo>
                  <a:lnTo>
                    <a:pt x="711517" y="824548"/>
                  </a:lnTo>
                  <a:lnTo>
                    <a:pt x="707390" y="853758"/>
                  </a:lnTo>
                  <a:lnTo>
                    <a:pt x="703580" y="883603"/>
                  </a:lnTo>
                  <a:lnTo>
                    <a:pt x="700087" y="913448"/>
                  </a:lnTo>
                  <a:lnTo>
                    <a:pt x="696913" y="943928"/>
                  </a:lnTo>
                  <a:lnTo>
                    <a:pt x="694690" y="974725"/>
                  </a:lnTo>
                  <a:lnTo>
                    <a:pt x="692467" y="1005840"/>
                  </a:lnTo>
                  <a:lnTo>
                    <a:pt x="691197" y="1036955"/>
                  </a:lnTo>
                  <a:lnTo>
                    <a:pt x="690245" y="1068705"/>
                  </a:lnTo>
                  <a:lnTo>
                    <a:pt x="1068705" y="1068705"/>
                  </a:lnTo>
                  <a:lnTo>
                    <a:pt x="1068705" y="606108"/>
                  </a:lnTo>
                  <a:lnTo>
                    <a:pt x="762000" y="606108"/>
                  </a:lnTo>
                  <a:close/>
                  <a:moveTo>
                    <a:pt x="321517" y="606108"/>
                  </a:moveTo>
                  <a:lnTo>
                    <a:pt x="310221" y="623646"/>
                  </a:lnTo>
                  <a:lnTo>
                    <a:pt x="298789" y="643335"/>
                  </a:lnTo>
                  <a:lnTo>
                    <a:pt x="287674" y="663023"/>
                  </a:lnTo>
                  <a:lnTo>
                    <a:pt x="277195" y="683029"/>
                  </a:lnTo>
                  <a:lnTo>
                    <a:pt x="266716" y="703352"/>
                  </a:lnTo>
                  <a:lnTo>
                    <a:pt x="257189" y="723993"/>
                  </a:lnTo>
                  <a:lnTo>
                    <a:pt x="248298" y="744634"/>
                  </a:lnTo>
                  <a:lnTo>
                    <a:pt x="239406" y="765910"/>
                  </a:lnTo>
                  <a:lnTo>
                    <a:pt x="231467" y="787504"/>
                  </a:lnTo>
                  <a:lnTo>
                    <a:pt x="223846" y="809098"/>
                  </a:lnTo>
                  <a:lnTo>
                    <a:pt x="216860" y="831009"/>
                  </a:lnTo>
                  <a:lnTo>
                    <a:pt x="210191" y="852920"/>
                  </a:lnTo>
                  <a:lnTo>
                    <a:pt x="204158" y="875149"/>
                  </a:lnTo>
                  <a:lnTo>
                    <a:pt x="198759" y="897695"/>
                  </a:lnTo>
                  <a:lnTo>
                    <a:pt x="193678" y="920559"/>
                  </a:lnTo>
                  <a:lnTo>
                    <a:pt x="189232" y="943423"/>
                  </a:lnTo>
                  <a:lnTo>
                    <a:pt x="185422" y="966605"/>
                  </a:lnTo>
                  <a:lnTo>
                    <a:pt x="182246" y="990104"/>
                  </a:lnTo>
                  <a:lnTo>
                    <a:pt x="179706" y="1013285"/>
                  </a:lnTo>
                  <a:lnTo>
                    <a:pt x="177165" y="1036784"/>
                  </a:lnTo>
                  <a:lnTo>
                    <a:pt x="175895" y="1060601"/>
                  </a:lnTo>
                  <a:lnTo>
                    <a:pt x="175580" y="1068705"/>
                  </a:lnTo>
                  <a:lnTo>
                    <a:pt x="603250" y="1068705"/>
                  </a:lnTo>
                  <a:lnTo>
                    <a:pt x="603885" y="1036955"/>
                  </a:lnTo>
                  <a:lnTo>
                    <a:pt x="605155" y="1005840"/>
                  </a:lnTo>
                  <a:lnTo>
                    <a:pt x="607060" y="974725"/>
                  </a:lnTo>
                  <a:lnTo>
                    <a:pt x="609283" y="944245"/>
                  </a:lnTo>
                  <a:lnTo>
                    <a:pt x="612140" y="914083"/>
                  </a:lnTo>
                  <a:lnTo>
                    <a:pt x="614997" y="883920"/>
                  </a:lnTo>
                  <a:lnTo>
                    <a:pt x="619125" y="854393"/>
                  </a:lnTo>
                  <a:lnTo>
                    <a:pt x="622935" y="824865"/>
                  </a:lnTo>
                  <a:lnTo>
                    <a:pt x="627380" y="795973"/>
                  </a:lnTo>
                  <a:lnTo>
                    <a:pt x="632460" y="767398"/>
                  </a:lnTo>
                  <a:lnTo>
                    <a:pt x="637540" y="739458"/>
                  </a:lnTo>
                  <a:lnTo>
                    <a:pt x="643255" y="712153"/>
                  </a:lnTo>
                  <a:lnTo>
                    <a:pt x="649287" y="684848"/>
                  </a:lnTo>
                  <a:lnTo>
                    <a:pt x="655955" y="657860"/>
                  </a:lnTo>
                  <a:lnTo>
                    <a:pt x="662940" y="631825"/>
                  </a:lnTo>
                  <a:lnTo>
                    <a:pt x="670243" y="606108"/>
                  </a:lnTo>
                  <a:lnTo>
                    <a:pt x="321517" y="606108"/>
                  </a:lnTo>
                  <a:close/>
                  <a:moveTo>
                    <a:pt x="1150620" y="203835"/>
                  </a:moveTo>
                  <a:lnTo>
                    <a:pt x="1150620" y="523875"/>
                  </a:lnTo>
                  <a:lnTo>
                    <a:pt x="1428115" y="523875"/>
                  </a:lnTo>
                  <a:lnTo>
                    <a:pt x="1421447" y="507683"/>
                  </a:lnTo>
                  <a:lnTo>
                    <a:pt x="1414463" y="491490"/>
                  </a:lnTo>
                  <a:lnTo>
                    <a:pt x="1407477" y="476250"/>
                  </a:lnTo>
                  <a:lnTo>
                    <a:pt x="1400810" y="460693"/>
                  </a:lnTo>
                  <a:lnTo>
                    <a:pt x="1393507" y="445770"/>
                  </a:lnTo>
                  <a:lnTo>
                    <a:pt x="1386205" y="431165"/>
                  </a:lnTo>
                  <a:lnTo>
                    <a:pt x="1378267" y="416878"/>
                  </a:lnTo>
                  <a:lnTo>
                    <a:pt x="1370647" y="403225"/>
                  </a:lnTo>
                  <a:lnTo>
                    <a:pt x="1363027" y="389890"/>
                  </a:lnTo>
                  <a:lnTo>
                    <a:pt x="1355090" y="376555"/>
                  </a:lnTo>
                  <a:lnTo>
                    <a:pt x="1346835" y="363855"/>
                  </a:lnTo>
                  <a:lnTo>
                    <a:pt x="1338897" y="352108"/>
                  </a:lnTo>
                  <a:lnTo>
                    <a:pt x="1330325" y="340043"/>
                  </a:lnTo>
                  <a:lnTo>
                    <a:pt x="1321753" y="328613"/>
                  </a:lnTo>
                  <a:lnTo>
                    <a:pt x="1313180" y="317818"/>
                  </a:lnTo>
                  <a:lnTo>
                    <a:pt x="1304607" y="307023"/>
                  </a:lnTo>
                  <a:lnTo>
                    <a:pt x="1295400" y="297180"/>
                  </a:lnTo>
                  <a:lnTo>
                    <a:pt x="1286510" y="287655"/>
                  </a:lnTo>
                  <a:lnTo>
                    <a:pt x="1277303" y="278448"/>
                  </a:lnTo>
                  <a:lnTo>
                    <a:pt x="1268095" y="269558"/>
                  </a:lnTo>
                  <a:lnTo>
                    <a:pt x="1258887" y="261303"/>
                  </a:lnTo>
                  <a:lnTo>
                    <a:pt x="1249680" y="253365"/>
                  </a:lnTo>
                  <a:lnTo>
                    <a:pt x="1240155" y="246063"/>
                  </a:lnTo>
                  <a:lnTo>
                    <a:pt x="1230313" y="239395"/>
                  </a:lnTo>
                  <a:lnTo>
                    <a:pt x="1220787" y="233045"/>
                  </a:lnTo>
                  <a:lnTo>
                    <a:pt x="1210945" y="227330"/>
                  </a:lnTo>
                  <a:lnTo>
                    <a:pt x="1201103" y="222250"/>
                  </a:lnTo>
                  <a:lnTo>
                    <a:pt x="1191260" y="217170"/>
                  </a:lnTo>
                  <a:lnTo>
                    <a:pt x="1181100" y="213043"/>
                  </a:lnTo>
                  <a:lnTo>
                    <a:pt x="1170940" y="209550"/>
                  </a:lnTo>
                  <a:lnTo>
                    <a:pt x="1160780" y="206375"/>
                  </a:lnTo>
                  <a:lnTo>
                    <a:pt x="1150620" y="203835"/>
                  </a:lnTo>
                  <a:close/>
                  <a:moveTo>
                    <a:pt x="1068705" y="203835"/>
                  </a:moveTo>
                  <a:lnTo>
                    <a:pt x="1058227" y="206375"/>
                  </a:lnTo>
                  <a:lnTo>
                    <a:pt x="1047750" y="209550"/>
                  </a:lnTo>
                  <a:lnTo>
                    <a:pt x="1037907" y="213043"/>
                  </a:lnTo>
                  <a:lnTo>
                    <a:pt x="1027747" y="217170"/>
                  </a:lnTo>
                  <a:lnTo>
                    <a:pt x="1017905" y="222250"/>
                  </a:lnTo>
                  <a:lnTo>
                    <a:pt x="1008380" y="227330"/>
                  </a:lnTo>
                  <a:lnTo>
                    <a:pt x="998220" y="233045"/>
                  </a:lnTo>
                  <a:lnTo>
                    <a:pt x="988695" y="239395"/>
                  </a:lnTo>
                  <a:lnTo>
                    <a:pt x="979170" y="246063"/>
                  </a:lnTo>
                  <a:lnTo>
                    <a:pt x="969645" y="253365"/>
                  </a:lnTo>
                  <a:lnTo>
                    <a:pt x="960120" y="261303"/>
                  </a:lnTo>
                  <a:lnTo>
                    <a:pt x="950595" y="269558"/>
                  </a:lnTo>
                  <a:lnTo>
                    <a:pt x="941387" y="278448"/>
                  </a:lnTo>
                  <a:lnTo>
                    <a:pt x="932497" y="287655"/>
                  </a:lnTo>
                  <a:lnTo>
                    <a:pt x="923290" y="297180"/>
                  </a:lnTo>
                  <a:lnTo>
                    <a:pt x="914400" y="307023"/>
                  </a:lnTo>
                  <a:lnTo>
                    <a:pt x="906145" y="317818"/>
                  </a:lnTo>
                  <a:lnTo>
                    <a:pt x="897255" y="328613"/>
                  </a:lnTo>
                  <a:lnTo>
                    <a:pt x="888683" y="340043"/>
                  </a:lnTo>
                  <a:lnTo>
                    <a:pt x="880427" y="352108"/>
                  </a:lnTo>
                  <a:lnTo>
                    <a:pt x="872173" y="363855"/>
                  </a:lnTo>
                  <a:lnTo>
                    <a:pt x="864235" y="376555"/>
                  </a:lnTo>
                  <a:lnTo>
                    <a:pt x="855980" y="389890"/>
                  </a:lnTo>
                  <a:lnTo>
                    <a:pt x="848360" y="403225"/>
                  </a:lnTo>
                  <a:lnTo>
                    <a:pt x="840740" y="416878"/>
                  </a:lnTo>
                  <a:lnTo>
                    <a:pt x="833120" y="431165"/>
                  </a:lnTo>
                  <a:lnTo>
                    <a:pt x="825817" y="445770"/>
                  </a:lnTo>
                  <a:lnTo>
                    <a:pt x="818515" y="460693"/>
                  </a:lnTo>
                  <a:lnTo>
                    <a:pt x="811213" y="476250"/>
                  </a:lnTo>
                  <a:lnTo>
                    <a:pt x="804545" y="491490"/>
                  </a:lnTo>
                  <a:lnTo>
                    <a:pt x="797560" y="507683"/>
                  </a:lnTo>
                  <a:lnTo>
                    <a:pt x="791210" y="523875"/>
                  </a:lnTo>
                  <a:lnTo>
                    <a:pt x="1068705" y="523875"/>
                  </a:lnTo>
                  <a:lnTo>
                    <a:pt x="1068705" y="203835"/>
                  </a:lnTo>
                  <a:close/>
                  <a:moveTo>
                    <a:pt x="902594" y="196743"/>
                  </a:moveTo>
                  <a:lnTo>
                    <a:pt x="899283" y="197489"/>
                  </a:lnTo>
                  <a:lnTo>
                    <a:pt x="876419" y="202887"/>
                  </a:lnTo>
                  <a:lnTo>
                    <a:pt x="854190" y="208921"/>
                  </a:lnTo>
                  <a:lnTo>
                    <a:pt x="832279" y="215589"/>
                  </a:lnTo>
                  <a:lnTo>
                    <a:pt x="810368" y="222258"/>
                  </a:lnTo>
                  <a:lnTo>
                    <a:pt x="788457" y="230197"/>
                  </a:lnTo>
                  <a:lnTo>
                    <a:pt x="767181" y="238136"/>
                  </a:lnTo>
                  <a:lnTo>
                    <a:pt x="746222" y="247027"/>
                  </a:lnTo>
                  <a:lnTo>
                    <a:pt x="725264" y="255919"/>
                  </a:lnTo>
                  <a:lnTo>
                    <a:pt x="704623" y="265445"/>
                  </a:lnTo>
                  <a:lnTo>
                    <a:pt x="684299" y="275925"/>
                  </a:lnTo>
                  <a:lnTo>
                    <a:pt x="664293" y="286086"/>
                  </a:lnTo>
                  <a:lnTo>
                    <a:pt x="644605" y="297201"/>
                  </a:lnTo>
                  <a:lnTo>
                    <a:pt x="625234" y="308950"/>
                  </a:lnTo>
                  <a:lnTo>
                    <a:pt x="605863" y="320700"/>
                  </a:lnTo>
                  <a:lnTo>
                    <a:pt x="587128" y="333084"/>
                  </a:lnTo>
                  <a:lnTo>
                    <a:pt x="568709" y="345786"/>
                  </a:lnTo>
                  <a:lnTo>
                    <a:pt x="550609" y="359124"/>
                  </a:lnTo>
                  <a:lnTo>
                    <a:pt x="532826" y="373096"/>
                  </a:lnTo>
                  <a:lnTo>
                    <a:pt x="515043" y="386751"/>
                  </a:lnTo>
                  <a:lnTo>
                    <a:pt x="497895" y="401358"/>
                  </a:lnTo>
                  <a:lnTo>
                    <a:pt x="481382" y="416601"/>
                  </a:lnTo>
                  <a:lnTo>
                    <a:pt x="464869" y="431844"/>
                  </a:lnTo>
                  <a:lnTo>
                    <a:pt x="448674" y="447404"/>
                  </a:lnTo>
                  <a:lnTo>
                    <a:pt x="432796" y="463281"/>
                  </a:lnTo>
                  <a:lnTo>
                    <a:pt x="417871" y="479794"/>
                  </a:lnTo>
                  <a:lnTo>
                    <a:pt x="402946" y="496942"/>
                  </a:lnTo>
                  <a:lnTo>
                    <a:pt x="388339" y="513773"/>
                  </a:lnTo>
                  <a:lnTo>
                    <a:pt x="380221" y="523875"/>
                  </a:lnTo>
                  <a:lnTo>
                    <a:pt x="696913" y="523875"/>
                  </a:lnTo>
                  <a:lnTo>
                    <a:pt x="708025" y="494348"/>
                  </a:lnTo>
                  <a:lnTo>
                    <a:pt x="719773" y="465455"/>
                  </a:lnTo>
                  <a:lnTo>
                    <a:pt x="731837" y="437833"/>
                  </a:lnTo>
                  <a:lnTo>
                    <a:pt x="745173" y="410845"/>
                  </a:lnTo>
                  <a:lnTo>
                    <a:pt x="758190" y="385128"/>
                  </a:lnTo>
                  <a:lnTo>
                    <a:pt x="771843" y="360045"/>
                  </a:lnTo>
                  <a:lnTo>
                    <a:pt x="779145" y="348298"/>
                  </a:lnTo>
                  <a:lnTo>
                    <a:pt x="786130" y="336233"/>
                  </a:lnTo>
                  <a:lnTo>
                    <a:pt x="793433" y="324803"/>
                  </a:lnTo>
                  <a:lnTo>
                    <a:pt x="801053" y="313690"/>
                  </a:lnTo>
                  <a:lnTo>
                    <a:pt x="808355" y="302578"/>
                  </a:lnTo>
                  <a:lnTo>
                    <a:pt x="816293" y="291783"/>
                  </a:lnTo>
                  <a:lnTo>
                    <a:pt x="823913" y="281305"/>
                  </a:lnTo>
                  <a:lnTo>
                    <a:pt x="831850" y="271145"/>
                  </a:lnTo>
                  <a:lnTo>
                    <a:pt x="839470" y="261303"/>
                  </a:lnTo>
                  <a:lnTo>
                    <a:pt x="847725" y="251778"/>
                  </a:lnTo>
                  <a:lnTo>
                    <a:pt x="855980" y="242570"/>
                  </a:lnTo>
                  <a:lnTo>
                    <a:pt x="864235" y="233363"/>
                  </a:lnTo>
                  <a:lnTo>
                    <a:pt x="872490" y="224473"/>
                  </a:lnTo>
                  <a:lnTo>
                    <a:pt x="881063" y="216535"/>
                  </a:lnTo>
                  <a:lnTo>
                    <a:pt x="889635" y="207963"/>
                  </a:lnTo>
                  <a:lnTo>
                    <a:pt x="898525" y="200343"/>
                  </a:lnTo>
                  <a:lnTo>
                    <a:pt x="902594" y="196743"/>
                  </a:lnTo>
                  <a:close/>
                  <a:moveTo>
                    <a:pt x="1315730" y="196178"/>
                  </a:moveTo>
                  <a:lnTo>
                    <a:pt x="1320800" y="200343"/>
                  </a:lnTo>
                  <a:lnTo>
                    <a:pt x="1329690" y="207963"/>
                  </a:lnTo>
                  <a:lnTo>
                    <a:pt x="1337945" y="216535"/>
                  </a:lnTo>
                  <a:lnTo>
                    <a:pt x="1346517" y="224473"/>
                  </a:lnTo>
                  <a:lnTo>
                    <a:pt x="1355090" y="233363"/>
                  </a:lnTo>
                  <a:lnTo>
                    <a:pt x="1363027" y="242570"/>
                  </a:lnTo>
                  <a:lnTo>
                    <a:pt x="1371600" y="251778"/>
                  </a:lnTo>
                  <a:lnTo>
                    <a:pt x="1379537" y="261303"/>
                  </a:lnTo>
                  <a:lnTo>
                    <a:pt x="1387157" y="271145"/>
                  </a:lnTo>
                  <a:lnTo>
                    <a:pt x="1395413" y="281305"/>
                  </a:lnTo>
                  <a:lnTo>
                    <a:pt x="1403033" y="291783"/>
                  </a:lnTo>
                  <a:lnTo>
                    <a:pt x="1410653" y="302578"/>
                  </a:lnTo>
                  <a:lnTo>
                    <a:pt x="1417955" y="313690"/>
                  </a:lnTo>
                  <a:lnTo>
                    <a:pt x="1425575" y="324803"/>
                  </a:lnTo>
                  <a:lnTo>
                    <a:pt x="1432877" y="336233"/>
                  </a:lnTo>
                  <a:lnTo>
                    <a:pt x="1439863" y="348298"/>
                  </a:lnTo>
                  <a:lnTo>
                    <a:pt x="1447165" y="360045"/>
                  </a:lnTo>
                  <a:lnTo>
                    <a:pt x="1461135" y="385128"/>
                  </a:lnTo>
                  <a:lnTo>
                    <a:pt x="1474153" y="410845"/>
                  </a:lnTo>
                  <a:lnTo>
                    <a:pt x="1487170" y="437833"/>
                  </a:lnTo>
                  <a:lnTo>
                    <a:pt x="1499553" y="465455"/>
                  </a:lnTo>
                  <a:lnTo>
                    <a:pt x="1510983" y="494348"/>
                  </a:lnTo>
                  <a:lnTo>
                    <a:pt x="1522095" y="523875"/>
                  </a:lnTo>
                  <a:lnTo>
                    <a:pt x="1840331" y="523875"/>
                  </a:lnTo>
                  <a:lnTo>
                    <a:pt x="1832574" y="513773"/>
                  </a:lnTo>
                  <a:lnTo>
                    <a:pt x="1817967" y="496942"/>
                  </a:lnTo>
                  <a:lnTo>
                    <a:pt x="1802724" y="479794"/>
                  </a:lnTo>
                  <a:lnTo>
                    <a:pt x="1787481" y="463281"/>
                  </a:lnTo>
                  <a:lnTo>
                    <a:pt x="1771921" y="447404"/>
                  </a:lnTo>
                  <a:lnTo>
                    <a:pt x="1756044" y="431844"/>
                  </a:lnTo>
                  <a:lnTo>
                    <a:pt x="1739531" y="416601"/>
                  </a:lnTo>
                  <a:lnTo>
                    <a:pt x="1722383" y="401358"/>
                  </a:lnTo>
                  <a:lnTo>
                    <a:pt x="1705553" y="386751"/>
                  </a:lnTo>
                  <a:lnTo>
                    <a:pt x="1687770" y="373096"/>
                  </a:lnTo>
                  <a:lnTo>
                    <a:pt x="1670304" y="359124"/>
                  </a:lnTo>
                  <a:lnTo>
                    <a:pt x="1652203" y="345786"/>
                  </a:lnTo>
                  <a:lnTo>
                    <a:pt x="1633468" y="333084"/>
                  </a:lnTo>
                  <a:lnTo>
                    <a:pt x="1614415" y="320700"/>
                  </a:lnTo>
                  <a:lnTo>
                    <a:pt x="1595679" y="308950"/>
                  </a:lnTo>
                  <a:lnTo>
                    <a:pt x="1575991" y="297201"/>
                  </a:lnTo>
                  <a:lnTo>
                    <a:pt x="1556302" y="286086"/>
                  </a:lnTo>
                  <a:lnTo>
                    <a:pt x="1536296" y="275925"/>
                  </a:lnTo>
                  <a:lnTo>
                    <a:pt x="1515973" y="265445"/>
                  </a:lnTo>
                  <a:lnTo>
                    <a:pt x="1495332" y="255919"/>
                  </a:lnTo>
                  <a:lnTo>
                    <a:pt x="1474691" y="247027"/>
                  </a:lnTo>
                  <a:lnTo>
                    <a:pt x="1453415" y="238136"/>
                  </a:lnTo>
                  <a:lnTo>
                    <a:pt x="1431821" y="230197"/>
                  </a:lnTo>
                  <a:lnTo>
                    <a:pt x="1410227" y="222258"/>
                  </a:lnTo>
                  <a:lnTo>
                    <a:pt x="1388316" y="215589"/>
                  </a:lnTo>
                  <a:lnTo>
                    <a:pt x="1366405" y="208921"/>
                  </a:lnTo>
                  <a:lnTo>
                    <a:pt x="1344176" y="202887"/>
                  </a:lnTo>
                  <a:lnTo>
                    <a:pt x="1321630" y="197489"/>
                  </a:lnTo>
                  <a:lnTo>
                    <a:pt x="1315730" y="196178"/>
                  </a:lnTo>
                  <a:close/>
                  <a:moveTo>
                    <a:pt x="1109345" y="0"/>
                  </a:moveTo>
                  <a:lnTo>
                    <a:pt x="1138237" y="318"/>
                  </a:lnTo>
                  <a:lnTo>
                    <a:pt x="1166495" y="1588"/>
                  </a:lnTo>
                  <a:lnTo>
                    <a:pt x="1195070" y="3493"/>
                  </a:lnTo>
                  <a:lnTo>
                    <a:pt x="1223010" y="5715"/>
                  </a:lnTo>
                  <a:lnTo>
                    <a:pt x="1250950" y="9208"/>
                  </a:lnTo>
                  <a:lnTo>
                    <a:pt x="1278573" y="13018"/>
                  </a:lnTo>
                  <a:lnTo>
                    <a:pt x="1306195" y="17780"/>
                  </a:lnTo>
                  <a:lnTo>
                    <a:pt x="1333183" y="22860"/>
                  </a:lnTo>
                  <a:lnTo>
                    <a:pt x="1360487" y="28575"/>
                  </a:lnTo>
                  <a:lnTo>
                    <a:pt x="1386840" y="34925"/>
                  </a:lnTo>
                  <a:lnTo>
                    <a:pt x="1413510" y="42228"/>
                  </a:lnTo>
                  <a:lnTo>
                    <a:pt x="1439545" y="50165"/>
                  </a:lnTo>
                  <a:lnTo>
                    <a:pt x="1465580" y="58420"/>
                  </a:lnTo>
                  <a:lnTo>
                    <a:pt x="1490980" y="67628"/>
                  </a:lnTo>
                  <a:lnTo>
                    <a:pt x="1516380" y="77153"/>
                  </a:lnTo>
                  <a:lnTo>
                    <a:pt x="1541463" y="87313"/>
                  </a:lnTo>
                  <a:lnTo>
                    <a:pt x="1566227" y="98108"/>
                  </a:lnTo>
                  <a:lnTo>
                    <a:pt x="1590675" y="109538"/>
                  </a:lnTo>
                  <a:lnTo>
                    <a:pt x="1614805" y="121603"/>
                  </a:lnTo>
                  <a:lnTo>
                    <a:pt x="1638617" y="134303"/>
                  </a:lnTo>
                  <a:lnTo>
                    <a:pt x="1662113" y="147320"/>
                  </a:lnTo>
                  <a:lnTo>
                    <a:pt x="1684973" y="160655"/>
                  </a:lnTo>
                  <a:lnTo>
                    <a:pt x="1707833" y="174943"/>
                  </a:lnTo>
                  <a:lnTo>
                    <a:pt x="1730057" y="189865"/>
                  </a:lnTo>
                  <a:lnTo>
                    <a:pt x="1751965" y="204788"/>
                  </a:lnTo>
                  <a:lnTo>
                    <a:pt x="1773555" y="220663"/>
                  </a:lnTo>
                  <a:lnTo>
                    <a:pt x="1794510" y="236855"/>
                  </a:lnTo>
                  <a:lnTo>
                    <a:pt x="1815465" y="253683"/>
                  </a:lnTo>
                  <a:lnTo>
                    <a:pt x="1835785" y="270510"/>
                  </a:lnTo>
                  <a:lnTo>
                    <a:pt x="1855787" y="288290"/>
                  </a:lnTo>
                  <a:lnTo>
                    <a:pt x="1875473" y="306705"/>
                  </a:lnTo>
                  <a:lnTo>
                    <a:pt x="1894205" y="325120"/>
                  </a:lnTo>
                  <a:lnTo>
                    <a:pt x="1912937" y="344488"/>
                  </a:lnTo>
                  <a:lnTo>
                    <a:pt x="1931035" y="363538"/>
                  </a:lnTo>
                  <a:lnTo>
                    <a:pt x="1948815" y="383540"/>
                  </a:lnTo>
                  <a:lnTo>
                    <a:pt x="1965643" y="403860"/>
                  </a:lnTo>
                  <a:lnTo>
                    <a:pt x="1982470" y="424815"/>
                  </a:lnTo>
                  <a:lnTo>
                    <a:pt x="1998663" y="445770"/>
                  </a:lnTo>
                  <a:lnTo>
                    <a:pt x="2014537" y="467360"/>
                  </a:lnTo>
                  <a:lnTo>
                    <a:pt x="2029777" y="489268"/>
                  </a:lnTo>
                  <a:lnTo>
                    <a:pt x="2044383" y="511493"/>
                  </a:lnTo>
                  <a:lnTo>
                    <a:pt x="2058670" y="534353"/>
                  </a:lnTo>
                  <a:lnTo>
                    <a:pt x="2072005" y="557213"/>
                  </a:lnTo>
                  <a:lnTo>
                    <a:pt x="2085023" y="580708"/>
                  </a:lnTo>
                  <a:lnTo>
                    <a:pt x="2097723" y="604520"/>
                  </a:lnTo>
                  <a:lnTo>
                    <a:pt x="2109787" y="628650"/>
                  </a:lnTo>
                  <a:lnTo>
                    <a:pt x="2121217" y="653098"/>
                  </a:lnTo>
                  <a:lnTo>
                    <a:pt x="2132013" y="677863"/>
                  </a:lnTo>
                  <a:lnTo>
                    <a:pt x="2142173" y="702945"/>
                  </a:lnTo>
                  <a:lnTo>
                    <a:pt x="2152015" y="728345"/>
                  </a:lnTo>
                  <a:lnTo>
                    <a:pt x="2160905" y="754063"/>
                  </a:lnTo>
                  <a:lnTo>
                    <a:pt x="2169160" y="779780"/>
                  </a:lnTo>
                  <a:lnTo>
                    <a:pt x="2177097" y="805815"/>
                  </a:lnTo>
                  <a:lnTo>
                    <a:pt x="2184400" y="832485"/>
                  </a:lnTo>
                  <a:lnTo>
                    <a:pt x="2190750" y="859473"/>
                  </a:lnTo>
                  <a:lnTo>
                    <a:pt x="2196465" y="886143"/>
                  </a:lnTo>
                  <a:lnTo>
                    <a:pt x="2201863" y="913448"/>
                  </a:lnTo>
                  <a:lnTo>
                    <a:pt x="2206307" y="940753"/>
                  </a:lnTo>
                  <a:lnTo>
                    <a:pt x="2210435" y="968375"/>
                  </a:lnTo>
                  <a:lnTo>
                    <a:pt x="2213610" y="996315"/>
                  </a:lnTo>
                  <a:lnTo>
                    <a:pt x="2215833" y="1024255"/>
                  </a:lnTo>
                  <a:lnTo>
                    <a:pt x="2217737" y="1052830"/>
                  </a:lnTo>
                  <a:lnTo>
                    <a:pt x="2219007" y="1081088"/>
                  </a:lnTo>
                  <a:lnTo>
                    <a:pt x="2219325" y="1109980"/>
                  </a:lnTo>
                  <a:lnTo>
                    <a:pt x="2219007" y="1138238"/>
                  </a:lnTo>
                  <a:lnTo>
                    <a:pt x="2217737" y="1166813"/>
                  </a:lnTo>
                  <a:lnTo>
                    <a:pt x="2215833" y="1195388"/>
                  </a:lnTo>
                  <a:lnTo>
                    <a:pt x="2213610" y="1223328"/>
                  </a:lnTo>
                  <a:lnTo>
                    <a:pt x="2210435" y="1250950"/>
                  </a:lnTo>
                  <a:lnTo>
                    <a:pt x="2206307" y="1278573"/>
                  </a:lnTo>
                  <a:lnTo>
                    <a:pt x="2201863" y="1306195"/>
                  </a:lnTo>
                  <a:lnTo>
                    <a:pt x="2196465" y="1333500"/>
                  </a:lnTo>
                  <a:lnTo>
                    <a:pt x="2190750" y="1360488"/>
                  </a:lnTo>
                  <a:lnTo>
                    <a:pt x="2184400" y="1387158"/>
                  </a:lnTo>
                  <a:lnTo>
                    <a:pt x="2177097" y="1413510"/>
                  </a:lnTo>
                  <a:lnTo>
                    <a:pt x="2169160" y="1439545"/>
                  </a:lnTo>
                  <a:lnTo>
                    <a:pt x="2160905" y="1465898"/>
                  </a:lnTo>
                  <a:lnTo>
                    <a:pt x="2152015" y="1491298"/>
                  </a:lnTo>
                  <a:lnTo>
                    <a:pt x="2142173" y="1516380"/>
                  </a:lnTo>
                  <a:lnTo>
                    <a:pt x="2132013" y="1541463"/>
                  </a:lnTo>
                  <a:lnTo>
                    <a:pt x="2121217" y="1566545"/>
                  </a:lnTo>
                  <a:lnTo>
                    <a:pt x="2109787" y="1590675"/>
                  </a:lnTo>
                  <a:lnTo>
                    <a:pt x="2097723" y="1614805"/>
                  </a:lnTo>
                  <a:lnTo>
                    <a:pt x="2085023" y="1638618"/>
                  </a:lnTo>
                  <a:lnTo>
                    <a:pt x="2072005" y="1662113"/>
                  </a:lnTo>
                  <a:lnTo>
                    <a:pt x="2058670" y="1685290"/>
                  </a:lnTo>
                  <a:lnTo>
                    <a:pt x="2044383" y="1707833"/>
                  </a:lnTo>
                  <a:lnTo>
                    <a:pt x="2029777" y="1730058"/>
                  </a:lnTo>
                  <a:lnTo>
                    <a:pt x="2014537" y="1751965"/>
                  </a:lnTo>
                  <a:lnTo>
                    <a:pt x="1998663" y="1773555"/>
                  </a:lnTo>
                  <a:lnTo>
                    <a:pt x="1982470" y="1794828"/>
                  </a:lnTo>
                  <a:lnTo>
                    <a:pt x="1965643" y="1815465"/>
                  </a:lnTo>
                  <a:lnTo>
                    <a:pt x="1948815" y="1835785"/>
                  </a:lnTo>
                  <a:lnTo>
                    <a:pt x="1931035" y="1855788"/>
                  </a:lnTo>
                  <a:lnTo>
                    <a:pt x="1912937" y="1875473"/>
                  </a:lnTo>
                  <a:lnTo>
                    <a:pt x="1894205" y="1894205"/>
                  </a:lnTo>
                  <a:lnTo>
                    <a:pt x="1875473" y="1913255"/>
                  </a:lnTo>
                  <a:lnTo>
                    <a:pt x="1855787" y="1931353"/>
                  </a:lnTo>
                  <a:lnTo>
                    <a:pt x="1835785" y="1948815"/>
                  </a:lnTo>
                  <a:lnTo>
                    <a:pt x="1815465" y="1966278"/>
                  </a:lnTo>
                  <a:lnTo>
                    <a:pt x="1794510" y="1982788"/>
                  </a:lnTo>
                  <a:lnTo>
                    <a:pt x="1773555" y="1998980"/>
                  </a:lnTo>
                  <a:lnTo>
                    <a:pt x="1751965" y="2014538"/>
                  </a:lnTo>
                  <a:lnTo>
                    <a:pt x="1730057" y="2030095"/>
                  </a:lnTo>
                  <a:lnTo>
                    <a:pt x="1707833" y="2044700"/>
                  </a:lnTo>
                  <a:lnTo>
                    <a:pt x="1684973" y="2058670"/>
                  </a:lnTo>
                  <a:lnTo>
                    <a:pt x="1662113" y="2072323"/>
                  </a:lnTo>
                  <a:lnTo>
                    <a:pt x="1638617" y="2085340"/>
                  </a:lnTo>
                  <a:lnTo>
                    <a:pt x="1614805" y="2098040"/>
                  </a:lnTo>
                  <a:lnTo>
                    <a:pt x="1590675" y="2109788"/>
                  </a:lnTo>
                  <a:lnTo>
                    <a:pt x="1566227" y="2121535"/>
                  </a:lnTo>
                  <a:lnTo>
                    <a:pt x="1541463" y="2132330"/>
                  </a:lnTo>
                  <a:lnTo>
                    <a:pt x="1516380" y="2142490"/>
                  </a:lnTo>
                  <a:lnTo>
                    <a:pt x="1490980" y="2152333"/>
                  </a:lnTo>
                  <a:lnTo>
                    <a:pt x="1465580" y="2160905"/>
                  </a:lnTo>
                  <a:lnTo>
                    <a:pt x="1439545" y="2169478"/>
                  </a:lnTo>
                  <a:lnTo>
                    <a:pt x="1413510" y="2177098"/>
                  </a:lnTo>
                  <a:lnTo>
                    <a:pt x="1386840" y="2184400"/>
                  </a:lnTo>
                  <a:lnTo>
                    <a:pt x="1360487" y="2191068"/>
                  </a:lnTo>
                  <a:lnTo>
                    <a:pt x="1333183" y="2196783"/>
                  </a:lnTo>
                  <a:lnTo>
                    <a:pt x="1306195" y="2202180"/>
                  </a:lnTo>
                  <a:lnTo>
                    <a:pt x="1278573" y="2206625"/>
                  </a:lnTo>
                  <a:lnTo>
                    <a:pt x="1250950" y="2210753"/>
                  </a:lnTo>
                  <a:lnTo>
                    <a:pt x="1223010" y="2213610"/>
                  </a:lnTo>
                  <a:lnTo>
                    <a:pt x="1195070" y="2215833"/>
                  </a:lnTo>
                  <a:lnTo>
                    <a:pt x="1166495" y="2218055"/>
                  </a:lnTo>
                  <a:lnTo>
                    <a:pt x="1138237" y="2219008"/>
                  </a:lnTo>
                  <a:lnTo>
                    <a:pt x="1109345" y="2219325"/>
                  </a:lnTo>
                  <a:lnTo>
                    <a:pt x="1081087" y="2219008"/>
                  </a:lnTo>
                  <a:lnTo>
                    <a:pt x="1052513" y="2218055"/>
                  </a:lnTo>
                  <a:lnTo>
                    <a:pt x="1023937" y="2215833"/>
                  </a:lnTo>
                  <a:lnTo>
                    <a:pt x="995997" y="2213610"/>
                  </a:lnTo>
                  <a:lnTo>
                    <a:pt x="968375" y="2210753"/>
                  </a:lnTo>
                  <a:lnTo>
                    <a:pt x="940753" y="2206625"/>
                  </a:lnTo>
                  <a:lnTo>
                    <a:pt x="913130" y="2202180"/>
                  </a:lnTo>
                  <a:lnTo>
                    <a:pt x="886143" y="2196783"/>
                  </a:lnTo>
                  <a:lnTo>
                    <a:pt x="858837" y="2191068"/>
                  </a:lnTo>
                  <a:lnTo>
                    <a:pt x="832167" y="2184400"/>
                  </a:lnTo>
                  <a:lnTo>
                    <a:pt x="805815" y="2177098"/>
                  </a:lnTo>
                  <a:lnTo>
                    <a:pt x="779780" y="2169478"/>
                  </a:lnTo>
                  <a:lnTo>
                    <a:pt x="753427" y="2160905"/>
                  </a:lnTo>
                  <a:lnTo>
                    <a:pt x="728027" y="2152333"/>
                  </a:lnTo>
                  <a:lnTo>
                    <a:pt x="702627" y="2142490"/>
                  </a:lnTo>
                  <a:lnTo>
                    <a:pt x="677863" y="2132330"/>
                  </a:lnTo>
                  <a:lnTo>
                    <a:pt x="652780" y="2121535"/>
                  </a:lnTo>
                  <a:lnTo>
                    <a:pt x="628650" y="2109788"/>
                  </a:lnTo>
                  <a:lnTo>
                    <a:pt x="604520" y="2098040"/>
                  </a:lnTo>
                  <a:lnTo>
                    <a:pt x="580707" y="2085340"/>
                  </a:lnTo>
                  <a:lnTo>
                    <a:pt x="557213" y="2072323"/>
                  </a:lnTo>
                  <a:lnTo>
                    <a:pt x="534035" y="2058670"/>
                  </a:lnTo>
                  <a:lnTo>
                    <a:pt x="511493" y="2044700"/>
                  </a:lnTo>
                  <a:lnTo>
                    <a:pt x="488950" y="2030095"/>
                  </a:lnTo>
                  <a:lnTo>
                    <a:pt x="467043" y="2014538"/>
                  </a:lnTo>
                  <a:lnTo>
                    <a:pt x="445770" y="1998980"/>
                  </a:lnTo>
                  <a:lnTo>
                    <a:pt x="424497" y="1982788"/>
                  </a:lnTo>
                  <a:lnTo>
                    <a:pt x="403860" y="1966278"/>
                  </a:lnTo>
                  <a:lnTo>
                    <a:pt x="383540" y="1948815"/>
                  </a:lnTo>
                  <a:lnTo>
                    <a:pt x="363537" y="1931353"/>
                  </a:lnTo>
                  <a:lnTo>
                    <a:pt x="344170" y="1913255"/>
                  </a:lnTo>
                  <a:lnTo>
                    <a:pt x="325120" y="1894205"/>
                  </a:lnTo>
                  <a:lnTo>
                    <a:pt x="306387" y="1875473"/>
                  </a:lnTo>
                  <a:lnTo>
                    <a:pt x="287973" y="1855788"/>
                  </a:lnTo>
                  <a:lnTo>
                    <a:pt x="270510" y="1835785"/>
                  </a:lnTo>
                  <a:lnTo>
                    <a:pt x="253365" y="1815465"/>
                  </a:lnTo>
                  <a:lnTo>
                    <a:pt x="236537" y="1794828"/>
                  </a:lnTo>
                  <a:lnTo>
                    <a:pt x="220345" y="1773555"/>
                  </a:lnTo>
                  <a:lnTo>
                    <a:pt x="204787" y="1751965"/>
                  </a:lnTo>
                  <a:lnTo>
                    <a:pt x="189230" y="1730058"/>
                  </a:lnTo>
                  <a:lnTo>
                    <a:pt x="174625" y="1707833"/>
                  </a:lnTo>
                  <a:lnTo>
                    <a:pt x="160655" y="1685290"/>
                  </a:lnTo>
                  <a:lnTo>
                    <a:pt x="147003" y="1662113"/>
                  </a:lnTo>
                  <a:lnTo>
                    <a:pt x="133985" y="1638618"/>
                  </a:lnTo>
                  <a:lnTo>
                    <a:pt x="121285" y="1614805"/>
                  </a:lnTo>
                  <a:lnTo>
                    <a:pt x="109537" y="1590675"/>
                  </a:lnTo>
                  <a:lnTo>
                    <a:pt x="97790" y="1566545"/>
                  </a:lnTo>
                  <a:lnTo>
                    <a:pt x="86995" y="1541463"/>
                  </a:lnTo>
                  <a:lnTo>
                    <a:pt x="77153" y="1516380"/>
                  </a:lnTo>
                  <a:lnTo>
                    <a:pt x="67627" y="1491298"/>
                  </a:lnTo>
                  <a:lnTo>
                    <a:pt x="58420" y="1465898"/>
                  </a:lnTo>
                  <a:lnTo>
                    <a:pt x="49847" y="1439545"/>
                  </a:lnTo>
                  <a:lnTo>
                    <a:pt x="42227" y="1413510"/>
                  </a:lnTo>
                  <a:lnTo>
                    <a:pt x="34925" y="1387158"/>
                  </a:lnTo>
                  <a:lnTo>
                    <a:pt x="28257" y="1360488"/>
                  </a:lnTo>
                  <a:lnTo>
                    <a:pt x="22543" y="1333500"/>
                  </a:lnTo>
                  <a:lnTo>
                    <a:pt x="17145" y="1306195"/>
                  </a:lnTo>
                  <a:lnTo>
                    <a:pt x="13017" y="1278573"/>
                  </a:lnTo>
                  <a:lnTo>
                    <a:pt x="9207" y="1250950"/>
                  </a:lnTo>
                  <a:lnTo>
                    <a:pt x="5715" y="1223328"/>
                  </a:lnTo>
                  <a:lnTo>
                    <a:pt x="3175" y="1195388"/>
                  </a:lnTo>
                  <a:lnTo>
                    <a:pt x="1270" y="1166813"/>
                  </a:lnTo>
                  <a:lnTo>
                    <a:pt x="317" y="1138238"/>
                  </a:lnTo>
                  <a:lnTo>
                    <a:pt x="0" y="1109980"/>
                  </a:lnTo>
                  <a:lnTo>
                    <a:pt x="317" y="1081088"/>
                  </a:lnTo>
                  <a:lnTo>
                    <a:pt x="1270" y="1052830"/>
                  </a:lnTo>
                  <a:lnTo>
                    <a:pt x="3175" y="1024255"/>
                  </a:lnTo>
                  <a:lnTo>
                    <a:pt x="5715" y="996315"/>
                  </a:lnTo>
                  <a:lnTo>
                    <a:pt x="9207" y="968375"/>
                  </a:lnTo>
                  <a:lnTo>
                    <a:pt x="13017" y="940753"/>
                  </a:lnTo>
                  <a:lnTo>
                    <a:pt x="17145" y="913448"/>
                  </a:lnTo>
                  <a:lnTo>
                    <a:pt x="22543" y="886143"/>
                  </a:lnTo>
                  <a:lnTo>
                    <a:pt x="28257" y="859473"/>
                  </a:lnTo>
                  <a:lnTo>
                    <a:pt x="34925" y="832485"/>
                  </a:lnTo>
                  <a:lnTo>
                    <a:pt x="42227" y="805815"/>
                  </a:lnTo>
                  <a:lnTo>
                    <a:pt x="49847" y="779780"/>
                  </a:lnTo>
                  <a:lnTo>
                    <a:pt x="58420" y="754063"/>
                  </a:lnTo>
                  <a:lnTo>
                    <a:pt x="67627" y="728345"/>
                  </a:lnTo>
                  <a:lnTo>
                    <a:pt x="77153" y="702945"/>
                  </a:lnTo>
                  <a:lnTo>
                    <a:pt x="86995" y="677863"/>
                  </a:lnTo>
                  <a:lnTo>
                    <a:pt x="97790" y="653098"/>
                  </a:lnTo>
                  <a:lnTo>
                    <a:pt x="109537" y="628650"/>
                  </a:lnTo>
                  <a:lnTo>
                    <a:pt x="121285" y="604520"/>
                  </a:lnTo>
                  <a:lnTo>
                    <a:pt x="133985" y="580708"/>
                  </a:lnTo>
                  <a:lnTo>
                    <a:pt x="147003" y="557213"/>
                  </a:lnTo>
                  <a:lnTo>
                    <a:pt x="160655" y="534353"/>
                  </a:lnTo>
                  <a:lnTo>
                    <a:pt x="174625" y="511493"/>
                  </a:lnTo>
                  <a:lnTo>
                    <a:pt x="189230" y="489268"/>
                  </a:lnTo>
                  <a:lnTo>
                    <a:pt x="204787" y="467360"/>
                  </a:lnTo>
                  <a:lnTo>
                    <a:pt x="220345" y="445770"/>
                  </a:lnTo>
                  <a:lnTo>
                    <a:pt x="236537" y="424815"/>
                  </a:lnTo>
                  <a:lnTo>
                    <a:pt x="253365" y="403860"/>
                  </a:lnTo>
                  <a:lnTo>
                    <a:pt x="270510" y="383540"/>
                  </a:lnTo>
                  <a:lnTo>
                    <a:pt x="287973" y="363538"/>
                  </a:lnTo>
                  <a:lnTo>
                    <a:pt x="306387" y="344488"/>
                  </a:lnTo>
                  <a:lnTo>
                    <a:pt x="325120" y="325120"/>
                  </a:lnTo>
                  <a:lnTo>
                    <a:pt x="344170" y="306705"/>
                  </a:lnTo>
                  <a:lnTo>
                    <a:pt x="363537" y="288290"/>
                  </a:lnTo>
                  <a:lnTo>
                    <a:pt x="383540" y="270510"/>
                  </a:lnTo>
                  <a:lnTo>
                    <a:pt x="403860" y="253683"/>
                  </a:lnTo>
                  <a:lnTo>
                    <a:pt x="424497" y="236855"/>
                  </a:lnTo>
                  <a:lnTo>
                    <a:pt x="445770" y="220663"/>
                  </a:lnTo>
                  <a:lnTo>
                    <a:pt x="467043" y="204788"/>
                  </a:lnTo>
                  <a:lnTo>
                    <a:pt x="488950" y="189865"/>
                  </a:lnTo>
                  <a:lnTo>
                    <a:pt x="511493" y="174943"/>
                  </a:lnTo>
                  <a:lnTo>
                    <a:pt x="534035" y="160655"/>
                  </a:lnTo>
                  <a:lnTo>
                    <a:pt x="557213" y="147320"/>
                  </a:lnTo>
                  <a:lnTo>
                    <a:pt x="580707" y="134303"/>
                  </a:lnTo>
                  <a:lnTo>
                    <a:pt x="604520" y="121603"/>
                  </a:lnTo>
                  <a:lnTo>
                    <a:pt x="628650" y="109538"/>
                  </a:lnTo>
                  <a:lnTo>
                    <a:pt x="652780" y="98108"/>
                  </a:lnTo>
                  <a:lnTo>
                    <a:pt x="677863" y="87313"/>
                  </a:lnTo>
                  <a:lnTo>
                    <a:pt x="702627" y="77153"/>
                  </a:lnTo>
                  <a:lnTo>
                    <a:pt x="728027" y="67628"/>
                  </a:lnTo>
                  <a:lnTo>
                    <a:pt x="753427" y="58420"/>
                  </a:lnTo>
                  <a:lnTo>
                    <a:pt x="779780" y="50165"/>
                  </a:lnTo>
                  <a:lnTo>
                    <a:pt x="805815" y="42228"/>
                  </a:lnTo>
                  <a:lnTo>
                    <a:pt x="832167" y="34925"/>
                  </a:lnTo>
                  <a:lnTo>
                    <a:pt x="858837" y="28575"/>
                  </a:lnTo>
                  <a:lnTo>
                    <a:pt x="886143" y="22860"/>
                  </a:lnTo>
                  <a:lnTo>
                    <a:pt x="913130" y="17780"/>
                  </a:lnTo>
                  <a:lnTo>
                    <a:pt x="940753" y="13018"/>
                  </a:lnTo>
                  <a:lnTo>
                    <a:pt x="968375" y="9208"/>
                  </a:lnTo>
                  <a:lnTo>
                    <a:pt x="995997" y="5715"/>
                  </a:lnTo>
                  <a:lnTo>
                    <a:pt x="1023937" y="3493"/>
                  </a:lnTo>
                  <a:lnTo>
                    <a:pt x="1052513" y="1588"/>
                  </a:lnTo>
                  <a:lnTo>
                    <a:pt x="1081087" y="318"/>
                  </a:lnTo>
                  <a:lnTo>
                    <a:pt x="1109345" y="0"/>
                  </a:lnTo>
                  <a:close/>
                </a:path>
              </a:pathLst>
            </a:custGeom>
            <a:solidFill>
              <a:srgbClr val="FFFFFF"/>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1400">
                <a:solidFill>
                  <a:srgbClr val="FFFFFF"/>
                </a:solidFill>
                <a:latin typeface="微软雅黑" panose="020B0503020204020204" pitchFamily="34" charset="-122"/>
                <a:ea typeface="微软雅黑" panose="020B0503020204020204" pitchFamily="34" charset="-122"/>
              </a:endParaRPr>
            </a:p>
          </p:txBody>
        </p:sp>
        <p:cxnSp>
          <p:nvCxnSpPr>
            <p:cNvPr id="75" name="MH_Other_21"/>
            <p:cNvCxnSpPr/>
            <p:nvPr>
              <p:custDataLst>
                <p:tags r:id="rId35"/>
              </p:custDataLst>
            </p:nvPr>
          </p:nvCxnSpPr>
          <p:spPr bwMode="auto">
            <a:xfrm flipH="1">
              <a:off x="8566150" y="3014663"/>
              <a:ext cx="0" cy="292100"/>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6" name="MH_Text_1"/>
            <p:cNvSpPr txBox="1"/>
            <p:nvPr>
              <p:custDataLst>
                <p:tags r:id="rId36"/>
              </p:custDataLst>
            </p:nvPr>
          </p:nvSpPr>
          <p:spPr bwMode="auto">
            <a:xfrm>
              <a:off x="2106614" y="5162550"/>
              <a:ext cx="20399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会议申请</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77" name="MH_Text_3"/>
            <p:cNvSpPr txBox="1"/>
            <p:nvPr>
              <p:custDataLst>
                <p:tags r:id="rId37"/>
              </p:custDataLst>
            </p:nvPr>
          </p:nvSpPr>
          <p:spPr bwMode="auto">
            <a:xfrm>
              <a:off x="4725989" y="4910138"/>
              <a:ext cx="20399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纪要审核</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78" name="MH_Text_2"/>
            <p:cNvSpPr txBox="1"/>
            <p:nvPr>
              <p:custDataLst>
                <p:tags r:id="rId38"/>
              </p:custDataLst>
            </p:nvPr>
          </p:nvSpPr>
          <p:spPr bwMode="auto">
            <a:xfrm>
              <a:off x="3254376" y="2398713"/>
              <a:ext cx="20415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会议审批</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79" name="MH_Text_4"/>
            <p:cNvSpPr txBox="1"/>
            <p:nvPr>
              <p:custDataLst>
                <p:tags r:id="rId39"/>
              </p:custDataLst>
            </p:nvPr>
          </p:nvSpPr>
          <p:spPr bwMode="auto">
            <a:xfrm>
              <a:off x="5753101" y="1992313"/>
              <a:ext cx="204152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纪要查看</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80" name="MH_Text_5"/>
            <p:cNvSpPr txBox="1"/>
            <p:nvPr>
              <p:custDataLst>
                <p:tags r:id="rId40"/>
              </p:custDataLst>
            </p:nvPr>
          </p:nvSpPr>
          <p:spPr bwMode="auto">
            <a:xfrm>
              <a:off x="7548564" y="3351213"/>
              <a:ext cx="2039937"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会议纪要归档</a:t>
              </a:r>
              <a:endParaRPr lang="zh-CN" altLang="en-US" sz="1400" dirty="0">
                <a:latin typeface="微软雅黑" panose="020B0503020204020204" pitchFamily="34" charset="-122"/>
                <a:ea typeface="微软雅黑" panose="020B0503020204020204" pitchFamily="34" charset="-122"/>
                <a:cs typeface="Arial" panose="020B0604020202020204" pitchFamily="34" charset="0"/>
              </a:endParaRPr>
            </a:p>
          </p:txBody>
        </p:sp>
      </p:grpSp>
    </p:spTree>
    <p:custDataLst>
      <p:tags r:id="rId41"/>
    </p:custData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8938260" y="133985"/>
            <a:ext cx="318452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31" name="矩形 30"/>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3" name="图片 32"/>
          <p:cNvPicPr>
            <a:picLocks noChangeAspect="1"/>
          </p:cNvPicPr>
          <p:nvPr/>
        </p:nvPicPr>
        <p:blipFill>
          <a:blip r:embed="rId1" cstate="print"/>
          <a:stretch>
            <a:fillRect/>
          </a:stretch>
        </p:blipFill>
        <p:spPr>
          <a:xfrm>
            <a:off x="280474" y="181755"/>
            <a:ext cx="1164476" cy="242163"/>
          </a:xfrm>
          <a:prstGeom prst="rect">
            <a:avLst/>
          </a:prstGeom>
        </p:spPr>
      </p:pic>
      <p:sp>
        <p:nvSpPr>
          <p:cNvPr id="34" name="矩形 33"/>
          <p:cNvSpPr/>
          <p:nvPr/>
        </p:nvSpPr>
        <p:spPr>
          <a:xfrm>
            <a:off x="268440" y="822372"/>
            <a:ext cx="39516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行政办公管理</a:t>
            </a:r>
            <a:endParaRPr lang="zh-CN" altLang="en-US" sz="1400" dirty="0">
              <a:latin typeface="微软雅黑" panose="020B0503020204020204" pitchFamily="34" charset="-122"/>
              <a:ea typeface="微软雅黑" panose="020B0503020204020204" pitchFamily="34" charset="-122"/>
            </a:endParaRPr>
          </a:p>
        </p:txBody>
      </p:sp>
      <p:cxnSp>
        <p:nvCxnSpPr>
          <p:cNvPr id="35" name="直接连接符 34"/>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6" name="组合 35"/>
          <p:cNvGrpSpPr/>
          <p:nvPr/>
        </p:nvGrpSpPr>
        <p:grpSpPr>
          <a:xfrm>
            <a:off x="10698348" y="1184385"/>
            <a:ext cx="1040172" cy="700563"/>
            <a:chOff x="11154813" y="1151301"/>
            <a:chExt cx="816325" cy="552380"/>
          </a:xfrm>
        </p:grpSpPr>
        <p:sp>
          <p:nvSpPr>
            <p:cNvPr id="37" name="KSO_Shape"/>
            <p:cNvSpPr>
              <a:spLocks noChangeAspect="1"/>
            </p:cNvSpPr>
            <p:nvPr/>
          </p:nvSpPr>
          <p:spPr>
            <a:xfrm>
              <a:off x="11154813" y="1151301"/>
              <a:ext cx="816325" cy="552380"/>
            </a:xfrm>
            <a:custGeom>
              <a:avLst/>
              <a:gdLst/>
              <a:ahLst/>
              <a:cxnLst/>
              <a:rect l="l" t="t" r="r" b="b"/>
              <a:pathLst>
                <a:path w="3095883" h="2092590">
                  <a:moveTo>
                    <a:pt x="1714326" y="115005"/>
                  </a:moveTo>
                  <a:cubicBezTo>
                    <a:pt x="1363633" y="115005"/>
                    <a:pt x="1067904" y="350339"/>
                    <a:pt x="980351" y="672716"/>
                  </a:cubicBezTo>
                  <a:cubicBezTo>
                    <a:pt x="1054204" y="688080"/>
                    <a:pt x="1123613" y="714214"/>
                    <a:pt x="1186949" y="749118"/>
                  </a:cubicBezTo>
                  <a:lnTo>
                    <a:pt x="1146949" y="851829"/>
                  </a:lnTo>
                  <a:cubicBezTo>
                    <a:pt x="1045110" y="792678"/>
                    <a:pt x="924045" y="759572"/>
                    <a:pt x="794454" y="759572"/>
                  </a:cubicBezTo>
                  <a:cubicBezTo>
                    <a:pt x="421493" y="759572"/>
                    <a:pt x="119149" y="1033787"/>
                    <a:pt x="119149" y="1372048"/>
                  </a:cubicBezTo>
                  <a:cubicBezTo>
                    <a:pt x="119149" y="1679144"/>
                    <a:pt x="368346" y="1933451"/>
                    <a:pt x="693810" y="1973790"/>
                  </a:cubicBezTo>
                  <a:lnTo>
                    <a:pt x="2644062" y="1973790"/>
                  </a:lnTo>
                  <a:cubicBezTo>
                    <a:pt x="2845151" y="1916500"/>
                    <a:pt x="2989619" y="1749402"/>
                    <a:pt x="2989619" y="1552531"/>
                  </a:cubicBezTo>
                  <a:cubicBezTo>
                    <a:pt x="2989619" y="1330357"/>
                    <a:pt x="2805628" y="1146101"/>
                    <a:pt x="2564544" y="1113415"/>
                  </a:cubicBezTo>
                  <a:cubicBezTo>
                    <a:pt x="2546404" y="1180567"/>
                    <a:pt x="2519482" y="1244124"/>
                    <a:pt x="2485002" y="1303018"/>
                  </a:cubicBezTo>
                  <a:lnTo>
                    <a:pt x="2377950" y="1260252"/>
                  </a:lnTo>
                  <a:cubicBezTo>
                    <a:pt x="2444874" y="1149958"/>
                    <a:pt x="2481419" y="1020296"/>
                    <a:pt x="2481419" y="882098"/>
                  </a:cubicBezTo>
                  <a:cubicBezTo>
                    <a:pt x="2481419" y="458444"/>
                    <a:pt x="2137980" y="115005"/>
                    <a:pt x="1714326" y="115005"/>
                  </a:cubicBezTo>
                  <a:close/>
                  <a:moveTo>
                    <a:pt x="1714326" y="0"/>
                  </a:moveTo>
                  <a:cubicBezTo>
                    <a:pt x="2201495" y="0"/>
                    <a:pt x="2596424" y="394929"/>
                    <a:pt x="2596424" y="882098"/>
                  </a:cubicBezTo>
                  <a:cubicBezTo>
                    <a:pt x="2596424" y="929587"/>
                    <a:pt x="2592672" y="976199"/>
                    <a:pt x="2584027" y="1021384"/>
                  </a:cubicBezTo>
                  <a:cubicBezTo>
                    <a:pt x="2874515" y="1061994"/>
                    <a:pt x="3095883" y="1284452"/>
                    <a:pt x="3095883" y="1552530"/>
                  </a:cubicBezTo>
                  <a:cubicBezTo>
                    <a:pt x="3095883" y="1808471"/>
                    <a:pt x="2894108" y="2022828"/>
                    <a:pt x="2623005" y="2077281"/>
                  </a:cubicBezTo>
                  <a:cubicBezTo>
                    <a:pt x="2590159" y="2087878"/>
                    <a:pt x="2555435" y="2092590"/>
                    <a:pt x="2519757" y="2092590"/>
                  </a:cubicBezTo>
                  <a:lnTo>
                    <a:pt x="2483815" y="2092590"/>
                  </a:lnTo>
                  <a:lnTo>
                    <a:pt x="719703" y="2092590"/>
                  </a:lnTo>
                  <a:cubicBezTo>
                    <a:pt x="662513" y="2092590"/>
                    <a:pt x="607773" y="2080483"/>
                    <a:pt x="557775" y="2057460"/>
                  </a:cubicBezTo>
                  <a:cubicBezTo>
                    <a:pt x="234310" y="1968384"/>
                    <a:pt x="0" y="1695034"/>
                    <a:pt x="0" y="1372049"/>
                  </a:cubicBezTo>
                  <a:cubicBezTo>
                    <a:pt x="0" y="974105"/>
                    <a:pt x="355689" y="651508"/>
                    <a:pt x="794454" y="651508"/>
                  </a:cubicBezTo>
                  <a:lnTo>
                    <a:pt x="864744" y="655744"/>
                  </a:lnTo>
                  <a:lnTo>
                    <a:pt x="862837" y="654982"/>
                  </a:lnTo>
                  <a:cubicBezTo>
                    <a:pt x="962103" y="277743"/>
                    <a:pt x="1305780" y="0"/>
                    <a:pt x="171432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0"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chemeClr val="tx1"/>
                </a:solidFill>
              </a:endParaRPr>
            </a:p>
          </p:txBody>
        </p:sp>
        <p:sp>
          <p:nvSpPr>
            <p:cNvPr id="38" name="文本框 37"/>
            <p:cNvSpPr txBox="1"/>
            <p:nvPr/>
          </p:nvSpPr>
          <p:spPr>
            <a:xfrm>
              <a:off x="11282247" y="1386554"/>
              <a:ext cx="548754" cy="266943"/>
            </a:xfrm>
            <a:prstGeom prst="rect">
              <a:avLst/>
            </a:prstGeom>
            <a:noFill/>
          </p:spPr>
          <p:txBody>
            <a:bodyPr wrap="none" rtlCol="0">
              <a:spAutoFit/>
            </a:bodyPr>
            <a:lstStyle/>
            <a:p>
              <a:pPr algn="l"/>
              <a:r>
                <a:rPr lang="en-US" altLang="zh-CN" sz="1600" b="1" dirty="0">
                  <a:solidFill>
                    <a:srgbClr val="3C6AB1"/>
                  </a:solidFill>
                  <a:latin typeface="微软雅黑" panose="020B0503020204020204" pitchFamily="34" charset="-122"/>
                  <a:ea typeface="微软雅黑" panose="020B0503020204020204" pitchFamily="34" charset="-122"/>
                </a:rPr>
                <a:t>D E F</a:t>
              </a:r>
              <a:endParaRPr lang="zh-CN" altLang="en-US" sz="1600" b="1" dirty="0">
                <a:solidFill>
                  <a:srgbClr val="3C6AB1"/>
                </a:solidFill>
                <a:latin typeface="微软雅黑" panose="020B0503020204020204" pitchFamily="34" charset="-122"/>
                <a:ea typeface="微软雅黑" panose="020B0503020204020204" pitchFamily="34" charset="-122"/>
              </a:endParaRPr>
            </a:p>
          </p:txBody>
        </p:sp>
      </p:grpSp>
      <p:sp>
        <p:nvSpPr>
          <p:cNvPr id="39" name="文本框 38"/>
          <p:cNvSpPr txBox="1"/>
          <p:nvPr/>
        </p:nvSpPr>
        <p:spPr>
          <a:xfrm>
            <a:off x="1444950" y="1899703"/>
            <a:ext cx="1569660" cy="369332"/>
          </a:xfrm>
          <a:prstGeom prst="rect">
            <a:avLst/>
          </a:prstGeom>
          <a:noFill/>
          <a:effectLst>
            <a:outerShdw blurRad="25400" dist="50800" dir="5400000" algn="ctr" rotWithShape="0">
              <a:schemeClr val="bg2">
                <a:lumMod val="90000"/>
              </a:schemeClr>
            </a:outerShdw>
          </a:effectLst>
        </p:spPr>
        <p:txBody>
          <a:bodyPr wrap="none" rtlCol="0">
            <a:spAutoFit/>
          </a:bodyPr>
          <a:lstStyle/>
          <a:p>
            <a:pPr algn="l"/>
            <a:r>
              <a:rPr lang="zh-CN" altLang="en-US" dirty="0">
                <a:latin typeface="微软雅黑" panose="020B0503020204020204" pitchFamily="34" charset="-122"/>
                <a:ea typeface="微软雅黑" panose="020B0503020204020204" pitchFamily="34" charset="-122"/>
              </a:rPr>
              <a:t>资产管理系统</a:t>
            </a:r>
            <a:endParaRPr lang="zh-CN" altLang="en-US" dirty="0">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65499" y="2526125"/>
            <a:ext cx="2322646" cy="1902210"/>
            <a:chOff x="931495" y="2484997"/>
            <a:chExt cx="2322646" cy="1902210"/>
          </a:xfrm>
        </p:grpSpPr>
        <p:sp>
          <p:nvSpPr>
            <p:cNvPr id="6" name="等腰三角形 5"/>
            <p:cNvSpPr/>
            <p:nvPr/>
          </p:nvSpPr>
          <p:spPr>
            <a:xfrm>
              <a:off x="1512156" y="2484997"/>
              <a:ext cx="1161323" cy="946488"/>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40" name="等腰三角形 39"/>
            <p:cNvSpPr/>
            <p:nvPr/>
          </p:nvSpPr>
          <p:spPr>
            <a:xfrm>
              <a:off x="931495" y="3426514"/>
              <a:ext cx="1161323" cy="946488"/>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43" name="等腰三角形 42"/>
            <p:cNvSpPr/>
            <p:nvPr/>
          </p:nvSpPr>
          <p:spPr>
            <a:xfrm>
              <a:off x="2092818" y="3426514"/>
              <a:ext cx="1161323" cy="946488"/>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44" name="等腰三角形 43"/>
            <p:cNvSpPr/>
            <p:nvPr/>
          </p:nvSpPr>
          <p:spPr>
            <a:xfrm rot="10800000">
              <a:off x="1512156" y="3426513"/>
              <a:ext cx="1161323" cy="946488"/>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sp>
          <p:nvSpPr>
            <p:cNvPr id="8" name="文本框 7"/>
            <p:cNvSpPr txBox="1"/>
            <p:nvPr/>
          </p:nvSpPr>
          <p:spPr>
            <a:xfrm>
              <a:off x="1780226" y="2841737"/>
              <a:ext cx="625181" cy="584775"/>
            </a:xfrm>
            <a:prstGeom prst="rect">
              <a:avLst/>
            </a:prstGeom>
            <a:noFill/>
          </p:spPr>
          <p:txBody>
            <a:bodyPr wrap="squar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设备建档</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1199566" y="3766064"/>
              <a:ext cx="625181" cy="584775"/>
            </a:xfrm>
            <a:prstGeom prst="rect">
              <a:avLst/>
            </a:prstGeom>
            <a:noFill/>
          </p:spPr>
          <p:txBody>
            <a:bodyPr wrap="squar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家居建档</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6" name="文本框 45"/>
            <p:cNvSpPr txBox="1"/>
            <p:nvPr/>
          </p:nvSpPr>
          <p:spPr>
            <a:xfrm>
              <a:off x="2384885" y="3802432"/>
              <a:ext cx="625181" cy="584775"/>
            </a:xfrm>
            <a:prstGeom prst="rect">
              <a:avLst/>
            </a:prstGeom>
            <a:noFill/>
          </p:spPr>
          <p:txBody>
            <a:bodyPr wrap="squar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图示建档</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47" name="文本框 46"/>
            <p:cNvSpPr txBox="1"/>
            <p:nvPr/>
          </p:nvSpPr>
          <p:spPr>
            <a:xfrm>
              <a:off x="1780226" y="3417828"/>
              <a:ext cx="625181" cy="584775"/>
            </a:xfrm>
            <a:prstGeom prst="rect">
              <a:avLst/>
            </a:prstGeom>
            <a:noFill/>
          </p:spPr>
          <p:txBody>
            <a:bodyPr wrap="squar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购置管理</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cxnSp>
        <p:nvCxnSpPr>
          <p:cNvPr id="11" name="直接连接符 10"/>
          <p:cNvCxnSpPr/>
          <p:nvPr/>
        </p:nvCxnSpPr>
        <p:spPr>
          <a:xfrm flipV="1">
            <a:off x="768115" y="4890171"/>
            <a:ext cx="0" cy="1591861"/>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682171" y="4717143"/>
            <a:ext cx="180000" cy="180000"/>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861561" y="5086258"/>
            <a:ext cx="2745974" cy="1198880"/>
          </a:xfrm>
          <a:prstGeom prst="rect">
            <a:avLst/>
          </a:prstGeom>
          <a:noFill/>
        </p:spPr>
        <p:txBody>
          <a:bodyPr wrap="square" rtlCol="0">
            <a:spAutoFit/>
          </a:bodyPr>
          <a:lstStyle/>
          <a:p>
            <a:pPr algn="l">
              <a:lnSpc>
                <a:spcPct val="150000"/>
              </a:lnSpc>
            </a:pPr>
            <a:r>
              <a:rPr lang="zh-CN" altLang="en-US" sz="1600" dirty="0">
                <a:latin typeface="微软雅黑" panose="020B0503020204020204" pitchFamily="34" charset="-122"/>
                <a:ea typeface="微软雅黑" panose="020B0503020204020204" pitchFamily="34" charset="-122"/>
              </a:rPr>
              <a:t>资产管理系统涵盖全校资产从立项、审批、招标、使用维护及分配全过程</a:t>
            </a:r>
            <a:endParaRPr lang="zh-CN" altLang="en-US" sz="1600" dirty="0">
              <a:latin typeface="微软雅黑" panose="020B0503020204020204" pitchFamily="34" charset="-122"/>
              <a:ea typeface="微软雅黑" panose="020B0503020204020204" pitchFamily="34" charset="-122"/>
            </a:endParaRPr>
          </a:p>
        </p:txBody>
      </p:sp>
      <p:cxnSp>
        <p:nvCxnSpPr>
          <p:cNvPr id="63" name="直接连接符 62"/>
          <p:cNvCxnSpPr/>
          <p:nvPr/>
        </p:nvCxnSpPr>
        <p:spPr>
          <a:xfrm>
            <a:off x="4107543" y="2032172"/>
            <a:ext cx="0" cy="4482599"/>
          </a:xfrm>
          <a:prstGeom prst="line">
            <a:avLst/>
          </a:prstGeom>
          <a:ln>
            <a:solidFill>
              <a:srgbClr val="319095"/>
            </a:solidFill>
            <a:prstDash val="dash"/>
          </a:ln>
        </p:spPr>
        <p:style>
          <a:lnRef idx="1">
            <a:schemeClr val="accent1"/>
          </a:lnRef>
          <a:fillRef idx="0">
            <a:schemeClr val="accent1"/>
          </a:fillRef>
          <a:effectRef idx="0">
            <a:schemeClr val="accent1"/>
          </a:effectRef>
          <a:fontRef idx="minor">
            <a:schemeClr val="tx1"/>
          </a:fontRef>
        </p:style>
      </p:cxnSp>
      <p:sp>
        <p:nvSpPr>
          <p:cNvPr id="64" name="文本框 63"/>
          <p:cNvSpPr txBox="1"/>
          <p:nvPr/>
        </p:nvSpPr>
        <p:spPr>
          <a:xfrm>
            <a:off x="7482765" y="1821302"/>
            <a:ext cx="1569660" cy="369332"/>
          </a:xfrm>
          <a:prstGeom prst="rect">
            <a:avLst/>
          </a:prstGeom>
          <a:noFill/>
          <a:effectLst>
            <a:outerShdw blurRad="25400" dist="50800" dir="5400000" algn="ctr" rotWithShape="0">
              <a:schemeClr val="bg2">
                <a:lumMod val="90000"/>
              </a:schemeClr>
            </a:outerShdw>
          </a:effectLst>
        </p:spPr>
        <p:txBody>
          <a:bodyPr wrap="none" rtlCol="0">
            <a:spAutoFit/>
          </a:bodyPr>
          <a:lstStyle/>
          <a:p>
            <a:pPr algn="l"/>
            <a:r>
              <a:rPr lang="zh-CN" altLang="en-US" dirty="0">
                <a:latin typeface="微软雅黑" panose="020B0503020204020204" pitchFamily="34" charset="-122"/>
                <a:ea typeface="微软雅黑" panose="020B0503020204020204" pitchFamily="34" charset="-122"/>
              </a:rPr>
              <a:t>科研管理系统</a:t>
            </a:r>
            <a:endParaRPr lang="zh-CN" altLang="en-US" dirty="0">
              <a:latin typeface="微软雅黑" panose="020B0503020204020204" pitchFamily="34" charset="-122"/>
              <a:ea typeface="微软雅黑" panose="020B0503020204020204" pitchFamily="34" charset="-122"/>
            </a:endParaRPr>
          </a:p>
        </p:txBody>
      </p:sp>
      <p:sp>
        <p:nvSpPr>
          <p:cNvPr id="16" name="六边形 15"/>
          <p:cNvSpPr/>
          <p:nvPr/>
        </p:nvSpPr>
        <p:spPr>
          <a:xfrm>
            <a:off x="5814004" y="2735400"/>
            <a:ext cx="1297209" cy="113387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65" name="六边形 64"/>
          <p:cNvSpPr/>
          <p:nvPr/>
        </p:nvSpPr>
        <p:spPr>
          <a:xfrm>
            <a:off x="7952883" y="2454516"/>
            <a:ext cx="1297209" cy="1133876"/>
          </a:xfrm>
          <a:prstGeom prst="hexag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66" name="六边形 65"/>
          <p:cNvSpPr/>
          <p:nvPr/>
        </p:nvSpPr>
        <p:spPr>
          <a:xfrm>
            <a:off x="7024276" y="3663945"/>
            <a:ext cx="1297209" cy="1133876"/>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67" name="六边形 66"/>
          <p:cNvSpPr/>
          <p:nvPr/>
        </p:nvSpPr>
        <p:spPr>
          <a:xfrm>
            <a:off x="9267469" y="3278544"/>
            <a:ext cx="1297209" cy="1133876"/>
          </a:xfrm>
          <a:prstGeom prst="hexag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68" name="六边形 67"/>
          <p:cNvSpPr>
            <a:spLocks noChangeAspect="1"/>
          </p:cNvSpPr>
          <p:nvPr/>
        </p:nvSpPr>
        <p:spPr>
          <a:xfrm>
            <a:off x="5933323" y="4273472"/>
            <a:ext cx="346959" cy="30327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69" name="六边形 68"/>
          <p:cNvSpPr>
            <a:spLocks noChangeAspect="1"/>
          </p:cNvSpPr>
          <p:nvPr/>
        </p:nvSpPr>
        <p:spPr>
          <a:xfrm>
            <a:off x="6291156" y="4076873"/>
            <a:ext cx="346959" cy="303273"/>
          </a:xfrm>
          <a:prstGeom prst="hexag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70" name="六边形 69"/>
          <p:cNvSpPr>
            <a:spLocks noChangeAspect="1"/>
          </p:cNvSpPr>
          <p:nvPr/>
        </p:nvSpPr>
        <p:spPr>
          <a:xfrm>
            <a:off x="6487108" y="4447271"/>
            <a:ext cx="226822" cy="198263"/>
          </a:xfrm>
          <a:prstGeom prst="hexag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六边形 70"/>
          <p:cNvSpPr>
            <a:spLocks noChangeAspect="1"/>
          </p:cNvSpPr>
          <p:nvPr/>
        </p:nvSpPr>
        <p:spPr>
          <a:xfrm>
            <a:off x="6693446" y="4221698"/>
            <a:ext cx="110142" cy="96274"/>
          </a:xfrm>
          <a:prstGeom prst="hexag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六边形 71"/>
          <p:cNvSpPr>
            <a:spLocks noChangeAspect="1"/>
          </p:cNvSpPr>
          <p:nvPr/>
        </p:nvSpPr>
        <p:spPr>
          <a:xfrm>
            <a:off x="7085484" y="2494718"/>
            <a:ext cx="346959" cy="303273"/>
          </a:xfrm>
          <a:prstGeom prst="hexagon">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zh-CN" altLang="en-US"/>
          </a:p>
        </p:txBody>
      </p:sp>
      <p:sp>
        <p:nvSpPr>
          <p:cNvPr id="73" name="六边形 72"/>
          <p:cNvSpPr>
            <a:spLocks noChangeAspect="1"/>
          </p:cNvSpPr>
          <p:nvPr/>
        </p:nvSpPr>
        <p:spPr>
          <a:xfrm>
            <a:off x="7281436" y="2865116"/>
            <a:ext cx="226822" cy="198263"/>
          </a:xfrm>
          <a:prstGeom prst="hexagon">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a:p>
        </p:txBody>
      </p:sp>
      <p:sp>
        <p:nvSpPr>
          <p:cNvPr id="74" name="六边形 73"/>
          <p:cNvSpPr>
            <a:spLocks noChangeAspect="1"/>
          </p:cNvSpPr>
          <p:nvPr/>
        </p:nvSpPr>
        <p:spPr>
          <a:xfrm>
            <a:off x="7616049" y="2714982"/>
            <a:ext cx="110142" cy="96274"/>
          </a:xfrm>
          <a:prstGeom prst="hexag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六边形 74"/>
          <p:cNvSpPr>
            <a:spLocks noChangeAspect="1"/>
          </p:cNvSpPr>
          <p:nvPr/>
        </p:nvSpPr>
        <p:spPr>
          <a:xfrm>
            <a:off x="8591468" y="4014699"/>
            <a:ext cx="346959" cy="303273"/>
          </a:xfrm>
          <a:prstGeom prst="hexagon">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76" name="六边形 75"/>
          <p:cNvSpPr>
            <a:spLocks noChangeAspect="1"/>
          </p:cNvSpPr>
          <p:nvPr/>
        </p:nvSpPr>
        <p:spPr>
          <a:xfrm>
            <a:off x="8787420" y="4385097"/>
            <a:ext cx="226822" cy="198263"/>
          </a:xfrm>
          <a:prstGeom prst="hexag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六边形 76"/>
          <p:cNvSpPr>
            <a:spLocks noChangeAspect="1"/>
          </p:cNvSpPr>
          <p:nvPr/>
        </p:nvSpPr>
        <p:spPr>
          <a:xfrm>
            <a:off x="9122033" y="4234963"/>
            <a:ext cx="110142" cy="96274"/>
          </a:xfrm>
          <a:prstGeom prst="hexag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六边形 77"/>
          <p:cNvSpPr>
            <a:spLocks noChangeAspect="1"/>
          </p:cNvSpPr>
          <p:nvPr/>
        </p:nvSpPr>
        <p:spPr>
          <a:xfrm>
            <a:off x="9375886" y="2474726"/>
            <a:ext cx="346959" cy="303273"/>
          </a:xfrm>
          <a:prstGeom prst="hexag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六边形 78"/>
          <p:cNvSpPr>
            <a:spLocks noChangeAspect="1"/>
          </p:cNvSpPr>
          <p:nvPr/>
        </p:nvSpPr>
        <p:spPr>
          <a:xfrm>
            <a:off x="9780561" y="2828628"/>
            <a:ext cx="226822" cy="198263"/>
          </a:xfrm>
          <a:prstGeom prst="hexag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六边形 79"/>
          <p:cNvSpPr>
            <a:spLocks noChangeAspect="1"/>
          </p:cNvSpPr>
          <p:nvPr/>
        </p:nvSpPr>
        <p:spPr>
          <a:xfrm>
            <a:off x="9421713" y="3024255"/>
            <a:ext cx="110142" cy="96274"/>
          </a:xfrm>
          <a:prstGeom prst="hexag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5961968" y="2936662"/>
            <a:ext cx="1080812" cy="700576"/>
          </a:xfrm>
          <a:prstGeom prst="rect">
            <a:avLst/>
          </a:prstGeom>
          <a:noFill/>
        </p:spPr>
        <p:txBody>
          <a:bodyPr wrap="square" rtlCol="0">
            <a:spAutoFit/>
          </a:bodyPr>
          <a:lstStyle/>
          <a:p>
            <a:pPr algn="ct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全流程的科研活动管理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7157514" y="3871410"/>
            <a:ext cx="1080812" cy="700576"/>
          </a:xfrm>
          <a:prstGeom prst="rect">
            <a:avLst/>
          </a:prstGeom>
          <a:noFill/>
        </p:spPr>
        <p:txBody>
          <a:bodyPr wrap="square" rtlCol="0">
            <a:spAutoFit/>
          </a:bodyPr>
          <a:lstStyle/>
          <a:p>
            <a:pPr algn="ctr">
              <a:lnSpc>
                <a:spcPct val="150000"/>
              </a:lnSpc>
            </a:pPr>
            <a:r>
              <a:rPr lang="zh-CN" altLang="en-US" sz="1400" dirty="0">
                <a:solidFill>
                  <a:schemeClr val="bg1"/>
                </a:solidFill>
                <a:latin typeface="微软雅黑" panose="020B0503020204020204" pitchFamily="34" charset="-122"/>
                <a:ea typeface="微软雅黑" panose="020B0503020204020204" pitchFamily="34" charset="-122"/>
              </a:rPr>
              <a:t>精细化的科研经费管理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8086250" y="2656815"/>
            <a:ext cx="1080812" cy="700576"/>
          </a:xfrm>
          <a:prstGeom prst="rect">
            <a:avLst/>
          </a:prstGeom>
          <a:noFill/>
        </p:spPr>
        <p:txBody>
          <a:bodyPr wrap="square" rtlCol="0">
            <a:spAutoFit/>
          </a:bodyPr>
          <a:lstStyle/>
          <a:p>
            <a:pPr algn="ctr">
              <a:lnSpc>
                <a:spcPct val="150000"/>
              </a:lnSpc>
            </a:pPr>
            <a:r>
              <a:rPr lang="zh-CN" altLang="en-US" sz="1400" dirty="0">
                <a:latin typeface="微软雅黑" panose="020B0503020204020204" pitchFamily="34" charset="-122"/>
                <a:ea typeface="微软雅黑" panose="020B0503020204020204" pitchFamily="34" charset="-122"/>
              </a:rPr>
              <a:t>灵活的科研进度管控</a:t>
            </a:r>
            <a:endParaRPr lang="zh-CN" altLang="en-US" sz="1400" dirty="0">
              <a:latin typeface="微软雅黑" panose="020B0503020204020204" pitchFamily="34" charset="-122"/>
              <a:ea typeface="微软雅黑" panose="020B0503020204020204" pitchFamily="34" charset="-122"/>
            </a:endParaRPr>
          </a:p>
        </p:txBody>
      </p:sp>
      <p:sp>
        <p:nvSpPr>
          <p:cNvPr id="83" name="文本框 82"/>
          <p:cNvSpPr txBox="1"/>
          <p:nvPr/>
        </p:nvSpPr>
        <p:spPr>
          <a:xfrm>
            <a:off x="9396929" y="3490775"/>
            <a:ext cx="1080812" cy="700576"/>
          </a:xfrm>
          <a:prstGeom prst="rect">
            <a:avLst/>
          </a:prstGeom>
          <a:noFill/>
        </p:spPr>
        <p:txBody>
          <a:bodyPr wrap="square" rtlCol="0">
            <a:spAutoFit/>
          </a:bodyPr>
          <a:lstStyle/>
          <a:p>
            <a:pPr algn="ctr">
              <a:lnSpc>
                <a:spcPct val="150000"/>
              </a:lnSpc>
            </a:pPr>
            <a:r>
              <a:rPr lang="zh-CN" altLang="en-US" sz="1400" dirty="0">
                <a:latin typeface="微软雅黑" panose="020B0503020204020204" pitchFamily="34" charset="-122"/>
                <a:ea typeface="微软雅黑" panose="020B0503020204020204" pitchFamily="34" charset="-122"/>
              </a:rPr>
              <a:t>便捷的科研成果发布</a:t>
            </a:r>
            <a:endParaRPr lang="zh-CN" altLang="en-US" sz="14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281637" y="5277785"/>
            <a:ext cx="1627873" cy="369332"/>
          </a:xfrm>
          <a:prstGeom prst="rect">
            <a:avLst/>
          </a:prstGeom>
          <a:noFill/>
          <a:effectLst>
            <a:outerShdw blurRad="25400" dist="50800" dir="5400000" algn="ctr" rotWithShape="0">
              <a:schemeClr val="bg2">
                <a:lumMod val="90000"/>
              </a:schemeClr>
            </a:outerShdw>
          </a:effectLst>
        </p:spPr>
        <p:txBody>
          <a:bodyPr wrap="square" rtlCol="0">
            <a:spAutoFit/>
          </a:bodyPr>
          <a:lstStyle/>
          <a:p>
            <a:pPr algn="l"/>
            <a:r>
              <a:rPr lang="zh-CN" altLang="en-US" dirty="0">
                <a:latin typeface="微软雅黑" panose="020B0503020204020204" pitchFamily="34" charset="-122"/>
                <a:ea typeface="微软雅黑" panose="020B0503020204020204" pitchFamily="34" charset="-122"/>
              </a:rPr>
              <a:t>财务管理系统</a:t>
            </a:r>
            <a:endParaRPr lang="zh-CN" altLang="en-US" dirty="0">
              <a:latin typeface="微软雅黑" panose="020B0503020204020204" pitchFamily="34" charset="-122"/>
              <a:ea typeface="微软雅黑" panose="020B0503020204020204" pitchFamily="34" charset="-122"/>
            </a:endParaRPr>
          </a:p>
        </p:txBody>
      </p:sp>
      <p:sp>
        <p:nvSpPr>
          <p:cNvPr id="3" name="文本框 2"/>
          <p:cNvSpPr txBox="1"/>
          <p:nvPr/>
        </p:nvSpPr>
        <p:spPr>
          <a:xfrm>
            <a:off x="4563897" y="5735546"/>
            <a:ext cx="7178159" cy="737235"/>
          </a:xfrm>
          <a:prstGeom prst="rect">
            <a:avLst/>
          </a:prstGeom>
          <a:solidFill>
            <a:srgbClr val="3CB3B1"/>
          </a:solidFill>
        </p:spPr>
        <p:txBody>
          <a:bodyPr wrap="square" rtlCol="0">
            <a:spAutoFit/>
          </a:bodyPr>
          <a:lstStyle/>
          <a:p>
            <a:pPr algn="l">
              <a:lnSpc>
                <a:spcPct val="150000"/>
              </a:lnSpc>
            </a:pPr>
            <a:r>
              <a:rPr lang="zh-CN" altLang="en-US" sz="1400" dirty="0">
                <a:latin typeface="微软雅黑" panose="020B0503020204020204" pitchFamily="34" charset="-122"/>
                <a:ea typeface="微软雅黑" panose="020B0503020204020204" pitchFamily="34" charset="-122"/>
              </a:rPr>
              <a:t>包括个人收入查询、汇款查询、项目经费查询、校园卡查询、公积金查询、纳税申报查询、银行代发查询、工资查询、统一银行代发、自助报账等功能模块。</a:t>
            </a:r>
            <a:endParaRPr lang="zh-CN" altLang="en-US" sz="1400"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32875" y="133985"/>
            <a:ext cx="308991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268440" y="822372"/>
            <a:ext cx="4169731" cy="40011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校园大数据分析</a:t>
            </a:r>
            <a:endParaRPr lang="zh-CN" altLang="en-US" sz="14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893618" y="1633914"/>
            <a:ext cx="10404763" cy="1023742"/>
          </a:xfrm>
          <a:prstGeom prst="rect">
            <a:avLst/>
          </a:prstGeom>
          <a:noFill/>
        </p:spPr>
        <p:txBody>
          <a:bodyPr wrap="square" rtlCol="0">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       通过多种途径将业务数据、上网认证、行为审计数据、图书借阅、教学及管理数据等，触达到校领导、部门领导、主管业务老师、学生等对象，为管理者解决信息不对称问题，同时深度挖掘数据价值，为学校提供决策支持，让学校管理者及时轻松的对学生进行管理，最终实现让“管理更轻松、学生更开心、家长更放心”。</a:t>
            </a:r>
            <a:endParaRPr lang="zh-CN" altLang="en-US" sz="1400" dirty="0">
              <a:latin typeface="微软雅黑" panose="020B0503020204020204" pitchFamily="34" charset="-122"/>
              <a:ea typeface="微软雅黑" panose="020B0503020204020204" pitchFamily="34" charset="-122"/>
            </a:endParaRPr>
          </a:p>
        </p:txBody>
      </p:sp>
      <p:grpSp>
        <p:nvGrpSpPr>
          <p:cNvPr id="116" name="组合 115"/>
          <p:cNvGrpSpPr/>
          <p:nvPr/>
        </p:nvGrpSpPr>
        <p:grpSpPr>
          <a:xfrm>
            <a:off x="1024090" y="3199212"/>
            <a:ext cx="10143818" cy="2640637"/>
            <a:chOff x="1028288" y="2932512"/>
            <a:chExt cx="10143818" cy="2640637"/>
          </a:xfrm>
        </p:grpSpPr>
        <p:grpSp>
          <p:nvGrpSpPr>
            <p:cNvPr id="13" name="组合 12"/>
            <p:cNvGrpSpPr/>
            <p:nvPr/>
          </p:nvGrpSpPr>
          <p:grpSpPr>
            <a:xfrm>
              <a:off x="2353305" y="3084345"/>
              <a:ext cx="1116000" cy="1116000"/>
              <a:chOff x="1984036" y="3891969"/>
              <a:chExt cx="1116000" cy="1116000"/>
            </a:xfrm>
          </p:grpSpPr>
          <p:sp>
            <p:nvSpPr>
              <p:cNvPr id="11" name="椭圆 10"/>
              <p:cNvSpPr/>
              <p:nvPr/>
            </p:nvSpPr>
            <p:spPr>
              <a:xfrm>
                <a:off x="2083036" y="3999969"/>
                <a:ext cx="918000" cy="918000"/>
              </a:xfrm>
              <a:prstGeom prst="ellipse">
                <a:avLst/>
              </a:prstGeom>
              <a:solidFill>
                <a:srgbClr val="005CA1"/>
              </a:solidFill>
              <a:ln>
                <a:solidFill>
                  <a:srgbClr val="005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校园预警</a:t>
                </a:r>
                <a:endParaRPr lang="zh-CN" altLang="en-US" dirty="0"/>
              </a:p>
            </p:txBody>
          </p:sp>
          <p:sp>
            <p:nvSpPr>
              <p:cNvPr id="12" name="椭圆 11"/>
              <p:cNvSpPr/>
              <p:nvPr/>
            </p:nvSpPr>
            <p:spPr>
              <a:xfrm>
                <a:off x="1984036" y="3891969"/>
                <a:ext cx="1116000" cy="1116000"/>
              </a:xfrm>
              <a:prstGeom prst="ellipse">
                <a:avLst/>
              </a:prstGeom>
              <a:noFill/>
              <a:ln>
                <a:solidFill>
                  <a:srgbClr val="005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5532965" y="3087588"/>
              <a:ext cx="1116000" cy="1116000"/>
              <a:chOff x="1984036" y="3891969"/>
              <a:chExt cx="1116000" cy="1116000"/>
            </a:xfrm>
          </p:grpSpPr>
          <p:sp>
            <p:nvSpPr>
              <p:cNvPr id="21" name="椭圆 20"/>
              <p:cNvSpPr/>
              <p:nvPr/>
            </p:nvSpPr>
            <p:spPr>
              <a:xfrm>
                <a:off x="2083036" y="3999969"/>
                <a:ext cx="918000" cy="9180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校园管理</a:t>
                </a:r>
                <a:endParaRPr lang="zh-CN" altLang="en-US" dirty="0"/>
              </a:p>
            </p:txBody>
          </p:sp>
          <p:sp>
            <p:nvSpPr>
              <p:cNvPr id="22" name="椭圆 21"/>
              <p:cNvSpPr/>
              <p:nvPr/>
            </p:nvSpPr>
            <p:spPr>
              <a:xfrm>
                <a:off x="1984036" y="3891969"/>
                <a:ext cx="1116000" cy="1116000"/>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nvGrpSpPr>
          <p:grpSpPr>
            <a:xfrm>
              <a:off x="8723970" y="3093345"/>
              <a:ext cx="1116000" cy="1116000"/>
              <a:chOff x="1984036" y="3891969"/>
              <a:chExt cx="1116000" cy="1116000"/>
            </a:xfrm>
          </p:grpSpPr>
          <p:sp>
            <p:nvSpPr>
              <p:cNvPr id="24" name="椭圆 23"/>
              <p:cNvSpPr/>
              <p:nvPr/>
            </p:nvSpPr>
            <p:spPr>
              <a:xfrm>
                <a:off x="2083036" y="3999969"/>
                <a:ext cx="918000" cy="918000"/>
              </a:xfrm>
              <a:prstGeom prst="ellipse">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学习管理</a:t>
                </a:r>
                <a:endParaRPr lang="zh-CN" altLang="en-US" dirty="0"/>
              </a:p>
            </p:txBody>
          </p:sp>
          <p:sp>
            <p:nvSpPr>
              <p:cNvPr id="25" name="椭圆 24"/>
              <p:cNvSpPr/>
              <p:nvPr/>
            </p:nvSpPr>
            <p:spPr>
              <a:xfrm>
                <a:off x="1984036" y="3891969"/>
                <a:ext cx="1116000" cy="1116000"/>
              </a:xfrm>
              <a:prstGeom prst="ellipse">
                <a:avLst/>
              </a:prstGeom>
              <a:noFill/>
              <a:ln>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弧形 25"/>
            <p:cNvSpPr/>
            <p:nvPr/>
          </p:nvSpPr>
          <p:spPr>
            <a:xfrm>
              <a:off x="2244437" y="2977488"/>
              <a:ext cx="1332000" cy="1332000"/>
            </a:xfrm>
            <a:prstGeom prst="arc">
              <a:avLst>
                <a:gd name="adj1" fmla="val 5624327"/>
                <a:gd name="adj2" fmla="val 10637871"/>
              </a:avLst>
            </a:prstGeom>
            <a:ln>
              <a:solidFill>
                <a:schemeClr val="bg1">
                  <a:lumMod val="65000"/>
                </a:schemeClr>
              </a:solidFill>
              <a:prstDash val="dash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8" name="弧形 27"/>
            <p:cNvSpPr/>
            <p:nvPr/>
          </p:nvSpPr>
          <p:spPr>
            <a:xfrm>
              <a:off x="2244437" y="2980490"/>
              <a:ext cx="1332000" cy="1332000"/>
            </a:xfrm>
            <a:prstGeom prst="arc">
              <a:avLst>
                <a:gd name="adj1" fmla="val 16504839"/>
                <a:gd name="adj2" fmla="val 21360231"/>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30" name="直接连接符 29"/>
            <p:cNvCxnSpPr/>
            <p:nvPr/>
          </p:nvCxnSpPr>
          <p:spPr>
            <a:xfrm>
              <a:off x="1028288" y="3636567"/>
              <a:ext cx="1176004"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35" name="椭圆 34"/>
            <p:cNvSpPr/>
            <p:nvPr/>
          </p:nvSpPr>
          <p:spPr>
            <a:xfrm>
              <a:off x="2204292" y="3606345"/>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p:cNvSpPr/>
            <p:nvPr/>
          </p:nvSpPr>
          <p:spPr>
            <a:xfrm>
              <a:off x="2854799" y="4285452"/>
              <a:ext cx="72000" cy="72000"/>
            </a:xfrm>
            <a:prstGeom prst="ellipse">
              <a:avLst/>
            </a:prstGeom>
            <a:noFill/>
            <a:ln>
              <a:solidFill>
                <a:srgbClr val="005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0" name="直接连接符 39"/>
            <p:cNvCxnSpPr>
              <a:stCxn id="38" idx="4"/>
            </p:cNvCxnSpPr>
            <p:nvPr/>
          </p:nvCxnSpPr>
          <p:spPr>
            <a:xfrm>
              <a:off x="2890799" y="4357452"/>
              <a:ext cx="5570" cy="1209485"/>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43" name="文本框 42"/>
            <p:cNvSpPr txBox="1"/>
            <p:nvPr/>
          </p:nvSpPr>
          <p:spPr>
            <a:xfrm>
              <a:off x="1812645" y="4393507"/>
              <a:ext cx="889987" cy="1167692"/>
            </a:xfrm>
            <a:prstGeom prst="rect">
              <a:avLst/>
            </a:prstGeom>
            <a:noFill/>
          </p:spPr>
          <p:txBody>
            <a:bodyPr wrap="none" rtlCol="0">
              <a:spAutoFit/>
            </a:bodyPr>
            <a:lstStyle/>
            <a:p>
              <a:pPr algn="l">
                <a:lnSpc>
                  <a:spcPct val="150000"/>
                </a:lnSpc>
              </a:pPr>
              <a:r>
                <a:rPr lang="zh-CN" altLang="en-US" sz="1200" dirty="0">
                  <a:solidFill>
                    <a:srgbClr val="005CA1"/>
                  </a:solidFill>
                  <a:latin typeface="微软雅黑" panose="020B0503020204020204" pitchFamily="34" charset="-122"/>
                  <a:ea typeface="微软雅黑" panose="020B0503020204020204" pitchFamily="34" charset="-122"/>
                </a:rPr>
                <a:t>消费预警</a:t>
              </a:r>
              <a:r>
                <a:rPr lang="en-US" altLang="zh-CN" sz="1200" dirty="0">
                  <a:solidFill>
                    <a:srgbClr val="005CA1"/>
                  </a:solidFill>
                  <a:latin typeface="微软雅黑" panose="020B0503020204020204" pitchFamily="34" charset="-122"/>
                  <a:ea typeface="微软雅黑" panose="020B0503020204020204" pitchFamily="34" charset="-122"/>
                </a:rPr>
                <a:t> </a:t>
              </a:r>
              <a:endParaRPr lang="en-US" altLang="zh-CN" sz="1600" dirty="0">
                <a:solidFill>
                  <a:srgbClr val="005CA1"/>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005CA1"/>
                  </a:solidFill>
                  <a:latin typeface="微软雅黑" panose="020B0503020204020204" pitchFamily="34" charset="-122"/>
                  <a:ea typeface="微软雅黑" panose="020B0503020204020204" pitchFamily="34" charset="-122"/>
                </a:rPr>
                <a:t>用电安全 </a:t>
              </a:r>
              <a:endParaRPr lang="en-US" altLang="zh-CN" sz="1600" dirty="0">
                <a:solidFill>
                  <a:srgbClr val="005CA1"/>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005CA1"/>
                  </a:solidFill>
                  <a:latin typeface="微软雅黑" panose="020B0503020204020204" pitchFamily="34" charset="-122"/>
                  <a:ea typeface="微软雅黑" panose="020B0503020204020204" pitchFamily="34" charset="-122"/>
                </a:rPr>
                <a:t>身份识别 </a:t>
              </a:r>
              <a:endParaRPr lang="en-US" altLang="zh-CN" sz="1200" dirty="0">
                <a:solidFill>
                  <a:srgbClr val="005CA1"/>
                </a:solidFill>
                <a:latin typeface="微软雅黑" panose="020B0503020204020204" pitchFamily="34" charset="-122"/>
                <a:ea typeface="微软雅黑" panose="020B0503020204020204" pitchFamily="34" charset="-122"/>
              </a:endParaRPr>
            </a:p>
            <a:p>
              <a:pPr>
                <a:lnSpc>
                  <a:spcPct val="150000"/>
                </a:lnSpc>
              </a:pPr>
              <a:r>
                <a:rPr lang="zh-CN" altLang="en-US" sz="1200" dirty="0">
                  <a:solidFill>
                    <a:srgbClr val="005CA1"/>
                  </a:solidFill>
                  <a:latin typeface="微软雅黑" panose="020B0503020204020204" pitchFamily="34" charset="-122"/>
                  <a:ea typeface="微软雅黑" panose="020B0503020204020204" pitchFamily="34" charset="-122"/>
                </a:rPr>
                <a:t>上网预警 </a:t>
              </a:r>
              <a:r>
                <a:rPr lang="en-US" altLang="zh-CN" sz="1200" dirty="0">
                  <a:solidFill>
                    <a:srgbClr val="005CA1"/>
                  </a:solidFill>
                  <a:latin typeface="微软雅黑" panose="020B0503020204020204" pitchFamily="34" charset="-122"/>
                  <a:ea typeface="微软雅黑" panose="020B0503020204020204" pitchFamily="34" charset="-122"/>
                </a:rPr>
                <a:t> </a:t>
              </a:r>
              <a:endParaRPr lang="zh-CN" altLang="en-US" sz="1200" dirty="0">
                <a:solidFill>
                  <a:srgbClr val="005CA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3166232" y="4674447"/>
              <a:ext cx="800219" cy="890693"/>
            </a:xfrm>
            <a:prstGeom prst="rect">
              <a:avLst/>
            </a:prstGeom>
            <a:noFill/>
          </p:spPr>
          <p:txBody>
            <a:bodyPr wrap="none" rtlCol="0">
              <a:spAutoFit/>
            </a:bodyPr>
            <a:lstStyle>
              <a:defPPr>
                <a:defRPr lang="zh-CN"/>
              </a:defPPr>
              <a:lvl1pPr>
                <a:defRPr sz="1200">
                  <a:latin typeface="微软雅黑" panose="020B0503020204020204" pitchFamily="34" charset="-122"/>
                  <a:ea typeface="微软雅黑" panose="020B0503020204020204" pitchFamily="34" charset="-122"/>
                </a:defRPr>
              </a:lvl1pPr>
            </a:lstStyle>
            <a:p>
              <a:pPr>
                <a:lnSpc>
                  <a:spcPct val="150000"/>
                </a:lnSpc>
              </a:pPr>
              <a:r>
                <a:rPr lang="zh-CN" altLang="en-US" dirty="0">
                  <a:solidFill>
                    <a:srgbClr val="005CA1"/>
                  </a:solidFill>
                </a:rPr>
                <a:t>失联预警</a:t>
              </a:r>
              <a:endParaRPr lang="en-US" altLang="zh-CN" dirty="0">
                <a:solidFill>
                  <a:srgbClr val="005CA1"/>
                </a:solidFill>
              </a:endParaRPr>
            </a:p>
            <a:p>
              <a:pPr>
                <a:lnSpc>
                  <a:spcPct val="150000"/>
                </a:lnSpc>
              </a:pPr>
              <a:r>
                <a:rPr lang="zh-CN" altLang="en-US" dirty="0">
                  <a:solidFill>
                    <a:srgbClr val="005CA1"/>
                  </a:solidFill>
                </a:rPr>
                <a:t>心理预警</a:t>
              </a:r>
              <a:endParaRPr lang="en-US" altLang="zh-CN" dirty="0">
                <a:solidFill>
                  <a:srgbClr val="005CA1"/>
                </a:solidFill>
              </a:endParaRPr>
            </a:p>
            <a:p>
              <a:pPr>
                <a:lnSpc>
                  <a:spcPct val="150000"/>
                </a:lnSpc>
              </a:pPr>
              <a:r>
                <a:rPr lang="zh-CN" altLang="en-US" dirty="0">
                  <a:solidFill>
                    <a:srgbClr val="005CA1"/>
                  </a:solidFill>
                </a:rPr>
                <a:t>学业预警</a:t>
              </a:r>
              <a:endParaRPr lang="en-US" altLang="zh-CN" dirty="0">
                <a:solidFill>
                  <a:srgbClr val="005CA1"/>
                </a:solidFill>
              </a:endParaRPr>
            </a:p>
          </p:txBody>
        </p:sp>
        <p:sp>
          <p:nvSpPr>
            <p:cNvPr id="46" name="矩形 45"/>
            <p:cNvSpPr/>
            <p:nvPr/>
          </p:nvSpPr>
          <p:spPr>
            <a:xfrm>
              <a:off x="2550631" y="4360931"/>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47" name="矩形 46"/>
            <p:cNvSpPr/>
            <p:nvPr/>
          </p:nvSpPr>
          <p:spPr>
            <a:xfrm>
              <a:off x="2545296" y="4650042"/>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48" name="矩形 47"/>
            <p:cNvSpPr/>
            <p:nvPr/>
          </p:nvSpPr>
          <p:spPr>
            <a:xfrm>
              <a:off x="2549017" y="4920985"/>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49" name="矩形 48"/>
            <p:cNvSpPr/>
            <p:nvPr/>
          </p:nvSpPr>
          <p:spPr>
            <a:xfrm>
              <a:off x="2545771" y="5191928"/>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50" name="矩形 49"/>
            <p:cNvSpPr/>
            <p:nvPr/>
          </p:nvSpPr>
          <p:spPr>
            <a:xfrm>
              <a:off x="2913787" y="4661931"/>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51" name="矩形 50"/>
            <p:cNvSpPr/>
            <p:nvPr/>
          </p:nvSpPr>
          <p:spPr>
            <a:xfrm>
              <a:off x="2912972" y="4932874"/>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52" name="矩形 51"/>
            <p:cNvSpPr/>
            <p:nvPr/>
          </p:nvSpPr>
          <p:spPr>
            <a:xfrm>
              <a:off x="2913787" y="5203817"/>
              <a:ext cx="324128" cy="369332"/>
            </a:xfrm>
            <a:prstGeom prst="rect">
              <a:avLst/>
            </a:prstGeom>
          </p:spPr>
          <p:txBody>
            <a:bodyPr wrap="none">
              <a:spAutoFit/>
            </a:bodyPr>
            <a:lstStyle/>
            <a:p>
              <a:r>
                <a:rPr lang="zh-CN" altLang="en-US" dirty="0">
                  <a:solidFill>
                    <a:srgbClr val="005CA1"/>
                  </a:solidFill>
                  <a:latin typeface="微软雅黑" panose="020B0503020204020204" pitchFamily="34" charset="-122"/>
                  <a:ea typeface="微软雅黑" panose="020B0503020204020204" pitchFamily="34" charset="-122"/>
                </a:rPr>
                <a:t>■</a:t>
              </a:r>
              <a:endParaRPr lang="zh-CN" altLang="en-US" dirty="0">
                <a:solidFill>
                  <a:srgbClr val="005CA1"/>
                </a:solidFill>
              </a:endParaRPr>
            </a:p>
          </p:txBody>
        </p:sp>
        <p:sp>
          <p:nvSpPr>
            <p:cNvPr id="54" name="椭圆 53"/>
            <p:cNvSpPr/>
            <p:nvPr/>
          </p:nvSpPr>
          <p:spPr>
            <a:xfrm>
              <a:off x="2899410" y="2933277"/>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p:cNvSpPr/>
            <p:nvPr/>
          </p:nvSpPr>
          <p:spPr>
            <a:xfrm>
              <a:off x="3536793" y="3600063"/>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6" name="直接连接符 55"/>
            <p:cNvCxnSpPr>
              <a:endCxn id="63" idx="2"/>
            </p:cNvCxnSpPr>
            <p:nvPr/>
          </p:nvCxnSpPr>
          <p:spPr>
            <a:xfrm>
              <a:off x="3646893" y="3651345"/>
              <a:ext cx="1752443"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a:off x="5399336" y="3615345"/>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弧形 65"/>
            <p:cNvSpPr/>
            <p:nvPr/>
          </p:nvSpPr>
          <p:spPr>
            <a:xfrm>
              <a:off x="5434490" y="2970613"/>
              <a:ext cx="1332000" cy="1332000"/>
            </a:xfrm>
            <a:prstGeom prst="arc">
              <a:avLst>
                <a:gd name="adj1" fmla="val 10922529"/>
                <a:gd name="adj2" fmla="val 15949788"/>
              </a:avLst>
            </a:prstGeom>
            <a:ln>
              <a:solidFill>
                <a:schemeClr val="bg1">
                  <a:lumMod val="65000"/>
                </a:schemeClr>
              </a:solidFill>
              <a:prstDash val="dash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67" name="弧形 66"/>
            <p:cNvSpPr/>
            <p:nvPr/>
          </p:nvSpPr>
          <p:spPr>
            <a:xfrm>
              <a:off x="5434490" y="2970613"/>
              <a:ext cx="1332000" cy="1332000"/>
            </a:xfrm>
            <a:prstGeom prst="arc">
              <a:avLst>
                <a:gd name="adj1" fmla="val 224595"/>
                <a:gd name="adj2" fmla="val 5319620"/>
              </a:avLst>
            </a:prstGeom>
            <a:ln>
              <a:solidFill>
                <a:schemeClr val="bg1">
                  <a:lumMod val="65000"/>
                </a:schemeClr>
              </a:solidFill>
              <a:prstDash val="dash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68" name="椭圆 67"/>
            <p:cNvSpPr/>
            <p:nvPr/>
          </p:nvSpPr>
          <p:spPr>
            <a:xfrm>
              <a:off x="6054965" y="2932512"/>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直接连接符 70"/>
            <p:cNvCxnSpPr/>
            <p:nvPr/>
          </p:nvCxnSpPr>
          <p:spPr>
            <a:xfrm flipV="1">
              <a:off x="6085774" y="4334151"/>
              <a:ext cx="0" cy="122400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2" name="椭圆 71"/>
            <p:cNvSpPr/>
            <p:nvPr/>
          </p:nvSpPr>
          <p:spPr>
            <a:xfrm>
              <a:off x="6733414" y="3615345"/>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6049774" y="4258977"/>
              <a:ext cx="72000" cy="72000"/>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4" name="直接连接符 73"/>
            <p:cNvCxnSpPr/>
            <p:nvPr/>
          </p:nvCxnSpPr>
          <p:spPr>
            <a:xfrm>
              <a:off x="6805414" y="3658551"/>
              <a:ext cx="1752443"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75" name="弧形 74"/>
            <p:cNvSpPr/>
            <p:nvPr/>
          </p:nvSpPr>
          <p:spPr>
            <a:xfrm>
              <a:off x="8606391" y="2983728"/>
              <a:ext cx="1332000" cy="1332000"/>
            </a:xfrm>
            <a:prstGeom prst="arc">
              <a:avLst>
                <a:gd name="adj1" fmla="val 5378290"/>
                <a:gd name="adj2" fmla="val 10558557"/>
              </a:avLst>
            </a:prstGeom>
            <a:ln>
              <a:solidFill>
                <a:schemeClr val="bg1">
                  <a:lumMod val="65000"/>
                </a:schemeClr>
              </a:solidFill>
              <a:prstDash val="dashDot"/>
            </a:ln>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76" name="弧形 75"/>
            <p:cNvSpPr/>
            <p:nvPr/>
          </p:nvSpPr>
          <p:spPr>
            <a:xfrm>
              <a:off x="8615970" y="2970613"/>
              <a:ext cx="1332000" cy="1332000"/>
            </a:xfrm>
            <a:prstGeom prst="arc">
              <a:avLst>
                <a:gd name="adj1" fmla="val 16664293"/>
                <a:gd name="adj2" fmla="val 21433898"/>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7" name="椭圆 76"/>
            <p:cNvSpPr/>
            <p:nvPr/>
          </p:nvSpPr>
          <p:spPr>
            <a:xfrm>
              <a:off x="8574309" y="3628443"/>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p:cNvSpPr/>
            <p:nvPr/>
          </p:nvSpPr>
          <p:spPr>
            <a:xfrm>
              <a:off x="9290530" y="2935191"/>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78"/>
            <p:cNvSpPr/>
            <p:nvPr/>
          </p:nvSpPr>
          <p:spPr>
            <a:xfrm>
              <a:off x="9914576" y="3607488"/>
              <a:ext cx="72000" cy="72000"/>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椭圆 79"/>
            <p:cNvSpPr/>
            <p:nvPr/>
          </p:nvSpPr>
          <p:spPr>
            <a:xfrm>
              <a:off x="9274900" y="4293026"/>
              <a:ext cx="72000" cy="72000"/>
            </a:xfrm>
            <a:prstGeom prst="ellipse">
              <a:avLst/>
            </a:prstGeom>
            <a:noFill/>
            <a:ln>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2" name="直接连接符 81"/>
            <p:cNvCxnSpPr>
              <a:endCxn id="80" idx="4"/>
            </p:cNvCxnSpPr>
            <p:nvPr/>
          </p:nvCxnSpPr>
          <p:spPr>
            <a:xfrm flipH="1" flipV="1">
              <a:off x="9310900" y="4365026"/>
              <a:ext cx="374" cy="1203726"/>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sp>
          <p:nvSpPr>
            <p:cNvPr id="84" name="矩形 83"/>
            <p:cNvSpPr/>
            <p:nvPr/>
          </p:nvSpPr>
          <p:spPr>
            <a:xfrm>
              <a:off x="5737736" y="4650042"/>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85" name="矩形 84"/>
            <p:cNvSpPr/>
            <p:nvPr/>
          </p:nvSpPr>
          <p:spPr>
            <a:xfrm>
              <a:off x="5741457" y="4920985"/>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86" name="矩形 85"/>
            <p:cNvSpPr/>
            <p:nvPr/>
          </p:nvSpPr>
          <p:spPr>
            <a:xfrm>
              <a:off x="5738211" y="5191928"/>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87" name="矩形 86"/>
            <p:cNvSpPr/>
            <p:nvPr/>
          </p:nvSpPr>
          <p:spPr>
            <a:xfrm>
              <a:off x="6106227" y="4661931"/>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88" name="矩形 87"/>
            <p:cNvSpPr/>
            <p:nvPr/>
          </p:nvSpPr>
          <p:spPr>
            <a:xfrm>
              <a:off x="6105412" y="4932874"/>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89" name="矩形 88"/>
            <p:cNvSpPr/>
            <p:nvPr/>
          </p:nvSpPr>
          <p:spPr>
            <a:xfrm>
              <a:off x="6106227" y="5203817"/>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90" name="文本框 89"/>
            <p:cNvSpPr txBox="1"/>
            <p:nvPr/>
          </p:nvSpPr>
          <p:spPr>
            <a:xfrm>
              <a:off x="4979717" y="4380990"/>
              <a:ext cx="800219" cy="1167692"/>
            </a:xfrm>
            <a:prstGeom prst="rect">
              <a:avLst/>
            </a:prstGeom>
            <a:noFill/>
          </p:spPr>
          <p:txBody>
            <a:bodyPr wrap="none" rtlCol="0">
              <a:spAutoFit/>
            </a:bodyPr>
            <a:lstStyle/>
            <a:p>
              <a:pPr algn="l">
                <a:lnSpc>
                  <a:spcPct val="150000"/>
                </a:lnSpc>
              </a:pPr>
              <a:r>
                <a:rPr lang="zh-CN" altLang="en-US" sz="1200" dirty="0">
                  <a:solidFill>
                    <a:schemeClr val="accent6">
                      <a:lumMod val="50000"/>
                    </a:schemeClr>
                  </a:solidFill>
                  <a:latin typeface="微软雅黑" panose="020B0503020204020204" pitchFamily="34" charset="-122"/>
                  <a:ea typeface="微软雅黑" panose="020B0503020204020204" pitchFamily="34" charset="-122"/>
                </a:rPr>
                <a:t>教学质量</a:t>
              </a:r>
              <a:endParaRPr lang="en-US" altLang="zh-CN" sz="1200" dirty="0">
                <a:solidFill>
                  <a:schemeClr val="accent6">
                    <a:lumMod val="50000"/>
                  </a:schemeClr>
                </a:solidFill>
                <a:latin typeface="微软雅黑" panose="020B0503020204020204" pitchFamily="34" charset="-122"/>
                <a:ea typeface="微软雅黑" panose="020B0503020204020204" pitchFamily="34" charset="-122"/>
              </a:endParaRPr>
            </a:p>
            <a:p>
              <a:pPr algn="l">
                <a:lnSpc>
                  <a:spcPct val="150000"/>
                </a:lnSpc>
              </a:pPr>
              <a:r>
                <a:rPr lang="zh-CN" altLang="en-US" sz="1200" dirty="0">
                  <a:solidFill>
                    <a:schemeClr val="accent6">
                      <a:lumMod val="50000"/>
                    </a:schemeClr>
                  </a:solidFill>
                  <a:latin typeface="微软雅黑" panose="020B0503020204020204" pitchFamily="34" charset="-122"/>
                  <a:ea typeface="微软雅黑" panose="020B0503020204020204" pitchFamily="34" charset="-122"/>
                </a:rPr>
                <a:t>教学分析</a:t>
              </a:r>
              <a:endParaRPr lang="en-US" altLang="zh-CN" sz="1200" dirty="0">
                <a:solidFill>
                  <a:schemeClr val="accent6">
                    <a:lumMod val="50000"/>
                  </a:schemeClr>
                </a:solidFill>
                <a:latin typeface="微软雅黑" panose="020B0503020204020204" pitchFamily="34" charset="-122"/>
                <a:ea typeface="微软雅黑" panose="020B0503020204020204" pitchFamily="34" charset="-122"/>
              </a:endParaRPr>
            </a:p>
            <a:p>
              <a:pPr algn="l">
                <a:lnSpc>
                  <a:spcPct val="150000"/>
                </a:lnSpc>
              </a:pPr>
              <a:r>
                <a:rPr lang="zh-CN" altLang="en-US" sz="1200" dirty="0">
                  <a:solidFill>
                    <a:schemeClr val="accent6">
                      <a:lumMod val="50000"/>
                    </a:schemeClr>
                  </a:solidFill>
                  <a:latin typeface="微软雅黑" panose="020B0503020204020204" pitchFamily="34" charset="-122"/>
                  <a:ea typeface="微软雅黑" panose="020B0503020204020204" pitchFamily="34" charset="-122"/>
                </a:rPr>
                <a:t>科研分析</a:t>
              </a:r>
              <a:endParaRPr lang="en-US" altLang="zh-CN" sz="1200" dirty="0">
                <a:solidFill>
                  <a:schemeClr val="accent6">
                    <a:lumMod val="50000"/>
                  </a:schemeClr>
                </a:solidFill>
                <a:latin typeface="微软雅黑" panose="020B0503020204020204" pitchFamily="34" charset="-122"/>
                <a:ea typeface="微软雅黑" panose="020B0503020204020204" pitchFamily="34" charset="-122"/>
              </a:endParaRPr>
            </a:p>
            <a:p>
              <a:pPr algn="l">
                <a:lnSpc>
                  <a:spcPct val="150000"/>
                </a:lnSpc>
              </a:pPr>
              <a:r>
                <a:rPr lang="zh-CN" altLang="en-US" sz="1200" dirty="0">
                  <a:solidFill>
                    <a:schemeClr val="accent6">
                      <a:lumMod val="50000"/>
                    </a:schemeClr>
                  </a:solidFill>
                  <a:latin typeface="微软雅黑" panose="020B0503020204020204" pitchFamily="34" charset="-122"/>
                  <a:ea typeface="微软雅黑" panose="020B0503020204020204" pitchFamily="34" charset="-122"/>
                </a:rPr>
                <a:t>教师分析</a:t>
              </a:r>
              <a:endParaRPr lang="zh-CN" altLang="en-US" sz="1200"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6333304" y="4661930"/>
              <a:ext cx="1261884" cy="890693"/>
            </a:xfrm>
            <a:prstGeom prst="rect">
              <a:avLst/>
            </a:prstGeom>
            <a:noFill/>
          </p:spPr>
          <p:txBody>
            <a:bodyPr wrap="none" rtlCol="0">
              <a:spAutoFit/>
            </a:bodyPr>
            <a:lstStyle>
              <a:defPPr>
                <a:defRPr lang="zh-CN"/>
              </a:defPPr>
              <a:lvl1pPr>
                <a:defRPr sz="1200">
                  <a:latin typeface="微软雅黑" panose="020B0503020204020204" pitchFamily="34" charset="-122"/>
                  <a:ea typeface="微软雅黑" panose="020B0503020204020204" pitchFamily="34" charset="-122"/>
                </a:defRPr>
              </a:lvl1pPr>
            </a:lstStyle>
            <a:p>
              <a:pPr>
                <a:lnSpc>
                  <a:spcPct val="150000"/>
                </a:lnSpc>
              </a:pPr>
              <a:r>
                <a:rPr lang="zh-CN" altLang="en-US" dirty="0">
                  <a:solidFill>
                    <a:schemeClr val="accent6">
                      <a:lumMod val="50000"/>
                    </a:schemeClr>
                  </a:solidFill>
                </a:rPr>
                <a:t>一卡通综合分析</a:t>
              </a:r>
              <a:endParaRPr lang="en-US" altLang="zh-CN" dirty="0">
                <a:solidFill>
                  <a:schemeClr val="accent6">
                    <a:lumMod val="50000"/>
                  </a:schemeClr>
                </a:solidFill>
              </a:endParaRPr>
            </a:p>
            <a:p>
              <a:pPr>
                <a:lnSpc>
                  <a:spcPct val="150000"/>
                </a:lnSpc>
              </a:pPr>
              <a:r>
                <a:rPr lang="zh-CN" altLang="en-US" dirty="0">
                  <a:solidFill>
                    <a:schemeClr val="accent6">
                      <a:lumMod val="50000"/>
                    </a:schemeClr>
                  </a:solidFill>
                </a:rPr>
                <a:t>财务分析</a:t>
              </a:r>
              <a:endParaRPr lang="en-US" altLang="zh-CN" dirty="0">
                <a:solidFill>
                  <a:schemeClr val="accent6">
                    <a:lumMod val="50000"/>
                  </a:schemeClr>
                </a:solidFill>
              </a:endParaRPr>
            </a:p>
            <a:p>
              <a:pPr>
                <a:lnSpc>
                  <a:spcPct val="150000"/>
                </a:lnSpc>
              </a:pPr>
              <a:r>
                <a:rPr lang="zh-CN" altLang="en-US" dirty="0">
                  <a:solidFill>
                    <a:schemeClr val="accent6">
                      <a:lumMod val="50000"/>
                    </a:schemeClr>
                  </a:solidFill>
                </a:rPr>
                <a:t>后勤综合分析</a:t>
              </a:r>
              <a:endParaRPr lang="en-US" altLang="zh-CN" dirty="0">
                <a:solidFill>
                  <a:schemeClr val="accent6">
                    <a:lumMod val="50000"/>
                  </a:schemeClr>
                </a:solidFill>
              </a:endParaRPr>
            </a:p>
          </p:txBody>
        </p:sp>
        <p:sp>
          <p:nvSpPr>
            <p:cNvPr id="92" name="矩形 91"/>
            <p:cNvSpPr/>
            <p:nvPr/>
          </p:nvSpPr>
          <p:spPr>
            <a:xfrm>
              <a:off x="5737736" y="4360931"/>
              <a:ext cx="324128" cy="369332"/>
            </a:xfrm>
            <a:prstGeom prst="rect">
              <a:avLst/>
            </a:prstGeom>
          </p:spPr>
          <p:txBody>
            <a:bodyPr wrap="none">
              <a:spAutoFit/>
            </a:bodyPr>
            <a:lstStyle/>
            <a:p>
              <a:r>
                <a:rPr lang="zh-CN" altLang="en-US" dirty="0">
                  <a:solidFill>
                    <a:schemeClr val="accent6">
                      <a:lumMod val="50000"/>
                    </a:schemeClr>
                  </a:solidFill>
                  <a:latin typeface="微软雅黑" panose="020B0503020204020204" pitchFamily="34" charset="-122"/>
                  <a:ea typeface="微软雅黑" panose="020B0503020204020204" pitchFamily="34" charset="-122"/>
                </a:rPr>
                <a:t>■</a:t>
              </a:r>
              <a:endParaRPr lang="zh-CN" altLang="en-US" dirty="0">
                <a:solidFill>
                  <a:schemeClr val="accent6">
                    <a:lumMod val="50000"/>
                  </a:schemeClr>
                </a:solidFill>
              </a:endParaRPr>
            </a:p>
          </p:txBody>
        </p:sp>
        <p:sp>
          <p:nvSpPr>
            <p:cNvPr id="103" name="矩形 102"/>
            <p:cNvSpPr/>
            <p:nvPr/>
          </p:nvSpPr>
          <p:spPr>
            <a:xfrm>
              <a:off x="8960240" y="4626593"/>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sp>
          <p:nvSpPr>
            <p:cNvPr id="104" name="矩形 103"/>
            <p:cNvSpPr/>
            <p:nvPr/>
          </p:nvSpPr>
          <p:spPr>
            <a:xfrm>
              <a:off x="8963961" y="4897536"/>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sp>
          <p:nvSpPr>
            <p:cNvPr id="105" name="矩形 104"/>
            <p:cNvSpPr/>
            <p:nvPr/>
          </p:nvSpPr>
          <p:spPr>
            <a:xfrm>
              <a:off x="8960715" y="5168479"/>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sp>
          <p:nvSpPr>
            <p:cNvPr id="107" name="矩形 106"/>
            <p:cNvSpPr/>
            <p:nvPr/>
          </p:nvSpPr>
          <p:spPr>
            <a:xfrm>
              <a:off x="9327916" y="4909425"/>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sp>
          <p:nvSpPr>
            <p:cNvPr id="108" name="矩形 107"/>
            <p:cNvSpPr/>
            <p:nvPr/>
          </p:nvSpPr>
          <p:spPr>
            <a:xfrm>
              <a:off x="9328731" y="5180368"/>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sp>
          <p:nvSpPr>
            <p:cNvPr id="109" name="文本框 108"/>
            <p:cNvSpPr txBox="1"/>
            <p:nvPr/>
          </p:nvSpPr>
          <p:spPr>
            <a:xfrm>
              <a:off x="7958745" y="4380990"/>
              <a:ext cx="1107996" cy="1167692"/>
            </a:xfrm>
            <a:prstGeom prst="rect">
              <a:avLst/>
            </a:prstGeom>
            <a:noFill/>
          </p:spPr>
          <p:txBody>
            <a:bodyPr wrap="none" rtlCol="0">
              <a:spAutoFit/>
            </a:bodyPr>
            <a:lstStyle/>
            <a:p>
              <a:pPr algn="r">
                <a:lnSpc>
                  <a:spcPct val="150000"/>
                </a:lnSpc>
              </a:pPr>
              <a:r>
                <a:rPr lang="zh-CN" altLang="en-US" sz="1200" dirty="0">
                  <a:solidFill>
                    <a:srgbClr val="DF512B"/>
                  </a:solidFill>
                  <a:latin typeface="微软雅黑" panose="020B0503020204020204" pitchFamily="34" charset="-122"/>
                  <a:ea typeface="微软雅黑" panose="020B0503020204020204" pitchFamily="34" charset="-122"/>
                </a:rPr>
                <a:t>生源地分析</a:t>
              </a:r>
              <a:endParaRPr lang="en-US" altLang="zh-CN" sz="1200" dirty="0">
                <a:solidFill>
                  <a:srgbClr val="DF512B"/>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srgbClr val="DF512B"/>
                  </a:solidFill>
                  <a:latin typeface="微软雅黑" panose="020B0503020204020204" pitchFamily="34" charset="-122"/>
                  <a:ea typeface="微软雅黑" panose="020B0503020204020204" pitchFamily="34" charset="-122"/>
                </a:rPr>
                <a:t>学生行为分析</a:t>
              </a:r>
              <a:endParaRPr lang="en-US" altLang="zh-CN" sz="1200" dirty="0">
                <a:solidFill>
                  <a:srgbClr val="DF512B"/>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srgbClr val="DF512B"/>
                  </a:solidFill>
                  <a:latin typeface="微软雅黑" panose="020B0503020204020204" pitchFamily="34" charset="-122"/>
                  <a:ea typeface="微软雅黑" panose="020B0503020204020204" pitchFamily="34" charset="-122"/>
                </a:rPr>
                <a:t>就业情况分析</a:t>
              </a:r>
              <a:endParaRPr lang="en-US" altLang="zh-CN" sz="1200" dirty="0">
                <a:solidFill>
                  <a:srgbClr val="DF512B"/>
                </a:solidFill>
                <a:latin typeface="微软雅黑" panose="020B0503020204020204" pitchFamily="34" charset="-122"/>
                <a:ea typeface="微软雅黑" panose="020B0503020204020204" pitchFamily="34" charset="-122"/>
              </a:endParaRPr>
            </a:p>
            <a:p>
              <a:pPr algn="r">
                <a:lnSpc>
                  <a:spcPct val="150000"/>
                </a:lnSpc>
              </a:pPr>
              <a:r>
                <a:rPr lang="zh-CN" altLang="en-US" sz="1200" dirty="0">
                  <a:solidFill>
                    <a:srgbClr val="DF512B"/>
                  </a:solidFill>
                  <a:latin typeface="微软雅黑" panose="020B0503020204020204" pitchFamily="34" charset="-122"/>
                  <a:ea typeface="微软雅黑" panose="020B0503020204020204" pitchFamily="34" charset="-122"/>
                </a:rPr>
                <a:t>自主学习分析</a:t>
              </a:r>
              <a:endParaRPr lang="zh-CN" altLang="en-US" sz="1200" dirty="0">
                <a:solidFill>
                  <a:srgbClr val="DF512B"/>
                </a:solidFill>
                <a:latin typeface="微软雅黑" panose="020B0503020204020204" pitchFamily="34" charset="-122"/>
                <a:ea typeface="微软雅黑" panose="020B0503020204020204" pitchFamily="34" charset="-122"/>
              </a:endParaRPr>
            </a:p>
          </p:txBody>
        </p:sp>
        <p:sp>
          <p:nvSpPr>
            <p:cNvPr id="110" name="文本框 109"/>
            <p:cNvSpPr txBox="1"/>
            <p:nvPr/>
          </p:nvSpPr>
          <p:spPr>
            <a:xfrm>
              <a:off x="9588199" y="4917239"/>
              <a:ext cx="1107996" cy="613694"/>
            </a:xfrm>
            <a:prstGeom prst="rect">
              <a:avLst/>
            </a:prstGeom>
            <a:noFill/>
          </p:spPr>
          <p:txBody>
            <a:bodyPr wrap="none" rtlCol="0">
              <a:spAutoFit/>
            </a:bodyPr>
            <a:lstStyle>
              <a:defPPr>
                <a:defRPr lang="zh-CN"/>
              </a:defPPr>
              <a:lvl1pPr>
                <a:defRPr sz="1200">
                  <a:latin typeface="微软雅黑" panose="020B0503020204020204" pitchFamily="34" charset="-122"/>
                  <a:ea typeface="微软雅黑" panose="020B0503020204020204" pitchFamily="34" charset="-122"/>
                </a:defRPr>
              </a:lvl1pPr>
            </a:lstStyle>
            <a:p>
              <a:pPr>
                <a:lnSpc>
                  <a:spcPct val="150000"/>
                </a:lnSpc>
              </a:pPr>
              <a:r>
                <a:rPr lang="zh-CN" altLang="en-US" dirty="0">
                  <a:solidFill>
                    <a:srgbClr val="DF512B"/>
                  </a:solidFill>
                </a:rPr>
                <a:t>热点图书</a:t>
              </a:r>
              <a:endParaRPr lang="en-US" altLang="zh-CN" dirty="0">
                <a:solidFill>
                  <a:srgbClr val="DF512B"/>
                </a:solidFill>
              </a:endParaRPr>
            </a:p>
            <a:p>
              <a:pPr>
                <a:lnSpc>
                  <a:spcPct val="150000"/>
                </a:lnSpc>
              </a:pPr>
              <a:r>
                <a:rPr lang="zh-CN" altLang="en-US" dirty="0">
                  <a:solidFill>
                    <a:srgbClr val="DF512B"/>
                  </a:solidFill>
                </a:rPr>
                <a:t>借阅行为分析</a:t>
              </a:r>
              <a:endParaRPr lang="en-US" altLang="zh-CN" dirty="0">
                <a:solidFill>
                  <a:srgbClr val="DF512B"/>
                </a:solidFill>
              </a:endParaRPr>
            </a:p>
          </p:txBody>
        </p:sp>
        <p:sp>
          <p:nvSpPr>
            <p:cNvPr id="111" name="矩形 110"/>
            <p:cNvSpPr/>
            <p:nvPr/>
          </p:nvSpPr>
          <p:spPr>
            <a:xfrm>
              <a:off x="8963403" y="4348122"/>
              <a:ext cx="324128" cy="369332"/>
            </a:xfrm>
            <a:prstGeom prst="rect">
              <a:avLst/>
            </a:prstGeom>
          </p:spPr>
          <p:txBody>
            <a:bodyPr wrap="none">
              <a:spAutoFit/>
            </a:bodyPr>
            <a:lstStyle/>
            <a:p>
              <a:r>
                <a:rPr lang="zh-CN" altLang="en-US" dirty="0">
                  <a:solidFill>
                    <a:srgbClr val="DF512B"/>
                  </a:solidFill>
                  <a:latin typeface="微软雅黑" panose="020B0503020204020204" pitchFamily="34" charset="-122"/>
                  <a:ea typeface="微软雅黑" panose="020B0503020204020204" pitchFamily="34" charset="-122"/>
                </a:rPr>
                <a:t>■</a:t>
              </a:r>
              <a:endParaRPr lang="zh-CN" altLang="en-US" dirty="0">
                <a:solidFill>
                  <a:srgbClr val="DF512B"/>
                </a:solidFill>
              </a:endParaRPr>
            </a:p>
          </p:txBody>
        </p:sp>
        <p:cxnSp>
          <p:nvCxnSpPr>
            <p:cNvPr id="112" name="直接连接符 111"/>
            <p:cNvCxnSpPr/>
            <p:nvPr/>
          </p:nvCxnSpPr>
          <p:spPr>
            <a:xfrm>
              <a:off x="9996102" y="3648476"/>
              <a:ext cx="1176004" cy="0"/>
            </a:xfrm>
            <a:prstGeom prst="line">
              <a:avLst/>
            </a:prstGeom>
            <a:ln>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cstate="print"/>
          <a:srcRect b="12745"/>
          <a:stretch>
            <a:fillRect/>
          </a:stretch>
        </p:blipFill>
        <p:spPr>
          <a:xfrm>
            <a:off x="0" y="0"/>
            <a:ext cx="12192000" cy="6858000"/>
          </a:xfrm>
          <a:prstGeom prst="rect">
            <a:avLst/>
          </a:prstGeom>
        </p:spPr>
      </p:pic>
      <p:sp>
        <p:nvSpPr>
          <p:cNvPr id="6" name="矩形 5"/>
          <p:cNvSpPr/>
          <p:nvPr/>
        </p:nvSpPr>
        <p:spPr>
          <a:xfrm>
            <a:off x="0" y="0"/>
            <a:ext cx="12192000" cy="6858000"/>
          </a:xfrm>
          <a:prstGeom prst="rect">
            <a:avLst/>
          </a:prstGeom>
          <a:solidFill>
            <a:schemeClr val="accent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951823" y="2156622"/>
            <a:ext cx="4288353" cy="1323439"/>
          </a:xfrm>
          <a:prstGeom prst="rect">
            <a:avLst/>
          </a:prstGeom>
          <a:noFill/>
        </p:spPr>
        <p:txBody>
          <a:bodyPr wrap="none" rtlCol="0">
            <a:spAutoFit/>
          </a:bodyPr>
          <a:lstStyle/>
          <a:p>
            <a:pPr algn="l"/>
            <a:r>
              <a:rPr lang="zh-CN" altLang="en-US" sz="8000" dirty="0">
                <a:solidFill>
                  <a:schemeClr val="bg1"/>
                </a:solidFill>
                <a:latin typeface="微软雅黑" panose="020B0503020204020204" pitchFamily="34" charset="-122"/>
                <a:ea typeface="微软雅黑" panose="020B0503020204020204" pitchFamily="34" charset="-122"/>
              </a:rPr>
              <a:t>整体规划</a:t>
            </a:r>
            <a:endParaRPr lang="zh-CN" altLang="en-US" sz="8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322709" y="4151086"/>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政策背景</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 name="椭圆 8"/>
          <p:cNvSpPr/>
          <p:nvPr/>
        </p:nvSpPr>
        <p:spPr>
          <a:xfrm>
            <a:off x="2822707"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466886" y="4151086"/>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建设理念</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椭圆 10"/>
          <p:cNvSpPr/>
          <p:nvPr/>
        </p:nvSpPr>
        <p:spPr>
          <a:xfrm>
            <a:off x="4966884"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611063" y="4169752"/>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建设目标</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3" name="椭圆 12"/>
          <p:cNvSpPr/>
          <p:nvPr/>
        </p:nvSpPr>
        <p:spPr>
          <a:xfrm>
            <a:off x="7111061" y="388464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755240" y="4169752"/>
            <a:ext cx="1107996" cy="369332"/>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整体规划</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9255238"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30335" y="133985"/>
            <a:ext cx="309245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3731260"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solidFill>
                  <a:schemeClr val="bg1">
                    <a:lumMod val="65000"/>
                  </a:schemeClr>
                </a:solidFill>
                <a:latin typeface="微软雅黑" panose="020B0503020204020204" pitchFamily="34" charset="-122"/>
                <a:ea typeface="微软雅黑" panose="020B0503020204020204" pitchFamily="34" charset="-122"/>
              </a:rPr>
              <a:t>&gt;</a:t>
            </a:r>
            <a:r>
              <a:rPr lang="en-US" altLang="zh-CN"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 </a:t>
            </a:r>
            <a:r>
              <a:rPr lang="en-US" altLang="zh-CN" sz="16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大数据预警服务</a:t>
            </a:r>
            <a:endParaRPr lang="zh-CN" altLang="en-US" sz="1400"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862712" y="1954285"/>
            <a:ext cx="10764570" cy="737235"/>
          </a:xfrm>
          <a:prstGeom prst="rect">
            <a:avLst/>
          </a:prstGeom>
          <a:noFill/>
        </p:spPr>
        <p:txBody>
          <a:bodyPr wrap="square" rtlCol="0">
            <a:spAutoFit/>
          </a:bodyPr>
          <a:lstStyle/>
          <a:p>
            <a:pPr algn="l">
              <a:lnSpc>
                <a:spcPct val="150000"/>
              </a:lnSpc>
            </a:pPr>
            <a:r>
              <a:rPr lang="zh-CN" altLang="en-US" sz="1400" dirty="0">
                <a:solidFill>
                  <a:schemeClr val="bg2">
                    <a:lumMod val="25000"/>
                  </a:schemeClr>
                </a:solidFill>
                <a:latin typeface="微软雅黑" panose="020B0503020204020204" pitchFamily="34" charset="-122"/>
                <a:ea typeface="微软雅黑" panose="020B0503020204020204" pitchFamily="34" charset="-122"/>
              </a:rPr>
              <a:t>       利用新的技术和新的思维，遵循“因果”关系，来深度挖掘预警及背后的原因，及时发现异常情况，提前预警，帮助学校更好的管理学生。</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2" name="矩形: 对角圆角 11"/>
          <p:cNvSpPr/>
          <p:nvPr/>
        </p:nvSpPr>
        <p:spPr>
          <a:xfrm>
            <a:off x="1176950" y="1461666"/>
            <a:ext cx="2163779" cy="364127"/>
          </a:xfrm>
          <a:prstGeom prst="round2Diag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1176950" y="1461666"/>
            <a:ext cx="2236510" cy="338554"/>
          </a:xfrm>
          <a:prstGeom prst="rect">
            <a:avLst/>
          </a:prstGeom>
          <a:noFill/>
        </p:spPr>
        <p:txBody>
          <a:bodyPr wrap="none" rtlCol="0">
            <a:spAutoFit/>
          </a:bodyPr>
          <a:lstStyle/>
          <a:p>
            <a:pPr algn="l"/>
            <a:r>
              <a:rPr lang="zh-CN" altLang="en-US" sz="1600" dirty="0">
                <a:solidFill>
                  <a:schemeClr val="bg1"/>
                </a:solidFill>
                <a:latin typeface="微软雅黑" panose="020B0503020204020204" pitchFamily="34" charset="-122"/>
                <a:ea typeface="微软雅黑" panose="020B0503020204020204" pitchFamily="34" charset="-122"/>
              </a:rPr>
              <a:t>在校生预警及管理系统</a:t>
            </a:r>
            <a:endParaRPr lang="zh-CN" altLang="en-US" sz="1600" dirty="0">
              <a:solidFill>
                <a:schemeClr val="bg1"/>
              </a:solidFill>
              <a:latin typeface="微软雅黑" panose="020B0503020204020204" pitchFamily="34" charset="-122"/>
              <a:ea typeface="微软雅黑" panose="020B0503020204020204" pitchFamily="34" charset="-122"/>
            </a:endParaRPr>
          </a:p>
        </p:txBody>
      </p:sp>
      <p:cxnSp>
        <p:nvCxnSpPr>
          <p:cNvPr id="14" name="直接连接符 13"/>
          <p:cNvCxnSpPr/>
          <p:nvPr/>
        </p:nvCxnSpPr>
        <p:spPr>
          <a:xfrm>
            <a:off x="943940" y="3429000"/>
            <a:ext cx="10491072" cy="0"/>
          </a:xfrm>
          <a:prstGeom prst="line">
            <a:avLst/>
          </a:prstGeom>
          <a:ln w="19050"/>
        </p:spPr>
        <p:style>
          <a:lnRef idx="1">
            <a:schemeClr val="accent3"/>
          </a:lnRef>
          <a:fillRef idx="0">
            <a:schemeClr val="accent3"/>
          </a:fillRef>
          <a:effectRef idx="0">
            <a:schemeClr val="accent3"/>
          </a:effectRef>
          <a:fontRef idx="minor">
            <a:schemeClr val="tx1"/>
          </a:fontRef>
        </p:style>
      </p:cxnSp>
      <p:sp>
        <p:nvSpPr>
          <p:cNvPr id="16" name="椭圆 15"/>
          <p:cNvSpPr/>
          <p:nvPr/>
        </p:nvSpPr>
        <p:spPr>
          <a:xfrm>
            <a:off x="1518987" y="3348499"/>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17" name="文本框 16"/>
          <p:cNvSpPr txBox="1"/>
          <p:nvPr/>
        </p:nvSpPr>
        <p:spPr>
          <a:xfrm>
            <a:off x="1147174" y="2946447"/>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消费预警</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18" name="椭圆 17"/>
          <p:cNvSpPr/>
          <p:nvPr/>
        </p:nvSpPr>
        <p:spPr>
          <a:xfrm>
            <a:off x="2934889" y="3347960"/>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19" name="文本框 18"/>
          <p:cNvSpPr txBox="1"/>
          <p:nvPr/>
        </p:nvSpPr>
        <p:spPr>
          <a:xfrm>
            <a:off x="2555483" y="3701512"/>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用电预警</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20" name="椭圆 19"/>
          <p:cNvSpPr/>
          <p:nvPr/>
        </p:nvSpPr>
        <p:spPr>
          <a:xfrm>
            <a:off x="4346510" y="3347960"/>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21" name="文本框 20"/>
          <p:cNvSpPr txBox="1"/>
          <p:nvPr/>
        </p:nvSpPr>
        <p:spPr>
          <a:xfrm>
            <a:off x="3974697" y="2945908"/>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上网预警</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22" name="椭圆 21"/>
          <p:cNvSpPr/>
          <p:nvPr/>
        </p:nvSpPr>
        <p:spPr>
          <a:xfrm>
            <a:off x="5721085" y="3343752"/>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23" name="文本框 22"/>
          <p:cNvSpPr txBox="1"/>
          <p:nvPr/>
        </p:nvSpPr>
        <p:spPr>
          <a:xfrm>
            <a:off x="5341679" y="3696765"/>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失联预警</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24" name="椭圆 23"/>
          <p:cNvSpPr/>
          <p:nvPr/>
        </p:nvSpPr>
        <p:spPr>
          <a:xfrm>
            <a:off x="7189218" y="3348499"/>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25" name="文本框 24"/>
          <p:cNvSpPr txBox="1"/>
          <p:nvPr/>
        </p:nvSpPr>
        <p:spPr>
          <a:xfrm>
            <a:off x="6817405" y="2946447"/>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心理预警</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26" name="椭圆 25"/>
          <p:cNvSpPr/>
          <p:nvPr/>
        </p:nvSpPr>
        <p:spPr>
          <a:xfrm>
            <a:off x="8507281" y="3348499"/>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27" name="文本框 26"/>
          <p:cNvSpPr txBox="1"/>
          <p:nvPr/>
        </p:nvSpPr>
        <p:spPr>
          <a:xfrm>
            <a:off x="8127875" y="3697968"/>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学业安全</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28" name="椭圆 27"/>
          <p:cNvSpPr/>
          <p:nvPr/>
        </p:nvSpPr>
        <p:spPr>
          <a:xfrm>
            <a:off x="9681344" y="3347960"/>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29" name="文本框 28"/>
          <p:cNvSpPr txBox="1"/>
          <p:nvPr/>
        </p:nvSpPr>
        <p:spPr>
          <a:xfrm>
            <a:off x="9309531" y="2945908"/>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身份识别</a:t>
            </a:r>
            <a:endParaRPr lang="zh-CN" altLang="en-US" sz="1400" dirty="0">
              <a:solidFill>
                <a:srgbClr val="DF512B"/>
              </a:solidFill>
              <a:latin typeface="微软雅黑" panose="020B0503020204020204" pitchFamily="34" charset="-122"/>
              <a:ea typeface="微软雅黑" panose="020B0503020204020204" pitchFamily="34" charset="-122"/>
            </a:endParaRPr>
          </a:p>
        </p:txBody>
      </p:sp>
      <p:sp>
        <p:nvSpPr>
          <p:cNvPr id="30" name="椭圆 29"/>
          <p:cNvSpPr/>
          <p:nvPr/>
        </p:nvSpPr>
        <p:spPr>
          <a:xfrm>
            <a:off x="10900152" y="3347960"/>
            <a:ext cx="144000" cy="144000"/>
          </a:xfrm>
          <a:prstGeom prst="ellipse">
            <a:avLst/>
          </a:prstGeom>
          <a:solidFill>
            <a:schemeClr val="bg1"/>
          </a:solidFill>
          <a:ln w="19050">
            <a:solidFill>
              <a:srgbClr val="DF51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a:t>
            </a:r>
            <a:endParaRPr lang="zh-CN" altLang="en-US" dirty="0"/>
          </a:p>
        </p:txBody>
      </p:sp>
      <p:sp>
        <p:nvSpPr>
          <p:cNvPr id="31" name="文本框 30"/>
          <p:cNvSpPr txBox="1"/>
          <p:nvPr/>
        </p:nvSpPr>
        <p:spPr>
          <a:xfrm>
            <a:off x="10514896" y="3696765"/>
            <a:ext cx="902811" cy="307777"/>
          </a:xfrm>
          <a:prstGeom prst="rect">
            <a:avLst/>
          </a:prstGeom>
          <a:noFill/>
        </p:spPr>
        <p:txBody>
          <a:bodyPr wrap="none" rtlCol="0">
            <a:spAutoFit/>
          </a:bodyPr>
          <a:lstStyle/>
          <a:p>
            <a:pPr algn="l"/>
            <a:r>
              <a:rPr lang="zh-CN" altLang="en-US" sz="1400" dirty="0">
                <a:solidFill>
                  <a:srgbClr val="DF512B"/>
                </a:solidFill>
                <a:latin typeface="微软雅黑" panose="020B0503020204020204" pitchFamily="34" charset="-122"/>
                <a:ea typeface="微软雅黑" panose="020B0503020204020204" pitchFamily="34" charset="-122"/>
              </a:rPr>
              <a:t>运动轨迹</a:t>
            </a:r>
            <a:endParaRPr lang="zh-CN" altLang="en-US" sz="1400" dirty="0">
              <a:solidFill>
                <a:srgbClr val="DF512B"/>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710540" y="4343387"/>
            <a:ext cx="4870751" cy="2100018"/>
          </a:xfrm>
          <a:prstGeom prst="rect">
            <a:avLst/>
          </a:prstGeom>
        </p:spPr>
      </p:pic>
      <p:pic>
        <p:nvPicPr>
          <p:cNvPr id="3" name="图片 2"/>
          <p:cNvPicPr>
            <a:picLocks noChangeAspect="1"/>
          </p:cNvPicPr>
          <p:nvPr/>
        </p:nvPicPr>
        <p:blipFill>
          <a:blip r:embed="rId3"/>
          <a:stretch>
            <a:fillRect/>
          </a:stretch>
        </p:blipFill>
        <p:spPr>
          <a:xfrm>
            <a:off x="6610711" y="4353724"/>
            <a:ext cx="4351073" cy="2089679"/>
          </a:xfrm>
          <a:prstGeom prst="rect">
            <a:avLst/>
          </a:prstGeom>
        </p:spPr>
      </p:pic>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8440" y="822372"/>
            <a:ext cx="3773805" cy="39878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a:t>
            </a:r>
            <a:r>
              <a:rPr lang="en-US" altLang="zh-CN" sz="20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智慧管理体系</a:t>
            </a:r>
            <a:r>
              <a:rPr lang="zh-CN" altLang="en-US"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&gt;</a:t>
            </a:r>
            <a:r>
              <a:rPr lang="en-US" altLang="zh-CN" sz="2000" dirty="0">
                <a:solidFill>
                  <a:schemeClr val="bg1">
                    <a:lumMod val="65000"/>
                  </a:schemeClr>
                </a:solidFill>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rPr>
              <a:t>校长驾驶舱</a:t>
            </a:r>
            <a:endParaRPr lang="zh-CN" altLang="en-US" sz="1400" dirty="0">
              <a:latin typeface="微软雅黑" panose="020B0503020204020204" pitchFamily="34" charset="-122"/>
              <a:ea typeface="微软雅黑" panose="020B0503020204020204" pitchFamily="34" charset="-122"/>
            </a:endParaRPr>
          </a:p>
        </p:txBody>
      </p:sp>
      <p:sp>
        <p:nvSpPr>
          <p:cNvPr id="4" name="矩形 3"/>
          <p:cNvSpPr/>
          <p:nvPr/>
        </p:nvSpPr>
        <p:spPr>
          <a:xfrm>
            <a:off x="9043035" y="133985"/>
            <a:ext cx="307975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8350623" y="1864100"/>
            <a:ext cx="3240641" cy="3422015"/>
          </a:xfrm>
          <a:prstGeom prst="rect">
            <a:avLst/>
          </a:prstGeom>
        </p:spPr>
        <p:txBody>
          <a:bodyPr wrap="square" lIns="68570" tIns="34286" rIns="68570" bIns="34286">
            <a:spAutoFit/>
          </a:bodyPr>
          <a:lstStyle/>
          <a:p>
            <a:pPr>
              <a:lnSpc>
                <a:spcPct val="150000"/>
              </a:lnSpc>
              <a:defRPr/>
            </a:pPr>
            <a:r>
              <a:rPr lang="zh-CN" altLang="en-US"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rPr>
              <a:t>决策支持</a:t>
            </a:r>
            <a:endParaRPr lang="en-US" altLang="zh-CN"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en-US" sz="1400" dirty="0">
                <a:ln>
                  <a:solidFill>
                    <a:schemeClr val="bg1">
                      <a:alpha val="37000"/>
                    </a:schemeClr>
                  </a:solidFill>
                </a:ln>
                <a:latin typeface="微软雅黑" panose="020B0503020204020204" pitchFamily="34" charset="-122"/>
                <a:ea typeface="微软雅黑" panose="020B0503020204020204" pitchFamily="34" charset="-122"/>
              </a:rPr>
              <a:t>为学校的管理者提供各类数据辅助决策；</a:t>
            </a:r>
            <a:endParaRPr lang="en-US" altLang="zh-CN" sz="1400" dirty="0">
              <a:ln>
                <a:solidFill>
                  <a:schemeClr val="bg1">
                    <a:alpha val="37000"/>
                  </a:schemeClr>
                </a:solidFill>
              </a:ln>
              <a:latin typeface="微软雅黑" panose="020B0503020204020204" pitchFamily="34" charset="-122"/>
              <a:ea typeface="微软雅黑" panose="020B0503020204020204" pitchFamily="34" charset="-122"/>
            </a:endParaRPr>
          </a:p>
          <a:p>
            <a:pPr>
              <a:lnSpc>
                <a:spcPct val="150000"/>
              </a:lnSpc>
              <a:spcBef>
                <a:spcPts val="1200"/>
              </a:spcBef>
              <a:defRPr/>
            </a:pPr>
            <a:r>
              <a:rPr lang="zh-CN" altLang="en-US"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rPr>
              <a:t>本校分析</a:t>
            </a:r>
            <a:endParaRPr lang="en-US" altLang="zh-CN"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en-US" sz="1400" dirty="0">
                <a:ln>
                  <a:solidFill>
                    <a:schemeClr val="bg1">
                      <a:alpha val="37000"/>
                    </a:schemeClr>
                  </a:solidFill>
                </a:ln>
                <a:latin typeface="微软雅黑" panose="020B0503020204020204" pitchFamily="34" charset="-122"/>
                <a:ea typeface="微软雅黑" panose="020B0503020204020204" pitchFamily="34" charset="-122"/>
              </a:rPr>
              <a:t>查看本校整体运营情况及数据报表，分别从领导决策、监测预警、以及学生行为分析三个方面为学校的各级决策和管理提供支持；</a:t>
            </a:r>
            <a:endParaRPr lang="en-US" altLang="zh-CN" sz="1400" b="1" dirty="0">
              <a:ln>
                <a:solidFill>
                  <a:schemeClr val="bg1">
                    <a:alpha val="37000"/>
                  </a:schemeClr>
                </a:solidFill>
              </a:ln>
              <a:latin typeface="微软雅黑" panose="020B0503020204020204" pitchFamily="34" charset="-122"/>
              <a:ea typeface="微软雅黑" panose="020B0503020204020204" pitchFamily="34" charset="-122"/>
            </a:endParaRPr>
          </a:p>
          <a:p>
            <a:pPr>
              <a:lnSpc>
                <a:spcPct val="150000"/>
              </a:lnSpc>
              <a:spcBef>
                <a:spcPts val="1200"/>
              </a:spcBef>
              <a:defRPr/>
            </a:pPr>
            <a:r>
              <a:rPr lang="zh-CN" altLang="en-US"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rPr>
              <a:t>运营管理</a:t>
            </a:r>
            <a:endParaRPr lang="en-US" altLang="zh-CN" sz="1600" b="1" dirty="0">
              <a:ln>
                <a:solidFill>
                  <a:schemeClr val="bg1">
                    <a:alpha val="37000"/>
                  </a:schemeClr>
                </a:solidFill>
              </a:ln>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r>
              <a:rPr lang="zh-CN" altLang="en-US" sz="1400" dirty="0">
                <a:ln>
                  <a:solidFill>
                    <a:schemeClr val="bg1">
                      <a:alpha val="37000"/>
                    </a:schemeClr>
                  </a:solidFill>
                </a:ln>
                <a:latin typeface="微软雅黑" panose="020B0503020204020204" pitchFamily="34" charset="-122"/>
                <a:ea typeface="微软雅黑" panose="020B0503020204020204" pitchFamily="34" charset="-122"/>
              </a:rPr>
              <a:t>通过数据报表信息了解各方面运营情况。</a:t>
            </a:r>
            <a:endParaRPr lang="en-US" altLang="zh-CN" sz="1400" dirty="0">
              <a:ln>
                <a:solidFill>
                  <a:schemeClr val="bg1">
                    <a:alpha val="37000"/>
                  </a:schemeClr>
                </a:solidFill>
              </a:ln>
              <a:latin typeface="微软雅黑" panose="020B0503020204020204" pitchFamily="34" charset="-122"/>
              <a:ea typeface="微软雅黑" panose="020B0503020204020204" pitchFamily="34" charset="-122"/>
            </a:endParaRPr>
          </a:p>
        </p:txBody>
      </p:sp>
      <p:sp>
        <p:nvSpPr>
          <p:cNvPr id="13" name="菱形 12"/>
          <p:cNvSpPr/>
          <p:nvPr/>
        </p:nvSpPr>
        <p:spPr>
          <a:xfrm>
            <a:off x="8030513" y="3181946"/>
            <a:ext cx="192774" cy="179819"/>
          </a:xfrm>
          <a:prstGeom prst="diamond">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eaLnBrk="1" hangingPunct="1">
              <a:buFont typeface="Arial" panose="020B0604020202020204" pitchFamily="34" charset="0"/>
              <a:buNone/>
              <a:defRPr/>
            </a:pPr>
            <a:endParaRPr lang="zh-CN" altLang="en-US"/>
          </a:p>
        </p:txBody>
      </p:sp>
      <p:sp>
        <p:nvSpPr>
          <p:cNvPr id="14" name="菱形 13"/>
          <p:cNvSpPr/>
          <p:nvPr/>
        </p:nvSpPr>
        <p:spPr>
          <a:xfrm>
            <a:off x="8035323" y="2019921"/>
            <a:ext cx="192774" cy="179820"/>
          </a:xfrm>
          <a:prstGeom prst="diamond">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eaLnBrk="1" hangingPunct="1">
              <a:buFont typeface="Arial" panose="020B0604020202020204" pitchFamily="34" charset="0"/>
              <a:buNone/>
              <a:defRPr/>
            </a:pPr>
            <a:endParaRPr lang="zh-CN" altLang="en-US"/>
          </a:p>
        </p:txBody>
      </p:sp>
      <p:sp>
        <p:nvSpPr>
          <p:cNvPr id="15" name="菱形 14"/>
          <p:cNvSpPr/>
          <p:nvPr/>
        </p:nvSpPr>
        <p:spPr>
          <a:xfrm>
            <a:off x="8038136" y="4960822"/>
            <a:ext cx="192774" cy="179820"/>
          </a:xfrm>
          <a:prstGeom prst="diamond">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eaLnBrk="1" hangingPunct="1">
              <a:buFont typeface="Arial" panose="020B0604020202020204" pitchFamily="34" charset="0"/>
              <a:buNone/>
              <a:defRPr/>
            </a:pPr>
            <a:endParaRPr lang="zh-CN" altLang="en-US"/>
          </a:p>
        </p:txBody>
      </p:sp>
      <p:pic>
        <p:nvPicPr>
          <p:cNvPr id="18" name="图片 17"/>
          <p:cNvPicPr>
            <a:picLocks noChangeAspect="1"/>
          </p:cNvPicPr>
          <p:nvPr/>
        </p:nvPicPr>
        <p:blipFill>
          <a:blip r:embed="rId2"/>
          <a:stretch>
            <a:fillRect/>
          </a:stretch>
        </p:blipFill>
        <p:spPr>
          <a:xfrm>
            <a:off x="600735" y="1718526"/>
            <a:ext cx="5334002" cy="29994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图片 18"/>
          <p:cNvPicPr>
            <a:picLocks noChangeAspect="1"/>
          </p:cNvPicPr>
          <p:nvPr/>
        </p:nvPicPr>
        <p:blipFill>
          <a:blip r:embed="rId3"/>
          <a:stretch>
            <a:fillRect/>
          </a:stretch>
        </p:blipFill>
        <p:spPr>
          <a:xfrm>
            <a:off x="2198316" y="3017995"/>
            <a:ext cx="5334002" cy="30030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对角圆角 11"/>
          <p:cNvSpPr/>
          <p:nvPr/>
        </p:nvSpPr>
        <p:spPr>
          <a:xfrm flipH="1">
            <a:off x="817050" y="4914829"/>
            <a:ext cx="1337751" cy="439108"/>
          </a:xfrm>
          <a:prstGeom prst="round2DiagRect">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3" name="矩形: 对角圆角 12"/>
          <p:cNvSpPr/>
          <p:nvPr/>
        </p:nvSpPr>
        <p:spPr>
          <a:xfrm flipH="1">
            <a:off x="797665" y="3152777"/>
            <a:ext cx="1337751" cy="439108"/>
          </a:xfrm>
          <a:prstGeom prst="round2DiagRect">
            <a:avLst/>
          </a:prstGeom>
          <a:solidFill>
            <a:srgbClr val="E98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4" name="MH_Other_4"/>
          <p:cNvSpPr/>
          <p:nvPr>
            <p:custDataLst>
              <p:tags r:id="rId1"/>
            </p:custDataLst>
          </p:nvPr>
        </p:nvSpPr>
        <p:spPr>
          <a:xfrm>
            <a:off x="6409367" y="3515308"/>
            <a:ext cx="971550" cy="1038225"/>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zh-CN" sz="3600" dirty="0">
                <a:solidFill>
                  <a:schemeClr val="accent2"/>
                </a:solidFill>
              </a:rPr>
              <a:t>B</a:t>
            </a:r>
            <a:endParaRPr lang="zh-CN" altLang="en-US" sz="3600" dirty="0">
              <a:solidFill>
                <a:schemeClr val="accent2"/>
              </a:solidFill>
            </a:endParaRPr>
          </a:p>
        </p:txBody>
      </p:sp>
      <p:sp>
        <p:nvSpPr>
          <p:cNvPr id="15" name="MH_Picture_3"/>
          <p:cNvSpPr/>
          <p:nvPr>
            <p:custDataLst>
              <p:tags r:id="rId2"/>
            </p:custDataLst>
          </p:nvPr>
        </p:nvSpPr>
        <p:spPr>
          <a:xfrm>
            <a:off x="7151005" y="3768648"/>
            <a:ext cx="4037941" cy="2938642"/>
          </a:xfrm>
          <a:prstGeom prst="rect">
            <a:avLst/>
          </a:prstGeom>
          <a:blipFill dpi="0" rotWithShape="1">
            <a:blip r:embed="rId3"/>
            <a:srcRect/>
            <a:stretch>
              <a:fillRect/>
            </a:stretch>
          </a:blipFill>
          <a:ln w="76200">
            <a:solidFill>
              <a:srgbClr val="D995BC"/>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sp>
        <p:nvSpPr>
          <p:cNvPr id="18" name="矩形 17"/>
          <p:cNvSpPr/>
          <p:nvPr/>
        </p:nvSpPr>
        <p:spPr>
          <a:xfrm>
            <a:off x="7082168" y="1016893"/>
            <a:ext cx="3428905" cy="2145671"/>
          </a:xfrm>
          <a:prstGeom prst="rect">
            <a:avLst/>
          </a:prstGeom>
          <a:blipFill dpi="0" rotWithShape="1">
            <a:blip r:embed="rId4"/>
            <a:srcRect/>
            <a:stretch>
              <a:fillRect/>
            </a:stretch>
          </a:blip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MH_Picture_2"/>
          <p:cNvSpPr/>
          <p:nvPr>
            <p:custDataLst>
              <p:tags r:id="rId5"/>
            </p:custDataLst>
          </p:nvPr>
        </p:nvSpPr>
        <p:spPr>
          <a:xfrm>
            <a:off x="5410329" y="2727806"/>
            <a:ext cx="2035473" cy="1825728"/>
          </a:xfrm>
          <a:prstGeom prst="rect">
            <a:avLst/>
          </a:prstGeom>
          <a:blipFill dpi="0" rotWithShape="1">
            <a:blip r:embed="rId6"/>
            <a:srcRect/>
            <a:stretch>
              <a:fillRect/>
            </a:stretch>
          </a:blipFill>
          <a:ln w="76200">
            <a:solidFill>
              <a:srgbClr val="E98478"/>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20" name="矩形 19"/>
          <p:cNvSpPr/>
          <p:nvPr/>
        </p:nvSpPr>
        <p:spPr>
          <a:xfrm>
            <a:off x="763368" y="2405892"/>
            <a:ext cx="3230880" cy="337185"/>
          </a:xfrm>
          <a:prstGeom prst="rect">
            <a:avLst/>
          </a:prstGeom>
        </p:spPr>
        <p:txBody>
          <a:bodyPr wrap="none">
            <a:spAutoFit/>
          </a:bodyPr>
          <a:lstStyle/>
          <a:p>
            <a:pPr indent="0"/>
            <a:r>
              <a:rPr lang="zh-CN" altLang="zh-CN" sz="1600" dirty="0">
                <a:latin typeface="微软雅黑" panose="020B0503020204020204" pitchFamily="34" charset="-122"/>
                <a:ea typeface="微软雅黑" panose="020B0503020204020204" pitchFamily="34" charset="-122"/>
                <a:cs typeface="仿宋_GB2312" charset="0"/>
              </a:rPr>
              <a:t>专业类课程资源和</a:t>
            </a:r>
            <a:r>
              <a:rPr lang="zh-CN" altLang="en-US" sz="1600" dirty="0">
                <a:latin typeface="微软雅黑" panose="020B0503020204020204" pitchFamily="34" charset="-122"/>
                <a:ea typeface="微软雅黑" panose="020B0503020204020204" pitchFamily="34" charset="-122"/>
                <a:cs typeface="仿宋_GB2312" charset="0"/>
              </a:rPr>
              <a:t>通识</a:t>
            </a:r>
            <a:r>
              <a:rPr lang="zh-CN" altLang="zh-CN" sz="1600" dirty="0">
                <a:latin typeface="微软雅黑" panose="020B0503020204020204" pitchFamily="34" charset="-122"/>
                <a:ea typeface="微软雅黑" panose="020B0503020204020204" pitchFamily="34" charset="-122"/>
                <a:cs typeface="仿宋_GB2312" charset="0"/>
              </a:rPr>
              <a:t>类课程资源</a:t>
            </a:r>
            <a:endParaRPr lang="zh-CN" altLang="zh-CN" sz="1600" dirty="0">
              <a:latin typeface="微软雅黑" panose="020B0503020204020204" pitchFamily="34" charset="-122"/>
              <a:ea typeface="微软雅黑" panose="020B0503020204020204" pitchFamily="34" charset="-122"/>
              <a:cs typeface="仿宋_GB2312" charset="0"/>
            </a:endParaRPr>
          </a:p>
        </p:txBody>
      </p:sp>
      <p:sp>
        <p:nvSpPr>
          <p:cNvPr id="21" name="矩形 20"/>
          <p:cNvSpPr/>
          <p:nvPr/>
        </p:nvSpPr>
        <p:spPr>
          <a:xfrm>
            <a:off x="963838" y="3207086"/>
            <a:ext cx="1005403" cy="338554"/>
          </a:xfrm>
          <a:prstGeom prst="rect">
            <a:avLst/>
          </a:prstGeom>
        </p:spPr>
        <p:txBody>
          <a:bodyPr wrap="none">
            <a:spAutoFit/>
          </a:bodyPr>
          <a:lstStyle/>
          <a:p>
            <a:r>
              <a:rPr lang="zh-CN" altLang="en-US" sz="1600" dirty="0">
                <a:solidFill>
                  <a:schemeClr val="bg1"/>
                </a:solidFill>
                <a:latin typeface="微软雅黑" panose="020B0503020204020204" pitchFamily="34" charset="-122"/>
                <a:ea typeface="微软雅黑" panose="020B0503020204020204" pitchFamily="34" charset="-122"/>
                <a:sym typeface="+mn-ea"/>
              </a:rPr>
              <a:t>课程内容</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799299" y="3683515"/>
            <a:ext cx="4080953" cy="1198880"/>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sym typeface="+mn-ea"/>
              </a:rPr>
              <a:t>微课、视频、文档、ppt、教案、课后习题、考试题库、</a:t>
            </a:r>
            <a:r>
              <a:rPr lang="en-US" altLang="zh-CN" sz="1600" dirty="0">
                <a:latin typeface="微软雅黑" panose="020B0503020204020204" pitchFamily="34" charset="-122"/>
                <a:ea typeface="微软雅黑" panose="020B0503020204020204" pitchFamily="34" charset="-122"/>
                <a:sym typeface="+mn-ea"/>
              </a:rPr>
              <a:t>Flash</a:t>
            </a:r>
            <a:r>
              <a:rPr lang="zh-CN" altLang="en-US" sz="1600" dirty="0">
                <a:latin typeface="微软雅黑" panose="020B0503020204020204" pitchFamily="34" charset="-122"/>
                <a:ea typeface="微软雅黑" panose="020B0503020204020204" pitchFamily="34" charset="-122"/>
                <a:sym typeface="+mn-ea"/>
              </a:rPr>
              <a:t>动画、</a:t>
            </a:r>
            <a:r>
              <a:rPr lang="en-US" altLang="zh-CN" sz="1600" dirty="0">
                <a:latin typeface="微软雅黑" panose="020B0503020204020204" pitchFamily="34" charset="-122"/>
                <a:ea typeface="微软雅黑" panose="020B0503020204020204" pitchFamily="34" charset="-122"/>
                <a:sym typeface="+mn-ea"/>
              </a:rPr>
              <a:t>AR/VR</a:t>
            </a:r>
            <a:r>
              <a:rPr lang="zh-CN" altLang="en-US" sz="1600" dirty="0">
                <a:latin typeface="微软雅黑" panose="020B0503020204020204" pitchFamily="34" charset="-122"/>
                <a:ea typeface="微软雅黑" panose="020B0503020204020204" pitchFamily="34" charset="-122"/>
                <a:sym typeface="+mn-ea"/>
              </a:rPr>
              <a:t>视频等多种资源。</a:t>
            </a:r>
            <a:endParaRPr lang="zh-CN" altLang="en-US" sz="1600" dirty="0">
              <a:latin typeface="微软雅黑" panose="020B0503020204020204" pitchFamily="34" charset="-122"/>
              <a:ea typeface="微软雅黑" panose="020B0503020204020204" pitchFamily="34" charset="-122"/>
              <a:sym typeface="+mn-ea"/>
            </a:endParaRPr>
          </a:p>
        </p:txBody>
      </p:sp>
      <p:sp>
        <p:nvSpPr>
          <p:cNvPr id="23" name="矩形 22"/>
          <p:cNvSpPr/>
          <p:nvPr/>
        </p:nvSpPr>
        <p:spPr>
          <a:xfrm>
            <a:off x="963837" y="4946829"/>
            <a:ext cx="1005403" cy="338554"/>
          </a:xfrm>
          <a:prstGeom prst="rect">
            <a:avLst/>
          </a:prstGeom>
        </p:spPr>
        <p:txBody>
          <a:bodyPr wrap="none">
            <a:spAutoFit/>
          </a:bodyPr>
          <a:lstStyle/>
          <a:p>
            <a:r>
              <a:rPr lang="zh-CN" altLang="en-US" sz="1600" dirty="0">
                <a:solidFill>
                  <a:schemeClr val="bg1"/>
                </a:solidFill>
                <a:latin typeface="微软雅黑" panose="020B0503020204020204" pitchFamily="34" charset="-122"/>
                <a:ea typeface="微软雅黑" panose="020B0503020204020204" pitchFamily="34" charset="-122"/>
                <a:sym typeface="+mn-ea"/>
              </a:rPr>
              <a:t>定制开发</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4" name="矩形 23"/>
          <p:cNvSpPr/>
          <p:nvPr/>
        </p:nvSpPr>
        <p:spPr>
          <a:xfrm>
            <a:off x="763368" y="5468313"/>
            <a:ext cx="3822087" cy="829945"/>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sym typeface="+mn-ea"/>
              </a:rPr>
              <a:t>根据学校实际教学及实训内容、要求，量身定制开发相关课程</a:t>
            </a:r>
            <a:endParaRPr lang="zh-CN" altLang="en-US" sz="1600" dirty="0">
              <a:latin typeface="微软雅黑" panose="020B0503020204020204" pitchFamily="34" charset="-122"/>
              <a:ea typeface="微软雅黑" panose="020B0503020204020204" pitchFamily="34" charset="-122"/>
              <a:sym typeface="+mn-ea"/>
            </a:endParaRPr>
          </a:p>
        </p:txBody>
      </p:sp>
      <p:sp>
        <p:nvSpPr>
          <p:cNvPr id="25" name="矩形: 对角圆角 24"/>
          <p:cNvSpPr/>
          <p:nvPr/>
        </p:nvSpPr>
        <p:spPr>
          <a:xfrm flipH="1">
            <a:off x="799302" y="1776144"/>
            <a:ext cx="1337751" cy="439108"/>
          </a:xfrm>
          <a:prstGeom prst="round2DiagRect">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6" name="矩形 25"/>
          <p:cNvSpPr/>
          <p:nvPr/>
        </p:nvSpPr>
        <p:spPr>
          <a:xfrm>
            <a:off x="965475" y="1804577"/>
            <a:ext cx="1005403" cy="338554"/>
          </a:xfrm>
          <a:prstGeom prst="rect">
            <a:avLst/>
          </a:prstGeom>
        </p:spPr>
        <p:txBody>
          <a:bodyPr wrap="none">
            <a:spAutoFit/>
          </a:bodyPr>
          <a:lstStyle/>
          <a:p>
            <a:pPr indent="0"/>
            <a:r>
              <a:rPr lang="zh-CN" altLang="zh-CN" sz="1600" dirty="0">
                <a:solidFill>
                  <a:schemeClr val="bg1"/>
                </a:solidFill>
                <a:latin typeface="微软雅黑" panose="020B0503020204020204" pitchFamily="34" charset="-122"/>
                <a:ea typeface="微软雅黑" panose="020B0503020204020204" pitchFamily="34" charset="-122"/>
                <a:cs typeface="仿宋_GB2312" charset="0"/>
              </a:rPr>
              <a:t>课程资源</a:t>
            </a:r>
            <a:endParaRPr lang="en-US" altLang="zh-CN" sz="1600" dirty="0">
              <a:solidFill>
                <a:schemeClr val="bg1"/>
              </a:solidFill>
              <a:latin typeface="微软雅黑" panose="020B0503020204020204" pitchFamily="34" charset="-122"/>
              <a:ea typeface="微软雅黑" panose="020B0503020204020204" pitchFamily="34" charset="-122"/>
              <a:cs typeface="仿宋_GB2312" charset="0"/>
            </a:endParaRPr>
          </a:p>
        </p:txBody>
      </p:sp>
      <p:sp>
        <p:nvSpPr>
          <p:cNvPr id="27" name="矩形 26"/>
          <p:cNvSpPr/>
          <p:nvPr/>
        </p:nvSpPr>
        <p:spPr>
          <a:xfrm>
            <a:off x="8907145" y="133985"/>
            <a:ext cx="321564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28" name="矩形 27"/>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 name="图片 29"/>
          <p:cNvPicPr>
            <a:picLocks noChangeAspect="1"/>
          </p:cNvPicPr>
          <p:nvPr/>
        </p:nvPicPr>
        <p:blipFill>
          <a:blip r:embed="rId7" cstate="print"/>
          <a:stretch>
            <a:fillRect/>
          </a:stretch>
        </p:blipFill>
        <p:spPr>
          <a:xfrm>
            <a:off x="280474" y="181755"/>
            <a:ext cx="1164476" cy="242163"/>
          </a:xfrm>
          <a:prstGeom prst="rect">
            <a:avLst/>
          </a:prstGeom>
        </p:spPr>
      </p:pic>
      <p:sp>
        <p:nvSpPr>
          <p:cNvPr id="31" name="矩形 30"/>
          <p:cNvSpPr/>
          <p:nvPr/>
        </p:nvSpPr>
        <p:spPr>
          <a:xfrm>
            <a:off x="268440" y="822372"/>
            <a:ext cx="39071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数字教学资源</a:t>
            </a:r>
            <a:endParaRPr lang="zh-CN" altLang="en-US" sz="1400" dirty="0">
              <a:latin typeface="微软雅黑" panose="020B0503020204020204" pitchFamily="34" charset="-122"/>
              <a:ea typeface="微软雅黑" panose="020B0503020204020204" pitchFamily="34" charset="-122"/>
            </a:endParaRPr>
          </a:p>
        </p:txBody>
      </p:sp>
      <p:cxnSp>
        <p:nvCxnSpPr>
          <p:cNvPr id="32" name="直接连接符 31"/>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002395" y="133985"/>
            <a:ext cx="312039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sp>
        <p:nvSpPr>
          <p:cNvPr id="8" name="矩形 7"/>
          <p:cNvSpPr/>
          <p:nvPr/>
        </p:nvSpPr>
        <p:spPr>
          <a:xfrm>
            <a:off x="268440" y="822372"/>
            <a:ext cx="42627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仿真实习实训资源</a:t>
            </a:r>
            <a:endParaRPr lang="zh-CN" altLang="en-US" sz="1400" dirty="0">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矩形: 圆顶角 9"/>
          <p:cNvSpPr/>
          <p:nvPr/>
        </p:nvSpPr>
        <p:spPr>
          <a:xfrm>
            <a:off x="669956" y="1738264"/>
            <a:ext cx="2553077" cy="1620571"/>
          </a:xfrm>
          <a:prstGeom prst="round2SameRect">
            <a:avLst/>
          </a:prstGeom>
          <a:blipFill dpi="0" rotWithShape="1">
            <a:blip r:embed="rId2"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顶角 10"/>
          <p:cNvSpPr/>
          <p:nvPr/>
        </p:nvSpPr>
        <p:spPr>
          <a:xfrm>
            <a:off x="3484074" y="1738264"/>
            <a:ext cx="2553077" cy="1620571"/>
          </a:xfrm>
          <a:prstGeom prst="round2SameRect">
            <a:avLst/>
          </a:prstGeom>
          <a:blipFill dpi="0" rotWithShape="1">
            <a:blip r:embed="rId3"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矩形: 圆顶角 11"/>
          <p:cNvSpPr/>
          <p:nvPr/>
        </p:nvSpPr>
        <p:spPr>
          <a:xfrm>
            <a:off x="6298192" y="1738264"/>
            <a:ext cx="2553077" cy="1620571"/>
          </a:xfrm>
          <a:prstGeom prst="round2SameRect">
            <a:avLst/>
          </a:prstGeom>
          <a:blipFill dpi="0" rotWithShape="1">
            <a:blip r:embed="rId4"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圆顶角 12"/>
          <p:cNvSpPr/>
          <p:nvPr/>
        </p:nvSpPr>
        <p:spPr>
          <a:xfrm>
            <a:off x="9112310" y="1738264"/>
            <a:ext cx="2553077" cy="1620571"/>
          </a:xfrm>
          <a:prstGeom prst="round2SameRect">
            <a:avLst/>
          </a:prstGeom>
          <a:blipFill dpi="0" rotWithShape="1">
            <a:blip r:embed="rId5"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4" name="矩形: 圆顶角 13"/>
          <p:cNvSpPr/>
          <p:nvPr/>
        </p:nvSpPr>
        <p:spPr>
          <a:xfrm>
            <a:off x="669956" y="3905395"/>
            <a:ext cx="2553077" cy="1620571"/>
          </a:xfrm>
          <a:prstGeom prst="round2SameRect">
            <a:avLst/>
          </a:prstGeom>
          <a:blipFill dpi="0" rotWithShape="1">
            <a:blip r:embed="rId6"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矩形: 圆顶角 14"/>
          <p:cNvSpPr/>
          <p:nvPr/>
        </p:nvSpPr>
        <p:spPr>
          <a:xfrm>
            <a:off x="3484074" y="3905395"/>
            <a:ext cx="2553077" cy="1620571"/>
          </a:xfrm>
          <a:prstGeom prst="round2SameRect">
            <a:avLst/>
          </a:prstGeom>
          <a:blipFill dpi="0" rotWithShape="1">
            <a:blip r:embed="rId7"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矩形: 圆顶角 15"/>
          <p:cNvSpPr/>
          <p:nvPr/>
        </p:nvSpPr>
        <p:spPr>
          <a:xfrm>
            <a:off x="6298192" y="3905395"/>
            <a:ext cx="2553077" cy="1620571"/>
          </a:xfrm>
          <a:prstGeom prst="round2SameRect">
            <a:avLst/>
          </a:prstGeom>
          <a:blipFill dpi="0" rotWithShape="1">
            <a:blip r:embed="rId8"/>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7" name="矩形: 圆顶角 16"/>
          <p:cNvSpPr/>
          <p:nvPr/>
        </p:nvSpPr>
        <p:spPr>
          <a:xfrm>
            <a:off x="9112310" y="3905395"/>
            <a:ext cx="2553077" cy="1620571"/>
          </a:xfrm>
          <a:prstGeom prst="round2SameRect">
            <a:avLst/>
          </a:prstGeom>
          <a:blipFill dpi="0" rotWithShape="1">
            <a:blip r:embed="rId9" cstate="print"/>
            <a:srcRect/>
            <a:stretch>
              <a:fillRect/>
            </a:stretch>
          </a:blipFill>
          <a:ln w="28575">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18" name="图片 17"/>
          <p:cNvPicPr>
            <a:picLocks noChangeAspect="1"/>
          </p:cNvPicPr>
          <p:nvPr/>
        </p:nvPicPr>
        <p:blipFill>
          <a:blip r:embed="rId10"/>
          <a:stretch>
            <a:fillRect/>
          </a:stretch>
        </p:blipFill>
        <p:spPr>
          <a:xfrm>
            <a:off x="1762125" y="3205162"/>
            <a:ext cx="8667750" cy="447675"/>
          </a:xfrm>
          <a:prstGeom prst="rect">
            <a:avLst/>
          </a:prstGeom>
        </p:spPr>
      </p:pic>
      <p:sp>
        <p:nvSpPr>
          <p:cNvPr id="19" name="文本框 18"/>
          <p:cNvSpPr txBox="1"/>
          <p:nvPr/>
        </p:nvSpPr>
        <p:spPr>
          <a:xfrm>
            <a:off x="2933776" y="5967035"/>
            <a:ext cx="6340197" cy="338554"/>
          </a:xfrm>
          <a:prstGeom prst="rect">
            <a:avLst/>
          </a:prstGeom>
          <a:noFill/>
        </p:spPr>
        <p:txBody>
          <a:bodyPr wrap="none" rtlCol="0">
            <a:spAutoFit/>
          </a:bodyPr>
          <a:lstStyle/>
          <a:p>
            <a:pPr algn="l"/>
            <a:r>
              <a:rPr lang="zh-CN" altLang="en-US" sz="1600" dirty="0">
                <a:solidFill>
                  <a:schemeClr val="tx1">
                    <a:lumMod val="85000"/>
                    <a:lumOff val="15000"/>
                  </a:schemeClr>
                </a:solidFill>
                <a:latin typeface="微软雅黑" panose="020B0503020204020204" pitchFamily="34" charset="-122"/>
                <a:ea typeface="微软雅黑" panose="020B0503020204020204" pitchFamily="34" charset="-122"/>
              </a:rPr>
              <a:t>教育、工学、理学、农学、军事、医学等上百种虚拟仿真实训资源。</a:t>
            </a:r>
            <a:endParaRPr lang="en-US" altLang="zh-CN" sz="16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9043035" y="133985"/>
            <a:ext cx="307975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19" name="矩形 18"/>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a:blip r:embed="rId1" cstate="print"/>
          <a:stretch>
            <a:fillRect/>
          </a:stretch>
        </p:blipFill>
        <p:spPr>
          <a:xfrm>
            <a:off x="280474" y="181755"/>
            <a:ext cx="1164476" cy="242163"/>
          </a:xfrm>
          <a:prstGeom prst="rect">
            <a:avLst/>
          </a:prstGeom>
        </p:spPr>
      </p:pic>
      <p:sp>
        <p:nvSpPr>
          <p:cNvPr id="22" name="矩形 21"/>
          <p:cNvSpPr/>
          <p:nvPr/>
        </p:nvSpPr>
        <p:spPr>
          <a:xfrm>
            <a:off x="268440" y="822372"/>
            <a:ext cx="449897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VR</a:t>
            </a:r>
            <a:r>
              <a:rPr lang="zh-CN" altLang="en-US" sz="1400" dirty="0">
                <a:latin typeface="微软雅黑" panose="020B0503020204020204" pitchFamily="34" charset="-122"/>
                <a:ea typeface="微软雅黑" panose="020B0503020204020204" pitchFamily="34" charset="-122"/>
              </a:rPr>
              <a:t>虚拟资源制作中心</a:t>
            </a:r>
            <a:endParaRPr lang="zh-CN" altLang="en-US" sz="1400" dirty="0">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组合 26"/>
          <p:cNvGrpSpPr>
            <a:grpSpLocks noChangeAspect="1"/>
          </p:cNvGrpSpPr>
          <p:nvPr/>
        </p:nvGrpSpPr>
        <p:grpSpPr>
          <a:xfrm>
            <a:off x="48402" y="1368893"/>
            <a:ext cx="6269564" cy="3499414"/>
            <a:chOff x="6096000" y="964934"/>
            <a:chExt cx="5010543" cy="2796680"/>
          </a:xfrm>
        </p:grpSpPr>
        <p:pic>
          <p:nvPicPr>
            <p:cNvPr id="25" name="图片 1"/>
            <p:cNvPicPr/>
            <p:nvPr/>
          </p:nvPicPr>
          <p:blipFill>
            <a:blip r:embed="rId2" cstate="screen"/>
            <a:stretch>
              <a:fillRect/>
            </a:stretch>
          </p:blipFill>
          <p:spPr>
            <a:xfrm>
              <a:off x="6096000" y="964934"/>
              <a:ext cx="5010543" cy="2796680"/>
            </a:xfrm>
            <a:prstGeom prst="rect">
              <a:avLst/>
            </a:prstGeom>
          </p:spPr>
        </p:pic>
        <p:pic>
          <p:nvPicPr>
            <p:cNvPr id="26" name="内容占位符 3"/>
            <p:cNvPicPr/>
            <p:nvPr/>
          </p:nvPicPr>
          <p:blipFill>
            <a:blip r:embed="rId3" cstate="print"/>
            <a:stretch>
              <a:fillRect/>
            </a:stretch>
          </p:blipFill>
          <p:spPr>
            <a:xfrm>
              <a:off x="6983534" y="1346244"/>
              <a:ext cx="3222009" cy="1766859"/>
            </a:xfrm>
            <a:prstGeom prst="rect">
              <a:avLst/>
            </a:prstGeom>
          </p:spPr>
        </p:pic>
        <p:pic>
          <p:nvPicPr>
            <p:cNvPr id="3" name="内容占位符 4"/>
            <p:cNvPicPr>
              <a:picLocks noChangeAspect="1"/>
            </p:cNvPicPr>
            <p:nvPr/>
          </p:nvPicPr>
          <p:blipFill rotWithShape="1">
            <a:blip r:embed="rId4" cstate="print"/>
            <a:srcRect l="-336" r="12630"/>
            <a:stretch>
              <a:fillRect/>
            </a:stretch>
          </p:blipFill>
          <p:spPr>
            <a:xfrm>
              <a:off x="7541119" y="1448554"/>
              <a:ext cx="2660192" cy="1664548"/>
            </a:xfrm>
            <a:prstGeom prst="rect">
              <a:avLst/>
            </a:prstGeom>
          </p:spPr>
        </p:pic>
      </p:grpSp>
      <p:sp>
        <p:nvSpPr>
          <p:cNvPr id="29" name="îṣ1íḓê"/>
          <p:cNvSpPr txBox="1"/>
          <p:nvPr/>
        </p:nvSpPr>
        <p:spPr bwMode="auto">
          <a:xfrm>
            <a:off x="2450029" y="4949722"/>
            <a:ext cx="2108063"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rmAutofit/>
          </a:bodyPr>
          <a:lstStyle/>
          <a:p>
            <a:pPr>
              <a:spcBef>
                <a:spcPct val="0"/>
              </a:spcBef>
            </a:pPr>
            <a:r>
              <a:rPr lang="en-US" altLang="zh-CN" sz="1600" b="1" dirty="0">
                <a:solidFill>
                  <a:schemeClr val="accent1"/>
                </a:solidFill>
                <a:latin typeface="微软雅黑" panose="020B0503020204020204" pitchFamily="34" charset="-122"/>
                <a:ea typeface="微软雅黑" panose="020B0503020204020204" pitchFamily="34" charset="-122"/>
              </a:rPr>
              <a:t>Web</a:t>
            </a:r>
            <a:r>
              <a:rPr lang="zh-CN" altLang="en-US" sz="1600" b="1" dirty="0">
                <a:solidFill>
                  <a:schemeClr val="accent1"/>
                </a:solidFill>
                <a:latin typeface="微软雅黑" panose="020B0503020204020204" pitchFamily="34" charset="-122"/>
                <a:ea typeface="微软雅黑" panose="020B0503020204020204" pitchFamily="34" charset="-122"/>
              </a:rPr>
              <a:t>端在线的编辑方式</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30" name="video-player_182178"/>
          <p:cNvSpPr>
            <a:spLocks noChangeAspect="1"/>
          </p:cNvSpPr>
          <p:nvPr/>
        </p:nvSpPr>
        <p:spPr bwMode="auto">
          <a:xfrm>
            <a:off x="1901995" y="4997484"/>
            <a:ext cx="407315" cy="342016"/>
          </a:xfrm>
          <a:custGeom>
            <a:avLst/>
            <a:gdLst>
              <a:gd name="connsiteX0" fmla="*/ 105446 w 607639"/>
              <a:gd name="connsiteY0" fmla="*/ 361613 h 582729"/>
              <a:gd name="connsiteX1" fmla="*/ 105446 w 607639"/>
              <a:gd name="connsiteY1" fmla="*/ 389253 h 582729"/>
              <a:gd name="connsiteX2" fmla="*/ 508120 w 607639"/>
              <a:gd name="connsiteY2" fmla="*/ 389253 h 582729"/>
              <a:gd name="connsiteX3" fmla="*/ 508120 w 607639"/>
              <a:gd name="connsiteY3" fmla="*/ 361613 h 582729"/>
              <a:gd name="connsiteX4" fmla="*/ 282151 w 607639"/>
              <a:gd name="connsiteY4" fmla="*/ 183826 h 582729"/>
              <a:gd name="connsiteX5" fmla="*/ 282151 w 607639"/>
              <a:gd name="connsiteY5" fmla="*/ 261501 h 582729"/>
              <a:gd name="connsiteX6" fmla="*/ 349413 w 607639"/>
              <a:gd name="connsiteY6" fmla="*/ 222663 h 582729"/>
              <a:gd name="connsiteX7" fmla="*/ 264178 w 607639"/>
              <a:gd name="connsiteY7" fmla="*/ 152809 h 582729"/>
              <a:gd name="connsiteX8" fmla="*/ 276100 w 607639"/>
              <a:gd name="connsiteY8" fmla="*/ 152809 h 582729"/>
              <a:gd name="connsiteX9" fmla="*/ 379307 w 607639"/>
              <a:gd name="connsiteY9" fmla="*/ 212265 h 582729"/>
              <a:gd name="connsiteX10" fmla="*/ 385357 w 607639"/>
              <a:gd name="connsiteY10" fmla="*/ 222663 h 582729"/>
              <a:gd name="connsiteX11" fmla="*/ 379307 w 607639"/>
              <a:gd name="connsiteY11" fmla="*/ 232972 h 582729"/>
              <a:gd name="connsiteX12" fmla="*/ 276100 w 607639"/>
              <a:gd name="connsiteY12" fmla="*/ 292517 h 582729"/>
              <a:gd name="connsiteX13" fmla="*/ 270139 w 607639"/>
              <a:gd name="connsiteY13" fmla="*/ 294117 h 582729"/>
              <a:gd name="connsiteX14" fmla="*/ 264178 w 607639"/>
              <a:gd name="connsiteY14" fmla="*/ 292517 h 582729"/>
              <a:gd name="connsiteX15" fmla="*/ 258128 w 607639"/>
              <a:gd name="connsiteY15" fmla="*/ 282208 h 582729"/>
              <a:gd name="connsiteX16" fmla="*/ 258128 w 607639"/>
              <a:gd name="connsiteY16" fmla="*/ 163118 h 582729"/>
              <a:gd name="connsiteX17" fmla="*/ 264178 w 607639"/>
              <a:gd name="connsiteY17" fmla="*/ 152809 h 582729"/>
              <a:gd name="connsiteX18" fmla="*/ 105446 w 607639"/>
              <a:gd name="connsiteY18" fmla="*/ 104583 h 582729"/>
              <a:gd name="connsiteX19" fmla="*/ 105446 w 607639"/>
              <a:gd name="connsiteY19" fmla="*/ 337705 h 582729"/>
              <a:gd name="connsiteX20" fmla="*/ 508120 w 607639"/>
              <a:gd name="connsiteY20" fmla="*/ 337705 h 582729"/>
              <a:gd name="connsiteX21" fmla="*/ 508120 w 607639"/>
              <a:gd name="connsiteY21" fmla="*/ 104583 h 582729"/>
              <a:gd name="connsiteX22" fmla="*/ 93519 w 607639"/>
              <a:gd name="connsiteY22" fmla="*/ 80586 h 582729"/>
              <a:gd name="connsiteX23" fmla="*/ 520047 w 607639"/>
              <a:gd name="connsiteY23" fmla="*/ 80586 h 582729"/>
              <a:gd name="connsiteX24" fmla="*/ 532063 w 607639"/>
              <a:gd name="connsiteY24" fmla="*/ 92584 h 582729"/>
              <a:gd name="connsiteX25" fmla="*/ 532063 w 607639"/>
              <a:gd name="connsiteY25" fmla="*/ 401163 h 582729"/>
              <a:gd name="connsiteX26" fmla="*/ 520047 w 607639"/>
              <a:gd name="connsiteY26" fmla="*/ 413161 h 582729"/>
              <a:gd name="connsiteX27" fmla="*/ 93519 w 607639"/>
              <a:gd name="connsiteY27" fmla="*/ 413161 h 582729"/>
              <a:gd name="connsiteX28" fmla="*/ 81503 w 607639"/>
              <a:gd name="connsiteY28" fmla="*/ 401163 h 582729"/>
              <a:gd name="connsiteX29" fmla="*/ 81503 w 607639"/>
              <a:gd name="connsiteY29" fmla="*/ 92584 h 582729"/>
              <a:gd name="connsiteX30" fmla="*/ 93519 w 607639"/>
              <a:gd name="connsiteY30" fmla="*/ 80586 h 582729"/>
              <a:gd name="connsiteX31" fmla="*/ 77079 w 607639"/>
              <a:gd name="connsiteY31" fmla="*/ 23906 h 582729"/>
              <a:gd name="connsiteX32" fmla="*/ 23943 w 607639"/>
              <a:gd name="connsiteY32" fmla="*/ 76874 h 582729"/>
              <a:gd name="connsiteX33" fmla="*/ 23943 w 607639"/>
              <a:gd name="connsiteY33" fmla="*/ 410141 h 582729"/>
              <a:gd name="connsiteX34" fmla="*/ 77079 w 607639"/>
              <a:gd name="connsiteY34" fmla="*/ 463197 h 582729"/>
              <a:gd name="connsiteX35" fmla="*/ 424822 w 607639"/>
              <a:gd name="connsiteY35" fmla="*/ 463197 h 582729"/>
              <a:gd name="connsiteX36" fmla="*/ 432032 w 607639"/>
              <a:gd name="connsiteY36" fmla="*/ 465597 h 582729"/>
              <a:gd name="connsiteX37" fmla="*/ 534655 w 607639"/>
              <a:gd name="connsiteY37" fmla="*/ 542204 h 582729"/>
              <a:gd name="connsiteX38" fmla="*/ 520859 w 607639"/>
              <a:gd name="connsiteY38" fmla="*/ 477594 h 582729"/>
              <a:gd name="connsiteX39" fmla="*/ 523173 w 607639"/>
              <a:gd name="connsiteY39" fmla="*/ 467730 h 582729"/>
              <a:gd name="connsiteX40" fmla="*/ 532252 w 607639"/>
              <a:gd name="connsiteY40" fmla="*/ 463108 h 582729"/>
              <a:gd name="connsiteX41" fmla="*/ 583697 w 607639"/>
              <a:gd name="connsiteY41" fmla="*/ 410141 h 582729"/>
              <a:gd name="connsiteX42" fmla="*/ 583697 w 607639"/>
              <a:gd name="connsiteY42" fmla="*/ 76874 h 582729"/>
              <a:gd name="connsiteX43" fmla="*/ 530561 w 607639"/>
              <a:gd name="connsiteY43" fmla="*/ 23906 h 582729"/>
              <a:gd name="connsiteX44" fmla="*/ 77079 w 607639"/>
              <a:gd name="connsiteY44" fmla="*/ 0 h 582729"/>
              <a:gd name="connsiteX45" fmla="*/ 530561 w 607639"/>
              <a:gd name="connsiteY45" fmla="*/ 0 h 582729"/>
              <a:gd name="connsiteX46" fmla="*/ 607639 w 607639"/>
              <a:gd name="connsiteY46" fmla="*/ 76874 h 582729"/>
              <a:gd name="connsiteX47" fmla="*/ 607639 w 607639"/>
              <a:gd name="connsiteY47" fmla="*/ 410141 h 582729"/>
              <a:gd name="connsiteX48" fmla="*/ 547027 w 607639"/>
              <a:gd name="connsiteY48" fmla="*/ 485326 h 582729"/>
              <a:gd name="connsiteX49" fmla="*/ 564739 w 607639"/>
              <a:gd name="connsiteY49" fmla="*/ 568332 h 582729"/>
              <a:gd name="connsiteX50" fmla="*/ 559398 w 607639"/>
              <a:gd name="connsiteY50" fmla="*/ 580863 h 582729"/>
              <a:gd name="connsiteX51" fmla="*/ 552990 w 607639"/>
              <a:gd name="connsiteY51" fmla="*/ 582729 h 582729"/>
              <a:gd name="connsiteX52" fmla="*/ 545781 w 607639"/>
              <a:gd name="connsiteY52" fmla="*/ 580329 h 582729"/>
              <a:gd name="connsiteX53" fmla="*/ 420906 w 607639"/>
              <a:gd name="connsiteY53" fmla="*/ 487103 h 582729"/>
              <a:gd name="connsiteX54" fmla="*/ 77079 w 607639"/>
              <a:gd name="connsiteY54" fmla="*/ 487103 h 582729"/>
              <a:gd name="connsiteX55" fmla="*/ 0 w 607639"/>
              <a:gd name="connsiteY55" fmla="*/ 410141 h 582729"/>
              <a:gd name="connsiteX56" fmla="*/ 0 w 607639"/>
              <a:gd name="connsiteY56" fmla="*/ 76874 h 582729"/>
              <a:gd name="connsiteX57" fmla="*/ 77079 w 607639"/>
              <a:gd name="connsiteY57" fmla="*/ 0 h 58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7639" h="582729">
                <a:moveTo>
                  <a:pt x="105446" y="361613"/>
                </a:moveTo>
                <a:lnTo>
                  <a:pt x="105446" y="389253"/>
                </a:lnTo>
                <a:lnTo>
                  <a:pt x="508120" y="389253"/>
                </a:lnTo>
                <a:lnTo>
                  <a:pt x="508120" y="361613"/>
                </a:lnTo>
                <a:close/>
                <a:moveTo>
                  <a:pt x="282151" y="183826"/>
                </a:moveTo>
                <a:lnTo>
                  <a:pt x="282151" y="261501"/>
                </a:lnTo>
                <a:lnTo>
                  <a:pt x="349413" y="222663"/>
                </a:lnTo>
                <a:close/>
                <a:moveTo>
                  <a:pt x="264178" y="152809"/>
                </a:moveTo>
                <a:cubicBezTo>
                  <a:pt x="267826" y="150587"/>
                  <a:pt x="272453" y="150587"/>
                  <a:pt x="276100" y="152809"/>
                </a:cubicBezTo>
                <a:lnTo>
                  <a:pt x="379307" y="212265"/>
                </a:lnTo>
                <a:cubicBezTo>
                  <a:pt x="383044" y="214398"/>
                  <a:pt x="385357" y="218397"/>
                  <a:pt x="385357" y="222663"/>
                </a:cubicBezTo>
                <a:cubicBezTo>
                  <a:pt x="385357" y="226929"/>
                  <a:pt x="383044" y="230839"/>
                  <a:pt x="379307" y="232972"/>
                </a:cubicBezTo>
                <a:lnTo>
                  <a:pt x="276100" y="292517"/>
                </a:lnTo>
                <a:cubicBezTo>
                  <a:pt x="274232" y="293584"/>
                  <a:pt x="272186" y="294117"/>
                  <a:pt x="270139" y="294117"/>
                </a:cubicBezTo>
                <a:cubicBezTo>
                  <a:pt x="268093" y="294117"/>
                  <a:pt x="266047" y="293584"/>
                  <a:pt x="264178" y="292517"/>
                </a:cubicBezTo>
                <a:cubicBezTo>
                  <a:pt x="260442" y="290384"/>
                  <a:pt x="258128" y="286474"/>
                  <a:pt x="258128" y="282208"/>
                </a:cubicBezTo>
                <a:lnTo>
                  <a:pt x="258128" y="163118"/>
                </a:lnTo>
                <a:cubicBezTo>
                  <a:pt x="258128" y="158852"/>
                  <a:pt x="260442" y="154942"/>
                  <a:pt x="264178" y="152809"/>
                </a:cubicBezTo>
                <a:close/>
                <a:moveTo>
                  <a:pt x="105446" y="104583"/>
                </a:moveTo>
                <a:lnTo>
                  <a:pt x="105446" y="337705"/>
                </a:lnTo>
                <a:lnTo>
                  <a:pt x="508120" y="337705"/>
                </a:lnTo>
                <a:lnTo>
                  <a:pt x="508120" y="104583"/>
                </a:lnTo>
                <a:close/>
                <a:moveTo>
                  <a:pt x="93519" y="80586"/>
                </a:moveTo>
                <a:lnTo>
                  <a:pt x="520047" y="80586"/>
                </a:lnTo>
                <a:cubicBezTo>
                  <a:pt x="526634" y="80586"/>
                  <a:pt x="532063" y="86007"/>
                  <a:pt x="532063" y="92584"/>
                </a:cubicBezTo>
                <a:lnTo>
                  <a:pt x="532063" y="401163"/>
                </a:lnTo>
                <a:cubicBezTo>
                  <a:pt x="532063" y="407740"/>
                  <a:pt x="526634" y="413161"/>
                  <a:pt x="520047" y="413161"/>
                </a:cubicBezTo>
                <a:lnTo>
                  <a:pt x="93519" y="413161"/>
                </a:lnTo>
                <a:cubicBezTo>
                  <a:pt x="86933" y="413161"/>
                  <a:pt x="81503" y="407740"/>
                  <a:pt x="81503" y="401163"/>
                </a:cubicBezTo>
                <a:lnTo>
                  <a:pt x="81503" y="92584"/>
                </a:lnTo>
                <a:cubicBezTo>
                  <a:pt x="81503" y="86007"/>
                  <a:pt x="86933" y="80586"/>
                  <a:pt x="93519" y="80586"/>
                </a:cubicBezTo>
                <a:close/>
                <a:moveTo>
                  <a:pt x="77079" y="23906"/>
                </a:moveTo>
                <a:cubicBezTo>
                  <a:pt x="47796" y="23906"/>
                  <a:pt x="23943" y="47635"/>
                  <a:pt x="23943" y="76874"/>
                </a:cubicBezTo>
                <a:lnTo>
                  <a:pt x="23943" y="410141"/>
                </a:lnTo>
                <a:cubicBezTo>
                  <a:pt x="23943" y="439380"/>
                  <a:pt x="47796" y="463197"/>
                  <a:pt x="77079" y="463197"/>
                </a:cubicBezTo>
                <a:lnTo>
                  <a:pt x="424822" y="463197"/>
                </a:lnTo>
                <a:cubicBezTo>
                  <a:pt x="427404" y="463197"/>
                  <a:pt x="429985" y="463997"/>
                  <a:pt x="432032" y="465597"/>
                </a:cubicBezTo>
                <a:lnTo>
                  <a:pt x="534655" y="542204"/>
                </a:lnTo>
                <a:lnTo>
                  <a:pt x="520859" y="477594"/>
                </a:lnTo>
                <a:cubicBezTo>
                  <a:pt x="520147" y="474128"/>
                  <a:pt x="520948" y="470485"/>
                  <a:pt x="523173" y="467730"/>
                </a:cubicBezTo>
                <a:cubicBezTo>
                  <a:pt x="525309" y="464975"/>
                  <a:pt x="528692" y="463286"/>
                  <a:pt x="532252" y="463108"/>
                </a:cubicBezTo>
                <a:cubicBezTo>
                  <a:pt x="561089" y="462220"/>
                  <a:pt x="583697" y="439024"/>
                  <a:pt x="583697" y="410141"/>
                </a:cubicBezTo>
                <a:lnTo>
                  <a:pt x="583697" y="76874"/>
                </a:lnTo>
                <a:cubicBezTo>
                  <a:pt x="583697" y="47635"/>
                  <a:pt x="559843" y="23906"/>
                  <a:pt x="530561" y="23906"/>
                </a:cubicBezTo>
                <a:close/>
                <a:moveTo>
                  <a:pt x="77079" y="0"/>
                </a:moveTo>
                <a:lnTo>
                  <a:pt x="530561" y="0"/>
                </a:lnTo>
                <a:cubicBezTo>
                  <a:pt x="573016" y="0"/>
                  <a:pt x="607639" y="34482"/>
                  <a:pt x="607639" y="76874"/>
                </a:cubicBezTo>
                <a:lnTo>
                  <a:pt x="607639" y="410141"/>
                </a:lnTo>
                <a:cubicBezTo>
                  <a:pt x="607639" y="447200"/>
                  <a:pt x="581917" y="477861"/>
                  <a:pt x="547027" y="485326"/>
                </a:cubicBezTo>
                <a:lnTo>
                  <a:pt x="564739" y="568332"/>
                </a:lnTo>
                <a:cubicBezTo>
                  <a:pt x="565718" y="573131"/>
                  <a:pt x="563671" y="578197"/>
                  <a:pt x="559398" y="580863"/>
                </a:cubicBezTo>
                <a:cubicBezTo>
                  <a:pt x="557440" y="582107"/>
                  <a:pt x="555215" y="582729"/>
                  <a:pt x="552990" y="582729"/>
                </a:cubicBezTo>
                <a:cubicBezTo>
                  <a:pt x="550498" y="582729"/>
                  <a:pt x="547917" y="581929"/>
                  <a:pt x="545781" y="580329"/>
                </a:cubicBezTo>
                <a:lnTo>
                  <a:pt x="420906" y="487103"/>
                </a:lnTo>
                <a:lnTo>
                  <a:pt x="77079" y="487103"/>
                </a:lnTo>
                <a:cubicBezTo>
                  <a:pt x="34534" y="487103"/>
                  <a:pt x="0" y="452621"/>
                  <a:pt x="0" y="410141"/>
                </a:cubicBezTo>
                <a:lnTo>
                  <a:pt x="0" y="76874"/>
                </a:lnTo>
                <a:cubicBezTo>
                  <a:pt x="0" y="34482"/>
                  <a:pt x="34534" y="0"/>
                  <a:pt x="77079" y="0"/>
                </a:cubicBezTo>
                <a:close/>
              </a:path>
            </a:pathLst>
          </a:custGeom>
          <a:solidFill>
            <a:schemeClr val="accent1"/>
          </a:solidFill>
          <a:ln>
            <a:noFill/>
          </a:ln>
        </p:spPr>
      </p:sp>
      <p:sp>
        <p:nvSpPr>
          <p:cNvPr id="32" name="îṡḷïḓe"/>
          <p:cNvSpPr txBox="1"/>
          <p:nvPr/>
        </p:nvSpPr>
        <p:spPr bwMode="auto">
          <a:xfrm>
            <a:off x="2450029" y="5539791"/>
            <a:ext cx="2108063"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rmAutofit/>
          </a:bodyPr>
          <a:lstStyle/>
          <a:p>
            <a:pPr>
              <a:spcBef>
                <a:spcPct val="0"/>
              </a:spcBef>
            </a:pPr>
            <a:r>
              <a:rPr lang="en-US" altLang="zh-CN" sz="1600" b="1" dirty="0">
                <a:solidFill>
                  <a:schemeClr val="accent2"/>
                </a:solidFill>
                <a:latin typeface="微软雅黑" panose="020B0503020204020204" pitchFamily="34" charset="-122"/>
                <a:ea typeface="微软雅黑" panose="020B0503020204020204" pitchFamily="34" charset="-122"/>
              </a:rPr>
              <a:t>PBR</a:t>
            </a:r>
            <a:r>
              <a:rPr lang="zh-CN" altLang="en-US" sz="1600" b="1" dirty="0">
                <a:solidFill>
                  <a:schemeClr val="accent2"/>
                </a:solidFill>
                <a:latin typeface="微软雅黑" panose="020B0503020204020204" pitchFamily="34" charset="-122"/>
                <a:ea typeface="微软雅黑" panose="020B0503020204020204" pitchFamily="34" charset="-122"/>
              </a:rPr>
              <a:t>材质的支持</a:t>
            </a:r>
            <a:endParaRPr lang="zh-CN" altLang="en-US" sz="1600" b="1" dirty="0">
              <a:solidFill>
                <a:schemeClr val="accent2"/>
              </a:solidFill>
              <a:latin typeface="微软雅黑" panose="020B0503020204020204" pitchFamily="34" charset="-122"/>
              <a:ea typeface="微软雅黑" panose="020B0503020204020204" pitchFamily="34" charset="-122"/>
            </a:endParaRPr>
          </a:p>
        </p:txBody>
      </p:sp>
      <p:sp>
        <p:nvSpPr>
          <p:cNvPr id="33" name="video-player_182178"/>
          <p:cNvSpPr>
            <a:spLocks noChangeAspect="1"/>
          </p:cNvSpPr>
          <p:nvPr/>
        </p:nvSpPr>
        <p:spPr bwMode="auto">
          <a:xfrm>
            <a:off x="1876541" y="5500013"/>
            <a:ext cx="365665" cy="381082"/>
          </a:xfrm>
          <a:custGeom>
            <a:avLst/>
            <a:gdLst>
              <a:gd name="T0" fmla="*/ 324 w 1123"/>
              <a:gd name="T1" fmla="*/ 14 h 1172"/>
              <a:gd name="T2" fmla="*/ 376 w 1123"/>
              <a:gd name="T3" fmla="*/ 14 h 1172"/>
              <a:gd name="T4" fmla="*/ 563 w 1123"/>
              <a:gd name="T5" fmla="*/ 400 h 1172"/>
              <a:gd name="T6" fmla="*/ 361 w 1123"/>
              <a:gd name="T7" fmla="*/ 82 h 1172"/>
              <a:gd name="T8" fmla="*/ 217 w 1123"/>
              <a:gd name="T9" fmla="*/ 586 h 1172"/>
              <a:gd name="T10" fmla="*/ 239 w 1123"/>
              <a:gd name="T11" fmla="*/ 624 h 1172"/>
              <a:gd name="T12" fmla="*/ 356 w 1123"/>
              <a:gd name="T13" fmla="*/ 637 h 1172"/>
              <a:gd name="T14" fmla="*/ 369 w 1123"/>
              <a:gd name="T15" fmla="*/ 676 h 1172"/>
              <a:gd name="T16" fmla="*/ 343 w 1123"/>
              <a:gd name="T17" fmla="*/ 676 h 1172"/>
              <a:gd name="T18" fmla="*/ 2 w 1123"/>
              <a:gd name="T19" fmla="*/ 579 h 1172"/>
              <a:gd name="T20" fmla="*/ 418 w 1123"/>
              <a:gd name="T21" fmla="*/ 554 h 1172"/>
              <a:gd name="T22" fmla="*/ 762 w 1123"/>
              <a:gd name="T23" fmla="*/ 366 h 1172"/>
              <a:gd name="T24" fmla="*/ 1114 w 1123"/>
              <a:gd name="T25" fmla="*/ 530 h 1172"/>
              <a:gd name="T26" fmla="*/ 1116 w 1123"/>
              <a:gd name="T27" fmla="*/ 531 h 1172"/>
              <a:gd name="T28" fmla="*/ 1118 w 1123"/>
              <a:gd name="T29" fmla="*/ 533 h 1172"/>
              <a:gd name="T30" fmla="*/ 1120 w 1123"/>
              <a:gd name="T31" fmla="*/ 536 h 1172"/>
              <a:gd name="T32" fmla="*/ 1122 w 1123"/>
              <a:gd name="T33" fmla="*/ 539 h 1172"/>
              <a:gd name="T34" fmla="*/ 1123 w 1123"/>
              <a:gd name="T35" fmla="*/ 543 h 1172"/>
              <a:gd name="T36" fmla="*/ 1123 w 1123"/>
              <a:gd name="T37" fmla="*/ 543 h 1172"/>
              <a:gd name="T38" fmla="*/ 1115 w 1123"/>
              <a:gd name="T39" fmla="*/ 991 h 1172"/>
              <a:gd name="T40" fmla="*/ 778 w 1123"/>
              <a:gd name="T41" fmla="*/ 1172 h 1172"/>
              <a:gd name="T42" fmla="*/ 767 w 1123"/>
              <a:gd name="T43" fmla="*/ 1167 h 1172"/>
              <a:gd name="T44" fmla="*/ 760 w 1123"/>
              <a:gd name="T45" fmla="*/ 1165 h 1172"/>
              <a:gd name="T46" fmla="*/ 419 w 1123"/>
              <a:gd name="T47" fmla="*/ 977 h 1172"/>
              <a:gd name="T48" fmla="*/ 418 w 1123"/>
              <a:gd name="T49" fmla="*/ 554 h 1172"/>
              <a:gd name="T50" fmla="*/ 793 w 1123"/>
              <a:gd name="T51" fmla="*/ 1133 h 1172"/>
              <a:gd name="T52" fmla="*/ 1093 w 1123"/>
              <a:gd name="T53" fmla="*/ 568 h 1172"/>
              <a:gd name="T54" fmla="*/ 793 w 1123"/>
              <a:gd name="T55" fmla="*/ 1133 h 1172"/>
              <a:gd name="T56" fmla="*/ 1074 w 1123"/>
              <a:gd name="T57" fmla="*/ 545 h 1172"/>
              <a:gd name="T58" fmla="*/ 465 w 1123"/>
              <a:gd name="T59" fmla="*/ 554 h 1172"/>
              <a:gd name="T60" fmla="*/ 611 w 1123"/>
              <a:gd name="T61" fmla="*/ 160 h 1172"/>
              <a:gd name="T62" fmla="*/ 666 w 1123"/>
              <a:gd name="T63" fmla="*/ 223 h 1172"/>
              <a:gd name="T64" fmla="*/ 700 w 1123"/>
              <a:gd name="T65" fmla="*/ 209 h 1172"/>
              <a:gd name="T66" fmla="*/ 675 w 1123"/>
              <a:gd name="T67" fmla="*/ 177 h 1172"/>
              <a:gd name="T68" fmla="*/ 970 w 1123"/>
              <a:gd name="T69" fmla="*/ 346 h 1172"/>
              <a:gd name="T70" fmla="*/ 997 w 1123"/>
              <a:gd name="T71" fmla="*/ 356 h 1172"/>
              <a:gd name="T72" fmla="*/ 711 w 1123"/>
              <a:gd name="T73" fmla="*/ 135 h 1172"/>
              <a:gd name="T74" fmla="*/ 694 w 1123"/>
              <a:gd name="T75" fmla="*/ 126 h 1172"/>
              <a:gd name="T76" fmla="*/ 694 w 1123"/>
              <a:gd name="T77" fmla="*/ 97 h 1172"/>
              <a:gd name="T78" fmla="*/ 617 w 1123"/>
              <a:gd name="T79" fmla="*/ 146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23" h="1172">
                <a:moveTo>
                  <a:pt x="5" y="559"/>
                </a:moveTo>
                <a:lnTo>
                  <a:pt x="324" y="14"/>
                </a:lnTo>
                <a:cubicBezTo>
                  <a:pt x="330" y="5"/>
                  <a:pt x="339" y="0"/>
                  <a:pt x="350" y="0"/>
                </a:cubicBezTo>
                <a:cubicBezTo>
                  <a:pt x="361" y="0"/>
                  <a:pt x="371" y="5"/>
                  <a:pt x="376" y="14"/>
                </a:cubicBezTo>
                <a:lnTo>
                  <a:pt x="593" y="384"/>
                </a:lnTo>
                <a:lnTo>
                  <a:pt x="563" y="400"/>
                </a:lnTo>
                <a:lnTo>
                  <a:pt x="391" y="96"/>
                </a:lnTo>
                <a:cubicBezTo>
                  <a:pt x="385" y="86"/>
                  <a:pt x="373" y="80"/>
                  <a:pt x="361" y="82"/>
                </a:cubicBezTo>
                <a:cubicBezTo>
                  <a:pt x="349" y="83"/>
                  <a:pt x="339" y="92"/>
                  <a:pt x="336" y="104"/>
                </a:cubicBezTo>
                <a:lnTo>
                  <a:pt x="217" y="586"/>
                </a:lnTo>
                <a:cubicBezTo>
                  <a:pt x="214" y="594"/>
                  <a:pt x="215" y="602"/>
                  <a:pt x="220" y="609"/>
                </a:cubicBezTo>
                <a:cubicBezTo>
                  <a:pt x="224" y="616"/>
                  <a:pt x="231" y="622"/>
                  <a:pt x="239" y="624"/>
                </a:cubicBezTo>
                <a:cubicBezTo>
                  <a:pt x="277" y="632"/>
                  <a:pt x="317" y="637"/>
                  <a:pt x="356" y="637"/>
                </a:cubicBezTo>
                <a:lnTo>
                  <a:pt x="356" y="637"/>
                </a:lnTo>
                <a:cubicBezTo>
                  <a:pt x="360" y="637"/>
                  <a:pt x="364" y="637"/>
                  <a:pt x="368" y="637"/>
                </a:cubicBezTo>
                <a:lnTo>
                  <a:pt x="369" y="676"/>
                </a:lnTo>
                <a:cubicBezTo>
                  <a:pt x="360" y="676"/>
                  <a:pt x="351" y="676"/>
                  <a:pt x="343" y="676"/>
                </a:cubicBezTo>
                <a:lnTo>
                  <a:pt x="343" y="676"/>
                </a:lnTo>
                <a:cubicBezTo>
                  <a:pt x="228" y="676"/>
                  <a:pt x="118" y="649"/>
                  <a:pt x="16" y="596"/>
                </a:cubicBezTo>
                <a:cubicBezTo>
                  <a:pt x="9" y="592"/>
                  <a:pt x="4" y="586"/>
                  <a:pt x="2" y="579"/>
                </a:cubicBezTo>
                <a:cubicBezTo>
                  <a:pt x="0" y="572"/>
                  <a:pt x="1" y="565"/>
                  <a:pt x="5" y="559"/>
                </a:cubicBezTo>
                <a:close/>
                <a:moveTo>
                  <a:pt x="418" y="554"/>
                </a:moveTo>
                <a:cubicBezTo>
                  <a:pt x="418" y="548"/>
                  <a:pt x="421" y="543"/>
                  <a:pt x="426" y="541"/>
                </a:cubicBezTo>
                <a:lnTo>
                  <a:pt x="762" y="366"/>
                </a:lnTo>
                <a:cubicBezTo>
                  <a:pt x="766" y="364"/>
                  <a:pt x="770" y="364"/>
                  <a:pt x="774" y="365"/>
                </a:cubicBezTo>
                <a:lnTo>
                  <a:pt x="1114" y="530"/>
                </a:lnTo>
                <a:cubicBezTo>
                  <a:pt x="1114" y="530"/>
                  <a:pt x="1114" y="530"/>
                  <a:pt x="1115" y="530"/>
                </a:cubicBezTo>
                <a:cubicBezTo>
                  <a:pt x="1115" y="530"/>
                  <a:pt x="1115" y="531"/>
                  <a:pt x="1116" y="531"/>
                </a:cubicBezTo>
                <a:cubicBezTo>
                  <a:pt x="1116" y="531"/>
                  <a:pt x="1116" y="531"/>
                  <a:pt x="1116" y="531"/>
                </a:cubicBezTo>
                <a:cubicBezTo>
                  <a:pt x="1117" y="532"/>
                  <a:pt x="1117" y="532"/>
                  <a:pt x="1118" y="533"/>
                </a:cubicBezTo>
                <a:cubicBezTo>
                  <a:pt x="1118" y="533"/>
                  <a:pt x="1119" y="534"/>
                  <a:pt x="1119" y="534"/>
                </a:cubicBezTo>
                <a:cubicBezTo>
                  <a:pt x="1120" y="535"/>
                  <a:pt x="1120" y="535"/>
                  <a:pt x="1120" y="536"/>
                </a:cubicBezTo>
                <a:cubicBezTo>
                  <a:pt x="1121" y="536"/>
                  <a:pt x="1121" y="537"/>
                  <a:pt x="1121" y="538"/>
                </a:cubicBezTo>
                <a:cubicBezTo>
                  <a:pt x="1122" y="538"/>
                  <a:pt x="1122" y="539"/>
                  <a:pt x="1122" y="539"/>
                </a:cubicBezTo>
                <a:cubicBezTo>
                  <a:pt x="1122" y="540"/>
                  <a:pt x="1122" y="541"/>
                  <a:pt x="1122" y="541"/>
                </a:cubicBezTo>
                <a:cubicBezTo>
                  <a:pt x="1123" y="542"/>
                  <a:pt x="1123" y="542"/>
                  <a:pt x="1123" y="543"/>
                </a:cubicBezTo>
                <a:cubicBezTo>
                  <a:pt x="1123" y="543"/>
                  <a:pt x="1123" y="543"/>
                  <a:pt x="1123" y="543"/>
                </a:cubicBezTo>
                <a:cubicBezTo>
                  <a:pt x="1123" y="543"/>
                  <a:pt x="1123" y="543"/>
                  <a:pt x="1123" y="543"/>
                </a:cubicBezTo>
                <a:lnTo>
                  <a:pt x="1123" y="978"/>
                </a:lnTo>
                <a:cubicBezTo>
                  <a:pt x="1123" y="984"/>
                  <a:pt x="1120" y="989"/>
                  <a:pt x="1115" y="991"/>
                </a:cubicBezTo>
                <a:lnTo>
                  <a:pt x="785" y="1170"/>
                </a:lnTo>
                <a:cubicBezTo>
                  <a:pt x="783" y="1171"/>
                  <a:pt x="781" y="1172"/>
                  <a:pt x="778" y="1172"/>
                </a:cubicBezTo>
                <a:cubicBezTo>
                  <a:pt x="776" y="1172"/>
                  <a:pt x="773" y="1171"/>
                  <a:pt x="771" y="1170"/>
                </a:cubicBezTo>
                <a:cubicBezTo>
                  <a:pt x="770" y="1169"/>
                  <a:pt x="768" y="1168"/>
                  <a:pt x="767" y="1167"/>
                </a:cubicBezTo>
                <a:lnTo>
                  <a:pt x="767" y="1167"/>
                </a:lnTo>
                <a:cubicBezTo>
                  <a:pt x="765" y="1167"/>
                  <a:pt x="763" y="1166"/>
                  <a:pt x="760" y="1165"/>
                </a:cubicBezTo>
                <a:lnTo>
                  <a:pt x="426" y="990"/>
                </a:lnTo>
                <a:cubicBezTo>
                  <a:pt x="422" y="988"/>
                  <a:pt x="419" y="983"/>
                  <a:pt x="419" y="977"/>
                </a:cubicBezTo>
                <a:lnTo>
                  <a:pt x="417" y="559"/>
                </a:lnTo>
                <a:cubicBezTo>
                  <a:pt x="417" y="557"/>
                  <a:pt x="417" y="556"/>
                  <a:pt x="418" y="554"/>
                </a:cubicBezTo>
                <a:cubicBezTo>
                  <a:pt x="418" y="554"/>
                  <a:pt x="418" y="554"/>
                  <a:pt x="418" y="554"/>
                </a:cubicBezTo>
                <a:close/>
                <a:moveTo>
                  <a:pt x="793" y="1133"/>
                </a:moveTo>
                <a:lnTo>
                  <a:pt x="1093" y="970"/>
                </a:lnTo>
                <a:lnTo>
                  <a:pt x="1093" y="568"/>
                </a:lnTo>
                <a:lnTo>
                  <a:pt x="793" y="736"/>
                </a:lnTo>
                <a:lnTo>
                  <a:pt x="793" y="1133"/>
                </a:lnTo>
                <a:close/>
                <a:moveTo>
                  <a:pt x="778" y="710"/>
                </a:moveTo>
                <a:lnTo>
                  <a:pt x="1074" y="545"/>
                </a:lnTo>
                <a:lnTo>
                  <a:pt x="769" y="395"/>
                </a:lnTo>
                <a:lnTo>
                  <a:pt x="465" y="554"/>
                </a:lnTo>
                <a:lnTo>
                  <a:pt x="778" y="710"/>
                </a:lnTo>
                <a:close/>
                <a:moveTo>
                  <a:pt x="611" y="160"/>
                </a:moveTo>
                <a:cubicBezTo>
                  <a:pt x="611" y="166"/>
                  <a:pt x="613" y="171"/>
                  <a:pt x="617" y="174"/>
                </a:cubicBezTo>
                <a:lnTo>
                  <a:pt x="666" y="223"/>
                </a:lnTo>
                <a:cubicBezTo>
                  <a:pt x="673" y="231"/>
                  <a:pt x="686" y="231"/>
                  <a:pt x="694" y="223"/>
                </a:cubicBezTo>
                <a:cubicBezTo>
                  <a:pt x="698" y="220"/>
                  <a:pt x="700" y="215"/>
                  <a:pt x="700" y="209"/>
                </a:cubicBezTo>
                <a:cubicBezTo>
                  <a:pt x="700" y="204"/>
                  <a:pt x="698" y="199"/>
                  <a:pt x="694" y="195"/>
                </a:cubicBezTo>
                <a:lnTo>
                  <a:pt x="675" y="177"/>
                </a:lnTo>
                <a:cubicBezTo>
                  <a:pt x="687" y="175"/>
                  <a:pt x="699" y="174"/>
                  <a:pt x="711" y="174"/>
                </a:cubicBezTo>
                <a:cubicBezTo>
                  <a:pt x="891" y="174"/>
                  <a:pt x="969" y="345"/>
                  <a:pt x="970" y="346"/>
                </a:cubicBezTo>
                <a:cubicBezTo>
                  <a:pt x="973" y="353"/>
                  <a:pt x="981" y="358"/>
                  <a:pt x="989" y="358"/>
                </a:cubicBezTo>
                <a:cubicBezTo>
                  <a:pt x="991" y="358"/>
                  <a:pt x="994" y="357"/>
                  <a:pt x="997" y="356"/>
                </a:cubicBezTo>
                <a:cubicBezTo>
                  <a:pt x="1007" y="352"/>
                  <a:pt x="1011" y="340"/>
                  <a:pt x="1007" y="330"/>
                </a:cubicBezTo>
                <a:cubicBezTo>
                  <a:pt x="1006" y="328"/>
                  <a:pt x="916" y="135"/>
                  <a:pt x="711" y="135"/>
                </a:cubicBezTo>
                <a:cubicBezTo>
                  <a:pt x="702" y="135"/>
                  <a:pt x="693" y="135"/>
                  <a:pt x="684" y="136"/>
                </a:cubicBezTo>
                <a:lnTo>
                  <a:pt x="694" y="126"/>
                </a:lnTo>
                <a:cubicBezTo>
                  <a:pt x="698" y="122"/>
                  <a:pt x="700" y="117"/>
                  <a:pt x="700" y="111"/>
                </a:cubicBezTo>
                <a:cubicBezTo>
                  <a:pt x="700" y="106"/>
                  <a:pt x="698" y="101"/>
                  <a:pt x="694" y="97"/>
                </a:cubicBezTo>
                <a:cubicBezTo>
                  <a:pt x="686" y="90"/>
                  <a:pt x="673" y="90"/>
                  <a:pt x="666" y="97"/>
                </a:cubicBezTo>
                <a:lnTo>
                  <a:pt x="617" y="146"/>
                </a:lnTo>
                <a:cubicBezTo>
                  <a:pt x="613" y="150"/>
                  <a:pt x="611" y="155"/>
                  <a:pt x="611" y="160"/>
                </a:cubicBezTo>
                <a:close/>
              </a:path>
            </a:pathLst>
          </a:custGeom>
          <a:solidFill>
            <a:schemeClr val="accent2"/>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微软雅黑" panose="020B0503020204020204" pitchFamily="34" charset="-122"/>
              <a:ea typeface="微软雅黑" panose="020B0503020204020204" pitchFamily="34" charset="-122"/>
            </a:endParaRPr>
          </a:p>
        </p:txBody>
      </p:sp>
      <p:sp>
        <p:nvSpPr>
          <p:cNvPr id="35" name="ïŝḻiḑê"/>
          <p:cNvSpPr txBox="1"/>
          <p:nvPr/>
        </p:nvSpPr>
        <p:spPr bwMode="auto">
          <a:xfrm>
            <a:off x="2450028" y="6066488"/>
            <a:ext cx="2108063" cy="412880"/>
          </a:xfrm>
          <a:prstGeom prst="rect">
            <a:avLst/>
          </a:prstGeom>
          <a:noFill/>
          <a:ln>
            <a:noFill/>
          </a:ln>
        </p:spPr>
        <p:txBody>
          <a:bodyPr wrap="none" lIns="90000" tIns="46800" rIns="90000" bIns="46800">
            <a:normAutofit/>
          </a:bodyPr>
          <a:lstStyle/>
          <a:p>
            <a:pPr>
              <a:spcBef>
                <a:spcPct val="0"/>
              </a:spcBef>
            </a:pPr>
            <a:r>
              <a:rPr lang="en-US" altLang="zh-CN" sz="1600" b="1" dirty="0">
                <a:solidFill>
                  <a:srgbClr val="3CB3B1"/>
                </a:solidFill>
                <a:latin typeface="微软雅黑" panose="020B0503020204020204" pitchFamily="34" charset="-122"/>
                <a:ea typeface="微软雅黑" panose="020B0503020204020204" pitchFamily="34" charset="-122"/>
              </a:rPr>
              <a:t>IBL</a:t>
            </a:r>
            <a:r>
              <a:rPr lang="zh-CN" altLang="en-US" sz="1600" b="1" dirty="0">
                <a:solidFill>
                  <a:srgbClr val="3CB3B1"/>
                </a:solidFill>
                <a:latin typeface="微软雅黑" panose="020B0503020204020204" pitchFamily="34" charset="-122"/>
                <a:ea typeface="微软雅黑" panose="020B0503020204020204" pitchFamily="34" charset="-122"/>
              </a:rPr>
              <a:t>环境贴图的支持</a:t>
            </a:r>
            <a:endParaRPr lang="zh-CN" altLang="en-US" sz="1600" b="1" dirty="0">
              <a:solidFill>
                <a:srgbClr val="3CB3B1"/>
              </a:solidFill>
              <a:latin typeface="微软雅黑" panose="020B0503020204020204" pitchFamily="34" charset="-122"/>
              <a:ea typeface="微软雅黑" panose="020B0503020204020204" pitchFamily="34" charset="-122"/>
            </a:endParaRPr>
          </a:p>
        </p:txBody>
      </p:sp>
      <p:sp>
        <p:nvSpPr>
          <p:cNvPr id="36" name="video-player_182178"/>
          <p:cNvSpPr>
            <a:spLocks noChangeAspect="1"/>
          </p:cNvSpPr>
          <p:nvPr/>
        </p:nvSpPr>
        <p:spPr bwMode="auto">
          <a:xfrm>
            <a:off x="1901994" y="6032438"/>
            <a:ext cx="354391" cy="353857"/>
          </a:xfrm>
          <a:custGeom>
            <a:avLst/>
            <a:gdLst>
              <a:gd name="connsiteX0" fmla="*/ 186857 w 609614"/>
              <a:gd name="connsiteY0" fmla="*/ 540031 h 608697"/>
              <a:gd name="connsiteX1" fmla="*/ 186857 w 609614"/>
              <a:gd name="connsiteY1" fmla="*/ 589091 h 608697"/>
              <a:gd name="connsiteX2" fmla="*/ 422849 w 609614"/>
              <a:gd name="connsiteY2" fmla="*/ 589091 h 608697"/>
              <a:gd name="connsiteX3" fmla="*/ 422849 w 609614"/>
              <a:gd name="connsiteY3" fmla="*/ 540031 h 608697"/>
              <a:gd name="connsiteX4" fmla="*/ 19635 w 609614"/>
              <a:gd name="connsiteY4" fmla="*/ 471273 h 608697"/>
              <a:gd name="connsiteX5" fmla="*/ 19635 w 609614"/>
              <a:gd name="connsiteY5" fmla="*/ 490879 h 608697"/>
              <a:gd name="connsiteX6" fmla="*/ 49134 w 609614"/>
              <a:gd name="connsiteY6" fmla="*/ 520333 h 608697"/>
              <a:gd name="connsiteX7" fmla="*/ 560480 w 609614"/>
              <a:gd name="connsiteY7" fmla="*/ 520333 h 608697"/>
              <a:gd name="connsiteX8" fmla="*/ 589979 w 609614"/>
              <a:gd name="connsiteY8" fmla="*/ 490879 h 608697"/>
              <a:gd name="connsiteX9" fmla="*/ 589979 w 609614"/>
              <a:gd name="connsiteY9" fmla="*/ 471273 h 608697"/>
              <a:gd name="connsiteX10" fmla="*/ 550599 w 609614"/>
              <a:gd name="connsiteY10" fmla="*/ 382888 h 608697"/>
              <a:gd name="connsiteX11" fmla="*/ 570309 w 609614"/>
              <a:gd name="connsiteY11" fmla="*/ 382888 h 608697"/>
              <a:gd name="connsiteX12" fmla="*/ 570309 w 609614"/>
              <a:gd name="connsiteY12" fmla="*/ 432002 h 608697"/>
              <a:gd name="connsiteX13" fmla="*/ 521125 w 609614"/>
              <a:gd name="connsiteY13" fmla="*/ 432002 h 608697"/>
              <a:gd name="connsiteX14" fmla="*/ 521125 w 609614"/>
              <a:gd name="connsiteY14" fmla="*/ 412375 h 608697"/>
              <a:gd name="connsiteX15" fmla="*/ 550599 w 609614"/>
              <a:gd name="connsiteY15" fmla="*/ 412375 h 608697"/>
              <a:gd name="connsiteX16" fmla="*/ 39375 w 609614"/>
              <a:gd name="connsiteY16" fmla="*/ 382888 h 608697"/>
              <a:gd name="connsiteX17" fmla="*/ 59002 w 609614"/>
              <a:gd name="connsiteY17" fmla="*/ 382888 h 608697"/>
              <a:gd name="connsiteX18" fmla="*/ 59002 w 609614"/>
              <a:gd name="connsiteY18" fmla="*/ 412375 h 608697"/>
              <a:gd name="connsiteX19" fmla="*/ 88488 w 609614"/>
              <a:gd name="connsiteY19" fmla="*/ 412375 h 608697"/>
              <a:gd name="connsiteX20" fmla="*/ 88488 w 609614"/>
              <a:gd name="connsiteY20" fmla="*/ 432002 h 608697"/>
              <a:gd name="connsiteX21" fmla="*/ 39375 w 609614"/>
              <a:gd name="connsiteY21" fmla="*/ 432002 h 608697"/>
              <a:gd name="connsiteX22" fmla="*/ 363851 w 609614"/>
              <a:gd name="connsiteY22" fmla="*/ 373060 h 608697"/>
              <a:gd name="connsiteX23" fmla="*/ 344123 w 609614"/>
              <a:gd name="connsiteY23" fmla="*/ 392758 h 608697"/>
              <a:gd name="connsiteX24" fmla="*/ 363851 w 609614"/>
              <a:gd name="connsiteY24" fmla="*/ 412364 h 608697"/>
              <a:gd name="connsiteX25" fmla="*/ 383486 w 609614"/>
              <a:gd name="connsiteY25" fmla="*/ 392758 h 608697"/>
              <a:gd name="connsiteX26" fmla="*/ 363851 w 609614"/>
              <a:gd name="connsiteY26" fmla="*/ 373060 h 608697"/>
              <a:gd name="connsiteX27" fmla="*/ 127859 w 609614"/>
              <a:gd name="connsiteY27" fmla="*/ 304395 h 608697"/>
              <a:gd name="connsiteX28" fmla="*/ 108132 w 609614"/>
              <a:gd name="connsiteY28" fmla="*/ 324000 h 608697"/>
              <a:gd name="connsiteX29" fmla="*/ 127859 w 609614"/>
              <a:gd name="connsiteY29" fmla="*/ 343606 h 608697"/>
              <a:gd name="connsiteX30" fmla="*/ 147494 w 609614"/>
              <a:gd name="connsiteY30" fmla="*/ 324000 h 608697"/>
              <a:gd name="connsiteX31" fmla="*/ 127859 w 609614"/>
              <a:gd name="connsiteY31" fmla="*/ 304395 h 608697"/>
              <a:gd name="connsiteX32" fmla="*/ 481846 w 609614"/>
              <a:gd name="connsiteY32" fmla="*/ 294546 h 608697"/>
              <a:gd name="connsiteX33" fmla="*/ 462119 w 609614"/>
              <a:gd name="connsiteY33" fmla="*/ 314151 h 608697"/>
              <a:gd name="connsiteX34" fmla="*/ 481846 w 609614"/>
              <a:gd name="connsiteY34" fmla="*/ 333849 h 608697"/>
              <a:gd name="connsiteX35" fmla="*/ 501482 w 609614"/>
              <a:gd name="connsiteY35" fmla="*/ 314151 h 608697"/>
              <a:gd name="connsiteX36" fmla="*/ 481846 w 609614"/>
              <a:gd name="connsiteY36" fmla="*/ 294546 h 608697"/>
              <a:gd name="connsiteX37" fmla="*/ 373622 w 609614"/>
              <a:gd name="connsiteY37" fmla="*/ 292705 h 608697"/>
              <a:gd name="connsiteX38" fmla="*/ 373622 w 609614"/>
              <a:gd name="connsiteY38" fmla="*/ 354835 h 608697"/>
              <a:gd name="connsiteX39" fmla="*/ 385698 w 609614"/>
              <a:gd name="connsiteY39" fmla="*/ 360174 h 608697"/>
              <a:gd name="connsiteX40" fmla="*/ 443867 w 609614"/>
              <a:gd name="connsiteY40" fmla="*/ 323816 h 608697"/>
              <a:gd name="connsiteX41" fmla="*/ 442484 w 609614"/>
              <a:gd name="connsiteY41" fmla="*/ 314151 h 608697"/>
              <a:gd name="connsiteX42" fmla="*/ 442760 w 609614"/>
              <a:gd name="connsiteY42" fmla="*/ 311942 h 608697"/>
              <a:gd name="connsiteX43" fmla="*/ 278949 w 609614"/>
              <a:gd name="connsiteY43" fmla="*/ 266472 h 608697"/>
              <a:gd name="connsiteX44" fmla="*/ 245855 w 609614"/>
              <a:gd name="connsiteY44" fmla="*/ 284697 h 608697"/>
              <a:gd name="connsiteX45" fmla="*/ 217278 w 609614"/>
              <a:gd name="connsiteY45" fmla="*/ 272363 h 608697"/>
              <a:gd name="connsiteX46" fmla="*/ 162797 w 609614"/>
              <a:gd name="connsiteY46" fmla="*/ 306420 h 608697"/>
              <a:gd name="connsiteX47" fmla="*/ 167130 w 609614"/>
              <a:gd name="connsiteY47" fmla="*/ 324000 h 608697"/>
              <a:gd name="connsiteX48" fmla="*/ 166945 w 609614"/>
              <a:gd name="connsiteY48" fmla="*/ 326301 h 608697"/>
              <a:gd name="connsiteX49" fmla="*/ 330757 w 609614"/>
              <a:gd name="connsiteY49" fmla="*/ 371680 h 608697"/>
              <a:gd name="connsiteX50" fmla="*/ 353987 w 609614"/>
              <a:gd name="connsiteY50" fmla="*/ 354835 h 608697"/>
              <a:gd name="connsiteX51" fmla="*/ 353987 w 609614"/>
              <a:gd name="connsiteY51" fmla="*/ 287274 h 608697"/>
              <a:gd name="connsiteX52" fmla="*/ 245855 w 609614"/>
              <a:gd name="connsiteY52" fmla="*/ 225788 h 608697"/>
              <a:gd name="connsiteX53" fmla="*/ 226128 w 609614"/>
              <a:gd name="connsiteY53" fmla="*/ 245485 h 608697"/>
              <a:gd name="connsiteX54" fmla="*/ 245855 w 609614"/>
              <a:gd name="connsiteY54" fmla="*/ 265091 h 608697"/>
              <a:gd name="connsiteX55" fmla="*/ 265490 w 609614"/>
              <a:gd name="connsiteY55" fmla="*/ 245485 h 608697"/>
              <a:gd name="connsiteX56" fmla="*/ 245855 w 609614"/>
              <a:gd name="connsiteY56" fmla="*/ 225788 h 608697"/>
              <a:gd name="connsiteX57" fmla="*/ 521125 w 609614"/>
              <a:gd name="connsiteY57" fmla="*/ 186575 h 608697"/>
              <a:gd name="connsiteX58" fmla="*/ 570309 w 609614"/>
              <a:gd name="connsiteY58" fmla="*/ 186575 h 608697"/>
              <a:gd name="connsiteX59" fmla="*/ 570309 w 609614"/>
              <a:gd name="connsiteY59" fmla="*/ 235618 h 608697"/>
              <a:gd name="connsiteX60" fmla="*/ 550599 w 609614"/>
              <a:gd name="connsiteY60" fmla="*/ 235618 h 608697"/>
              <a:gd name="connsiteX61" fmla="*/ 550599 w 609614"/>
              <a:gd name="connsiteY61" fmla="*/ 206174 h 608697"/>
              <a:gd name="connsiteX62" fmla="*/ 521125 w 609614"/>
              <a:gd name="connsiteY62" fmla="*/ 206174 h 608697"/>
              <a:gd name="connsiteX63" fmla="*/ 39375 w 609614"/>
              <a:gd name="connsiteY63" fmla="*/ 186575 h 608697"/>
              <a:gd name="connsiteX64" fmla="*/ 88488 w 609614"/>
              <a:gd name="connsiteY64" fmla="*/ 186575 h 608697"/>
              <a:gd name="connsiteX65" fmla="*/ 88488 w 609614"/>
              <a:gd name="connsiteY65" fmla="*/ 206174 h 608697"/>
              <a:gd name="connsiteX66" fmla="*/ 59002 w 609614"/>
              <a:gd name="connsiteY66" fmla="*/ 206174 h 608697"/>
              <a:gd name="connsiteX67" fmla="*/ 59002 w 609614"/>
              <a:gd name="connsiteY67" fmla="*/ 235618 h 608697"/>
              <a:gd name="connsiteX68" fmla="*/ 39375 w 609614"/>
              <a:gd name="connsiteY68" fmla="*/ 235618 h 608697"/>
              <a:gd name="connsiteX69" fmla="*/ 363851 w 609614"/>
              <a:gd name="connsiteY69" fmla="*/ 166879 h 608697"/>
              <a:gd name="connsiteX70" fmla="*/ 344123 w 609614"/>
              <a:gd name="connsiteY70" fmla="*/ 186576 h 608697"/>
              <a:gd name="connsiteX71" fmla="*/ 363851 w 609614"/>
              <a:gd name="connsiteY71" fmla="*/ 206182 h 608697"/>
              <a:gd name="connsiteX72" fmla="*/ 383486 w 609614"/>
              <a:gd name="connsiteY72" fmla="*/ 186576 h 608697"/>
              <a:gd name="connsiteX73" fmla="*/ 363851 w 609614"/>
              <a:gd name="connsiteY73" fmla="*/ 166879 h 608697"/>
              <a:gd name="connsiteX74" fmla="*/ 49134 w 609614"/>
              <a:gd name="connsiteY74" fmla="*/ 166879 h 608697"/>
              <a:gd name="connsiteX75" fmla="*/ 19635 w 609614"/>
              <a:gd name="connsiteY75" fmla="*/ 196333 h 608697"/>
              <a:gd name="connsiteX76" fmla="*/ 19635 w 609614"/>
              <a:gd name="connsiteY76" fmla="*/ 451667 h 608697"/>
              <a:gd name="connsiteX77" fmla="*/ 589979 w 609614"/>
              <a:gd name="connsiteY77" fmla="*/ 451667 h 608697"/>
              <a:gd name="connsiteX78" fmla="*/ 589979 w 609614"/>
              <a:gd name="connsiteY78" fmla="*/ 196333 h 608697"/>
              <a:gd name="connsiteX79" fmla="*/ 560480 w 609614"/>
              <a:gd name="connsiteY79" fmla="*/ 166879 h 608697"/>
              <a:gd name="connsiteX80" fmla="*/ 491618 w 609614"/>
              <a:gd name="connsiteY80" fmla="*/ 166879 h 608697"/>
              <a:gd name="connsiteX81" fmla="*/ 491618 w 609614"/>
              <a:gd name="connsiteY81" fmla="*/ 276321 h 608697"/>
              <a:gd name="connsiteX82" fmla="*/ 521117 w 609614"/>
              <a:gd name="connsiteY82" fmla="*/ 314151 h 608697"/>
              <a:gd name="connsiteX83" fmla="*/ 481846 w 609614"/>
              <a:gd name="connsiteY83" fmla="*/ 353455 h 608697"/>
              <a:gd name="connsiteX84" fmla="*/ 453269 w 609614"/>
              <a:gd name="connsiteY84" fmla="*/ 341121 h 608697"/>
              <a:gd name="connsiteX85" fmla="*/ 398789 w 609614"/>
              <a:gd name="connsiteY85" fmla="*/ 375085 h 608697"/>
              <a:gd name="connsiteX86" fmla="*/ 403121 w 609614"/>
              <a:gd name="connsiteY86" fmla="*/ 392758 h 608697"/>
              <a:gd name="connsiteX87" fmla="*/ 363851 w 609614"/>
              <a:gd name="connsiteY87" fmla="*/ 431970 h 608697"/>
              <a:gd name="connsiteX88" fmla="*/ 324488 w 609614"/>
              <a:gd name="connsiteY88" fmla="*/ 392758 h 608697"/>
              <a:gd name="connsiteX89" fmla="*/ 324672 w 609614"/>
              <a:gd name="connsiteY89" fmla="*/ 390457 h 608697"/>
              <a:gd name="connsiteX90" fmla="*/ 160953 w 609614"/>
              <a:gd name="connsiteY90" fmla="*/ 344987 h 608697"/>
              <a:gd name="connsiteX91" fmla="*/ 127859 w 609614"/>
              <a:gd name="connsiteY91" fmla="*/ 363304 h 608697"/>
              <a:gd name="connsiteX92" fmla="*/ 88497 w 609614"/>
              <a:gd name="connsiteY92" fmla="*/ 324000 h 608697"/>
              <a:gd name="connsiteX93" fmla="*/ 117996 w 609614"/>
              <a:gd name="connsiteY93" fmla="*/ 286077 h 608697"/>
              <a:gd name="connsiteX94" fmla="*/ 117996 w 609614"/>
              <a:gd name="connsiteY94" fmla="*/ 166879 h 608697"/>
              <a:gd name="connsiteX95" fmla="*/ 255626 w 609614"/>
              <a:gd name="connsiteY95" fmla="*/ 165130 h 608697"/>
              <a:gd name="connsiteX96" fmla="*/ 255626 w 609614"/>
              <a:gd name="connsiteY96" fmla="*/ 207563 h 608697"/>
              <a:gd name="connsiteX97" fmla="*/ 285125 w 609614"/>
              <a:gd name="connsiteY97" fmla="*/ 245485 h 608697"/>
              <a:gd name="connsiteX98" fmla="*/ 284941 w 609614"/>
              <a:gd name="connsiteY98" fmla="*/ 247787 h 608697"/>
              <a:gd name="connsiteX99" fmla="*/ 353987 w 609614"/>
              <a:gd name="connsiteY99" fmla="*/ 266932 h 608697"/>
              <a:gd name="connsiteX100" fmla="*/ 353987 w 609614"/>
              <a:gd name="connsiteY100" fmla="*/ 224407 h 608697"/>
              <a:gd name="connsiteX101" fmla="*/ 324488 w 609614"/>
              <a:gd name="connsiteY101" fmla="*/ 186576 h 608697"/>
              <a:gd name="connsiteX102" fmla="*/ 324765 w 609614"/>
              <a:gd name="connsiteY102" fmla="*/ 184275 h 608697"/>
              <a:gd name="connsiteX103" fmla="*/ 160953 w 609614"/>
              <a:gd name="connsiteY103" fmla="*/ 138805 h 608697"/>
              <a:gd name="connsiteX104" fmla="*/ 137631 w 609614"/>
              <a:gd name="connsiteY104" fmla="*/ 155741 h 608697"/>
              <a:gd name="connsiteX105" fmla="*/ 137631 w 609614"/>
              <a:gd name="connsiteY105" fmla="*/ 286077 h 608697"/>
              <a:gd name="connsiteX106" fmla="*/ 149707 w 609614"/>
              <a:gd name="connsiteY106" fmla="*/ 291416 h 608697"/>
              <a:gd name="connsiteX107" fmla="*/ 207875 w 609614"/>
              <a:gd name="connsiteY107" fmla="*/ 255150 h 608697"/>
              <a:gd name="connsiteX108" fmla="*/ 206492 w 609614"/>
              <a:gd name="connsiteY108" fmla="*/ 245485 h 608697"/>
              <a:gd name="connsiteX109" fmla="*/ 235991 w 609614"/>
              <a:gd name="connsiteY109" fmla="*/ 207563 h 608697"/>
              <a:gd name="connsiteX110" fmla="*/ 235991 w 609614"/>
              <a:gd name="connsiteY110" fmla="*/ 159607 h 608697"/>
              <a:gd name="connsiteX111" fmla="*/ 453269 w 609614"/>
              <a:gd name="connsiteY111" fmla="*/ 134939 h 608697"/>
              <a:gd name="connsiteX112" fmla="*/ 398789 w 609614"/>
              <a:gd name="connsiteY112" fmla="*/ 168904 h 608697"/>
              <a:gd name="connsiteX113" fmla="*/ 403121 w 609614"/>
              <a:gd name="connsiteY113" fmla="*/ 186576 h 608697"/>
              <a:gd name="connsiteX114" fmla="*/ 373622 w 609614"/>
              <a:gd name="connsiteY114" fmla="*/ 224407 h 608697"/>
              <a:gd name="connsiteX115" fmla="*/ 373622 w 609614"/>
              <a:gd name="connsiteY115" fmla="*/ 272363 h 608697"/>
              <a:gd name="connsiteX116" fmla="*/ 448752 w 609614"/>
              <a:gd name="connsiteY116" fmla="*/ 293165 h 608697"/>
              <a:gd name="connsiteX117" fmla="*/ 471983 w 609614"/>
              <a:gd name="connsiteY117" fmla="*/ 276321 h 608697"/>
              <a:gd name="connsiteX118" fmla="*/ 471983 w 609614"/>
              <a:gd name="connsiteY118" fmla="*/ 145892 h 608697"/>
              <a:gd name="connsiteX119" fmla="*/ 453269 w 609614"/>
              <a:gd name="connsiteY119" fmla="*/ 134939 h 608697"/>
              <a:gd name="connsiteX120" fmla="*/ 127859 w 609614"/>
              <a:gd name="connsiteY120" fmla="*/ 98213 h 608697"/>
              <a:gd name="connsiteX121" fmla="*/ 108132 w 609614"/>
              <a:gd name="connsiteY121" fmla="*/ 117818 h 608697"/>
              <a:gd name="connsiteX122" fmla="*/ 127859 w 609614"/>
              <a:gd name="connsiteY122" fmla="*/ 137424 h 608697"/>
              <a:gd name="connsiteX123" fmla="*/ 147494 w 609614"/>
              <a:gd name="connsiteY123" fmla="*/ 117818 h 608697"/>
              <a:gd name="connsiteX124" fmla="*/ 127859 w 609614"/>
              <a:gd name="connsiteY124" fmla="*/ 98213 h 608697"/>
              <a:gd name="connsiteX125" fmla="*/ 481846 w 609614"/>
              <a:gd name="connsiteY125" fmla="*/ 88364 h 608697"/>
              <a:gd name="connsiteX126" fmla="*/ 462119 w 609614"/>
              <a:gd name="connsiteY126" fmla="*/ 107969 h 608697"/>
              <a:gd name="connsiteX127" fmla="*/ 481846 w 609614"/>
              <a:gd name="connsiteY127" fmla="*/ 127667 h 608697"/>
              <a:gd name="connsiteX128" fmla="*/ 501482 w 609614"/>
              <a:gd name="connsiteY128" fmla="*/ 107969 h 608697"/>
              <a:gd name="connsiteX129" fmla="*/ 481846 w 609614"/>
              <a:gd name="connsiteY129" fmla="*/ 88364 h 608697"/>
              <a:gd name="connsiteX130" fmla="*/ 217278 w 609614"/>
              <a:gd name="connsiteY130" fmla="*/ 66181 h 608697"/>
              <a:gd name="connsiteX131" fmla="*/ 162797 w 609614"/>
              <a:gd name="connsiteY131" fmla="*/ 100238 h 608697"/>
              <a:gd name="connsiteX132" fmla="*/ 167130 w 609614"/>
              <a:gd name="connsiteY132" fmla="*/ 117818 h 608697"/>
              <a:gd name="connsiteX133" fmla="*/ 166945 w 609614"/>
              <a:gd name="connsiteY133" fmla="*/ 120119 h 608697"/>
              <a:gd name="connsiteX134" fmla="*/ 235991 w 609614"/>
              <a:gd name="connsiteY134" fmla="*/ 139265 h 608697"/>
              <a:gd name="connsiteX135" fmla="*/ 235991 w 609614"/>
              <a:gd name="connsiteY135" fmla="*/ 77134 h 608697"/>
              <a:gd name="connsiteX136" fmla="*/ 217278 w 609614"/>
              <a:gd name="connsiteY136" fmla="*/ 66181 h 608697"/>
              <a:gd name="connsiteX137" fmla="*/ 278949 w 609614"/>
              <a:gd name="connsiteY137" fmla="*/ 60290 h 608697"/>
              <a:gd name="connsiteX138" fmla="*/ 255626 w 609614"/>
              <a:gd name="connsiteY138" fmla="*/ 77134 h 608697"/>
              <a:gd name="connsiteX139" fmla="*/ 255626 w 609614"/>
              <a:gd name="connsiteY139" fmla="*/ 144696 h 608697"/>
              <a:gd name="connsiteX140" fmla="*/ 330757 w 609614"/>
              <a:gd name="connsiteY140" fmla="*/ 165498 h 608697"/>
              <a:gd name="connsiteX141" fmla="*/ 363851 w 609614"/>
              <a:gd name="connsiteY141" fmla="*/ 147273 h 608697"/>
              <a:gd name="connsiteX142" fmla="*/ 385698 w 609614"/>
              <a:gd name="connsiteY142" fmla="*/ 153900 h 608697"/>
              <a:gd name="connsiteX143" fmla="*/ 443867 w 609614"/>
              <a:gd name="connsiteY143" fmla="*/ 117634 h 608697"/>
              <a:gd name="connsiteX144" fmla="*/ 442484 w 609614"/>
              <a:gd name="connsiteY144" fmla="*/ 107969 h 608697"/>
              <a:gd name="connsiteX145" fmla="*/ 442760 w 609614"/>
              <a:gd name="connsiteY145" fmla="*/ 105668 h 608697"/>
              <a:gd name="connsiteX146" fmla="*/ 245855 w 609614"/>
              <a:gd name="connsiteY146" fmla="*/ 19606 h 608697"/>
              <a:gd name="connsiteX147" fmla="*/ 226128 w 609614"/>
              <a:gd name="connsiteY147" fmla="*/ 39303 h 608697"/>
              <a:gd name="connsiteX148" fmla="*/ 245855 w 609614"/>
              <a:gd name="connsiteY148" fmla="*/ 58909 h 608697"/>
              <a:gd name="connsiteX149" fmla="*/ 265490 w 609614"/>
              <a:gd name="connsiteY149" fmla="*/ 39303 h 608697"/>
              <a:gd name="connsiteX150" fmla="*/ 245855 w 609614"/>
              <a:gd name="connsiteY150" fmla="*/ 19606 h 608697"/>
              <a:gd name="connsiteX151" fmla="*/ 245855 w 609614"/>
              <a:gd name="connsiteY151" fmla="*/ 0 h 608697"/>
              <a:gd name="connsiteX152" fmla="*/ 285125 w 609614"/>
              <a:gd name="connsiteY152" fmla="*/ 39303 h 608697"/>
              <a:gd name="connsiteX153" fmla="*/ 284941 w 609614"/>
              <a:gd name="connsiteY153" fmla="*/ 41605 h 608697"/>
              <a:gd name="connsiteX154" fmla="*/ 448752 w 609614"/>
              <a:gd name="connsiteY154" fmla="*/ 86983 h 608697"/>
              <a:gd name="connsiteX155" fmla="*/ 481846 w 609614"/>
              <a:gd name="connsiteY155" fmla="*/ 68758 h 608697"/>
              <a:gd name="connsiteX156" fmla="*/ 521117 w 609614"/>
              <a:gd name="connsiteY156" fmla="*/ 107969 h 608697"/>
              <a:gd name="connsiteX157" fmla="*/ 491618 w 609614"/>
              <a:gd name="connsiteY157" fmla="*/ 145892 h 608697"/>
              <a:gd name="connsiteX158" fmla="*/ 491618 w 609614"/>
              <a:gd name="connsiteY158" fmla="*/ 147273 h 608697"/>
              <a:gd name="connsiteX159" fmla="*/ 560480 w 609614"/>
              <a:gd name="connsiteY159" fmla="*/ 147273 h 608697"/>
              <a:gd name="connsiteX160" fmla="*/ 609614 w 609614"/>
              <a:gd name="connsiteY160" fmla="*/ 196333 h 608697"/>
              <a:gd name="connsiteX161" fmla="*/ 609614 w 609614"/>
              <a:gd name="connsiteY161" fmla="*/ 490879 h 608697"/>
              <a:gd name="connsiteX162" fmla="*/ 560480 w 609614"/>
              <a:gd name="connsiteY162" fmla="*/ 540031 h 608697"/>
              <a:gd name="connsiteX163" fmla="*/ 442484 w 609614"/>
              <a:gd name="connsiteY163" fmla="*/ 540031 h 608697"/>
              <a:gd name="connsiteX164" fmla="*/ 442484 w 609614"/>
              <a:gd name="connsiteY164" fmla="*/ 589091 h 608697"/>
              <a:gd name="connsiteX165" fmla="*/ 481846 w 609614"/>
              <a:gd name="connsiteY165" fmla="*/ 589091 h 608697"/>
              <a:gd name="connsiteX166" fmla="*/ 481846 w 609614"/>
              <a:gd name="connsiteY166" fmla="*/ 608697 h 608697"/>
              <a:gd name="connsiteX167" fmla="*/ 127859 w 609614"/>
              <a:gd name="connsiteY167" fmla="*/ 608697 h 608697"/>
              <a:gd name="connsiteX168" fmla="*/ 127859 w 609614"/>
              <a:gd name="connsiteY168" fmla="*/ 589091 h 608697"/>
              <a:gd name="connsiteX169" fmla="*/ 167130 w 609614"/>
              <a:gd name="connsiteY169" fmla="*/ 589091 h 608697"/>
              <a:gd name="connsiteX170" fmla="*/ 167130 w 609614"/>
              <a:gd name="connsiteY170" fmla="*/ 540031 h 608697"/>
              <a:gd name="connsiteX171" fmla="*/ 49134 w 609614"/>
              <a:gd name="connsiteY171" fmla="*/ 540031 h 608697"/>
              <a:gd name="connsiteX172" fmla="*/ 0 w 609614"/>
              <a:gd name="connsiteY172" fmla="*/ 490879 h 608697"/>
              <a:gd name="connsiteX173" fmla="*/ 0 w 609614"/>
              <a:gd name="connsiteY173" fmla="*/ 196333 h 608697"/>
              <a:gd name="connsiteX174" fmla="*/ 49134 w 609614"/>
              <a:gd name="connsiteY174" fmla="*/ 147273 h 608697"/>
              <a:gd name="connsiteX175" fmla="*/ 102048 w 609614"/>
              <a:gd name="connsiteY175" fmla="*/ 147273 h 608697"/>
              <a:gd name="connsiteX176" fmla="*/ 88497 w 609614"/>
              <a:gd name="connsiteY176" fmla="*/ 117818 h 608697"/>
              <a:gd name="connsiteX177" fmla="*/ 127859 w 609614"/>
              <a:gd name="connsiteY177" fmla="*/ 78515 h 608697"/>
              <a:gd name="connsiteX178" fmla="*/ 149707 w 609614"/>
              <a:gd name="connsiteY178" fmla="*/ 85234 h 608697"/>
              <a:gd name="connsiteX179" fmla="*/ 207875 w 609614"/>
              <a:gd name="connsiteY179" fmla="*/ 48968 h 608697"/>
              <a:gd name="connsiteX180" fmla="*/ 206492 w 609614"/>
              <a:gd name="connsiteY180" fmla="*/ 39303 h 608697"/>
              <a:gd name="connsiteX181" fmla="*/ 245855 w 609614"/>
              <a:gd name="connsiteY181" fmla="*/ 0 h 60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609614" h="608697">
                <a:moveTo>
                  <a:pt x="186857" y="540031"/>
                </a:moveTo>
                <a:lnTo>
                  <a:pt x="186857" y="589091"/>
                </a:lnTo>
                <a:lnTo>
                  <a:pt x="422849" y="589091"/>
                </a:lnTo>
                <a:lnTo>
                  <a:pt x="422849" y="540031"/>
                </a:lnTo>
                <a:close/>
                <a:moveTo>
                  <a:pt x="19635" y="471273"/>
                </a:moveTo>
                <a:lnTo>
                  <a:pt x="19635" y="490879"/>
                </a:lnTo>
                <a:cubicBezTo>
                  <a:pt x="19635" y="507171"/>
                  <a:pt x="32910" y="520333"/>
                  <a:pt x="49134" y="520333"/>
                </a:cubicBezTo>
                <a:lnTo>
                  <a:pt x="560480" y="520333"/>
                </a:lnTo>
                <a:cubicBezTo>
                  <a:pt x="576704" y="520333"/>
                  <a:pt x="589979" y="507171"/>
                  <a:pt x="589979" y="490879"/>
                </a:cubicBezTo>
                <a:lnTo>
                  <a:pt x="589979" y="471273"/>
                </a:lnTo>
                <a:close/>
                <a:moveTo>
                  <a:pt x="550599" y="382888"/>
                </a:moveTo>
                <a:lnTo>
                  <a:pt x="570309" y="382888"/>
                </a:lnTo>
                <a:lnTo>
                  <a:pt x="570309" y="432002"/>
                </a:lnTo>
                <a:lnTo>
                  <a:pt x="521125" y="432002"/>
                </a:lnTo>
                <a:lnTo>
                  <a:pt x="521125" y="412375"/>
                </a:lnTo>
                <a:lnTo>
                  <a:pt x="550599" y="412375"/>
                </a:lnTo>
                <a:close/>
                <a:moveTo>
                  <a:pt x="39375" y="382888"/>
                </a:moveTo>
                <a:lnTo>
                  <a:pt x="59002" y="382888"/>
                </a:lnTo>
                <a:lnTo>
                  <a:pt x="59002" y="412375"/>
                </a:lnTo>
                <a:lnTo>
                  <a:pt x="88488" y="412375"/>
                </a:lnTo>
                <a:lnTo>
                  <a:pt x="88488" y="432002"/>
                </a:lnTo>
                <a:lnTo>
                  <a:pt x="39375" y="432002"/>
                </a:lnTo>
                <a:close/>
                <a:moveTo>
                  <a:pt x="363851" y="373060"/>
                </a:moveTo>
                <a:cubicBezTo>
                  <a:pt x="352973" y="373060"/>
                  <a:pt x="344123" y="381897"/>
                  <a:pt x="344123" y="392758"/>
                </a:cubicBezTo>
                <a:cubicBezTo>
                  <a:pt x="344123" y="403528"/>
                  <a:pt x="352973" y="412364"/>
                  <a:pt x="363851" y="412364"/>
                </a:cubicBezTo>
                <a:cubicBezTo>
                  <a:pt x="374636" y="412364"/>
                  <a:pt x="383486" y="403528"/>
                  <a:pt x="383486" y="392758"/>
                </a:cubicBezTo>
                <a:cubicBezTo>
                  <a:pt x="383486" y="381897"/>
                  <a:pt x="374636" y="373060"/>
                  <a:pt x="363851" y="373060"/>
                </a:cubicBezTo>
                <a:close/>
                <a:moveTo>
                  <a:pt x="127859" y="304395"/>
                </a:moveTo>
                <a:cubicBezTo>
                  <a:pt x="116981" y="304395"/>
                  <a:pt x="108132" y="313139"/>
                  <a:pt x="108132" y="324000"/>
                </a:cubicBezTo>
                <a:cubicBezTo>
                  <a:pt x="108132" y="334862"/>
                  <a:pt x="116981" y="343606"/>
                  <a:pt x="127859" y="343606"/>
                </a:cubicBezTo>
                <a:cubicBezTo>
                  <a:pt x="138645" y="343606"/>
                  <a:pt x="147494" y="334862"/>
                  <a:pt x="147494" y="324000"/>
                </a:cubicBezTo>
                <a:cubicBezTo>
                  <a:pt x="147494" y="313139"/>
                  <a:pt x="138645" y="304395"/>
                  <a:pt x="127859" y="304395"/>
                </a:cubicBezTo>
                <a:close/>
                <a:moveTo>
                  <a:pt x="481846" y="294546"/>
                </a:moveTo>
                <a:cubicBezTo>
                  <a:pt x="470969" y="294546"/>
                  <a:pt x="462119" y="303382"/>
                  <a:pt x="462119" y="314151"/>
                </a:cubicBezTo>
                <a:cubicBezTo>
                  <a:pt x="462119" y="325013"/>
                  <a:pt x="470969" y="333849"/>
                  <a:pt x="481846" y="333849"/>
                </a:cubicBezTo>
                <a:cubicBezTo>
                  <a:pt x="492632" y="333849"/>
                  <a:pt x="501482" y="325013"/>
                  <a:pt x="501482" y="314151"/>
                </a:cubicBezTo>
                <a:cubicBezTo>
                  <a:pt x="501482" y="303382"/>
                  <a:pt x="492632" y="294546"/>
                  <a:pt x="481846" y="294546"/>
                </a:cubicBezTo>
                <a:close/>
                <a:moveTo>
                  <a:pt x="373622" y="292705"/>
                </a:moveTo>
                <a:lnTo>
                  <a:pt x="373622" y="354835"/>
                </a:lnTo>
                <a:cubicBezTo>
                  <a:pt x="377955" y="355940"/>
                  <a:pt x="382103" y="357689"/>
                  <a:pt x="385698" y="360174"/>
                </a:cubicBezTo>
                <a:lnTo>
                  <a:pt x="443867" y="323816"/>
                </a:lnTo>
                <a:cubicBezTo>
                  <a:pt x="443037" y="320779"/>
                  <a:pt x="442484" y="317557"/>
                  <a:pt x="442484" y="314151"/>
                </a:cubicBezTo>
                <a:cubicBezTo>
                  <a:pt x="442484" y="313415"/>
                  <a:pt x="442668" y="312679"/>
                  <a:pt x="442760" y="311942"/>
                </a:cubicBezTo>
                <a:close/>
                <a:moveTo>
                  <a:pt x="278949" y="266472"/>
                </a:moveTo>
                <a:cubicBezTo>
                  <a:pt x="271943" y="277425"/>
                  <a:pt x="259775" y="284697"/>
                  <a:pt x="245855" y="284697"/>
                </a:cubicBezTo>
                <a:cubicBezTo>
                  <a:pt x="234609" y="284697"/>
                  <a:pt x="224468" y="279910"/>
                  <a:pt x="217278" y="272363"/>
                </a:cubicBezTo>
                <a:lnTo>
                  <a:pt x="162797" y="306420"/>
                </a:lnTo>
                <a:cubicBezTo>
                  <a:pt x="165470" y="311666"/>
                  <a:pt x="167130" y="317649"/>
                  <a:pt x="167130" y="324000"/>
                </a:cubicBezTo>
                <a:cubicBezTo>
                  <a:pt x="167130" y="324829"/>
                  <a:pt x="166945" y="325473"/>
                  <a:pt x="166945" y="326301"/>
                </a:cubicBezTo>
                <a:lnTo>
                  <a:pt x="330757" y="371680"/>
                </a:lnTo>
                <a:cubicBezTo>
                  <a:pt x="336011" y="363488"/>
                  <a:pt x="344216" y="357413"/>
                  <a:pt x="353987" y="354835"/>
                </a:cubicBezTo>
                <a:lnTo>
                  <a:pt x="353987" y="287274"/>
                </a:lnTo>
                <a:close/>
                <a:moveTo>
                  <a:pt x="245855" y="225788"/>
                </a:moveTo>
                <a:cubicBezTo>
                  <a:pt x="234977" y="225788"/>
                  <a:pt x="226128" y="234624"/>
                  <a:pt x="226128" y="245485"/>
                </a:cubicBezTo>
                <a:cubicBezTo>
                  <a:pt x="226128" y="256255"/>
                  <a:pt x="234977" y="265091"/>
                  <a:pt x="245855" y="265091"/>
                </a:cubicBezTo>
                <a:cubicBezTo>
                  <a:pt x="256641" y="265091"/>
                  <a:pt x="265490" y="256255"/>
                  <a:pt x="265490" y="245485"/>
                </a:cubicBezTo>
                <a:cubicBezTo>
                  <a:pt x="265490" y="234624"/>
                  <a:pt x="256641" y="225788"/>
                  <a:pt x="245855" y="225788"/>
                </a:cubicBezTo>
                <a:close/>
                <a:moveTo>
                  <a:pt x="521125" y="186575"/>
                </a:moveTo>
                <a:lnTo>
                  <a:pt x="570309" y="186575"/>
                </a:lnTo>
                <a:lnTo>
                  <a:pt x="570309" y="235618"/>
                </a:lnTo>
                <a:lnTo>
                  <a:pt x="550599" y="235618"/>
                </a:lnTo>
                <a:lnTo>
                  <a:pt x="550599" y="206174"/>
                </a:lnTo>
                <a:lnTo>
                  <a:pt x="521125" y="206174"/>
                </a:lnTo>
                <a:close/>
                <a:moveTo>
                  <a:pt x="39375" y="186575"/>
                </a:moveTo>
                <a:lnTo>
                  <a:pt x="88488" y="186575"/>
                </a:lnTo>
                <a:lnTo>
                  <a:pt x="88488" y="206174"/>
                </a:lnTo>
                <a:lnTo>
                  <a:pt x="59002" y="206174"/>
                </a:lnTo>
                <a:lnTo>
                  <a:pt x="59002" y="235618"/>
                </a:lnTo>
                <a:lnTo>
                  <a:pt x="39375" y="235618"/>
                </a:lnTo>
                <a:close/>
                <a:moveTo>
                  <a:pt x="363851" y="166879"/>
                </a:moveTo>
                <a:cubicBezTo>
                  <a:pt x="352973" y="166879"/>
                  <a:pt x="344123" y="175715"/>
                  <a:pt x="344123" y="186576"/>
                </a:cubicBezTo>
                <a:cubicBezTo>
                  <a:pt x="344123" y="197346"/>
                  <a:pt x="352973" y="206182"/>
                  <a:pt x="363851" y="206182"/>
                </a:cubicBezTo>
                <a:cubicBezTo>
                  <a:pt x="374636" y="206182"/>
                  <a:pt x="383486" y="197346"/>
                  <a:pt x="383486" y="186576"/>
                </a:cubicBezTo>
                <a:cubicBezTo>
                  <a:pt x="383486" y="175715"/>
                  <a:pt x="374636" y="166879"/>
                  <a:pt x="363851" y="166879"/>
                </a:cubicBezTo>
                <a:close/>
                <a:moveTo>
                  <a:pt x="49134" y="166879"/>
                </a:moveTo>
                <a:cubicBezTo>
                  <a:pt x="32910" y="166879"/>
                  <a:pt x="19635" y="180133"/>
                  <a:pt x="19635" y="196333"/>
                </a:cubicBezTo>
                <a:lnTo>
                  <a:pt x="19635" y="451667"/>
                </a:lnTo>
                <a:lnTo>
                  <a:pt x="589979" y="451667"/>
                </a:lnTo>
                <a:lnTo>
                  <a:pt x="589979" y="196333"/>
                </a:lnTo>
                <a:cubicBezTo>
                  <a:pt x="589979" y="180133"/>
                  <a:pt x="576704" y="166879"/>
                  <a:pt x="560480" y="166879"/>
                </a:cubicBezTo>
                <a:lnTo>
                  <a:pt x="491618" y="166879"/>
                </a:lnTo>
                <a:lnTo>
                  <a:pt x="491618" y="276321"/>
                </a:lnTo>
                <a:cubicBezTo>
                  <a:pt x="508580" y="280647"/>
                  <a:pt x="521117" y="295926"/>
                  <a:pt x="521117" y="314151"/>
                </a:cubicBezTo>
                <a:cubicBezTo>
                  <a:pt x="521117" y="335874"/>
                  <a:pt x="503510" y="353455"/>
                  <a:pt x="481846" y="353455"/>
                </a:cubicBezTo>
                <a:cubicBezTo>
                  <a:pt x="470600" y="353455"/>
                  <a:pt x="460460" y="348668"/>
                  <a:pt x="453269" y="341121"/>
                </a:cubicBezTo>
                <a:lnTo>
                  <a:pt x="398789" y="375085"/>
                </a:lnTo>
                <a:cubicBezTo>
                  <a:pt x="401462" y="380424"/>
                  <a:pt x="403121" y="386407"/>
                  <a:pt x="403121" y="392758"/>
                </a:cubicBezTo>
                <a:cubicBezTo>
                  <a:pt x="403121" y="414389"/>
                  <a:pt x="385514" y="431970"/>
                  <a:pt x="363851" y="431970"/>
                </a:cubicBezTo>
                <a:cubicBezTo>
                  <a:pt x="342095" y="431970"/>
                  <a:pt x="324488" y="414389"/>
                  <a:pt x="324488" y="392758"/>
                </a:cubicBezTo>
                <a:cubicBezTo>
                  <a:pt x="324488" y="391930"/>
                  <a:pt x="324672" y="391193"/>
                  <a:pt x="324672" y="390457"/>
                </a:cubicBezTo>
                <a:lnTo>
                  <a:pt x="160953" y="344987"/>
                </a:lnTo>
                <a:cubicBezTo>
                  <a:pt x="153947" y="355940"/>
                  <a:pt x="141779" y="363304"/>
                  <a:pt x="127859" y="363304"/>
                </a:cubicBezTo>
                <a:cubicBezTo>
                  <a:pt x="106104" y="363304"/>
                  <a:pt x="88497" y="345631"/>
                  <a:pt x="88497" y="324000"/>
                </a:cubicBezTo>
                <a:cubicBezTo>
                  <a:pt x="88497" y="305775"/>
                  <a:pt x="101126" y="290496"/>
                  <a:pt x="117996" y="286077"/>
                </a:cubicBezTo>
                <a:lnTo>
                  <a:pt x="117996" y="166879"/>
                </a:lnTo>
                <a:close/>
                <a:moveTo>
                  <a:pt x="255626" y="165130"/>
                </a:moveTo>
                <a:lnTo>
                  <a:pt x="255626" y="207563"/>
                </a:lnTo>
                <a:cubicBezTo>
                  <a:pt x="272588" y="211981"/>
                  <a:pt x="285125" y="227168"/>
                  <a:pt x="285125" y="245485"/>
                </a:cubicBezTo>
                <a:cubicBezTo>
                  <a:pt x="285125" y="246222"/>
                  <a:pt x="284941" y="246958"/>
                  <a:pt x="284941" y="247787"/>
                </a:cubicBezTo>
                <a:lnTo>
                  <a:pt x="353987" y="266932"/>
                </a:lnTo>
                <a:lnTo>
                  <a:pt x="353987" y="224407"/>
                </a:lnTo>
                <a:cubicBezTo>
                  <a:pt x="337117" y="220081"/>
                  <a:pt x="324488" y="204801"/>
                  <a:pt x="324488" y="186576"/>
                </a:cubicBezTo>
                <a:cubicBezTo>
                  <a:pt x="324488" y="185748"/>
                  <a:pt x="324672" y="185011"/>
                  <a:pt x="324765" y="184275"/>
                </a:cubicBezTo>
                <a:close/>
                <a:moveTo>
                  <a:pt x="160953" y="138805"/>
                </a:moveTo>
                <a:cubicBezTo>
                  <a:pt x="155699" y="147089"/>
                  <a:pt x="147402" y="153164"/>
                  <a:pt x="137631" y="155741"/>
                </a:cubicBezTo>
                <a:lnTo>
                  <a:pt x="137631" y="286077"/>
                </a:lnTo>
                <a:cubicBezTo>
                  <a:pt x="141963" y="287274"/>
                  <a:pt x="146112" y="288931"/>
                  <a:pt x="149707" y="291416"/>
                </a:cubicBezTo>
                <a:lnTo>
                  <a:pt x="207875" y="255150"/>
                </a:lnTo>
                <a:cubicBezTo>
                  <a:pt x="207045" y="252021"/>
                  <a:pt x="206492" y="248799"/>
                  <a:pt x="206492" y="245485"/>
                </a:cubicBezTo>
                <a:cubicBezTo>
                  <a:pt x="206492" y="227168"/>
                  <a:pt x="219122" y="211981"/>
                  <a:pt x="235991" y="207563"/>
                </a:cubicBezTo>
                <a:lnTo>
                  <a:pt x="235991" y="159607"/>
                </a:lnTo>
                <a:close/>
                <a:moveTo>
                  <a:pt x="453269" y="134939"/>
                </a:moveTo>
                <a:lnTo>
                  <a:pt x="398789" y="168904"/>
                </a:lnTo>
                <a:cubicBezTo>
                  <a:pt x="401462" y="174242"/>
                  <a:pt x="403121" y="180225"/>
                  <a:pt x="403121" y="186576"/>
                </a:cubicBezTo>
                <a:cubicBezTo>
                  <a:pt x="403121" y="204801"/>
                  <a:pt x="390584" y="220081"/>
                  <a:pt x="373622" y="224407"/>
                </a:cubicBezTo>
                <a:lnTo>
                  <a:pt x="373622" y="272363"/>
                </a:lnTo>
                <a:lnTo>
                  <a:pt x="448752" y="293165"/>
                </a:lnTo>
                <a:cubicBezTo>
                  <a:pt x="454007" y="284881"/>
                  <a:pt x="462211" y="278806"/>
                  <a:pt x="471983" y="276321"/>
                </a:cubicBezTo>
                <a:lnTo>
                  <a:pt x="471983" y="145892"/>
                </a:lnTo>
                <a:cubicBezTo>
                  <a:pt x="464700" y="143959"/>
                  <a:pt x="458340" y="140185"/>
                  <a:pt x="453269" y="134939"/>
                </a:cubicBezTo>
                <a:close/>
                <a:moveTo>
                  <a:pt x="127859" y="98213"/>
                </a:moveTo>
                <a:cubicBezTo>
                  <a:pt x="116981" y="98213"/>
                  <a:pt x="108132" y="106957"/>
                  <a:pt x="108132" y="117818"/>
                </a:cubicBezTo>
                <a:cubicBezTo>
                  <a:pt x="108132" y="128680"/>
                  <a:pt x="116981" y="137424"/>
                  <a:pt x="127859" y="137424"/>
                </a:cubicBezTo>
                <a:cubicBezTo>
                  <a:pt x="138645" y="137424"/>
                  <a:pt x="147494" y="128680"/>
                  <a:pt x="147494" y="117818"/>
                </a:cubicBezTo>
                <a:cubicBezTo>
                  <a:pt x="147494" y="106957"/>
                  <a:pt x="138645" y="98213"/>
                  <a:pt x="127859" y="98213"/>
                </a:cubicBezTo>
                <a:close/>
                <a:moveTo>
                  <a:pt x="481846" y="88364"/>
                </a:moveTo>
                <a:cubicBezTo>
                  <a:pt x="470969" y="88364"/>
                  <a:pt x="462119" y="97200"/>
                  <a:pt x="462119" y="107969"/>
                </a:cubicBezTo>
                <a:cubicBezTo>
                  <a:pt x="462119" y="118831"/>
                  <a:pt x="470969" y="127667"/>
                  <a:pt x="481846" y="127667"/>
                </a:cubicBezTo>
                <a:cubicBezTo>
                  <a:pt x="492632" y="127667"/>
                  <a:pt x="501482" y="118831"/>
                  <a:pt x="501482" y="107969"/>
                </a:cubicBezTo>
                <a:cubicBezTo>
                  <a:pt x="501482" y="97200"/>
                  <a:pt x="492632" y="88364"/>
                  <a:pt x="481846" y="88364"/>
                </a:cubicBezTo>
                <a:close/>
                <a:moveTo>
                  <a:pt x="217278" y="66181"/>
                </a:moveTo>
                <a:lnTo>
                  <a:pt x="162797" y="100238"/>
                </a:lnTo>
                <a:cubicBezTo>
                  <a:pt x="165470" y="105484"/>
                  <a:pt x="167130" y="111467"/>
                  <a:pt x="167130" y="117818"/>
                </a:cubicBezTo>
                <a:cubicBezTo>
                  <a:pt x="167130" y="118647"/>
                  <a:pt x="166945" y="119291"/>
                  <a:pt x="166945" y="120119"/>
                </a:cubicBezTo>
                <a:lnTo>
                  <a:pt x="235991" y="139265"/>
                </a:lnTo>
                <a:lnTo>
                  <a:pt x="235991" y="77134"/>
                </a:lnTo>
                <a:cubicBezTo>
                  <a:pt x="228709" y="75293"/>
                  <a:pt x="222348" y="71427"/>
                  <a:pt x="217278" y="66181"/>
                </a:cubicBezTo>
                <a:close/>
                <a:moveTo>
                  <a:pt x="278949" y="60290"/>
                </a:moveTo>
                <a:cubicBezTo>
                  <a:pt x="273695" y="68574"/>
                  <a:pt x="265398" y="74649"/>
                  <a:pt x="255626" y="77134"/>
                </a:cubicBezTo>
                <a:lnTo>
                  <a:pt x="255626" y="144696"/>
                </a:lnTo>
                <a:lnTo>
                  <a:pt x="330757" y="165498"/>
                </a:lnTo>
                <a:cubicBezTo>
                  <a:pt x="337670" y="154544"/>
                  <a:pt x="349931" y="147273"/>
                  <a:pt x="363851" y="147273"/>
                </a:cubicBezTo>
                <a:cubicBezTo>
                  <a:pt x="371963" y="147273"/>
                  <a:pt x="379430" y="149758"/>
                  <a:pt x="385698" y="153900"/>
                </a:cubicBezTo>
                <a:lnTo>
                  <a:pt x="443867" y="117634"/>
                </a:lnTo>
                <a:cubicBezTo>
                  <a:pt x="443037" y="114597"/>
                  <a:pt x="442484" y="111375"/>
                  <a:pt x="442484" y="107969"/>
                </a:cubicBezTo>
                <a:cubicBezTo>
                  <a:pt x="442484" y="107233"/>
                  <a:pt x="442668" y="106497"/>
                  <a:pt x="442760" y="105668"/>
                </a:cubicBezTo>
                <a:close/>
                <a:moveTo>
                  <a:pt x="245855" y="19606"/>
                </a:moveTo>
                <a:cubicBezTo>
                  <a:pt x="234977" y="19606"/>
                  <a:pt x="226128" y="28442"/>
                  <a:pt x="226128" y="39303"/>
                </a:cubicBezTo>
                <a:cubicBezTo>
                  <a:pt x="226128" y="50073"/>
                  <a:pt x="234977" y="58909"/>
                  <a:pt x="245855" y="58909"/>
                </a:cubicBezTo>
                <a:cubicBezTo>
                  <a:pt x="256641" y="58909"/>
                  <a:pt x="265490" y="50073"/>
                  <a:pt x="265490" y="39303"/>
                </a:cubicBezTo>
                <a:cubicBezTo>
                  <a:pt x="265490" y="28442"/>
                  <a:pt x="256641" y="19606"/>
                  <a:pt x="245855" y="19606"/>
                </a:cubicBezTo>
                <a:close/>
                <a:moveTo>
                  <a:pt x="245855" y="0"/>
                </a:moveTo>
                <a:cubicBezTo>
                  <a:pt x="267518" y="0"/>
                  <a:pt x="285125" y="17581"/>
                  <a:pt x="285125" y="39303"/>
                </a:cubicBezTo>
                <a:cubicBezTo>
                  <a:pt x="285125" y="40040"/>
                  <a:pt x="284941" y="40776"/>
                  <a:pt x="284941" y="41605"/>
                </a:cubicBezTo>
                <a:lnTo>
                  <a:pt x="448752" y="86983"/>
                </a:lnTo>
                <a:cubicBezTo>
                  <a:pt x="455666" y="76030"/>
                  <a:pt x="467927" y="68758"/>
                  <a:pt x="481846" y="68758"/>
                </a:cubicBezTo>
                <a:cubicBezTo>
                  <a:pt x="503510" y="68758"/>
                  <a:pt x="521117" y="86339"/>
                  <a:pt x="521117" y="107969"/>
                </a:cubicBezTo>
                <a:cubicBezTo>
                  <a:pt x="521117" y="126286"/>
                  <a:pt x="508580" y="141474"/>
                  <a:pt x="491618" y="145892"/>
                </a:cubicBezTo>
                <a:lnTo>
                  <a:pt x="491618" y="147273"/>
                </a:lnTo>
                <a:lnTo>
                  <a:pt x="560480" y="147273"/>
                </a:lnTo>
                <a:cubicBezTo>
                  <a:pt x="587582" y="147273"/>
                  <a:pt x="609614" y="169272"/>
                  <a:pt x="609614" y="196333"/>
                </a:cubicBezTo>
                <a:lnTo>
                  <a:pt x="609614" y="490879"/>
                </a:lnTo>
                <a:cubicBezTo>
                  <a:pt x="609614" y="517940"/>
                  <a:pt x="587582" y="540031"/>
                  <a:pt x="560480" y="540031"/>
                </a:cubicBezTo>
                <a:lnTo>
                  <a:pt x="442484" y="540031"/>
                </a:lnTo>
                <a:lnTo>
                  <a:pt x="442484" y="589091"/>
                </a:lnTo>
                <a:lnTo>
                  <a:pt x="481846" y="589091"/>
                </a:lnTo>
                <a:lnTo>
                  <a:pt x="481846" y="608697"/>
                </a:lnTo>
                <a:lnTo>
                  <a:pt x="127859" y="608697"/>
                </a:lnTo>
                <a:lnTo>
                  <a:pt x="127859" y="589091"/>
                </a:lnTo>
                <a:lnTo>
                  <a:pt x="167130" y="589091"/>
                </a:lnTo>
                <a:lnTo>
                  <a:pt x="167130" y="540031"/>
                </a:lnTo>
                <a:lnTo>
                  <a:pt x="49134" y="540031"/>
                </a:lnTo>
                <a:cubicBezTo>
                  <a:pt x="22032" y="540031"/>
                  <a:pt x="0" y="517940"/>
                  <a:pt x="0" y="490879"/>
                </a:cubicBezTo>
                <a:lnTo>
                  <a:pt x="0" y="196333"/>
                </a:lnTo>
                <a:cubicBezTo>
                  <a:pt x="0" y="169272"/>
                  <a:pt x="22032" y="147273"/>
                  <a:pt x="49134" y="147273"/>
                </a:cubicBezTo>
                <a:lnTo>
                  <a:pt x="102048" y="147273"/>
                </a:lnTo>
                <a:cubicBezTo>
                  <a:pt x="93843" y="140093"/>
                  <a:pt x="88497" y="129600"/>
                  <a:pt x="88497" y="117818"/>
                </a:cubicBezTo>
                <a:cubicBezTo>
                  <a:pt x="88497" y="96188"/>
                  <a:pt x="106104" y="78515"/>
                  <a:pt x="127859" y="78515"/>
                </a:cubicBezTo>
                <a:cubicBezTo>
                  <a:pt x="135971" y="78515"/>
                  <a:pt x="143438" y="81000"/>
                  <a:pt x="149707" y="85234"/>
                </a:cubicBezTo>
                <a:lnTo>
                  <a:pt x="207875" y="48968"/>
                </a:lnTo>
                <a:cubicBezTo>
                  <a:pt x="207045" y="45839"/>
                  <a:pt x="206492" y="42617"/>
                  <a:pt x="206492" y="39303"/>
                </a:cubicBezTo>
                <a:cubicBezTo>
                  <a:pt x="206492" y="17581"/>
                  <a:pt x="224100" y="0"/>
                  <a:pt x="245855" y="0"/>
                </a:cubicBezTo>
                <a:close/>
              </a:path>
            </a:pathLst>
          </a:custGeom>
          <a:solidFill>
            <a:srgbClr val="3CB3B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600">
              <a:latin typeface="微软雅黑" panose="020B0503020204020204" pitchFamily="34" charset="-122"/>
              <a:ea typeface="微软雅黑" panose="020B0503020204020204" pitchFamily="34" charset="-122"/>
            </a:endParaRPr>
          </a:p>
        </p:txBody>
      </p:sp>
      <p:sp>
        <p:nvSpPr>
          <p:cNvPr id="38" name="íṥļíḍê"/>
          <p:cNvSpPr txBox="1"/>
          <p:nvPr/>
        </p:nvSpPr>
        <p:spPr bwMode="auto">
          <a:xfrm>
            <a:off x="7378444" y="4997528"/>
            <a:ext cx="3508631"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rmAutofit/>
          </a:bodyPr>
          <a:lstStyle/>
          <a:p>
            <a:pPr>
              <a:spcBef>
                <a:spcPct val="0"/>
              </a:spcBef>
            </a:pPr>
            <a:r>
              <a:rPr lang="zh-CN" altLang="en-US" sz="1600" b="1" dirty="0">
                <a:solidFill>
                  <a:schemeClr val="accent1"/>
                </a:solidFill>
                <a:latin typeface="微软雅黑" panose="020B0503020204020204" pitchFamily="34" charset="-122"/>
                <a:ea typeface="微软雅黑" panose="020B0503020204020204" pitchFamily="34" charset="-122"/>
              </a:rPr>
              <a:t>所见即所得的编辑方式，巨量素材库</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39" name="video-player_182178"/>
          <p:cNvSpPr>
            <a:spLocks noChangeAspect="1"/>
          </p:cNvSpPr>
          <p:nvPr/>
        </p:nvSpPr>
        <p:spPr bwMode="auto">
          <a:xfrm>
            <a:off x="6880187" y="5013092"/>
            <a:ext cx="287055" cy="354673"/>
          </a:xfrm>
          <a:custGeom>
            <a:avLst/>
            <a:gdLst>
              <a:gd name="T0" fmla="*/ 159 w 906"/>
              <a:gd name="T1" fmla="*/ 474 h 1121"/>
              <a:gd name="T2" fmla="*/ 177 w 906"/>
              <a:gd name="T3" fmla="*/ 499 h 1121"/>
              <a:gd name="T4" fmla="*/ 177 w 906"/>
              <a:gd name="T5" fmla="*/ 504 h 1121"/>
              <a:gd name="T6" fmla="*/ 178 w 906"/>
              <a:gd name="T7" fmla="*/ 663 h 1121"/>
              <a:gd name="T8" fmla="*/ 0 w 906"/>
              <a:gd name="T9" fmla="*/ 362 h 1121"/>
              <a:gd name="T10" fmla="*/ 343 w 906"/>
              <a:gd name="T11" fmla="*/ 19 h 1121"/>
              <a:gd name="T12" fmla="*/ 686 w 906"/>
              <a:gd name="T13" fmla="*/ 350 h 1121"/>
              <a:gd name="T14" fmla="*/ 654 w 906"/>
              <a:gd name="T15" fmla="*/ 335 h 1121"/>
              <a:gd name="T16" fmla="*/ 603 w 906"/>
              <a:gd name="T17" fmla="*/ 192 h 1121"/>
              <a:gd name="T18" fmla="*/ 219 w 906"/>
              <a:gd name="T19" fmla="*/ 78 h 1121"/>
              <a:gd name="T20" fmla="*/ 159 w 906"/>
              <a:gd name="T21" fmla="*/ 474 h 1121"/>
              <a:gd name="T22" fmla="*/ 906 w 906"/>
              <a:gd name="T23" fmla="*/ 514 h 1121"/>
              <a:gd name="T24" fmla="*/ 906 w 906"/>
              <a:gd name="T25" fmla="*/ 934 h 1121"/>
              <a:gd name="T26" fmla="*/ 899 w 906"/>
              <a:gd name="T27" fmla="*/ 947 h 1121"/>
              <a:gd name="T28" fmla="*/ 580 w 906"/>
              <a:gd name="T29" fmla="*/ 1119 h 1121"/>
              <a:gd name="T30" fmla="*/ 573 w 906"/>
              <a:gd name="T31" fmla="*/ 1121 h 1121"/>
              <a:gd name="T32" fmla="*/ 566 w 906"/>
              <a:gd name="T33" fmla="*/ 1119 h 1121"/>
              <a:gd name="T34" fmla="*/ 563 w 906"/>
              <a:gd name="T35" fmla="*/ 1116 h 1121"/>
              <a:gd name="T36" fmla="*/ 563 w 906"/>
              <a:gd name="T37" fmla="*/ 1116 h 1121"/>
              <a:gd name="T38" fmla="*/ 556 w 906"/>
              <a:gd name="T39" fmla="*/ 1114 h 1121"/>
              <a:gd name="T40" fmla="*/ 233 w 906"/>
              <a:gd name="T41" fmla="*/ 946 h 1121"/>
              <a:gd name="T42" fmla="*/ 226 w 906"/>
              <a:gd name="T43" fmla="*/ 933 h 1121"/>
              <a:gd name="T44" fmla="*/ 224 w 906"/>
              <a:gd name="T45" fmla="*/ 529 h 1121"/>
              <a:gd name="T46" fmla="*/ 225 w 906"/>
              <a:gd name="T47" fmla="*/ 524 h 1121"/>
              <a:gd name="T48" fmla="*/ 225 w 906"/>
              <a:gd name="T49" fmla="*/ 524 h 1121"/>
              <a:gd name="T50" fmla="*/ 233 w 906"/>
              <a:gd name="T51" fmla="*/ 511 h 1121"/>
              <a:gd name="T52" fmla="*/ 557 w 906"/>
              <a:gd name="T53" fmla="*/ 342 h 1121"/>
              <a:gd name="T54" fmla="*/ 569 w 906"/>
              <a:gd name="T55" fmla="*/ 342 h 1121"/>
              <a:gd name="T56" fmla="*/ 897 w 906"/>
              <a:gd name="T57" fmla="*/ 501 h 1121"/>
              <a:gd name="T58" fmla="*/ 898 w 906"/>
              <a:gd name="T59" fmla="*/ 501 h 1121"/>
              <a:gd name="T60" fmla="*/ 899 w 906"/>
              <a:gd name="T61" fmla="*/ 502 h 1121"/>
              <a:gd name="T62" fmla="*/ 900 w 906"/>
              <a:gd name="T63" fmla="*/ 502 h 1121"/>
              <a:gd name="T64" fmla="*/ 901 w 906"/>
              <a:gd name="T65" fmla="*/ 503 h 1121"/>
              <a:gd name="T66" fmla="*/ 903 w 906"/>
              <a:gd name="T67" fmla="*/ 505 h 1121"/>
              <a:gd name="T68" fmla="*/ 904 w 906"/>
              <a:gd name="T69" fmla="*/ 506 h 1121"/>
              <a:gd name="T70" fmla="*/ 905 w 906"/>
              <a:gd name="T71" fmla="*/ 508 h 1121"/>
              <a:gd name="T72" fmla="*/ 905 w 906"/>
              <a:gd name="T73" fmla="*/ 510 h 1121"/>
              <a:gd name="T74" fmla="*/ 906 w 906"/>
              <a:gd name="T75" fmla="*/ 512 h 1121"/>
              <a:gd name="T76" fmla="*/ 906 w 906"/>
              <a:gd name="T77" fmla="*/ 513 h 1121"/>
              <a:gd name="T78" fmla="*/ 906 w 906"/>
              <a:gd name="T79" fmla="*/ 514 h 1121"/>
              <a:gd name="T80" fmla="*/ 906 w 906"/>
              <a:gd name="T81" fmla="*/ 514 h 1121"/>
              <a:gd name="T82" fmla="*/ 859 w 906"/>
              <a:gd name="T83" fmla="*/ 515 h 1121"/>
              <a:gd name="T84" fmla="*/ 564 w 906"/>
              <a:gd name="T85" fmla="*/ 371 h 1121"/>
              <a:gd name="T86" fmla="*/ 271 w 906"/>
              <a:gd name="T87" fmla="*/ 524 h 1121"/>
              <a:gd name="T88" fmla="*/ 573 w 906"/>
              <a:gd name="T89" fmla="*/ 675 h 1121"/>
              <a:gd name="T90" fmla="*/ 859 w 906"/>
              <a:gd name="T91" fmla="*/ 515 h 1121"/>
              <a:gd name="T92" fmla="*/ 878 w 906"/>
              <a:gd name="T93" fmla="*/ 538 h 1121"/>
              <a:gd name="T94" fmla="*/ 588 w 906"/>
              <a:gd name="T95" fmla="*/ 700 h 1121"/>
              <a:gd name="T96" fmla="*/ 588 w 906"/>
              <a:gd name="T97" fmla="*/ 1083 h 1121"/>
              <a:gd name="T98" fmla="*/ 878 w 906"/>
              <a:gd name="T99" fmla="*/ 926 h 1121"/>
              <a:gd name="T100" fmla="*/ 878 w 906"/>
              <a:gd name="T101" fmla="*/ 538 h 1121"/>
              <a:gd name="T102" fmla="*/ 878 w 906"/>
              <a:gd name="T103" fmla="*/ 538 h 1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06" h="1121">
                <a:moveTo>
                  <a:pt x="159" y="474"/>
                </a:moveTo>
                <a:cubicBezTo>
                  <a:pt x="165" y="483"/>
                  <a:pt x="171" y="491"/>
                  <a:pt x="177" y="499"/>
                </a:cubicBezTo>
                <a:cubicBezTo>
                  <a:pt x="177" y="501"/>
                  <a:pt x="177" y="502"/>
                  <a:pt x="177" y="504"/>
                </a:cubicBezTo>
                <a:lnTo>
                  <a:pt x="178" y="663"/>
                </a:lnTo>
                <a:cubicBezTo>
                  <a:pt x="72" y="604"/>
                  <a:pt x="0" y="491"/>
                  <a:pt x="0" y="362"/>
                </a:cubicBezTo>
                <a:cubicBezTo>
                  <a:pt x="0" y="173"/>
                  <a:pt x="154" y="19"/>
                  <a:pt x="343" y="19"/>
                </a:cubicBezTo>
                <a:cubicBezTo>
                  <a:pt x="528" y="19"/>
                  <a:pt x="680" y="167"/>
                  <a:pt x="686" y="350"/>
                </a:cubicBezTo>
                <a:lnTo>
                  <a:pt x="654" y="335"/>
                </a:lnTo>
                <a:cubicBezTo>
                  <a:pt x="648" y="286"/>
                  <a:pt x="632" y="237"/>
                  <a:pt x="603" y="192"/>
                </a:cubicBezTo>
                <a:cubicBezTo>
                  <a:pt x="513" y="51"/>
                  <a:pt x="341" y="0"/>
                  <a:pt x="219" y="78"/>
                </a:cubicBezTo>
                <a:cubicBezTo>
                  <a:pt x="96" y="155"/>
                  <a:pt x="70" y="333"/>
                  <a:pt x="159" y="474"/>
                </a:cubicBezTo>
                <a:close/>
                <a:moveTo>
                  <a:pt x="906" y="514"/>
                </a:moveTo>
                <a:lnTo>
                  <a:pt x="906" y="934"/>
                </a:lnTo>
                <a:cubicBezTo>
                  <a:pt x="906" y="939"/>
                  <a:pt x="903" y="944"/>
                  <a:pt x="899" y="947"/>
                </a:cubicBezTo>
                <a:lnTo>
                  <a:pt x="580" y="1119"/>
                </a:lnTo>
                <a:cubicBezTo>
                  <a:pt x="578" y="1120"/>
                  <a:pt x="576" y="1121"/>
                  <a:pt x="573" y="1121"/>
                </a:cubicBezTo>
                <a:cubicBezTo>
                  <a:pt x="571" y="1121"/>
                  <a:pt x="568" y="1120"/>
                  <a:pt x="566" y="1119"/>
                </a:cubicBezTo>
                <a:cubicBezTo>
                  <a:pt x="565" y="1118"/>
                  <a:pt x="564" y="1117"/>
                  <a:pt x="563" y="1116"/>
                </a:cubicBezTo>
                <a:lnTo>
                  <a:pt x="563" y="1116"/>
                </a:lnTo>
                <a:cubicBezTo>
                  <a:pt x="560" y="1116"/>
                  <a:pt x="558" y="1116"/>
                  <a:pt x="556" y="1114"/>
                </a:cubicBezTo>
                <a:lnTo>
                  <a:pt x="233" y="946"/>
                </a:lnTo>
                <a:cubicBezTo>
                  <a:pt x="229" y="943"/>
                  <a:pt x="226" y="938"/>
                  <a:pt x="226" y="933"/>
                </a:cubicBezTo>
                <a:lnTo>
                  <a:pt x="224" y="529"/>
                </a:lnTo>
                <a:cubicBezTo>
                  <a:pt x="224" y="527"/>
                  <a:pt x="225" y="526"/>
                  <a:pt x="225" y="524"/>
                </a:cubicBezTo>
                <a:cubicBezTo>
                  <a:pt x="225" y="524"/>
                  <a:pt x="225" y="524"/>
                  <a:pt x="225" y="524"/>
                </a:cubicBezTo>
                <a:cubicBezTo>
                  <a:pt x="225" y="519"/>
                  <a:pt x="228" y="514"/>
                  <a:pt x="233" y="511"/>
                </a:cubicBezTo>
                <a:lnTo>
                  <a:pt x="557" y="342"/>
                </a:lnTo>
                <a:cubicBezTo>
                  <a:pt x="561" y="340"/>
                  <a:pt x="565" y="340"/>
                  <a:pt x="569" y="342"/>
                </a:cubicBezTo>
                <a:lnTo>
                  <a:pt x="897" y="501"/>
                </a:lnTo>
                <a:cubicBezTo>
                  <a:pt x="898" y="501"/>
                  <a:pt x="898" y="501"/>
                  <a:pt x="898" y="501"/>
                </a:cubicBezTo>
                <a:cubicBezTo>
                  <a:pt x="899" y="501"/>
                  <a:pt x="899" y="502"/>
                  <a:pt x="899" y="502"/>
                </a:cubicBezTo>
                <a:cubicBezTo>
                  <a:pt x="899" y="502"/>
                  <a:pt x="900" y="502"/>
                  <a:pt x="900" y="502"/>
                </a:cubicBezTo>
                <a:cubicBezTo>
                  <a:pt x="901" y="503"/>
                  <a:pt x="901" y="503"/>
                  <a:pt x="901" y="503"/>
                </a:cubicBezTo>
                <a:cubicBezTo>
                  <a:pt x="902" y="504"/>
                  <a:pt x="902" y="504"/>
                  <a:pt x="903" y="505"/>
                </a:cubicBezTo>
                <a:cubicBezTo>
                  <a:pt x="903" y="505"/>
                  <a:pt x="904" y="506"/>
                  <a:pt x="904" y="506"/>
                </a:cubicBezTo>
                <a:cubicBezTo>
                  <a:pt x="904" y="507"/>
                  <a:pt x="904" y="508"/>
                  <a:pt x="905" y="508"/>
                </a:cubicBezTo>
                <a:cubicBezTo>
                  <a:pt x="905" y="509"/>
                  <a:pt x="905" y="509"/>
                  <a:pt x="905" y="510"/>
                </a:cubicBezTo>
                <a:cubicBezTo>
                  <a:pt x="906" y="511"/>
                  <a:pt x="906" y="511"/>
                  <a:pt x="906" y="512"/>
                </a:cubicBezTo>
                <a:cubicBezTo>
                  <a:pt x="906" y="512"/>
                  <a:pt x="906" y="513"/>
                  <a:pt x="906" y="513"/>
                </a:cubicBezTo>
                <a:cubicBezTo>
                  <a:pt x="906" y="513"/>
                  <a:pt x="906" y="513"/>
                  <a:pt x="906" y="514"/>
                </a:cubicBezTo>
                <a:cubicBezTo>
                  <a:pt x="906" y="514"/>
                  <a:pt x="906" y="514"/>
                  <a:pt x="906" y="514"/>
                </a:cubicBezTo>
                <a:close/>
                <a:moveTo>
                  <a:pt x="859" y="515"/>
                </a:moveTo>
                <a:lnTo>
                  <a:pt x="564" y="371"/>
                </a:lnTo>
                <a:lnTo>
                  <a:pt x="271" y="524"/>
                </a:lnTo>
                <a:lnTo>
                  <a:pt x="573" y="675"/>
                </a:lnTo>
                <a:lnTo>
                  <a:pt x="859" y="515"/>
                </a:lnTo>
                <a:close/>
                <a:moveTo>
                  <a:pt x="878" y="538"/>
                </a:moveTo>
                <a:lnTo>
                  <a:pt x="588" y="700"/>
                </a:lnTo>
                <a:lnTo>
                  <a:pt x="588" y="1083"/>
                </a:lnTo>
                <a:lnTo>
                  <a:pt x="878" y="926"/>
                </a:lnTo>
                <a:lnTo>
                  <a:pt x="878" y="538"/>
                </a:lnTo>
                <a:lnTo>
                  <a:pt x="878" y="538"/>
                </a:lnTo>
                <a:close/>
              </a:path>
            </a:pathLst>
          </a:custGeom>
          <a:solidFill>
            <a:schemeClr val="accent1"/>
          </a:solidFill>
          <a:ln>
            <a:noFill/>
          </a:ln>
        </p:spPr>
        <p:txBody>
          <a:bodyPr/>
          <a:lstStyle/>
          <a:p>
            <a:endParaRPr lang="zh-CN" altLang="en-US">
              <a:latin typeface="微软雅黑" panose="020B0503020204020204" pitchFamily="34" charset="-122"/>
              <a:ea typeface="微软雅黑" panose="020B0503020204020204" pitchFamily="34" charset="-122"/>
            </a:endParaRPr>
          </a:p>
        </p:txBody>
      </p:sp>
      <p:sp>
        <p:nvSpPr>
          <p:cNvPr id="41" name="is1ïḑè"/>
          <p:cNvSpPr txBox="1"/>
          <p:nvPr/>
        </p:nvSpPr>
        <p:spPr bwMode="auto">
          <a:xfrm>
            <a:off x="7378444" y="5552381"/>
            <a:ext cx="2652160" cy="412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tIns="46800" rIns="90000" bIns="46800">
            <a:normAutofit/>
          </a:bodyPr>
          <a:lstStyle/>
          <a:p>
            <a:pPr>
              <a:spcBef>
                <a:spcPct val="0"/>
              </a:spcBef>
            </a:pPr>
            <a:r>
              <a:rPr lang="zh-CN" altLang="en-US" sz="1600" b="1" dirty="0">
                <a:solidFill>
                  <a:schemeClr val="accent2"/>
                </a:solidFill>
                <a:latin typeface="微软雅黑" panose="020B0503020204020204" pitchFamily="34" charset="-122"/>
                <a:ea typeface="微软雅黑" panose="020B0503020204020204" pitchFamily="34" charset="-122"/>
              </a:rPr>
              <a:t>与主流软件格式的兼容</a:t>
            </a:r>
            <a:endParaRPr lang="zh-CN" altLang="en-US" sz="1600" b="1" dirty="0">
              <a:solidFill>
                <a:schemeClr val="accent2"/>
              </a:solidFill>
              <a:latin typeface="微软雅黑" panose="020B0503020204020204" pitchFamily="34" charset="-122"/>
              <a:ea typeface="微软雅黑" panose="020B0503020204020204" pitchFamily="34" charset="-122"/>
            </a:endParaRPr>
          </a:p>
        </p:txBody>
      </p:sp>
      <p:sp>
        <p:nvSpPr>
          <p:cNvPr id="42" name="video-player_182178"/>
          <p:cNvSpPr>
            <a:spLocks noChangeAspect="1"/>
          </p:cNvSpPr>
          <p:nvPr/>
        </p:nvSpPr>
        <p:spPr bwMode="auto">
          <a:xfrm>
            <a:off x="6829924" y="5532453"/>
            <a:ext cx="387580" cy="371513"/>
          </a:xfrm>
          <a:custGeom>
            <a:avLst/>
            <a:gdLst>
              <a:gd name="T0" fmla="*/ 444 w 1173"/>
              <a:gd name="T1" fmla="*/ 1126 h 1126"/>
              <a:gd name="T2" fmla="*/ 444 w 1173"/>
              <a:gd name="T3" fmla="*/ 474 h 1126"/>
              <a:gd name="T4" fmla="*/ 326 w 1173"/>
              <a:gd name="T5" fmla="*/ 530 h 1126"/>
              <a:gd name="T6" fmla="*/ 635 w 1173"/>
              <a:gd name="T7" fmla="*/ 1014 h 1126"/>
              <a:gd name="T8" fmla="*/ 326 w 1173"/>
              <a:gd name="T9" fmla="*/ 530 h 1126"/>
              <a:gd name="T10" fmla="*/ 298 w 1173"/>
              <a:gd name="T11" fmla="*/ 13 h 1126"/>
              <a:gd name="T12" fmla="*/ 345 w 1173"/>
              <a:gd name="T13" fmla="*/ 13 h 1126"/>
              <a:gd name="T14" fmla="*/ 505 w 1173"/>
              <a:gd name="T15" fmla="*/ 347 h 1126"/>
              <a:gd name="T16" fmla="*/ 331 w 1173"/>
              <a:gd name="T17" fmla="*/ 75 h 1126"/>
              <a:gd name="T18" fmla="*/ 199 w 1173"/>
              <a:gd name="T19" fmla="*/ 535 h 1126"/>
              <a:gd name="T20" fmla="*/ 15 w 1173"/>
              <a:gd name="T21" fmla="*/ 547 h 1126"/>
              <a:gd name="T22" fmla="*/ 4 w 1173"/>
              <a:gd name="T23" fmla="*/ 513 h 1126"/>
              <a:gd name="T24" fmla="*/ 786 w 1173"/>
              <a:gd name="T25" fmla="*/ 902 h 1126"/>
              <a:gd name="T26" fmla="*/ 847 w 1173"/>
              <a:gd name="T27" fmla="*/ 932 h 1126"/>
              <a:gd name="T28" fmla="*/ 850 w 1173"/>
              <a:gd name="T29" fmla="*/ 935 h 1126"/>
              <a:gd name="T30" fmla="*/ 863 w 1173"/>
              <a:gd name="T31" fmla="*/ 935 h 1126"/>
              <a:gd name="T32" fmla="*/ 1173 w 1173"/>
              <a:gd name="T33" fmla="*/ 760 h 1126"/>
              <a:gd name="T34" fmla="*/ 1173 w 1173"/>
              <a:gd name="T35" fmla="*/ 360 h 1126"/>
              <a:gd name="T36" fmla="*/ 1173 w 1173"/>
              <a:gd name="T37" fmla="*/ 359 h 1126"/>
              <a:gd name="T38" fmla="*/ 1172 w 1173"/>
              <a:gd name="T39" fmla="*/ 355 h 1126"/>
              <a:gd name="T40" fmla="*/ 1170 w 1173"/>
              <a:gd name="T41" fmla="*/ 352 h 1126"/>
              <a:gd name="T42" fmla="*/ 1167 w 1173"/>
              <a:gd name="T43" fmla="*/ 350 h 1126"/>
              <a:gd name="T44" fmla="*/ 1165 w 1173"/>
              <a:gd name="T45" fmla="*/ 349 h 1126"/>
              <a:gd name="T46" fmla="*/ 853 w 1173"/>
              <a:gd name="T47" fmla="*/ 197 h 1126"/>
              <a:gd name="T48" fmla="*/ 533 w 1173"/>
              <a:gd name="T49" fmla="*/ 358 h 1126"/>
              <a:gd name="T50" fmla="*/ 526 w 1173"/>
              <a:gd name="T51" fmla="*/ 370 h 1126"/>
              <a:gd name="T52" fmla="*/ 526 w 1173"/>
              <a:gd name="T53" fmla="*/ 453 h 1126"/>
              <a:gd name="T54" fmla="*/ 870 w 1173"/>
              <a:gd name="T55" fmla="*/ 537 h 1126"/>
              <a:gd name="T56" fmla="*/ 1146 w 1173"/>
              <a:gd name="T57" fmla="*/ 752 h 1126"/>
              <a:gd name="T58" fmla="*/ 870 w 1173"/>
              <a:gd name="T59" fmla="*/ 537 h 1126"/>
              <a:gd name="T60" fmla="*/ 848 w 1173"/>
              <a:gd name="T61" fmla="*/ 224 h 1126"/>
              <a:gd name="T62" fmla="*/ 857 w 1173"/>
              <a:gd name="T63" fmla="*/ 514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73" h="1126">
                <a:moveTo>
                  <a:pt x="119" y="800"/>
                </a:moveTo>
                <a:cubicBezTo>
                  <a:pt x="119" y="979"/>
                  <a:pt x="265" y="1126"/>
                  <a:pt x="444" y="1126"/>
                </a:cubicBezTo>
                <a:cubicBezTo>
                  <a:pt x="624" y="1126"/>
                  <a:pt x="770" y="979"/>
                  <a:pt x="770" y="800"/>
                </a:cubicBezTo>
                <a:cubicBezTo>
                  <a:pt x="770" y="620"/>
                  <a:pt x="624" y="474"/>
                  <a:pt x="444" y="474"/>
                </a:cubicBezTo>
                <a:cubicBezTo>
                  <a:pt x="265" y="474"/>
                  <a:pt x="119" y="620"/>
                  <a:pt x="119" y="800"/>
                </a:cubicBezTo>
                <a:close/>
                <a:moveTo>
                  <a:pt x="326" y="530"/>
                </a:moveTo>
                <a:cubicBezTo>
                  <a:pt x="442" y="456"/>
                  <a:pt x="606" y="504"/>
                  <a:pt x="691" y="638"/>
                </a:cubicBezTo>
                <a:cubicBezTo>
                  <a:pt x="776" y="772"/>
                  <a:pt x="751" y="941"/>
                  <a:pt x="635" y="1014"/>
                </a:cubicBezTo>
                <a:cubicBezTo>
                  <a:pt x="519" y="1088"/>
                  <a:pt x="355" y="1040"/>
                  <a:pt x="270" y="906"/>
                </a:cubicBezTo>
                <a:cubicBezTo>
                  <a:pt x="185" y="772"/>
                  <a:pt x="210" y="603"/>
                  <a:pt x="326" y="530"/>
                </a:cubicBezTo>
                <a:close/>
                <a:moveTo>
                  <a:pt x="4" y="513"/>
                </a:moveTo>
                <a:lnTo>
                  <a:pt x="298" y="13"/>
                </a:lnTo>
                <a:cubicBezTo>
                  <a:pt x="302" y="5"/>
                  <a:pt x="311" y="0"/>
                  <a:pt x="321" y="0"/>
                </a:cubicBezTo>
                <a:cubicBezTo>
                  <a:pt x="331" y="0"/>
                  <a:pt x="340" y="5"/>
                  <a:pt x="345" y="13"/>
                </a:cubicBezTo>
                <a:lnTo>
                  <a:pt x="530" y="329"/>
                </a:lnTo>
                <a:cubicBezTo>
                  <a:pt x="521" y="334"/>
                  <a:pt x="513" y="340"/>
                  <a:pt x="505" y="347"/>
                </a:cubicBezTo>
                <a:lnTo>
                  <a:pt x="359" y="89"/>
                </a:lnTo>
                <a:cubicBezTo>
                  <a:pt x="353" y="79"/>
                  <a:pt x="342" y="73"/>
                  <a:pt x="331" y="75"/>
                </a:cubicBezTo>
                <a:cubicBezTo>
                  <a:pt x="320" y="77"/>
                  <a:pt x="311" y="85"/>
                  <a:pt x="308" y="96"/>
                </a:cubicBezTo>
                <a:lnTo>
                  <a:pt x="199" y="535"/>
                </a:lnTo>
                <a:cubicBezTo>
                  <a:pt x="181" y="554"/>
                  <a:pt x="164" y="576"/>
                  <a:pt x="150" y="599"/>
                </a:cubicBezTo>
                <a:cubicBezTo>
                  <a:pt x="104" y="587"/>
                  <a:pt x="58" y="570"/>
                  <a:pt x="15" y="547"/>
                </a:cubicBezTo>
                <a:cubicBezTo>
                  <a:pt x="8" y="543"/>
                  <a:pt x="4" y="538"/>
                  <a:pt x="2" y="531"/>
                </a:cubicBezTo>
                <a:cubicBezTo>
                  <a:pt x="0" y="525"/>
                  <a:pt x="1" y="519"/>
                  <a:pt x="4" y="513"/>
                </a:cubicBezTo>
                <a:close/>
                <a:moveTo>
                  <a:pt x="803" y="794"/>
                </a:moveTo>
                <a:cubicBezTo>
                  <a:pt x="803" y="832"/>
                  <a:pt x="797" y="868"/>
                  <a:pt x="786" y="902"/>
                </a:cubicBezTo>
                <a:lnTo>
                  <a:pt x="840" y="931"/>
                </a:lnTo>
                <a:cubicBezTo>
                  <a:pt x="842" y="932"/>
                  <a:pt x="845" y="932"/>
                  <a:pt x="847" y="932"/>
                </a:cubicBezTo>
                <a:lnTo>
                  <a:pt x="847" y="932"/>
                </a:lnTo>
                <a:cubicBezTo>
                  <a:pt x="848" y="933"/>
                  <a:pt x="849" y="934"/>
                  <a:pt x="850" y="935"/>
                </a:cubicBezTo>
                <a:cubicBezTo>
                  <a:pt x="852" y="936"/>
                  <a:pt x="854" y="937"/>
                  <a:pt x="857" y="937"/>
                </a:cubicBezTo>
                <a:cubicBezTo>
                  <a:pt x="859" y="937"/>
                  <a:pt x="861" y="937"/>
                  <a:pt x="863" y="935"/>
                </a:cubicBezTo>
                <a:lnTo>
                  <a:pt x="1166" y="771"/>
                </a:lnTo>
                <a:cubicBezTo>
                  <a:pt x="1170" y="769"/>
                  <a:pt x="1173" y="764"/>
                  <a:pt x="1173" y="760"/>
                </a:cubicBezTo>
                <a:lnTo>
                  <a:pt x="1173" y="360"/>
                </a:lnTo>
                <a:cubicBezTo>
                  <a:pt x="1173" y="360"/>
                  <a:pt x="1173" y="360"/>
                  <a:pt x="1173" y="360"/>
                </a:cubicBezTo>
                <a:cubicBezTo>
                  <a:pt x="1173" y="360"/>
                  <a:pt x="1173" y="360"/>
                  <a:pt x="1173" y="360"/>
                </a:cubicBezTo>
                <a:cubicBezTo>
                  <a:pt x="1173" y="359"/>
                  <a:pt x="1173" y="359"/>
                  <a:pt x="1173" y="359"/>
                </a:cubicBezTo>
                <a:cubicBezTo>
                  <a:pt x="1172" y="358"/>
                  <a:pt x="1172" y="357"/>
                  <a:pt x="1172" y="357"/>
                </a:cubicBezTo>
                <a:cubicBezTo>
                  <a:pt x="1172" y="356"/>
                  <a:pt x="1172" y="356"/>
                  <a:pt x="1172" y="355"/>
                </a:cubicBezTo>
                <a:cubicBezTo>
                  <a:pt x="1171" y="355"/>
                  <a:pt x="1171" y="354"/>
                  <a:pt x="1171" y="353"/>
                </a:cubicBezTo>
                <a:cubicBezTo>
                  <a:pt x="1170" y="353"/>
                  <a:pt x="1170" y="352"/>
                  <a:pt x="1170" y="352"/>
                </a:cubicBezTo>
                <a:cubicBezTo>
                  <a:pt x="1169" y="352"/>
                  <a:pt x="1169" y="351"/>
                  <a:pt x="1168" y="351"/>
                </a:cubicBezTo>
                <a:cubicBezTo>
                  <a:pt x="1168" y="350"/>
                  <a:pt x="1167" y="350"/>
                  <a:pt x="1167" y="350"/>
                </a:cubicBezTo>
                <a:cubicBezTo>
                  <a:pt x="1167" y="349"/>
                  <a:pt x="1167" y="349"/>
                  <a:pt x="1166" y="349"/>
                </a:cubicBezTo>
                <a:cubicBezTo>
                  <a:pt x="1166" y="349"/>
                  <a:pt x="1166" y="349"/>
                  <a:pt x="1165" y="349"/>
                </a:cubicBezTo>
                <a:cubicBezTo>
                  <a:pt x="1165" y="348"/>
                  <a:pt x="1165" y="348"/>
                  <a:pt x="1165" y="348"/>
                </a:cubicBezTo>
                <a:lnTo>
                  <a:pt x="853" y="197"/>
                </a:lnTo>
                <a:cubicBezTo>
                  <a:pt x="849" y="196"/>
                  <a:pt x="845" y="196"/>
                  <a:pt x="842" y="198"/>
                </a:cubicBezTo>
                <a:lnTo>
                  <a:pt x="533" y="358"/>
                </a:lnTo>
                <a:cubicBezTo>
                  <a:pt x="529" y="360"/>
                  <a:pt x="526" y="365"/>
                  <a:pt x="526" y="370"/>
                </a:cubicBezTo>
                <a:cubicBezTo>
                  <a:pt x="526" y="370"/>
                  <a:pt x="526" y="370"/>
                  <a:pt x="526" y="370"/>
                </a:cubicBezTo>
                <a:cubicBezTo>
                  <a:pt x="526" y="372"/>
                  <a:pt x="525" y="373"/>
                  <a:pt x="525" y="375"/>
                </a:cubicBezTo>
                <a:lnTo>
                  <a:pt x="526" y="453"/>
                </a:lnTo>
                <a:cubicBezTo>
                  <a:pt x="684" y="486"/>
                  <a:pt x="803" y="626"/>
                  <a:pt x="803" y="794"/>
                </a:cubicBezTo>
                <a:close/>
                <a:moveTo>
                  <a:pt x="870" y="537"/>
                </a:moveTo>
                <a:lnTo>
                  <a:pt x="1146" y="383"/>
                </a:lnTo>
                <a:lnTo>
                  <a:pt x="1146" y="752"/>
                </a:lnTo>
                <a:lnTo>
                  <a:pt x="870" y="901"/>
                </a:lnTo>
                <a:lnTo>
                  <a:pt x="870" y="537"/>
                </a:lnTo>
                <a:close/>
                <a:moveTo>
                  <a:pt x="569" y="370"/>
                </a:moveTo>
                <a:lnTo>
                  <a:pt x="848" y="224"/>
                </a:lnTo>
                <a:lnTo>
                  <a:pt x="1128" y="362"/>
                </a:lnTo>
                <a:lnTo>
                  <a:pt x="857" y="514"/>
                </a:lnTo>
                <a:lnTo>
                  <a:pt x="569" y="370"/>
                </a:lnTo>
                <a:close/>
              </a:path>
            </a:pathLst>
          </a:custGeom>
          <a:solidFill>
            <a:schemeClr val="accent2"/>
          </a:solidFill>
          <a:ln>
            <a:noFill/>
          </a:ln>
        </p:spPr>
        <p:txBody>
          <a:bodyPr/>
          <a:lstStyle/>
          <a:p>
            <a:endParaRPr lang="zh-CN" altLang="en-US">
              <a:latin typeface="微软雅黑" panose="020B0503020204020204" pitchFamily="34" charset="-122"/>
              <a:ea typeface="微软雅黑" panose="020B0503020204020204" pitchFamily="34" charset="-122"/>
            </a:endParaRPr>
          </a:p>
        </p:txBody>
      </p:sp>
      <p:sp>
        <p:nvSpPr>
          <p:cNvPr id="44" name="iŝ1îḍe"/>
          <p:cNvSpPr txBox="1"/>
          <p:nvPr/>
        </p:nvSpPr>
        <p:spPr bwMode="auto">
          <a:xfrm>
            <a:off x="7400695" y="6045560"/>
            <a:ext cx="3625054" cy="340735"/>
          </a:xfrm>
          <a:prstGeom prst="rect">
            <a:avLst/>
          </a:prstGeom>
          <a:noFill/>
          <a:ln>
            <a:noFill/>
          </a:ln>
        </p:spPr>
        <p:txBody>
          <a:bodyPr wrap="square" lIns="90000" tIns="46800" rIns="90000" bIns="46800">
            <a:spAutoFit/>
          </a:bodyPr>
          <a:lstStyle/>
          <a:p>
            <a:pPr>
              <a:spcBef>
                <a:spcPct val="0"/>
              </a:spcBef>
            </a:pPr>
            <a:r>
              <a:rPr lang="en-US" altLang="zh-CN" sz="1600" b="1" dirty="0">
                <a:solidFill>
                  <a:srgbClr val="3CB3B1"/>
                </a:solidFill>
                <a:latin typeface="微软雅黑" panose="020B0503020204020204" pitchFamily="34" charset="-122"/>
                <a:ea typeface="微软雅黑" panose="020B0503020204020204" pitchFamily="34" charset="-122"/>
              </a:rPr>
              <a:t>Unity,Unreal,SketchUp,3DsMax</a:t>
            </a:r>
            <a:endParaRPr lang="en-US" altLang="zh-CN" sz="1600" b="1" dirty="0">
              <a:solidFill>
                <a:srgbClr val="3CB3B1"/>
              </a:solidFill>
              <a:latin typeface="微软雅黑" panose="020B0503020204020204" pitchFamily="34" charset="-122"/>
              <a:ea typeface="微软雅黑" panose="020B0503020204020204" pitchFamily="34" charset="-122"/>
            </a:endParaRPr>
          </a:p>
        </p:txBody>
      </p:sp>
      <p:sp>
        <p:nvSpPr>
          <p:cNvPr id="45" name="video-player_182178"/>
          <p:cNvSpPr>
            <a:spLocks noChangeAspect="1"/>
          </p:cNvSpPr>
          <p:nvPr/>
        </p:nvSpPr>
        <p:spPr bwMode="auto">
          <a:xfrm>
            <a:off x="6855216" y="6066488"/>
            <a:ext cx="362288" cy="371513"/>
          </a:xfrm>
          <a:custGeom>
            <a:avLst/>
            <a:gdLst>
              <a:gd name="connsiteX0" fmla="*/ 287546 w 575146"/>
              <a:gd name="connsiteY0" fmla="*/ 529611 h 589790"/>
              <a:gd name="connsiteX1" fmla="*/ 209188 w 575146"/>
              <a:gd name="connsiteY1" fmla="*/ 557121 h 589790"/>
              <a:gd name="connsiteX2" fmla="*/ 290129 w 575146"/>
              <a:gd name="connsiteY2" fmla="*/ 582913 h 589790"/>
              <a:gd name="connsiteX3" fmla="*/ 369348 w 575146"/>
              <a:gd name="connsiteY3" fmla="*/ 557121 h 589790"/>
              <a:gd name="connsiteX4" fmla="*/ 383125 w 575146"/>
              <a:gd name="connsiteY4" fmla="*/ 497801 h 589790"/>
              <a:gd name="connsiteX5" fmla="*/ 298740 w 575146"/>
              <a:gd name="connsiteY5" fmla="*/ 526172 h 589790"/>
              <a:gd name="connsiteX6" fmla="*/ 378820 w 575146"/>
              <a:gd name="connsiteY6" fmla="*/ 552823 h 589790"/>
              <a:gd name="connsiteX7" fmla="*/ 380542 w 575146"/>
              <a:gd name="connsiteY7" fmla="*/ 553682 h 589790"/>
              <a:gd name="connsiteX8" fmla="*/ 467511 w 575146"/>
              <a:gd name="connsiteY8" fmla="*/ 525312 h 589790"/>
              <a:gd name="connsiteX9" fmla="*/ 190244 w 575146"/>
              <a:gd name="connsiteY9" fmla="*/ 496942 h 589790"/>
              <a:gd name="connsiteX10" fmla="*/ 108441 w 575146"/>
              <a:gd name="connsiteY10" fmla="*/ 524452 h 589790"/>
              <a:gd name="connsiteX11" fmla="*/ 197133 w 575146"/>
              <a:gd name="connsiteY11" fmla="*/ 552823 h 589790"/>
              <a:gd name="connsiteX12" fmla="*/ 276352 w 575146"/>
              <a:gd name="connsiteY12" fmla="*/ 526172 h 589790"/>
              <a:gd name="connsiteX13" fmla="*/ 104136 w 575146"/>
              <a:gd name="connsiteY13" fmla="*/ 468571 h 589790"/>
              <a:gd name="connsiteX14" fmla="*/ 19750 w 575146"/>
              <a:gd name="connsiteY14" fmla="*/ 496082 h 589790"/>
              <a:gd name="connsiteX15" fmla="*/ 97247 w 575146"/>
              <a:gd name="connsiteY15" fmla="*/ 521014 h 589790"/>
              <a:gd name="connsiteX16" fmla="*/ 179050 w 575146"/>
              <a:gd name="connsiteY16" fmla="*/ 493503 h 589790"/>
              <a:gd name="connsiteX17" fmla="*/ 470955 w 575146"/>
              <a:gd name="connsiteY17" fmla="*/ 467712 h 589790"/>
              <a:gd name="connsiteX18" fmla="*/ 394319 w 575146"/>
              <a:gd name="connsiteY18" fmla="*/ 493503 h 589790"/>
              <a:gd name="connsiteX19" fmla="*/ 478705 w 575146"/>
              <a:gd name="connsiteY19" fmla="*/ 521873 h 589790"/>
              <a:gd name="connsiteX20" fmla="*/ 559647 w 575146"/>
              <a:gd name="connsiteY20" fmla="*/ 496082 h 589790"/>
              <a:gd name="connsiteX21" fmla="*/ 471817 w 575146"/>
              <a:gd name="connsiteY21" fmla="*/ 467712 h 589790"/>
              <a:gd name="connsiteX22" fmla="*/ 470955 w 575146"/>
              <a:gd name="connsiteY22" fmla="*/ 467712 h 589790"/>
              <a:gd name="connsiteX23" fmla="*/ 286685 w 575146"/>
              <a:gd name="connsiteY23" fmla="*/ 465132 h 589790"/>
              <a:gd name="connsiteX24" fmla="*/ 201438 w 575146"/>
              <a:gd name="connsiteY24" fmla="*/ 493503 h 589790"/>
              <a:gd name="connsiteX25" fmla="*/ 287546 w 575146"/>
              <a:gd name="connsiteY25" fmla="*/ 522733 h 589790"/>
              <a:gd name="connsiteX26" fmla="*/ 371931 w 575146"/>
              <a:gd name="connsiteY26" fmla="*/ 493503 h 589790"/>
              <a:gd name="connsiteX27" fmla="*/ 202299 w 575146"/>
              <a:gd name="connsiteY27" fmla="*/ 436762 h 589790"/>
              <a:gd name="connsiteX28" fmla="*/ 115330 w 575146"/>
              <a:gd name="connsiteY28" fmla="*/ 465132 h 589790"/>
              <a:gd name="connsiteX29" fmla="*/ 190244 w 575146"/>
              <a:gd name="connsiteY29" fmla="*/ 490064 h 589790"/>
              <a:gd name="connsiteX30" fmla="*/ 275491 w 575146"/>
              <a:gd name="connsiteY30" fmla="*/ 461694 h 589790"/>
              <a:gd name="connsiteX31" fmla="*/ 373654 w 575146"/>
              <a:gd name="connsiteY31" fmla="*/ 435902 h 589790"/>
              <a:gd name="connsiteX32" fmla="*/ 297879 w 575146"/>
              <a:gd name="connsiteY32" fmla="*/ 461694 h 589790"/>
              <a:gd name="connsiteX33" fmla="*/ 383125 w 575146"/>
              <a:gd name="connsiteY33" fmla="*/ 490064 h 589790"/>
              <a:gd name="connsiteX34" fmla="*/ 460623 w 575146"/>
              <a:gd name="connsiteY34" fmla="*/ 464273 h 589790"/>
              <a:gd name="connsiteX35" fmla="*/ 290129 w 575146"/>
              <a:gd name="connsiteY35" fmla="*/ 408392 h 589790"/>
              <a:gd name="connsiteX36" fmla="*/ 213493 w 575146"/>
              <a:gd name="connsiteY36" fmla="*/ 433323 h 589790"/>
              <a:gd name="connsiteX37" fmla="*/ 286685 w 575146"/>
              <a:gd name="connsiteY37" fmla="*/ 457395 h 589790"/>
              <a:gd name="connsiteX38" fmla="*/ 362460 w 575146"/>
              <a:gd name="connsiteY38" fmla="*/ 431604 h 589790"/>
              <a:gd name="connsiteX39" fmla="*/ 288407 w 575146"/>
              <a:gd name="connsiteY39" fmla="*/ 400654 h 589790"/>
              <a:gd name="connsiteX40" fmla="*/ 290990 w 575146"/>
              <a:gd name="connsiteY40" fmla="*/ 400654 h 589790"/>
              <a:gd name="connsiteX41" fmla="*/ 572563 w 575146"/>
              <a:gd name="connsiteY41" fmla="*/ 492643 h 589790"/>
              <a:gd name="connsiteX42" fmla="*/ 575146 w 575146"/>
              <a:gd name="connsiteY42" fmla="*/ 496082 h 589790"/>
              <a:gd name="connsiteX43" fmla="*/ 572563 w 575146"/>
              <a:gd name="connsiteY43" fmla="*/ 499521 h 589790"/>
              <a:gd name="connsiteX44" fmla="*/ 290990 w 575146"/>
              <a:gd name="connsiteY44" fmla="*/ 589790 h 589790"/>
              <a:gd name="connsiteX45" fmla="*/ 290129 w 575146"/>
              <a:gd name="connsiteY45" fmla="*/ 589790 h 589790"/>
              <a:gd name="connsiteX46" fmla="*/ 288407 w 575146"/>
              <a:gd name="connsiteY46" fmla="*/ 589790 h 589790"/>
              <a:gd name="connsiteX47" fmla="*/ 96386 w 575146"/>
              <a:gd name="connsiteY47" fmla="*/ 527891 h 589790"/>
              <a:gd name="connsiteX48" fmla="*/ 95525 w 575146"/>
              <a:gd name="connsiteY48" fmla="*/ 527891 h 589790"/>
              <a:gd name="connsiteX49" fmla="*/ 6834 w 575146"/>
              <a:gd name="connsiteY49" fmla="*/ 499521 h 589790"/>
              <a:gd name="connsiteX50" fmla="*/ 5112 w 575146"/>
              <a:gd name="connsiteY50" fmla="*/ 496082 h 589790"/>
              <a:gd name="connsiteX51" fmla="*/ 6834 w 575146"/>
              <a:gd name="connsiteY51" fmla="*/ 492643 h 589790"/>
              <a:gd name="connsiteX52" fmla="*/ 328061 w 575146"/>
              <a:gd name="connsiteY52" fmla="*/ 204610 h 589790"/>
              <a:gd name="connsiteX53" fmla="*/ 399500 w 575146"/>
              <a:gd name="connsiteY53" fmla="*/ 225242 h 589790"/>
              <a:gd name="connsiteX54" fmla="*/ 427042 w 575146"/>
              <a:gd name="connsiteY54" fmla="*/ 288855 h 589790"/>
              <a:gd name="connsiteX55" fmla="*/ 399500 w 575146"/>
              <a:gd name="connsiteY55" fmla="*/ 358486 h 589790"/>
              <a:gd name="connsiteX56" fmla="*/ 320315 w 575146"/>
              <a:gd name="connsiteY56" fmla="*/ 382556 h 589790"/>
              <a:gd name="connsiteX57" fmla="*/ 277280 w 575146"/>
              <a:gd name="connsiteY57" fmla="*/ 379977 h 589790"/>
              <a:gd name="connsiteX58" fmla="*/ 277280 w 575146"/>
              <a:gd name="connsiteY58" fmla="*/ 259627 h 589790"/>
              <a:gd name="connsiteX59" fmla="*/ 309126 w 575146"/>
              <a:gd name="connsiteY59" fmla="*/ 259627 h 589790"/>
              <a:gd name="connsiteX60" fmla="*/ 309126 w 575146"/>
              <a:gd name="connsiteY60" fmla="*/ 355907 h 589790"/>
              <a:gd name="connsiteX61" fmla="*/ 327201 w 575146"/>
              <a:gd name="connsiteY61" fmla="*/ 356767 h 589790"/>
              <a:gd name="connsiteX62" fmla="*/ 392614 w 575146"/>
              <a:gd name="connsiteY62" fmla="*/ 289715 h 589790"/>
              <a:gd name="connsiteX63" fmla="*/ 330643 w 575146"/>
              <a:gd name="connsiteY63" fmla="*/ 229540 h 589790"/>
              <a:gd name="connsiteX64" fmla="*/ 277280 w 575146"/>
              <a:gd name="connsiteY64" fmla="*/ 229540 h 589790"/>
              <a:gd name="connsiteX65" fmla="*/ 277280 w 575146"/>
              <a:gd name="connsiteY65" fmla="*/ 205470 h 589790"/>
              <a:gd name="connsiteX66" fmla="*/ 209159 w 575146"/>
              <a:gd name="connsiteY66" fmla="*/ 203781 h 589790"/>
              <a:gd name="connsiteX67" fmla="*/ 263381 w 575146"/>
              <a:gd name="connsiteY67" fmla="*/ 245889 h 589790"/>
              <a:gd name="connsiteX68" fmla="*/ 231537 w 575146"/>
              <a:gd name="connsiteY68" fmla="*/ 286278 h 589790"/>
              <a:gd name="connsiteX69" fmla="*/ 231537 w 575146"/>
              <a:gd name="connsiteY69" fmla="*/ 287138 h 589790"/>
              <a:gd name="connsiteX70" fmla="*/ 269406 w 575146"/>
              <a:gd name="connsiteY70" fmla="*/ 330964 h 589790"/>
              <a:gd name="connsiteX71" fmla="*/ 201413 w 575146"/>
              <a:gd name="connsiteY71" fmla="*/ 383384 h 589790"/>
              <a:gd name="connsiteX72" fmla="*/ 153216 w 575146"/>
              <a:gd name="connsiteY72" fmla="*/ 371353 h 589790"/>
              <a:gd name="connsiteX73" fmla="*/ 160101 w 575146"/>
              <a:gd name="connsiteY73" fmla="*/ 346432 h 589790"/>
              <a:gd name="connsiteX74" fmla="*/ 200553 w 575146"/>
              <a:gd name="connsiteY74" fmla="*/ 356745 h 589790"/>
              <a:gd name="connsiteX75" fmla="*/ 234979 w 575146"/>
              <a:gd name="connsiteY75" fmla="*/ 329246 h 589790"/>
              <a:gd name="connsiteX76" fmla="*/ 196249 w 575146"/>
              <a:gd name="connsiteY76" fmla="*/ 300028 h 589790"/>
              <a:gd name="connsiteX77" fmla="*/ 180757 w 575146"/>
              <a:gd name="connsiteY77" fmla="*/ 300028 h 589790"/>
              <a:gd name="connsiteX78" fmla="*/ 180757 w 575146"/>
              <a:gd name="connsiteY78" fmla="*/ 275966 h 589790"/>
              <a:gd name="connsiteX79" fmla="*/ 195389 w 575146"/>
              <a:gd name="connsiteY79" fmla="*/ 275966 h 589790"/>
              <a:gd name="connsiteX80" fmla="*/ 229815 w 575146"/>
              <a:gd name="connsiteY80" fmla="*/ 251045 h 589790"/>
              <a:gd name="connsiteX81" fmla="*/ 202274 w 575146"/>
              <a:gd name="connsiteY81" fmla="*/ 229562 h 589790"/>
              <a:gd name="connsiteX82" fmla="*/ 166126 w 575146"/>
              <a:gd name="connsiteY82" fmla="*/ 240733 h 589790"/>
              <a:gd name="connsiteX83" fmla="*/ 159241 w 575146"/>
              <a:gd name="connsiteY83" fmla="*/ 216671 h 589790"/>
              <a:gd name="connsiteX84" fmla="*/ 209159 w 575146"/>
              <a:gd name="connsiteY84" fmla="*/ 203781 h 589790"/>
              <a:gd name="connsiteX85" fmla="*/ 470897 w 575146"/>
              <a:gd name="connsiteY85" fmla="*/ 157360 h 589790"/>
              <a:gd name="connsiteX86" fmla="*/ 474292 w 575146"/>
              <a:gd name="connsiteY86" fmla="*/ 159939 h 589790"/>
              <a:gd name="connsiteX87" fmla="*/ 474292 w 575146"/>
              <a:gd name="connsiteY87" fmla="*/ 420425 h 589790"/>
              <a:gd name="connsiteX88" fmla="*/ 470897 w 575146"/>
              <a:gd name="connsiteY88" fmla="*/ 423864 h 589790"/>
              <a:gd name="connsiteX89" fmla="*/ 468351 w 575146"/>
              <a:gd name="connsiteY89" fmla="*/ 420425 h 589790"/>
              <a:gd name="connsiteX90" fmla="*/ 468351 w 575146"/>
              <a:gd name="connsiteY90" fmla="*/ 159939 h 589790"/>
              <a:gd name="connsiteX91" fmla="*/ 470897 w 575146"/>
              <a:gd name="connsiteY91" fmla="*/ 157360 h 589790"/>
              <a:gd name="connsiteX92" fmla="*/ 101604 w 575146"/>
              <a:gd name="connsiteY92" fmla="*/ 156531 h 589790"/>
              <a:gd name="connsiteX93" fmla="*/ 104999 w 575146"/>
              <a:gd name="connsiteY93" fmla="*/ 159110 h 589790"/>
              <a:gd name="connsiteX94" fmla="*/ 104999 w 575146"/>
              <a:gd name="connsiteY94" fmla="*/ 419596 h 589790"/>
              <a:gd name="connsiteX95" fmla="*/ 101604 w 575146"/>
              <a:gd name="connsiteY95" fmla="*/ 423035 h 589790"/>
              <a:gd name="connsiteX96" fmla="*/ 99058 w 575146"/>
              <a:gd name="connsiteY96" fmla="*/ 419596 h 589790"/>
              <a:gd name="connsiteX97" fmla="*/ 99058 w 575146"/>
              <a:gd name="connsiteY97" fmla="*/ 159110 h 589790"/>
              <a:gd name="connsiteX98" fmla="*/ 101604 w 575146"/>
              <a:gd name="connsiteY98" fmla="*/ 156531 h 589790"/>
              <a:gd name="connsiteX99" fmla="*/ 282350 w 575146"/>
              <a:gd name="connsiteY99" fmla="*/ 128138 h 589790"/>
              <a:gd name="connsiteX100" fmla="*/ 204876 w 575146"/>
              <a:gd name="connsiteY100" fmla="*/ 154798 h 589790"/>
              <a:gd name="connsiteX101" fmla="*/ 285793 w 575146"/>
              <a:gd name="connsiteY101" fmla="*/ 180598 h 589790"/>
              <a:gd name="connsiteX102" fmla="*/ 362406 w 575146"/>
              <a:gd name="connsiteY102" fmla="*/ 155658 h 589790"/>
              <a:gd name="connsiteX103" fmla="*/ 564784 w 575146"/>
              <a:gd name="connsiteY103" fmla="*/ 119505 h 589790"/>
              <a:gd name="connsiteX104" fmla="*/ 568238 w 575146"/>
              <a:gd name="connsiteY104" fmla="*/ 122944 h 589790"/>
              <a:gd name="connsiteX105" fmla="*/ 568238 w 575146"/>
              <a:gd name="connsiteY105" fmla="*/ 457451 h 589790"/>
              <a:gd name="connsiteX106" fmla="*/ 564784 w 575146"/>
              <a:gd name="connsiteY106" fmla="*/ 460890 h 589790"/>
              <a:gd name="connsiteX107" fmla="*/ 561330 w 575146"/>
              <a:gd name="connsiteY107" fmla="*/ 457451 h 589790"/>
              <a:gd name="connsiteX108" fmla="*/ 561330 w 575146"/>
              <a:gd name="connsiteY108" fmla="*/ 122944 h 589790"/>
              <a:gd name="connsiteX109" fmla="*/ 564784 w 575146"/>
              <a:gd name="connsiteY109" fmla="*/ 119505 h 589790"/>
              <a:gd name="connsiteX110" fmla="*/ 8566 w 575146"/>
              <a:gd name="connsiteY110" fmla="*/ 118676 h 589790"/>
              <a:gd name="connsiteX111" fmla="*/ 12020 w 575146"/>
              <a:gd name="connsiteY111" fmla="*/ 122114 h 589790"/>
              <a:gd name="connsiteX112" fmla="*/ 12020 w 575146"/>
              <a:gd name="connsiteY112" fmla="*/ 456484 h 589790"/>
              <a:gd name="connsiteX113" fmla="*/ 8566 w 575146"/>
              <a:gd name="connsiteY113" fmla="*/ 459922 h 589790"/>
              <a:gd name="connsiteX114" fmla="*/ 5112 w 575146"/>
              <a:gd name="connsiteY114" fmla="*/ 456484 h 589790"/>
              <a:gd name="connsiteX115" fmla="*/ 5112 w 575146"/>
              <a:gd name="connsiteY115" fmla="*/ 122114 h 589790"/>
              <a:gd name="connsiteX116" fmla="*/ 8566 w 575146"/>
              <a:gd name="connsiteY116" fmla="*/ 118676 h 589790"/>
              <a:gd name="connsiteX117" fmla="*/ 381344 w 575146"/>
              <a:gd name="connsiteY117" fmla="*/ 95459 h 589790"/>
              <a:gd name="connsiteX118" fmla="*/ 293540 w 575146"/>
              <a:gd name="connsiteY118" fmla="*/ 124698 h 589790"/>
              <a:gd name="connsiteX119" fmla="*/ 373597 w 575146"/>
              <a:gd name="connsiteY119" fmla="*/ 152218 h 589790"/>
              <a:gd name="connsiteX120" fmla="*/ 463983 w 575146"/>
              <a:gd name="connsiteY120" fmla="*/ 122978 h 589790"/>
              <a:gd name="connsiteX121" fmla="*/ 186798 w 575146"/>
              <a:gd name="connsiteY121" fmla="*/ 95459 h 589790"/>
              <a:gd name="connsiteX122" fmla="*/ 105881 w 575146"/>
              <a:gd name="connsiteY122" fmla="*/ 122978 h 589790"/>
              <a:gd name="connsiteX123" fmla="*/ 193685 w 575146"/>
              <a:gd name="connsiteY123" fmla="*/ 150498 h 589790"/>
              <a:gd name="connsiteX124" fmla="*/ 271159 w 575146"/>
              <a:gd name="connsiteY124" fmla="*/ 124698 h 589790"/>
              <a:gd name="connsiteX125" fmla="*/ 468287 w 575146"/>
              <a:gd name="connsiteY125" fmla="*/ 66219 h 589790"/>
              <a:gd name="connsiteX126" fmla="*/ 392535 w 575146"/>
              <a:gd name="connsiteY126" fmla="*/ 92019 h 589790"/>
              <a:gd name="connsiteX127" fmla="*/ 474313 w 575146"/>
              <a:gd name="connsiteY127" fmla="*/ 118678 h 589790"/>
              <a:gd name="connsiteX128" fmla="*/ 475174 w 575146"/>
              <a:gd name="connsiteY128" fmla="*/ 119538 h 589790"/>
              <a:gd name="connsiteX129" fmla="*/ 555230 w 575146"/>
              <a:gd name="connsiteY129" fmla="*/ 93739 h 589790"/>
              <a:gd name="connsiteX130" fmla="*/ 469148 w 575146"/>
              <a:gd name="connsiteY130" fmla="*/ 66219 h 589790"/>
              <a:gd name="connsiteX131" fmla="*/ 468287 w 575146"/>
              <a:gd name="connsiteY131" fmla="*/ 66219 h 589790"/>
              <a:gd name="connsiteX132" fmla="*/ 100716 w 575146"/>
              <a:gd name="connsiteY132" fmla="*/ 66219 h 589790"/>
              <a:gd name="connsiteX133" fmla="*/ 15495 w 575146"/>
              <a:gd name="connsiteY133" fmla="*/ 93739 h 589790"/>
              <a:gd name="connsiteX134" fmla="*/ 94690 w 575146"/>
              <a:gd name="connsiteY134" fmla="*/ 119538 h 589790"/>
              <a:gd name="connsiteX135" fmla="*/ 175608 w 575146"/>
              <a:gd name="connsiteY135" fmla="*/ 92019 h 589790"/>
              <a:gd name="connsiteX136" fmla="*/ 102438 w 575146"/>
              <a:gd name="connsiteY136" fmla="*/ 67079 h 589790"/>
              <a:gd name="connsiteX137" fmla="*/ 100716 w 575146"/>
              <a:gd name="connsiteY137" fmla="*/ 66219 h 589790"/>
              <a:gd name="connsiteX138" fmla="*/ 284071 w 575146"/>
              <a:gd name="connsiteY138" fmla="*/ 62779 h 589790"/>
              <a:gd name="connsiteX139" fmla="*/ 197989 w 575146"/>
              <a:gd name="connsiteY139" fmla="*/ 92019 h 589790"/>
              <a:gd name="connsiteX140" fmla="*/ 282350 w 575146"/>
              <a:gd name="connsiteY140" fmla="*/ 121258 h 589790"/>
              <a:gd name="connsiteX141" fmla="*/ 370153 w 575146"/>
              <a:gd name="connsiteY141" fmla="*/ 92019 h 589790"/>
              <a:gd name="connsiteX142" fmla="*/ 199711 w 575146"/>
              <a:gd name="connsiteY142" fmla="*/ 35259 h 589790"/>
              <a:gd name="connsiteX143" fmla="*/ 111907 w 575146"/>
              <a:gd name="connsiteY143" fmla="*/ 62779 h 589790"/>
              <a:gd name="connsiteX144" fmla="*/ 186798 w 575146"/>
              <a:gd name="connsiteY144" fmla="*/ 88579 h 589790"/>
              <a:gd name="connsiteX145" fmla="*/ 272881 w 575146"/>
              <a:gd name="connsiteY145" fmla="*/ 59339 h 589790"/>
              <a:gd name="connsiteX146" fmla="*/ 370153 w 575146"/>
              <a:gd name="connsiteY146" fmla="*/ 34399 h 589790"/>
              <a:gd name="connsiteX147" fmla="*/ 295262 w 575146"/>
              <a:gd name="connsiteY147" fmla="*/ 59339 h 589790"/>
              <a:gd name="connsiteX148" fmla="*/ 381344 w 575146"/>
              <a:gd name="connsiteY148" fmla="*/ 87719 h 589790"/>
              <a:gd name="connsiteX149" fmla="*/ 457097 w 575146"/>
              <a:gd name="connsiteY149" fmla="*/ 62779 h 589790"/>
              <a:gd name="connsiteX150" fmla="*/ 285793 w 575146"/>
              <a:gd name="connsiteY150" fmla="*/ 6880 h 589790"/>
              <a:gd name="connsiteX151" fmla="*/ 210901 w 575146"/>
              <a:gd name="connsiteY151" fmla="*/ 30959 h 589790"/>
              <a:gd name="connsiteX152" fmla="*/ 284071 w 575146"/>
              <a:gd name="connsiteY152" fmla="*/ 55899 h 589790"/>
              <a:gd name="connsiteX153" fmla="*/ 358963 w 575146"/>
              <a:gd name="connsiteY153" fmla="*/ 30959 h 589790"/>
              <a:gd name="connsiteX154" fmla="*/ 284071 w 575146"/>
              <a:gd name="connsiteY154" fmla="*/ 0 h 589790"/>
              <a:gd name="connsiteX155" fmla="*/ 286654 w 575146"/>
              <a:gd name="connsiteY155" fmla="*/ 0 h 589790"/>
              <a:gd name="connsiteX156" fmla="*/ 568143 w 575146"/>
              <a:gd name="connsiteY156" fmla="*/ 90299 h 589790"/>
              <a:gd name="connsiteX157" fmla="*/ 570725 w 575146"/>
              <a:gd name="connsiteY157" fmla="*/ 93739 h 589790"/>
              <a:gd name="connsiteX158" fmla="*/ 568143 w 575146"/>
              <a:gd name="connsiteY158" fmla="*/ 97179 h 589790"/>
              <a:gd name="connsiteX159" fmla="*/ 376179 w 575146"/>
              <a:gd name="connsiteY159" fmla="*/ 159099 h 589790"/>
              <a:gd name="connsiteX160" fmla="*/ 373597 w 575146"/>
              <a:gd name="connsiteY160" fmla="*/ 159099 h 589790"/>
              <a:gd name="connsiteX161" fmla="*/ 286654 w 575146"/>
              <a:gd name="connsiteY161" fmla="*/ 187478 h 589790"/>
              <a:gd name="connsiteX162" fmla="*/ 285793 w 575146"/>
              <a:gd name="connsiteY162" fmla="*/ 187478 h 589790"/>
              <a:gd name="connsiteX163" fmla="*/ 284071 w 575146"/>
              <a:gd name="connsiteY163" fmla="*/ 187478 h 589790"/>
              <a:gd name="connsiteX164" fmla="*/ 193685 w 575146"/>
              <a:gd name="connsiteY164" fmla="*/ 158239 h 589790"/>
              <a:gd name="connsiteX165" fmla="*/ 191963 w 575146"/>
              <a:gd name="connsiteY165" fmla="*/ 158239 h 589790"/>
              <a:gd name="connsiteX166" fmla="*/ 189381 w 575146"/>
              <a:gd name="connsiteY166" fmla="*/ 156518 h 589790"/>
              <a:gd name="connsiteX167" fmla="*/ 93830 w 575146"/>
              <a:gd name="connsiteY167" fmla="*/ 126418 h 589790"/>
              <a:gd name="connsiteX168" fmla="*/ 2582 w 575146"/>
              <a:gd name="connsiteY168" fmla="*/ 97179 h 589790"/>
              <a:gd name="connsiteX169" fmla="*/ 0 w 575146"/>
              <a:gd name="connsiteY169" fmla="*/ 93739 h 589790"/>
              <a:gd name="connsiteX170" fmla="*/ 2582 w 575146"/>
              <a:gd name="connsiteY170" fmla="*/ 90299 h 58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575146" h="589790">
                <a:moveTo>
                  <a:pt x="287546" y="529611"/>
                </a:moveTo>
                <a:lnTo>
                  <a:pt x="209188" y="557121"/>
                </a:lnTo>
                <a:lnTo>
                  <a:pt x="290129" y="582913"/>
                </a:lnTo>
                <a:lnTo>
                  <a:pt x="369348" y="557121"/>
                </a:lnTo>
                <a:close/>
                <a:moveTo>
                  <a:pt x="383125" y="497801"/>
                </a:moveTo>
                <a:lnTo>
                  <a:pt x="298740" y="526172"/>
                </a:lnTo>
                <a:lnTo>
                  <a:pt x="378820" y="552823"/>
                </a:lnTo>
                <a:cubicBezTo>
                  <a:pt x="379681" y="552823"/>
                  <a:pt x="379681" y="552823"/>
                  <a:pt x="380542" y="553682"/>
                </a:cubicBezTo>
                <a:lnTo>
                  <a:pt x="467511" y="525312"/>
                </a:lnTo>
                <a:close/>
                <a:moveTo>
                  <a:pt x="190244" y="496942"/>
                </a:moveTo>
                <a:lnTo>
                  <a:pt x="108441" y="524452"/>
                </a:lnTo>
                <a:lnTo>
                  <a:pt x="197133" y="552823"/>
                </a:lnTo>
                <a:lnTo>
                  <a:pt x="276352" y="526172"/>
                </a:lnTo>
                <a:close/>
                <a:moveTo>
                  <a:pt x="104136" y="468571"/>
                </a:moveTo>
                <a:lnTo>
                  <a:pt x="19750" y="496082"/>
                </a:lnTo>
                <a:lnTo>
                  <a:pt x="97247" y="521014"/>
                </a:lnTo>
                <a:lnTo>
                  <a:pt x="179050" y="493503"/>
                </a:lnTo>
                <a:close/>
                <a:moveTo>
                  <a:pt x="470955" y="467712"/>
                </a:moveTo>
                <a:lnTo>
                  <a:pt x="394319" y="493503"/>
                </a:lnTo>
                <a:lnTo>
                  <a:pt x="478705" y="521873"/>
                </a:lnTo>
                <a:lnTo>
                  <a:pt x="559647" y="496082"/>
                </a:lnTo>
                <a:lnTo>
                  <a:pt x="471817" y="467712"/>
                </a:lnTo>
                <a:cubicBezTo>
                  <a:pt x="471817" y="467712"/>
                  <a:pt x="470955" y="467712"/>
                  <a:pt x="470955" y="467712"/>
                </a:cubicBezTo>
                <a:close/>
                <a:moveTo>
                  <a:pt x="286685" y="465132"/>
                </a:moveTo>
                <a:lnTo>
                  <a:pt x="201438" y="493503"/>
                </a:lnTo>
                <a:lnTo>
                  <a:pt x="287546" y="522733"/>
                </a:lnTo>
                <a:lnTo>
                  <a:pt x="371931" y="493503"/>
                </a:lnTo>
                <a:close/>
                <a:moveTo>
                  <a:pt x="202299" y="436762"/>
                </a:moveTo>
                <a:lnTo>
                  <a:pt x="115330" y="465132"/>
                </a:lnTo>
                <a:lnTo>
                  <a:pt x="190244" y="490064"/>
                </a:lnTo>
                <a:lnTo>
                  <a:pt x="275491" y="461694"/>
                </a:lnTo>
                <a:close/>
                <a:moveTo>
                  <a:pt x="373654" y="435902"/>
                </a:moveTo>
                <a:lnTo>
                  <a:pt x="297879" y="461694"/>
                </a:lnTo>
                <a:lnTo>
                  <a:pt x="383125" y="490064"/>
                </a:lnTo>
                <a:lnTo>
                  <a:pt x="460623" y="464273"/>
                </a:lnTo>
                <a:close/>
                <a:moveTo>
                  <a:pt x="290129" y="408392"/>
                </a:moveTo>
                <a:lnTo>
                  <a:pt x="213493" y="433323"/>
                </a:lnTo>
                <a:lnTo>
                  <a:pt x="286685" y="457395"/>
                </a:lnTo>
                <a:lnTo>
                  <a:pt x="362460" y="431604"/>
                </a:lnTo>
                <a:close/>
                <a:moveTo>
                  <a:pt x="288407" y="400654"/>
                </a:moveTo>
                <a:cubicBezTo>
                  <a:pt x="289268" y="400654"/>
                  <a:pt x="290129" y="400654"/>
                  <a:pt x="290990" y="400654"/>
                </a:cubicBezTo>
                <a:lnTo>
                  <a:pt x="572563" y="492643"/>
                </a:lnTo>
                <a:cubicBezTo>
                  <a:pt x="574285" y="493503"/>
                  <a:pt x="575146" y="494363"/>
                  <a:pt x="575146" y="496082"/>
                </a:cubicBezTo>
                <a:cubicBezTo>
                  <a:pt x="575146" y="497801"/>
                  <a:pt x="574285" y="499521"/>
                  <a:pt x="572563" y="499521"/>
                </a:cubicBezTo>
                <a:lnTo>
                  <a:pt x="290990" y="589790"/>
                </a:lnTo>
                <a:cubicBezTo>
                  <a:pt x="290129" y="589790"/>
                  <a:pt x="290129" y="589790"/>
                  <a:pt x="290129" y="589790"/>
                </a:cubicBezTo>
                <a:cubicBezTo>
                  <a:pt x="289268" y="589790"/>
                  <a:pt x="289268" y="589790"/>
                  <a:pt x="288407" y="589790"/>
                </a:cubicBezTo>
                <a:lnTo>
                  <a:pt x="96386" y="527891"/>
                </a:lnTo>
                <a:cubicBezTo>
                  <a:pt x="96386" y="527891"/>
                  <a:pt x="95525" y="527891"/>
                  <a:pt x="95525" y="527891"/>
                </a:cubicBezTo>
                <a:lnTo>
                  <a:pt x="6834" y="499521"/>
                </a:lnTo>
                <a:cubicBezTo>
                  <a:pt x="5973" y="499521"/>
                  <a:pt x="5112" y="497801"/>
                  <a:pt x="5112" y="496082"/>
                </a:cubicBezTo>
                <a:cubicBezTo>
                  <a:pt x="5112" y="494363"/>
                  <a:pt x="5973" y="493503"/>
                  <a:pt x="6834" y="492643"/>
                </a:cubicBezTo>
                <a:close/>
                <a:moveTo>
                  <a:pt x="328061" y="204610"/>
                </a:moveTo>
                <a:cubicBezTo>
                  <a:pt x="360768" y="204610"/>
                  <a:pt x="383146" y="211487"/>
                  <a:pt x="399500" y="225242"/>
                </a:cubicBezTo>
                <a:cubicBezTo>
                  <a:pt x="415853" y="238996"/>
                  <a:pt x="427042" y="259627"/>
                  <a:pt x="427042" y="288855"/>
                </a:cubicBezTo>
                <a:cubicBezTo>
                  <a:pt x="427042" y="319802"/>
                  <a:pt x="415853" y="343872"/>
                  <a:pt x="399500" y="358486"/>
                </a:cubicBezTo>
                <a:cubicBezTo>
                  <a:pt x="382286" y="373960"/>
                  <a:pt x="354743" y="382556"/>
                  <a:pt x="320315" y="382556"/>
                </a:cubicBezTo>
                <a:cubicBezTo>
                  <a:pt x="301380" y="382556"/>
                  <a:pt x="287608" y="381697"/>
                  <a:pt x="277280" y="379977"/>
                </a:cubicBezTo>
                <a:lnTo>
                  <a:pt x="277280" y="259627"/>
                </a:lnTo>
                <a:lnTo>
                  <a:pt x="309126" y="259627"/>
                </a:lnTo>
                <a:lnTo>
                  <a:pt x="309126" y="355907"/>
                </a:lnTo>
                <a:cubicBezTo>
                  <a:pt x="313429" y="356767"/>
                  <a:pt x="320315" y="356767"/>
                  <a:pt x="327201" y="356767"/>
                </a:cubicBezTo>
                <a:cubicBezTo>
                  <a:pt x="368514" y="356767"/>
                  <a:pt x="392614" y="334416"/>
                  <a:pt x="392614" y="289715"/>
                </a:cubicBezTo>
                <a:cubicBezTo>
                  <a:pt x="393475" y="251891"/>
                  <a:pt x="371096" y="229540"/>
                  <a:pt x="330643" y="229540"/>
                </a:cubicBezTo>
                <a:lnTo>
                  <a:pt x="277280" y="229540"/>
                </a:lnTo>
                <a:lnTo>
                  <a:pt x="277280" y="205470"/>
                </a:lnTo>
                <a:close/>
                <a:moveTo>
                  <a:pt x="209159" y="203781"/>
                </a:moveTo>
                <a:cubicBezTo>
                  <a:pt x="245307" y="203781"/>
                  <a:pt x="263381" y="223546"/>
                  <a:pt x="263381" y="245889"/>
                </a:cubicBezTo>
                <a:cubicBezTo>
                  <a:pt x="263381" y="263935"/>
                  <a:pt x="253053" y="279404"/>
                  <a:pt x="231537" y="286278"/>
                </a:cubicBezTo>
                <a:lnTo>
                  <a:pt x="231537" y="287138"/>
                </a:lnTo>
                <a:cubicBezTo>
                  <a:pt x="252193" y="290575"/>
                  <a:pt x="269406" y="306903"/>
                  <a:pt x="269406" y="330964"/>
                </a:cubicBezTo>
                <a:cubicBezTo>
                  <a:pt x="269406" y="360182"/>
                  <a:pt x="245307" y="383384"/>
                  <a:pt x="201413" y="383384"/>
                </a:cubicBezTo>
                <a:cubicBezTo>
                  <a:pt x="180757" y="383384"/>
                  <a:pt x="162683" y="377369"/>
                  <a:pt x="153216" y="371353"/>
                </a:cubicBezTo>
                <a:lnTo>
                  <a:pt x="160101" y="346432"/>
                </a:lnTo>
                <a:cubicBezTo>
                  <a:pt x="166987" y="350729"/>
                  <a:pt x="183339" y="356745"/>
                  <a:pt x="200553" y="356745"/>
                </a:cubicBezTo>
                <a:cubicBezTo>
                  <a:pt x="225512" y="356745"/>
                  <a:pt x="235840" y="342995"/>
                  <a:pt x="234979" y="329246"/>
                </a:cubicBezTo>
                <a:cubicBezTo>
                  <a:pt x="234979" y="308621"/>
                  <a:pt x="216045" y="300028"/>
                  <a:pt x="196249" y="300028"/>
                </a:cubicBezTo>
                <a:lnTo>
                  <a:pt x="180757" y="300028"/>
                </a:lnTo>
                <a:lnTo>
                  <a:pt x="180757" y="275966"/>
                </a:lnTo>
                <a:lnTo>
                  <a:pt x="195389" y="275966"/>
                </a:lnTo>
                <a:cubicBezTo>
                  <a:pt x="210881" y="275966"/>
                  <a:pt x="229815" y="269091"/>
                  <a:pt x="229815" y="251045"/>
                </a:cubicBezTo>
                <a:cubicBezTo>
                  <a:pt x="229815" y="239874"/>
                  <a:pt x="221209" y="229562"/>
                  <a:pt x="202274" y="229562"/>
                </a:cubicBezTo>
                <a:cubicBezTo>
                  <a:pt x="187643" y="229562"/>
                  <a:pt x="173872" y="235577"/>
                  <a:pt x="166126" y="240733"/>
                </a:cubicBezTo>
                <a:lnTo>
                  <a:pt x="159241" y="216671"/>
                </a:lnTo>
                <a:cubicBezTo>
                  <a:pt x="168708" y="209797"/>
                  <a:pt x="188503" y="203781"/>
                  <a:pt x="209159" y="203781"/>
                </a:cubicBezTo>
                <a:close/>
                <a:moveTo>
                  <a:pt x="470897" y="157360"/>
                </a:moveTo>
                <a:cubicBezTo>
                  <a:pt x="472595" y="157360"/>
                  <a:pt x="474292" y="158220"/>
                  <a:pt x="474292" y="159939"/>
                </a:cubicBezTo>
                <a:lnTo>
                  <a:pt x="474292" y="420425"/>
                </a:lnTo>
                <a:cubicBezTo>
                  <a:pt x="474292" y="422145"/>
                  <a:pt x="472595" y="423864"/>
                  <a:pt x="470897" y="423864"/>
                </a:cubicBezTo>
                <a:cubicBezTo>
                  <a:pt x="469200" y="423864"/>
                  <a:pt x="468351" y="422145"/>
                  <a:pt x="468351" y="420425"/>
                </a:cubicBezTo>
                <a:lnTo>
                  <a:pt x="468351" y="159939"/>
                </a:lnTo>
                <a:cubicBezTo>
                  <a:pt x="468351" y="158220"/>
                  <a:pt x="469200" y="157360"/>
                  <a:pt x="470897" y="157360"/>
                </a:cubicBezTo>
                <a:close/>
                <a:moveTo>
                  <a:pt x="101604" y="156531"/>
                </a:moveTo>
                <a:cubicBezTo>
                  <a:pt x="103302" y="156531"/>
                  <a:pt x="104999" y="157391"/>
                  <a:pt x="104999" y="159110"/>
                </a:cubicBezTo>
                <a:lnTo>
                  <a:pt x="104999" y="419596"/>
                </a:lnTo>
                <a:cubicBezTo>
                  <a:pt x="104999" y="421316"/>
                  <a:pt x="103302" y="423035"/>
                  <a:pt x="101604" y="423035"/>
                </a:cubicBezTo>
                <a:cubicBezTo>
                  <a:pt x="99907" y="423035"/>
                  <a:pt x="99058" y="421316"/>
                  <a:pt x="99058" y="419596"/>
                </a:cubicBezTo>
                <a:lnTo>
                  <a:pt x="99058" y="159110"/>
                </a:lnTo>
                <a:cubicBezTo>
                  <a:pt x="99058" y="157391"/>
                  <a:pt x="99907" y="156531"/>
                  <a:pt x="101604" y="156531"/>
                </a:cubicBezTo>
                <a:close/>
                <a:moveTo>
                  <a:pt x="282350" y="128138"/>
                </a:moveTo>
                <a:lnTo>
                  <a:pt x="204876" y="154798"/>
                </a:lnTo>
                <a:lnTo>
                  <a:pt x="285793" y="180598"/>
                </a:lnTo>
                <a:lnTo>
                  <a:pt x="362406" y="155658"/>
                </a:lnTo>
                <a:close/>
                <a:moveTo>
                  <a:pt x="564784" y="119505"/>
                </a:moveTo>
                <a:cubicBezTo>
                  <a:pt x="566511" y="119505"/>
                  <a:pt x="568238" y="121225"/>
                  <a:pt x="568238" y="122944"/>
                </a:cubicBezTo>
                <a:lnTo>
                  <a:pt x="568238" y="457451"/>
                </a:lnTo>
                <a:cubicBezTo>
                  <a:pt x="568238" y="459170"/>
                  <a:pt x="566511" y="460890"/>
                  <a:pt x="564784" y="460890"/>
                </a:cubicBezTo>
                <a:cubicBezTo>
                  <a:pt x="563057" y="460890"/>
                  <a:pt x="561330" y="459170"/>
                  <a:pt x="561330" y="457451"/>
                </a:cubicBezTo>
                <a:lnTo>
                  <a:pt x="561330" y="122944"/>
                </a:lnTo>
                <a:cubicBezTo>
                  <a:pt x="561330" y="121225"/>
                  <a:pt x="563057" y="119505"/>
                  <a:pt x="564784" y="119505"/>
                </a:cubicBezTo>
                <a:close/>
                <a:moveTo>
                  <a:pt x="8566" y="118676"/>
                </a:moveTo>
                <a:cubicBezTo>
                  <a:pt x="10293" y="118676"/>
                  <a:pt x="12020" y="120395"/>
                  <a:pt x="12020" y="122114"/>
                </a:cubicBezTo>
                <a:lnTo>
                  <a:pt x="12020" y="456484"/>
                </a:lnTo>
                <a:cubicBezTo>
                  <a:pt x="12020" y="458203"/>
                  <a:pt x="10293" y="459922"/>
                  <a:pt x="8566" y="459922"/>
                </a:cubicBezTo>
                <a:cubicBezTo>
                  <a:pt x="5975" y="459922"/>
                  <a:pt x="5112" y="458203"/>
                  <a:pt x="5112" y="456484"/>
                </a:cubicBezTo>
                <a:lnTo>
                  <a:pt x="5112" y="122114"/>
                </a:lnTo>
                <a:cubicBezTo>
                  <a:pt x="5112" y="120395"/>
                  <a:pt x="5975" y="118676"/>
                  <a:pt x="8566" y="118676"/>
                </a:cubicBezTo>
                <a:close/>
                <a:moveTo>
                  <a:pt x="381344" y="95459"/>
                </a:moveTo>
                <a:lnTo>
                  <a:pt x="293540" y="124698"/>
                </a:lnTo>
                <a:lnTo>
                  <a:pt x="373597" y="152218"/>
                </a:lnTo>
                <a:lnTo>
                  <a:pt x="463983" y="122978"/>
                </a:lnTo>
                <a:close/>
                <a:moveTo>
                  <a:pt x="186798" y="95459"/>
                </a:moveTo>
                <a:lnTo>
                  <a:pt x="105881" y="122978"/>
                </a:lnTo>
                <a:lnTo>
                  <a:pt x="193685" y="150498"/>
                </a:lnTo>
                <a:lnTo>
                  <a:pt x="271159" y="124698"/>
                </a:lnTo>
                <a:close/>
                <a:moveTo>
                  <a:pt x="468287" y="66219"/>
                </a:moveTo>
                <a:lnTo>
                  <a:pt x="392535" y="92019"/>
                </a:lnTo>
                <a:lnTo>
                  <a:pt x="474313" y="118678"/>
                </a:lnTo>
                <a:cubicBezTo>
                  <a:pt x="474313" y="118678"/>
                  <a:pt x="475174" y="119538"/>
                  <a:pt x="475174" y="119538"/>
                </a:cubicBezTo>
                <a:lnTo>
                  <a:pt x="555230" y="93739"/>
                </a:lnTo>
                <a:lnTo>
                  <a:pt x="469148" y="66219"/>
                </a:lnTo>
                <a:cubicBezTo>
                  <a:pt x="468287" y="66219"/>
                  <a:pt x="468287" y="66219"/>
                  <a:pt x="468287" y="66219"/>
                </a:cubicBezTo>
                <a:close/>
                <a:moveTo>
                  <a:pt x="100716" y="66219"/>
                </a:moveTo>
                <a:lnTo>
                  <a:pt x="15495" y="93739"/>
                </a:lnTo>
                <a:lnTo>
                  <a:pt x="94690" y="119538"/>
                </a:lnTo>
                <a:lnTo>
                  <a:pt x="175608" y="92019"/>
                </a:lnTo>
                <a:lnTo>
                  <a:pt x="102438" y="67079"/>
                </a:lnTo>
                <a:cubicBezTo>
                  <a:pt x="101577" y="67079"/>
                  <a:pt x="101577" y="67079"/>
                  <a:pt x="100716" y="66219"/>
                </a:cubicBezTo>
                <a:close/>
                <a:moveTo>
                  <a:pt x="284071" y="62779"/>
                </a:moveTo>
                <a:lnTo>
                  <a:pt x="197989" y="92019"/>
                </a:lnTo>
                <a:lnTo>
                  <a:pt x="282350" y="121258"/>
                </a:lnTo>
                <a:lnTo>
                  <a:pt x="370153" y="92019"/>
                </a:lnTo>
                <a:close/>
                <a:moveTo>
                  <a:pt x="199711" y="35259"/>
                </a:moveTo>
                <a:lnTo>
                  <a:pt x="111907" y="62779"/>
                </a:lnTo>
                <a:lnTo>
                  <a:pt x="186798" y="88579"/>
                </a:lnTo>
                <a:lnTo>
                  <a:pt x="272881" y="59339"/>
                </a:lnTo>
                <a:close/>
                <a:moveTo>
                  <a:pt x="370153" y="34399"/>
                </a:moveTo>
                <a:lnTo>
                  <a:pt x="295262" y="59339"/>
                </a:lnTo>
                <a:lnTo>
                  <a:pt x="381344" y="87719"/>
                </a:lnTo>
                <a:lnTo>
                  <a:pt x="457097" y="62779"/>
                </a:lnTo>
                <a:close/>
                <a:moveTo>
                  <a:pt x="285793" y="6880"/>
                </a:moveTo>
                <a:lnTo>
                  <a:pt x="210901" y="30959"/>
                </a:lnTo>
                <a:lnTo>
                  <a:pt x="284071" y="55899"/>
                </a:lnTo>
                <a:lnTo>
                  <a:pt x="358963" y="30959"/>
                </a:lnTo>
                <a:close/>
                <a:moveTo>
                  <a:pt x="284071" y="0"/>
                </a:moveTo>
                <a:cubicBezTo>
                  <a:pt x="284932" y="0"/>
                  <a:pt x="285793" y="0"/>
                  <a:pt x="286654" y="0"/>
                </a:cubicBezTo>
                <a:lnTo>
                  <a:pt x="568143" y="90299"/>
                </a:lnTo>
                <a:cubicBezTo>
                  <a:pt x="569864" y="91159"/>
                  <a:pt x="570725" y="92019"/>
                  <a:pt x="570725" y="93739"/>
                </a:cubicBezTo>
                <a:cubicBezTo>
                  <a:pt x="570725" y="95459"/>
                  <a:pt x="569864" y="96319"/>
                  <a:pt x="568143" y="97179"/>
                </a:cubicBezTo>
                <a:lnTo>
                  <a:pt x="376179" y="159099"/>
                </a:lnTo>
                <a:cubicBezTo>
                  <a:pt x="375318" y="159099"/>
                  <a:pt x="374458" y="159099"/>
                  <a:pt x="373597" y="159099"/>
                </a:cubicBezTo>
                <a:lnTo>
                  <a:pt x="286654" y="187478"/>
                </a:lnTo>
                <a:cubicBezTo>
                  <a:pt x="285793" y="187478"/>
                  <a:pt x="285793" y="187478"/>
                  <a:pt x="285793" y="187478"/>
                </a:cubicBezTo>
                <a:cubicBezTo>
                  <a:pt x="284932" y="187478"/>
                  <a:pt x="284932" y="187478"/>
                  <a:pt x="284071" y="187478"/>
                </a:cubicBezTo>
                <a:lnTo>
                  <a:pt x="193685" y="158239"/>
                </a:lnTo>
                <a:cubicBezTo>
                  <a:pt x="192824" y="158239"/>
                  <a:pt x="192824" y="158239"/>
                  <a:pt x="191963" y="158239"/>
                </a:cubicBezTo>
                <a:cubicBezTo>
                  <a:pt x="191102" y="158239"/>
                  <a:pt x="190242" y="158239"/>
                  <a:pt x="189381" y="156518"/>
                </a:cubicBezTo>
                <a:lnTo>
                  <a:pt x="93830" y="126418"/>
                </a:lnTo>
                <a:lnTo>
                  <a:pt x="2582" y="97179"/>
                </a:lnTo>
                <a:cubicBezTo>
                  <a:pt x="1722" y="96319"/>
                  <a:pt x="0" y="95459"/>
                  <a:pt x="0" y="93739"/>
                </a:cubicBezTo>
                <a:cubicBezTo>
                  <a:pt x="0" y="92019"/>
                  <a:pt x="1722" y="91159"/>
                  <a:pt x="2582" y="90299"/>
                </a:cubicBezTo>
                <a:close/>
              </a:path>
            </a:pathLst>
          </a:custGeom>
          <a:solidFill>
            <a:srgbClr val="3CB3B1"/>
          </a:solidFill>
          <a:ln>
            <a:noFill/>
          </a:ln>
        </p:spPr>
        <p:txBody>
          <a:bodyPr/>
          <a:lstStyle/>
          <a:p>
            <a:endParaRPr lang="zh-CN" altLang="en-US" dirty="0">
              <a:latin typeface="微软雅黑" panose="020B0503020204020204" pitchFamily="34" charset="-122"/>
              <a:ea typeface="微软雅黑" panose="020B0503020204020204" pitchFamily="34" charset="-122"/>
            </a:endParaRPr>
          </a:p>
        </p:txBody>
      </p:sp>
      <p:pic>
        <p:nvPicPr>
          <p:cNvPr id="46" name="图片 45"/>
          <p:cNvPicPr>
            <a:picLocks noChangeAspect="1"/>
          </p:cNvPicPr>
          <p:nvPr/>
        </p:nvPicPr>
        <p:blipFill>
          <a:blip r:embed="rId5"/>
          <a:stretch>
            <a:fillRect/>
          </a:stretch>
        </p:blipFill>
        <p:spPr>
          <a:xfrm>
            <a:off x="6322330" y="1733310"/>
            <a:ext cx="4564745" cy="2558034"/>
          </a:xfrm>
          <a:prstGeom prst="rect">
            <a:avLst/>
          </a:prstGeom>
        </p:spPr>
      </p:pic>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975090" y="133985"/>
            <a:ext cx="314769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sp>
        <p:nvSpPr>
          <p:cNvPr id="7" name="矩形 6"/>
          <p:cNvSpPr/>
          <p:nvPr/>
        </p:nvSpPr>
        <p:spPr>
          <a:xfrm>
            <a:off x="268440" y="822372"/>
            <a:ext cx="39071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在线教学平台</a:t>
            </a:r>
            <a:endParaRPr lang="zh-CN" altLang="en-US" sz="14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a:blip r:embed="rId2" cstate="print"/>
          <a:stretch>
            <a:fillRect/>
          </a:stretch>
        </p:blipFill>
        <p:spPr>
          <a:xfrm>
            <a:off x="280474" y="2071747"/>
            <a:ext cx="5924384" cy="3684967"/>
          </a:xfrm>
          <a:prstGeom prst="rect">
            <a:avLst/>
          </a:prstGeom>
        </p:spPr>
      </p:pic>
      <p:pic>
        <p:nvPicPr>
          <p:cNvPr id="10" name="图片 9"/>
          <p:cNvPicPr>
            <a:picLocks noChangeAspect="1"/>
          </p:cNvPicPr>
          <p:nvPr/>
        </p:nvPicPr>
        <p:blipFill>
          <a:blip r:embed="rId3" cstate="print"/>
          <a:stretch>
            <a:fillRect/>
          </a:stretch>
        </p:blipFill>
        <p:spPr>
          <a:xfrm>
            <a:off x="6382844" y="2488436"/>
            <a:ext cx="5606205" cy="3428723"/>
          </a:xfrm>
          <a:prstGeom prst="rect">
            <a:avLst/>
          </a:prstGeom>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001125" y="133985"/>
            <a:ext cx="312166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sp>
        <p:nvSpPr>
          <p:cNvPr id="7" name="矩形 6"/>
          <p:cNvSpPr/>
          <p:nvPr/>
        </p:nvSpPr>
        <p:spPr>
          <a:xfrm>
            <a:off x="268440" y="822372"/>
            <a:ext cx="42627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工业机器人实验室</a:t>
            </a:r>
            <a:endParaRPr lang="zh-CN" altLang="en-US" sz="14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2" cstate="print"/>
          <a:srcRect r="452"/>
          <a:stretch>
            <a:fillRect/>
          </a:stretch>
        </p:blipFill>
        <p:spPr>
          <a:xfrm>
            <a:off x="743037" y="1622609"/>
            <a:ext cx="4524100" cy="3030396"/>
          </a:xfrm>
          <a:custGeom>
            <a:avLst/>
            <a:gdLst>
              <a:gd name="connsiteX0" fmla="*/ 2968220 w 5936440"/>
              <a:gd name="connsiteY0" fmla="*/ 0 h 3976429"/>
              <a:gd name="connsiteX1" fmla="*/ 5936440 w 5936440"/>
              <a:gd name="connsiteY1" fmla="*/ 1988215 h 3976429"/>
              <a:gd name="connsiteX2" fmla="*/ 3271703 w 5936440"/>
              <a:gd name="connsiteY2" fmla="*/ 3966165 h 3976429"/>
              <a:gd name="connsiteX3" fmla="*/ 2968250 w 5936440"/>
              <a:gd name="connsiteY3" fmla="*/ 3976429 h 3976429"/>
              <a:gd name="connsiteX4" fmla="*/ 2968190 w 5936440"/>
              <a:gd name="connsiteY4" fmla="*/ 3976429 h 3976429"/>
              <a:gd name="connsiteX5" fmla="*/ 2664737 w 5936440"/>
              <a:gd name="connsiteY5" fmla="*/ 3966165 h 3976429"/>
              <a:gd name="connsiteX6" fmla="*/ 0 w 5936440"/>
              <a:gd name="connsiteY6" fmla="*/ 1988215 h 3976429"/>
              <a:gd name="connsiteX7" fmla="*/ 2968220 w 5936440"/>
              <a:gd name="connsiteY7" fmla="*/ 0 h 3976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36440" h="3976429">
                <a:moveTo>
                  <a:pt x="2968220" y="0"/>
                </a:moveTo>
                <a:cubicBezTo>
                  <a:pt x="4607523" y="0"/>
                  <a:pt x="5936440" y="890154"/>
                  <a:pt x="5936440" y="1988215"/>
                </a:cubicBezTo>
                <a:cubicBezTo>
                  <a:pt x="5936440" y="3017647"/>
                  <a:pt x="4768447" y="3864349"/>
                  <a:pt x="3271703" y="3966165"/>
                </a:cubicBezTo>
                <a:lnTo>
                  <a:pt x="2968250" y="3976429"/>
                </a:lnTo>
                <a:lnTo>
                  <a:pt x="2968190" y="3976429"/>
                </a:lnTo>
                <a:lnTo>
                  <a:pt x="2664737" y="3966165"/>
                </a:lnTo>
                <a:cubicBezTo>
                  <a:pt x="1167994" y="3864349"/>
                  <a:pt x="0" y="3017647"/>
                  <a:pt x="0" y="1988215"/>
                </a:cubicBezTo>
                <a:cubicBezTo>
                  <a:pt x="0" y="890154"/>
                  <a:pt x="1328917" y="0"/>
                  <a:pt x="2968220" y="0"/>
                </a:cubicBezTo>
                <a:close/>
              </a:path>
            </a:pathLst>
          </a:custGeom>
        </p:spPr>
      </p:pic>
      <p:grpSp>
        <p:nvGrpSpPr>
          <p:cNvPr id="42" name="组合 41"/>
          <p:cNvGrpSpPr>
            <a:grpSpLocks noChangeAspect="1"/>
          </p:cNvGrpSpPr>
          <p:nvPr/>
        </p:nvGrpSpPr>
        <p:grpSpPr>
          <a:xfrm>
            <a:off x="6412288" y="1674688"/>
            <a:ext cx="4782675" cy="3163810"/>
            <a:chOff x="6412288" y="1801430"/>
            <a:chExt cx="5060684" cy="3347717"/>
          </a:xfrm>
        </p:grpSpPr>
        <p:grpSp>
          <p:nvGrpSpPr>
            <p:cNvPr id="38" name="组合 37"/>
            <p:cNvGrpSpPr>
              <a:grpSpLocks noChangeAspect="1"/>
            </p:cNvGrpSpPr>
            <p:nvPr/>
          </p:nvGrpSpPr>
          <p:grpSpPr>
            <a:xfrm>
              <a:off x="6412288" y="1801430"/>
              <a:ext cx="5026267" cy="1138999"/>
              <a:chOff x="5586371" y="1716422"/>
              <a:chExt cx="6441399" cy="1459681"/>
            </a:xfrm>
          </p:grpSpPr>
          <p:sp>
            <p:nvSpPr>
              <p:cNvPr id="14" name="KSO_Shape"/>
              <p:cNvSpPr>
                <a:spLocks noChangeAspect="1"/>
              </p:cNvSpPr>
              <p:nvPr/>
            </p:nvSpPr>
            <p:spPr bwMode="auto">
              <a:xfrm>
                <a:off x="5759325" y="2124836"/>
                <a:ext cx="1088860" cy="662534"/>
              </a:xfrm>
              <a:custGeom>
                <a:avLst/>
                <a:gdLst>
                  <a:gd name="T0" fmla="*/ 1395067 w 3931"/>
                  <a:gd name="T1" fmla="*/ 589725 h 2392"/>
                  <a:gd name="T2" fmla="*/ 928365 w 3931"/>
                  <a:gd name="T3" fmla="*/ 389484 h 2392"/>
                  <a:gd name="T4" fmla="*/ 403040 w 3931"/>
                  <a:gd name="T5" fmla="*/ 589725 h 2392"/>
                  <a:gd name="T6" fmla="*/ 256480 w 3931"/>
                  <a:gd name="T7" fmla="*/ 528782 h 2392"/>
                  <a:gd name="T8" fmla="*/ 256480 w 3931"/>
                  <a:gd name="T9" fmla="*/ 708403 h 2392"/>
                  <a:gd name="T10" fmla="*/ 296326 w 3931"/>
                  <a:gd name="T11" fmla="*/ 763389 h 2392"/>
                  <a:gd name="T12" fmla="*/ 255564 w 3931"/>
                  <a:gd name="T13" fmla="*/ 818375 h 2392"/>
                  <a:gd name="T14" fmla="*/ 299074 w 3931"/>
                  <a:gd name="T15" fmla="*/ 1011742 h 2392"/>
                  <a:gd name="T16" fmla="*/ 170834 w 3931"/>
                  <a:gd name="T17" fmla="*/ 1011742 h 2392"/>
                  <a:gd name="T18" fmla="*/ 214802 w 3931"/>
                  <a:gd name="T19" fmla="*/ 817458 h 2392"/>
                  <a:gd name="T20" fmla="*/ 179078 w 3931"/>
                  <a:gd name="T21" fmla="*/ 763389 h 2392"/>
                  <a:gd name="T22" fmla="*/ 213428 w 3931"/>
                  <a:gd name="T23" fmla="*/ 709777 h 2392"/>
                  <a:gd name="T24" fmla="*/ 213428 w 3931"/>
                  <a:gd name="T25" fmla="*/ 510911 h 2392"/>
                  <a:gd name="T26" fmla="*/ 0 w 3931"/>
                  <a:gd name="T27" fmla="*/ 421559 h 2392"/>
                  <a:gd name="T28" fmla="*/ 938899 w 3931"/>
                  <a:gd name="T29" fmla="*/ 0 h 2392"/>
                  <a:gd name="T30" fmla="*/ 1800397 w 3931"/>
                  <a:gd name="T31" fmla="*/ 427058 h 2392"/>
                  <a:gd name="T32" fmla="*/ 1395067 w 3931"/>
                  <a:gd name="T33" fmla="*/ 589725 h 2392"/>
                  <a:gd name="T34" fmla="*/ 917831 w 3931"/>
                  <a:gd name="T35" fmla="*/ 491208 h 2392"/>
                  <a:gd name="T36" fmla="*/ 1341481 w 3931"/>
                  <a:gd name="T37" fmla="*/ 635088 h 2392"/>
                  <a:gd name="T38" fmla="*/ 1341481 w 3931"/>
                  <a:gd name="T39" fmla="*/ 983791 h 2392"/>
                  <a:gd name="T40" fmla="*/ 896306 w 3931"/>
                  <a:gd name="T41" fmla="*/ 1096054 h 2392"/>
                  <a:gd name="T42" fmla="*/ 503342 w 3931"/>
                  <a:gd name="T43" fmla="*/ 983791 h 2392"/>
                  <a:gd name="T44" fmla="*/ 503342 w 3931"/>
                  <a:gd name="T45" fmla="*/ 635088 h 2392"/>
                  <a:gd name="T46" fmla="*/ 917831 w 3931"/>
                  <a:gd name="T47" fmla="*/ 491208 h 2392"/>
                  <a:gd name="T48" fmla="*/ 912335 w 3931"/>
                  <a:gd name="T49" fmla="*/ 1031904 h 2392"/>
                  <a:gd name="T50" fmla="*/ 1254003 w 3931"/>
                  <a:gd name="T51" fmla="*/ 946675 h 2392"/>
                  <a:gd name="T52" fmla="*/ 912335 w 3931"/>
                  <a:gd name="T53" fmla="*/ 860989 h 2392"/>
                  <a:gd name="T54" fmla="*/ 571126 w 3931"/>
                  <a:gd name="T55" fmla="*/ 946675 h 2392"/>
                  <a:gd name="T56" fmla="*/ 912335 w 3931"/>
                  <a:gd name="T57" fmla="*/ 1031904 h 239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31" h="2392">
                    <a:moveTo>
                      <a:pt x="3046" y="1287"/>
                    </a:moveTo>
                    <a:cubicBezTo>
                      <a:pt x="3046" y="1287"/>
                      <a:pt x="2618" y="850"/>
                      <a:pt x="2027" y="850"/>
                    </a:cubicBezTo>
                    <a:cubicBezTo>
                      <a:pt x="1450" y="850"/>
                      <a:pt x="880" y="1287"/>
                      <a:pt x="880" y="1287"/>
                    </a:cubicBezTo>
                    <a:cubicBezTo>
                      <a:pt x="560" y="1154"/>
                      <a:pt x="560" y="1154"/>
                      <a:pt x="560" y="1154"/>
                    </a:cubicBezTo>
                    <a:cubicBezTo>
                      <a:pt x="560" y="1546"/>
                      <a:pt x="560" y="1546"/>
                      <a:pt x="560" y="1546"/>
                    </a:cubicBezTo>
                    <a:cubicBezTo>
                      <a:pt x="610" y="1563"/>
                      <a:pt x="647" y="1610"/>
                      <a:pt x="647" y="1666"/>
                    </a:cubicBezTo>
                    <a:cubicBezTo>
                      <a:pt x="647" y="1723"/>
                      <a:pt x="609" y="1769"/>
                      <a:pt x="558" y="1786"/>
                    </a:cubicBezTo>
                    <a:cubicBezTo>
                      <a:pt x="653" y="2208"/>
                      <a:pt x="653" y="2208"/>
                      <a:pt x="653" y="2208"/>
                    </a:cubicBezTo>
                    <a:cubicBezTo>
                      <a:pt x="373" y="2208"/>
                      <a:pt x="373" y="2208"/>
                      <a:pt x="373" y="2208"/>
                    </a:cubicBezTo>
                    <a:cubicBezTo>
                      <a:pt x="469" y="1784"/>
                      <a:pt x="469" y="1784"/>
                      <a:pt x="469" y="1784"/>
                    </a:cubicBezTo>
                    <a:cubicBezTo>
                      <a:pt x="423" y="1764"/>
                      <a:pt x="391" y="1719"/>
                      <a:pt x="391" y="1666"/>
                    </a:cubicBezTo>
                    <a:cubicBezTo>
                      <a:pt x="391" y="1614"/>
                      <a:pt x="422" y="1570"/>
                      <a:pt x="466" y="1549"/>
                    </a:cubicBezTo>
                    <a:cubicBezTo>
                      <a:pt x="466" y="1115"/>
                      <a:pt x="466" y="1115"/>
                      <a:pt x="466" y="1115"/>
                    </a:cubicBezTo>
                    <a:cubicBezTo>
                      <a:pt x="0" y="920"/>
                      <a:pt x="0" y="920"/>
                      <a:pt x="0" y="920"/>
                    </a:cubicBezTo>
                    <a:cubicBezTo>
                      <a:pt x="2050" y="0"/>
                      <a:pt x="2050" y="0"/>
                      <a:pt x="2050" y="0"/>
                    </a:cubicBezTo>
                    <a:cubicBezTo>
                      <a:pt x="3931" y="932"/>
                      <a:pt x="3931" y="932"/>
                      <a:pt x="3931" y="932"/>
                    </a:cubicBezTo>
                    <a:lnTo>
                      <a:pt x="3046" y="1287"/>
                    </a:lnTo>
                    <a:close/>
                    <a:moveTo>
                      <a:pt x="2004" y="1072"/>
                    </a:moveTo>
                    <a:cubicBezTo>
                      <a:pt x="2598" y="1072"/>
                      <a:pt x="2929" y="1386"/>
                      <a:pt x="2929" y="1386"/>
                    </a:cubicBezTo>
                    <a:cubicBezTo>
                      <a:pt x="2929" y="2147"/>
                      <a:pt x="2929" y="2147"/>
                      <a:pt x="2929" y="2147"/>
                    </a:cubicBezTo>
                    <a:cubicBezTo>
                      <a:pt x="2929" y="2147"/>
                      <a:pt x="2586" y="2392"/>
                      <a:pt x="1957" y="2392"/>
                    </a:cubicBezTo>
                    <a:cubicBezTo>
                      <a:pt x="1328" y="2392"/>
                      <a:pt x="1099" y="2147"/>
                      <a:pt x="1099" y="2147"/>
                    </a:cubicBezTo>
                    <a:cubicBezTo>
                      <a:pt x="1099" y="1386"/>
                      <a:pt x="1099" y="1386"/>
                      <a:pt x="1099" y="1386"/>
                    </a:cubicBezTo>
                    <a:cubicBezTo>
                      <a:pt x="1099" y="1386"/>
                      <a:pt x="1410" y="1072"/>
                      <a:pt x="2004" y="1072"/>
                    </a:cubicBezTo>
                    <a:close/>
                    <a:moveTo>
                      <a:pt x="1992" y="2252"/>
                    </a:moveTo>
                    <a:cubicBezTo>
                      <a:pt x="2404" y="2252"/>
                      <a:pt x="2738" y="2168"/>
                      <a:pt x="2738" y="2066"/>
                    </a:cubicBezTo>
                    <a:cubicBezTo>
                      <a:pt x="2738" y="1963"/>
                      <a:pt x="2404" y="1879"/>
                      <a:pt x="1992" y="1879"/>
                    </a:cubicBezTo>
                    <a:cubicBezTo>
                      <a:pt x="1581" y="1879"/>
                      <a:pt x="1247" y="1963"/>
                      <a:pt x="1247" y="2066"/>
                    </a:cubicBezTo>
                    <a:cubicBezTo>
                      <a:pt x="1247" y="2168"/>
                      <a:pt x="1581" y="2252"/>
                      <a:pt x="1992" y="2252"/>
                    </a:cubicBezTo>
                    <a:close/>
                  </a:path>
                </a:pathLst>
              </a:custGeom>
              <a:solidFill>
                <a:srgbClr val="52BEC3"/>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dirty="0"/>
              </a:p>
            </p:txBody>
          </p:sp>
          <p:sp>
            <p:nvSpPr>
              <p:cNvPr id="15" name="KSO_Shape"/>
              <p:cNvSpPr>
                <a:spLocks noChangeAspect="1"/>
              </p:cNvSpPr>
              <p:nvPr/>
            </p:nvSpPr>
            <p:spPr bwMode="auto">
              <a:xfrm>
                <a:off x="7364137" y="2182393"/>
                <a:ext cx="1215363" cy="646168"/>
              </a:xfrm>
              <a:custGeom>
                <a:avLst/>
                <a:gdLst>
                  <a:gd name="T0" fmla="*/ 889645 w 2874963"/>
                  <a:gd name="T1" fmla="*/ 844522 h 1527175"/>
                  <a:gd name="T2" fmla="*/ 935982 w 2874963"/>
                  <a:gd name="T3" fmla="*/ 836100 h 1527175"/>
                  <a:gd name="T4" fmla="*/ 974221 w 2874963"/>
                  <a:gd name="T5" fmla="*/ 873250 h 1527175"/>
                  <a:gd name="T6" fmla="*/ 967772 w 2874963"/>
                  <a:gd name="T7" fmla="*/ 919875 h 1527175"/>
                  <a:gd name="T8" fmla="*/ 994555 w 2874963"/>
                  <a:gd name="T9" fmla="*/ 999565 h 1527175"/>
                  <a:gd name="T10" fmla="*/ 1034283 w 2874963"/>
                  <a:gd name="T11" fmla="*/ 985099 h 1527175"/>
                  <a:gd name="T12" fmla="*/ 1049030 w 2874963"/>
                  <a:gd name="T13" fmla="*/ 944413 h 1527175"/>
                  <a:gd name="T14" fmla="*/ 835814 w 2874963"/>
                  <a:gd name="T15" fmla="*/ 725639 h 1527175"/>
                  <a:gd name="T16" fmla="*/ 837918 w 2874963"/>
                  <a:gd name="T17" fmla="*/ 735174 h 1527175"/>
                  <a:gd name="T18" fmla="*/ 891233 w 2874963"/>
                  <a:gd name="T19" fmla="*/ 270521 h 1527175"/>
                  <a:gd name="T20" fmla="*/ 994308 w 2874963"/>
                  <a:gd name="T21" fmla="*/ 228464 h 1527175"/>
                  <a:gd name="T22" fmla="*/ 1214450 w 2874963"/>
                  <a:gd name="T23" fmla="*/ 243934 h 1527175"/>
                  <a:gd name="T24" fmla="*/ 1321329 w 2874963"/>
                  <a:gd name="T25" fmla="*/ 692757 h 1527175"/>
                  <a:gd name="T26" fmla="*/ 1327499 w 2874963"/>
                  <a:gd name="T27" fmla="*/ 748328 h 1527175"/>
                  <a:gd name="T28" fmla="*/ 1283411 w 2874963"/>
                  <a:gd name="T29" fmla="*/ 789930 h 1527175"/>
                  <a:gd name="T30" fmla="*/ 1257778 w 2874963"/>
                  <a:gd name="T31" fmla="*/ 813028 h 1527175"/>
                  <a:gd name="T32" fmla="*/ 1234898 w 2874963"/>
                  <a:gd name="T33" fmla="*/ 866805 h 1527175"/>
                  <a:gd name="T34" fmla="*/ 1179654 w 2874963"/>
                  <a:gd name="T35" fmla="*/ 883178 h 1527175"/>
                  <a:gd name="T36" fmla="*/ 1168352 w 2874963"/>
                  <a:gd name="T37" fmla="*/ 927895 h 1527175"/>
                  <a:gd name="T38" fmla="*/ 1120765 w 2874963"/>
                  <a:gd name="T39" fmla="*/ 965299 h 1527175"/>
                  <a:gd name="T40" fmla="*/ 1066402 w 2874963"/>
                  <a:gd name="T41" fmla="*/ 949526 h 1527175"/>
                  <a:gd name="T42" fmla="*/ 1045570 w 2874963"/>
                  <a:gd name="T43" fmla="*/ 992030 h 1527175"/>
                  <a:gd name="T44" fmla="*/ 995007 w 2874963"/>
                  <a:gd name="T45" fmla="*/ 1012524 h 1527175"/>
                  <a:gd name="T46" fmla="*/ 919336 w 2874963"/>
                  <a:gd name="T47" fmla="*/ 967854 h 1527175"/>
                  <a:gd name="T48" fmla="*/ 872700 w 2874963"/>
                  <a:gd name="T49" fmla="*/ 973871 h 1527175"/>
                  <a:gd name="T50" fmla="*/ 836260 w 2874963"/>
                  <a:gd name="T51" fmla="*/ 935066 h 1527175"/>
                  <a:gd name="T52" fmla="*/ 845108 w 2874963"/>
                  <a:gd name="T53" fmla="*/ 888741 h 1527175"/>
                  <a:gd name="T54" fmla="*/ 798396 w 2874963"/>
                  <a:gd name="T55" fmla="*/ 916717 h 1527175"/>
                  <a:gd name="T56" fmla="*/ 748956 w 2874963"/>
                  <a:gd name="T57" fmla="*/ 895978 h 1527175"/>
                  <a:gd name="T58" fmla="*/ 734380 w 2874963"/>
                  <a:gd name="T59" fmla="*/ 845633 h 1527175"/>
                  <a:gd name="T60" fmla="*/ 741744 w 2874963"/>
                  <a:gd name="T61" fmla="*/ 824075 h 1527175"/>
                  <a:gd name="T62" fmla="*/ 692154 w 2874963"/>
                  <a:gd name="T63" fmla="*/ 830387 h 1527175"/>
                  <a:gd name="T64" fmla="*/ 653384 w 2874963"/>
                  <a:gd name="T65" fmla="*/ 789360 h 1527175"/>
                  <a:gd name="T66" fmla="*/ 662850 w 2874963"/>
                  <a:gd name="T67" fmla="*/ 740217 h 1527175"/>
                  <a:gd name="T68" fmla="*/ 776757 w 2874963"/>
                  <a:gd name="T69" fmla="*/ 646590 h 1527175"/>
                  <a:gd name="T70" fmla="*/ 825746 w 2874963"/>
                  <a:gd name="T71" fmla="*/ 670034 h 1527175"/>
                  <a:gd name="T72" fmla="*/ 880295 w 2874963"/>
                  <a:gd name="T73" fmla="*/ 733070 h 1527175"/>
                  <a:gd name="T74" fmla="*/ 919215 w 2874963"/>
                  <a:gd name="T75" fmla="*/ 774098 h 1527175"/>
                  <a:gd name="T76" fmla="*/ 1101941 w 2874963"/>
                  <a:gd name="T77" fmla="*/ 953281 h 1527175"/>
                  <a:gd name="T78" fmla="*/ 1145613 w 2874963"/>
                  <a:gd name="T79" fmla="*/ 937509 h 1527175"/>
                  <a:gd name="T80" fmla="*/ 1162027 w 2874963"/>
                  <a:gd name="T81" fmla="*/ 894097 h 1527175"/>
                  <a:gd name="T82" fmla="*/ 1156305 w 2874963"/>
                  <a:gd name="T83" fmla="*/ 856093 h 1527175"/>
                  <a:gd name="T84" fmla="*/ 1196814 w 2874963"/>
                  <a:gd name="T85" fmla="*/ 871311 h 1527175"/>
                  <a:gd name="T86" fmla="*/ 1237155 w 2874963"/>
                  <a:gd name="T87" fmla="*/ 844573 h 1527175"/>
                  <a:gd name="T88" fmla="*/ 1241671 w 2874963"/>
                  <a:gd name="T89" fmla="*/ 800110 h 1527175"/>
                  <a:gd name="T90" fmla="*/ 1242483 w 2874963"/>
                  <a:gd name="T91" fmla="*/ 774010 h 1527175"/>
                  <a:gd name="T92" fmla="*/ 1287022 w 2874963"/>
                  <a:gd name="T93" fmla="*/ 774761 h 1527175"/>
                  <a:gd name="T94" fmla="*/ 1317718 w 2874963"/>
                  <a:gd name="T95" fmla="*/ 737063 h 1527175"/>
                  <a:gd name="T96" fmla="*/ 1305681 w 2874963"/>
                  <a:gd name="T97" fmla="*/ 693358 h 1527175"/>
                  <a:gd name="T98" fmla="*/ 914707 w 2874963"/>
                  <a:gd name="T99" fmla="*/ 473746 h 1527175"/>
                  <a:gd name="T100" fmla="*/ 839320 w 2874963"/>
                  <a:gd name="T101" fmla="*/ 519107 h 1527175"/>
                  <a:gd name="T102" fmla="*/ 801852 w 2874963"/>
                  <a:gd name="T103" fmla="*/ 494173 h 1527175"/>
                  <a:gd name="T104" fmla="*/ 871823 w 2874963"/>
                  <a:gd name="T105" fmla="*/ 301612 h 1527175"/>
                  <a:gd name="T106" fmla="*/ 657074 w 2874963"/>
                  <a:gd name="T107" fmla="*/ 581885 h 1527175"/>
                  <a:gd name="T108" fmla="*/ 706169 w 2874963"/>
                  <a:gd name="T109" fmla="*/ 573035 h 1527175"/>
                  <a:gd name="T110" fmla="*/ 746856 w 2874963"/>
                  <a:gd name="T111" fmla="*/ 612333 h 1527175"/>
                  <a:gd name="T112" fmla="*/ 739799 w 2874963"/>
                  <a:gd name="T113" fmla="*/ 661681 h 1527175"/>
                  <a:gd name="T114" fmla="*/ 650018 w 2874963"/>
                  <a:gd name="T115" fmla="*/ 734727 h 1527175"/>
                  <a:gd name="T116" fmla="*/ 600623 w 2874963"/>
                  <a:gd name="T117" fmla="*/ 714028 h 1527175"/>
                  <a:gd name="T118" fmla="*/ 586060 w 2874963"/>
                  <a:gd name="T119" fmla="*/ 663781 h 1527175"/>
                  <a:gd name="T120" fmla="*/ 1905000 w 2874963"/>
                  <a:gd name="T121" fmla="*/ 571034 h 152717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874963" h="1527175">
                    <a:moveTo>
                      <a:pt x="1388056" y="1209103"/>
                    </a:moveTo>
                    <a:lnTo>
                      <a:pt x="1387476" y="1211854"/>
                    </a:lnTo>
                    <a:lnTo>
                      <a:pt x="1386342" y="1215706"/>
                    </a:lnTo>
                    <a:lnTo>
                      <a:pt x="1384754" y="1219332"/>
                    </a:lnTo>
                    <a:lnTo>
                      <a:pt x="1383394" y="1223184"/>
                    </a:lnTo>
                    <a:lnTo>
                      <a:pt x="1381579" y="1226810"/>
                    </a:lnTo>
                    <a:lnTo>
                      <a:pt x="1379765" y="1230435"/>
                    </a:lnTo>
                    <a:lnTo>
                      <a:pt x="1377271" y="1234061"/>
                    </a:lnTo>
                    <a:lnTo>
                      <a:pt x="1375003" y="1237687"/>
                    </a:lnTo>
                    <a:lnTo>
                      <a:pt x="1372735" y="1241086"/>
                    </a:lnTo>
                    <a:lnTo>
                      <a:pt x="1369787" y="1244485"/>
                    </a:lnTo>
                    <a:lnTo>
                      <a:pt x="1367065" y="1247657"/>
                    </a:lnTo>
                    <a:lnTo>
                      <a:pt x="1363890" y="1250603"/>
                    </a:lnTo>
                    <a:lnTo>
                      <a:pt x="1295107" y="1318463"/>
                    </a:lnTo>
                    <a:lnTo>
                      <a:pt x="1295668" y="1319031"/>
                    </a:lnTo>
                    <a:lnTo>
                      <a:pt x="1333570" y="1281566"/>
                    </a:lnTo>
                    <a:lnTo>
                      <a:pt x="1336512" y="1278618"/>
                    </a:lnTo>
                    <a:lnTo>
                      <a:pt x="1339681" y="1276123"/>
                    </a:lnTo>
                    <a:lnTo>
                      <a:pt x="1342623" y="1273402"/>
                    </a:lnTo>
                    <a:lnTo>
                      <a:pt x="1346017" y="1271134"/>
                    </a:lnTo>
                    <a:lnTo>
                      <a:pt x="1349412" y="1269093"/>
                    </a:lnTo>
                    <a:lnTo>
                      <a:pt x="1352807" y="1267052"/>
                    </a:lnTo>
                    <a:lnTo>
                      <a:pt x="1356428" y="1265238"/>
                    </a:lnTo>
                    <a:lnTo>
                      <a:pt x="1359822" y="1263650"/>
                    </a:lnTo>
                    <a:lnTo>
                      <a:pt x="1363443" y="1262063"/>
                    </a:lnTo>
                    <a:lnTo>
                      <a:pt x="1367064" y="1260702"/>
                    </a:lnTo>
                    <a:lnTo>
                      <a:pt x="1370685" y="1259795"/>
                    </a:lnTo>
                    <a:lnTo>
                      <a:pt x="1374533" y="1258888"/>
                    </a:lnTo>
                    <a:lnTo>
                      <a:pt x="1378153" y="1258207"/>
                    </a:lnTo>
                    <a:lnTo>
                      <a:pt x="1382001" y="1257527"/>
                    </a:lnTo>
                    <a:lnTo>
                      <a:pt x="1385848" y="1257300"/>
                    </a:lnTo>
                    <a:lnTo>
                      <a:pt x="1389469" y="1257300"/>
                    </a:lnTo>
                    <a:lnTo>
                      <a:pt x="1393543" y="1257300"/>
                    </a:lnTo>
                    <a:lnTo>
                      <a:pt x="1397390" y="1257527"/>
                    </a:lnTo>
                    <a:lnTo>
                      <a:pt x="1401237" y="1258207"/>
                    </a:lnTo>
                    <a:lnTo>
                      <a:pt x="1405084" y="1258888"/>
                    </a:lnTo>
                    <a:lnTo>
                      <a:pt x="1408932" y="1259795"/>
                    </a:lnTo>
                    <a:lnTo>
                      <a:pt x="1412553" y="1260702"/>
                    </a:lnTo>
                    <a:lnTo>
                      <a:pt x="1416400" y="1262290"/>
                    </a:lnTo>
                    <a:lnTo>
                      <a:pt x="1420247" y="1263650"/>
                    </a:lnTo>
                    <a:lnTo>
                      <a:pt x="1423868" y="1265465"/>
                    </a:lnTo>
                    <a:lnTo>
                      <a:pt x="1427942" y="1267506"/>
                    </a:lnTo>
                    <a:lnTo>
                      <a:pt x="1431563" y="1269547"/>
                    </a:lnTo>
                    <a:lnTo>
                      <a:pt x="1435184" y="1271815"/>
                    </a:lnTo>
                    <a:lnTo>
                      <a:pt x="1438805" y="1274763"/>
                    </a:lnTo>
                    <a:lnTo>
                      <a:pt x="1441973" y="1277484"/>
                    </a:lnTo>
                    <a:lnTo>
                      <a:pt x="1445594" y="1280659"/>
                    </a:lnTo>
                    <a:lnTo>
                      <a:pt x="1448989" y="1283834"/>
                    </a:lnTo>
                    <a:lnTo>
                      <a:pt x="1452157" y="1287463"/>
                    </a:lnTo>
                    <a:lnTo>
                      <a:pt x="1455325" y="1290865"/>
                    </a:lnTo>
                    <a:lnTo>
                      <a:pt x="1458041" y="1294493"/>
                    </a:lnTo>
                    <a:lnTo>
                      <a:pt x="1460757" y="1298122"/>
                    </a:lnTo>
                    <a:lnTo>
                      <a:pt x="1463020" y="1301750"/>
                    </a:lnTo>
                    <a:lnTo>
                      <a:pt x="1465057" y="1305606"/>
                    </a:lnTo>
                    <a:lnTo>
                      <a:pt x="1467093" y="1309234"/>
                    </a:lnTo>
                    <a:lnTo>
                      <a:pt x="1468678" y="1313090"/>
                    </a:lnTo>
                    <a:lnTo>
                      <a:pt x="1470262" y="1316718"/>
                    </a:lnTo>
                    <a:lnTo>
                      <a:pt x="1471620" y="1320573"/>
                    </a:lnTo>
                    <a:lnTo>
                      <a:pt x="1472525" y="1324429"/>
                    </a:lnTo>
                    <a:lnTo>
                      <a:pt x="1473430" y="1328511"/>
                    </a:lnTo>
                    <a:lnTo>
                      <a:pt x="1474109" y="1332366"/>
                    </a:lnTo>
                    <a:lnTo>
                      <a:pt x="1474335" y="1335995"/>
                    </a:lnTo>
                    <a:lnTo>
                      <a:pt x="1474788" y="1339850"/>
                    </a:lnTo>
                    <a:lnTo>
                      <a:pt x="1474788" y="1343706"/>
                    </a:lnTo>
                    <a:lnTo>
                      <a:pt x="1474788" y="1347561"/>
                    </a:lnTo>
                    <a:lnTo>
                      <a:pt x="1474109" y="1351190"/>
                    </a:lnTo>
                    <a:lnTo>
                      <a:pt x="1473656" y="1355045"/>
                    </a:lnTo>
                    <a:lnTo>
                      <a:pt x="1472977" y="1358673"/>
                    </a:lnTo>
                    <a:lnTo>
                      <a:pt x="1472072" y="1362529"/>
                    </a:lnTo>
                    <a:lnTo>
                      <a:pt x="1470714" y="1366384"/>
                    </a:lnTo>
                    <a:lnTo>
                      <a:pt x="1469583" y="1370013"/>
                    </a:lnTo>
                    <a:lnTo>
                      <a:pt x="1468225" y="1373641"/>
                    </a:lnTo>
                    <a:lnTo>
                      <a:pt x="1466414" y="1376816"/>
                    </a:lnTo>
                    <a:lnTo>
                      <a:pt x="1464604" y="1380445"/>
                    </a:lnTo>
                    <a:lnTo>
                      <a:pt x="1462567" y="1383847"/>
                    </a:lnTo>
                    <a:lnTo>
                      <a:pt x="1460530" y="1387022"/>
                    </a:lnTo>
                    <a:lnTo>
                      <a:pt x="1457815" y="1390423"/>
                    </a:lnTo>
                    <a:lnTo>
                      <a:pt x="1455552" y="1393598"/>
                    </a:lnTo>
                    <a:lnTo>
                      <a:pt x="1452610" y="1396547"/>
                    </a:lnTo>
                    <a:lnTo>
                      <a:pt x="1449894" y="1399495"/>
                    </a:lnTo>
                    <a:lnTo>
                      <a:pt x="1412115" y="1436839"/>
                    </a:lnTo>
                    <a:lnTo>
                      <a:pt x="1461205" y="1486504"/>
                    </a:lnTo>
                    <a:lnTo>
                      <a:pt x="1464158" y="1489003"/>
                    </a:lnTo>
                    <a:lnTo>
                      <a:pt x="1466883" y="1491276"/>
                    </a:lnTo>
                    <a:lnTo>
                      <a:pt x="1469835" y="1493775"/>
                    </a:lnTo>
                    <a:lnTo>
                      <a:pt x="1472561" y="1495820"/>
                    </a:lnTo>
                    <a:lnTo>
                      <a:pt x="1475513" y="1497865"/>
                    </a:lnTo>
                    <a:lnTo>
                      <a:pt x="1478693" y="1499682"/>
                    </a:lnTo>
                    <a:lnTo>
                      <a:pt x="1481645" y="1501273"/>
                    </a:lnTo>
                    <a:lnTo>
                      <a:pt x="1484825" y="1502409"/>
                    </a:lnTo>
                    <a:lnTo>
                      <a:pt x="1488004" y="1503772"/>
                    </a:lnTo>
                    <a:lnTo>
                      <a:pt x="1490956" y="1504908"/>
                    </a:lnTo>
                    <a:lnTo>
                      <a:pt x="1494363" y="1505817"/>
                    </a:lnTo>
                    <a:lnTo>
                      <a:pt x="1497543" y="1506726"/>
                    </a:lnTo>
                    <a:lnTo>
                      <a:pt x="1500949" y="1507181"/>
                    </a:lnTo>
                    <a:lnTo>
                      <a:pt x="1504129" y="1507635"/>
                    </a:lnTo>
                    <a:lnTo>
                      <a:pt x="1507308" y="1507635"/>
                    </a:lnTo>
                    <a:lnTo>
                      <a:pt x="1510715" y="1507862"/>
                    </a:lnTo>
                    <a:lnTo>
                      <a:pt x="1513894" y="1507635"/>
                    </a:lnTo>
                    <a:lnTo>
                      <a:pt x="1517301" y="1507408"/>
                    </a:lnTo>
                    <a:lnTo>
                      <a:pt x="1520708" y="1506953"/>
                    </a:lnTo>
                    <a:lnTo>
                      <a:pt x="1523660" y="1506499"/>
                    </a:lnTo>
                    <a:lnTo>
                      <a:pt x="1527067" y="1505590"/>
                    </a:lnTo>
                    <a:lnTo>
                      <a:pt x="1530473" y="1504681"/>
                    </a:lnTo>
                    <a:lnTo>
                      <a:pt x="1533653" y="1503545"/>
                    </a:lnTo>
                    <a:lnTo>
                      <a:pt x="1536832" y="1502182"/>
                    </a:lnTo>
                    <a:lnTo>
                      <a:pt x="1540012" y="1500591"/>
                    </a:lnTo>
                    <a:lnTo>
                      <a:pt x="1543191" y="1498774"/>
                    </a:lnTo>
                    <a:lnTo>
                      <a:pt x="1546371" y="1496956"/>
                    </a:lnTo>
                    <a:lnTo>
                      <a:pt x="1549323" y="1495138"/>
                    </a:lnTo>
                    <a:lnTo>
                      <a:pt x="1552276" y="1492866"/>
                    </a:lnTo>
                    <a:lnTo>
                      <a:pt x="1555228" y="1490594"/>
                    </a:lnTo>
                    <a:lnTo>
                      <a:pt x="1557953" y="1488322"/>
                    </a:lnTo>
                    <a:lnTo>
                      <a:pt x="1560906" y="1485368"/>
                    </a:lnTo>
                    <a:lnTo>
                      <a:pt x="1563858" y="1482414"/>
                    </a:lnTo>
                    <a:lnTo>
                      <a:pt x="1566356" y="1479688"/>
                    </a:lnTo>
                    <a:lnTo>
                      <a:pt x="1568627" y="1476734"/>
                    </a:lnTo>
                    <a:lnTo>
                      <a:pt x="1571126" y="1473780"/>
                    </a:lnTo>
                    <a:lnTo>
                      <a:pt x="1573170" y="1470599"/>
                    </a:lnTo>
                    <a:lnTo>
                      <a:pt x="1574986" y="1467418"/>
                    </a:lnTo>
                    <a:lnTo>
                      <a:pt x="1576803" y="1464237"/>
                    </a:lnTo>
                    <a:lnTo>
                      <a:pt x="1578393" y="1461056"/>
                    </a:lnTo>
                    <a:lnTo>
                      <a:pt x="1579529" y="1457875"/>
                    </a:lnTo>
                    <a:lnTo>
                      <a:pt x="1580891" y="1454467"/>
                    </a:lnTo>
                    <a:lnTo>
                      <a:pt x="1582027" y="1451059"/>
                    </a:lnTo>
                    <a:lnTo>
                      <a:pt x="1582708" y="1447651"/>
                    </a:lnTo>
                    <a:lnTo>
                      <a:pt x="1583389" y="1444243"/>
                    </a:lnTo>
                    <a:lnTo>
                      <a:pt x="1583844" y="1440834"/>
                    </a:lnTo>
                    <a:lnTo>
                      <a:pt x="1584071" y="1437199"/>
                    </a:lnTo>
                    <a:lnTo>
                      <a:pt x="1584298" y="1434018"/>
                    </a:lnTo>
                    <a:lnTo>
                      <a:pt x="1584071" y="1430610"/>
                    </a:lnTo>
                    <a:lnTo>
                      <a:pt x="1583844" y="1427429"/>
                    </a:lnTo>
                    <a:lnTo>
                      <a:pt x="1583162" y="1424021"/>
                    </a:lnTo>
                    <a:lnTo>
                      <a:pt x="1582708" y="1420840"/>
                    </a:lnTo>
                    <a:lnTo>
                      <a:pt x="1582027" y="1417659"/>
                    </a:lnTo>
                    <a:lnTo>
                      <a:pt x="1580891" y="1414478"/>
                    </a:lnTo>
                    <a:lnTo>
                      <a:pt x="1579756" y="1411297"/>
                    </a:lnTo>
                    <a:lnTo>
                      <a:pt x="1578620" y="1408116"/>
                    </a:lnTo>
                    <a:lnTo>
                      <a:pt x="1577258" y="1405389"/>
                    </a:lnTo>
                    <a:lnTo>
                      <a:pt x="1575668" y="1402208"/>
                    </a:lnTo>
                    <a:lnTo>
                      <a:pt x="1573851" y="1399482"/>
                    </a:lnTo>
                    <a:lnTo>
                      <a:pt x="1572034" y="1396528"/>
                    </a:lnTo>
                    <a:lnTo>
                      <a:pt x="1569990" y="1393574"/>
                    </a:lnTo>
                    <a:lnTo>
                      <a:pt x="1567946" y="1390848"/>
                    </a:lnTo>
                    <a:lnTo>
                      <a:pt x="1565675" y="1388121"/>
                    </a:lnTo>
                    <a:lnTo>
                      <a:pt x="1563177" y="1385622"/>
                    </a:lnTo>
                    <a:lnTo>
                      <a:pt x="1514379" y="1336323"/>
                    </a:lnTo>
                    <a:lnTo>
                      <a:pt x="1388056" y="1209103"/>
                    </a:lnTo>
                    <a:close/>
                    <a:moveTo>
                      <a:pt x="1264396" y="1084566"/>
                    </a:moveTo>
                    <a:lnTo>
                      <a:pt x="1264104" y="1086214"/>
                    </a:lnTo>
                    <a:lnTo>
                      <a:pt x="1262744" y="1090293"/>
                    </a:lnTo>
                    <a:lnTo>
                      <a:pt x="1261383" y="1094145"/>
                    </a:lnTo>
                    <a:lnTo>
                      <a:pt x="1259569" y="1097998"/>
                    </a:lnTo>
                    <a:lnTo>
                      <a:pt x="1257981" y="1101623"/>
                    </a:lnTo>
                    <a:lnTo>
                      <a:pt x="1255940" y="1105249"/>
                    </a:lnTo>
                    <a:lnTo>
                      <a:pt x="1253899" y="1108875"/>
                    </a:lnTo>
                    <a:lnTo>
                      <a:pt x="1251631" y="1112500"/>
                    </a:lnTo>
                    <a:lnTo>
                      <a:pt x="1248910" y="1115899"/>
                    </a:lnTo>
                    <a:lnTo>
                      <a:pt x="1246415" y="1119298"/>
                    </a:lnTo>
                    <a:lnTo>
                      <a:pt x="1243240" y="1122244"/>
                    </a:lnTo>
                    <a:lnTo>
                      <a:pt x="1240519" y="1125643"/>
                    </a:lnTo>
                    <a:lnTo>
                      <a:pt x="1171590" y="1193502"/>
                    </a:lnTo>
                    <a:lnTo>
                      <a:pt x="1171641" y="1193553"/>
                    </a:lnTo>
                    <a:lnTo>
                      <a:pt x="1240519" y="1125744"/>
                    </a:lnTo>
                    <a:lnTo>
                      <a:pt x="1243467" y="1122572"/>
                    </a:lnTo>
                    <a:lnTo>
                      <a:pt x="1246869" y="1119853"/>
                    </a:lnTo>
                    <a:lnTo>
                      <a:pt x="1250270" y="1117134"/>
                    </a:lnTo>
                    <a:lnTo>
                      <a:pt x="1253672" y="1114641"/>
                    </a:lnTo>
                    <a:lnTo>
                      <a:pt x="1257301" y="1112375"/>
                    </a:lnTo>
                    <a:lnTo>
                      <a:pt x="1260929" y="1110335"/>
                    </a:lnTo>
                    <a:lnTo>
                      <a:pt x="1264558" y="1108523"/>
                    </a:lnTo>
                    <a:lnTo>
                      <a:pt x="1268186" y="1106710"/>
                    </a:lnTo>
                    <a:lnTo>
                      <a:pt x="1272042" y="1105124"/>
                    </a:lnTo>
                    <a:lnTo>
                      <a:pt x="1275897" y="1103764"/>
                    </a:lnTo>
                    <a:lnTo>
                      <a:pt x="1279753" y="1102631"/>
                    </a:lnTo>
                    <a:lnTo>
                      <a:pt x="1281867" y="1102161"/>
                    </a:lnTo>
                    <a:lnTo>
                      <a:pt x="1264396" y="1084566"/>
                    </a:lnTo>
                    <a:close/>
                    <a:moveTo>
                      <a:pt x="813507" y="250825"/>
                    </a:moveTo>
                    <a:lnTo>
                      <a:pt x="1030288" y="329269"/>
                    </a:lnTo>
                    <a:lnTo>
                      <a:pt x="1022414" y="350851"/>
                    </a:lnTo>
                    <a:lnTo>
                      <a:pt x="1040929" y="354230"/>
                    </a:lnTo>
                    <a:lnTo>
                      <a:pt x="1072657" y="360110"/>
                    </a:lnTo>
                    <a:lnTo>
                      <a:pt x="1162855" y="376844"/>
                    </a:lnTo>
                    <a:lnTo>
                      <a:pt x="1213393" y="386342"/>
                    </a:lnTo>
                    <a:lnTo>
                      <a:pt x="1262571" y="396066"/>
                    </a:lnTo>
                    <a:lnTo>
                      <a:pt x="1285461" y="400815"/>
                    </a:lnTo>
                    <a:lnTo>
                      <a:pt x="1306311" y="405112"/>
                    </a:lnTo>
                    <a:lnTo>
                      <a:pt x="1325347" y="409635"/>
                    </a:lnTo>
                    <a:lnTo>
                      <a:pt x="1340539" y="413264"/>
                    </a:lnTo>
                    <a:lnTo>
                      <a:pt x="1345020" y="407901"/>
                    </a:lnTo>
                    <a:lnTo>
                      <a:pt x="1351379" y="401786"/>
                    </a:lnTo>
                    <a:lnTo>
                      <a:pt x="1357510" y="395897"/>
                    </a:lnTo>
                    <a:lnTo>
                      <a:pt x="1364323" y="390461"/>
                    </a:lnTo>
                    <a:lnTo>
                      <a:pt x="1371136" y="385252"/>
                    </a:lnTo>
                    <a:lnTo>
                      <a:pt x="1378403" y="380270"/>
                    </a:lnTo>
                    <a:lnTo>
                      <a:pt x="1385896" y="375967"/>
                    </a:lnTo>
                    <a:lnTo>
                      <a:pt x="1393390" y="371663"/>
                    </a:lnTo>
                    <a:lnTo>
                      <a:pt x="1401339" y="367813"/>
                    </a:lnTo>
                    <a:lnTo>
                      <a:pt x="1409514" y="364416"/>
                    </a:lnTo>
                    <a:lnTo>
                      <a:pt x="1417689" y="361245"/>
                    </a:lnTo>
                    <a:lnTo>
                      <a:pt x="1426318" y="358301"/>
                    </a:lnTo>
                    <a:lnTo>
                      <a:pt x="1435175" y="355810"/>
                    </a:lnTo>
                    <a:lnTo>
                      <a:pt x="1444031" y="353318"/>
                    </a:lnTo>
                    <a:lnTo>
                      <a:pt x="1453115" y="351280"/>
                    </a:lnTo>
                    <a:lnTo>
                      <a:pt x="1462426" y="349468"/>
                    </a:lnTo>
                    <a:lnTo>
                      <a:pt x="1471736" y="347883"/>
                    </a:lnTo>
                    <a:lnTo>
                      <a:pt x="1481501" y="346524"/>
                    </a:lnTo>
                    <a:lnTo>
                      <a:pt x="1491039" y="345392"/>
                    </a:lnTo>
                    <a:lnTo>
                      <a:pt x="1500577" y="344486"/>
                    </a:lnTo>
                    <a:lnTo>
                      <a:pt x="1510568" y="343806"/>
                    </a:lnTo>
                    <a:lnTo>
                      <a:pt x="1520560" y="343353"/>
                    </a:lnTo>
                    <a:lnTo>
                      <a:pt x="1530779" y="342900"/>
                    </a:lnTo>
                    <a:lnTo>
                      <a:pt x="1540771" y="342900"/>
                    </a:lnTo>
                    <a:lnTo>
                      <a:pt x="1550990" y="342900"/>
                    </a:lnTo>
                    <a:lnTo>
                      <a:pt x="1571428" y="343353"/>
                    </a:lnTo>
                    <a:lnTo>
                      <a:pt x="1592321" y="344259"/>
                    </a:lnTo>
                    <a:lnTo>
                      <a:pt x="1612759" y="345845"/>
                    </a:lnTo>
                    <a:lnTo>
                      <a:pt x="1633424" y="347656"/>
                    </a:lnTo>
                    <a:lnTo>
                      <a:pt x="1654089" y="349695"/>
                    </a:lnTo>
                    <a:lnTo>
                      <a:pt x="1674300" y="352186"/>
                    </a:lnTo>
                    <a:lnTo>
                      <a:pt x="1694284" y="354451"/>
                    </a:lnTo>
                    <a:lnTo>
                      <a:pt x="1732889" y="359433"/>
                    </a:lnTo>
                    <a:lnTo>
                      <a:pt x="1751737" y="361472"/>
                    </a:lnTo>
                    <a:lnTo>
                      <a:pt x="1769678" y="363510"/>
                    </a:lnTo>
                    <a:lnTo>
                      <a:pt x="1786709" y="365322"/>
                    </a:lnTo>
                    <a:lnTo>
                      <a:pt x="1803060" y="366681"/>
                    </a:lnTo>
                    <a:lnTo>
                      <a:pt x="1818729" y="367360"/>
                    </a:lnTo>
                    <a:lnTo>
                      <a:pt x="1832808" y="367813"/>
                    </a:lnTo>
                    <a:lnTo>
                      <a:pt x="1839848" y="367587"/>
                    </a:lnTo>
                    <a:lnTo>
                      <a:pt x="1846434" y="367587"/>
                    </a:lnTo>
                    <a:lnTo>
                      <a:pt x="1852565" y="367134"/>
                    </a:lnTo>
                    <a:lnTo>
                      <a:pt x="1858359" y="366706"/>
                    </a:lnTo>
                    <a:lnTo>
                      <a:pt x="1844675" y="329269"/>
                    </a:lnTo>
                    <a:lnTo>
                      <a:pt x="2061456" y="250825"/>
                    </a:lnTo>
                    <a:lnTo>
                      <a:pt x="2068046" y="268963"/>
                    </a:lnTo>
                    <a:lnTo>
                      <a:pt x="1869671" y="340832"/>
                    </a:lnTo>
                    <a:lnTo>
                      <a:pt x="2100086" y="972011"/>
                    </a:lnTo>
                    <a:lnTo>
                      <a:pt x="2298460" y="900142"/>
                    </a:lnTo>
                    <a:lnTo>
                      <a:pt x="2305050" y="918506"/>
                    </a:lnTo>
                    <a:lnTo>
                      <a:pt x="2088724" y="996950"/>
                    </a:lnTo>
                    <a:lnTo>
                      <a:pt x="2057253" y="910850"/>
                    </a:lnTo>
                    <a:lnTo>
                      <a:pt x="1964316" y="1011754"/>
                    </a:lnTo>
                    <a:lnTo>
                      <a:pt x="1981390" y="1028939"/>
                    </a:lnTo>
                    <a:lnTo>
                      <a:pt x="1984796" y="1032562"/>
                    </a:lnTo>
                    <a:lnTo>
                      <a:pt x="1988202" y="1036412"/>
                    </a:lnTo>
                    <a:lnTo>
                      <a:pt x="1991381" y="1040262"/>
                    </a:lnTo>
                    <a:lnTo>
                      <a:pt x="1994106" y="1044565"/>
                    </a:lnTo>
                    <a:lnTo>
                      <a:pt x="1996831" y="1048641"/>
                    </a:lnTo>
                    <a:lnTo>
                      <a:pt x="1999102" y="1052717"/>
                    </a:lnTo>
                    <a:lnTo>
                      <a:pt x="2001146" y="1057020"/>
                    </a:lnTo>
                    <a:lnTo>
                      <a:pt x="2002962" y="1061323"/>
                    </a:lnTo>
                    <a:lnTo>
                      <a:pt x="2004779" y="1065399"/>
                    </a:lnTo>
                    <a:lnTo>
                      <a:pt x="2006142" y="1069929"/>
                    </a:lnTo>
                    <a:lnTo>
                      <a:pt x="2007504" y="1074458"/>
                    </a:lnTo>
                    <a:lnTo>
                      <a:pt x="2008185" y="1078987"/>
                    </a:lnTo>
                    <a:lnTo>
                      <a:pt x="2008867" y="1083290"/>
                    </a:lnTo>
                    <a:lnTo>
                      <a:pt x="2009548" y="1088045"/>
                    </a:lnTo>
                    <a:lnTo>
                      <a:pt x="2009775" y="1092348"/>
                    </a:lnTo>
                    <a:lnTo>
                      <a:pt x="2009775" y="1097104"/>
                    </a:lnTo>
                    <a:lnTo>
                      <a:pt x="2009548" y="1101407"/>
                    </a:lnTo>
                    <a:lnTo>
                      <a:pt x="2009321" y="1106162"/>
                    </a:lnTo>
                    <a:lnTo>
                      <a:pt x="2008412" y="1110465"/>
                    </a:lnTo>
                    <a:lnTo>
                      <a:pt x="2007731" y="1115221"/>
                    </a:lnTo>
                    <a:lnTo>
                      <a:pt x="2006369" y="1119524"/>
                    </a:lnTo>
                    <a:lnTo>
                      <a:pt x="2005006" y="1124053"/>
                    </a:lnTo>
                    <a:lnTo>
                      <a:pt x="2003417" y="1128356"/>
                    </a:lnTo>
                    <a:lnTo>
                      <a:pt x="2001600" y="1132885"/>
                    </a:lnTo>
                    <a:lnTo>
                      <a:pt x="1999556" y="1137188"/>
                    </a:lnTo>
                    <a:lnTo>
                      <a:pt x="1997285" y="1141264"/>
                    </a:lnTo>
                    <a:lnTo>
                      <a:pt x="1995015" y="1145567"/>
                    </a:lnTo>
                    <a:lnTo>
                      <a:pt x="1992062" y="1149643"/>
                    </a:lnTo>
                    <a:lnTo>
                      <a:pt x="1989337" y="1153719"/>
                    </a:lnTo>
                    <a:lnTo>
                      <a:pt x="1985931" y="1157569"/>
                    </a:lnTo>
                    <a:lnTo>
                      <a:pt x="1982525" y="1161645"/>
                    </a:lnTo>
                    <a:lnTo>
                      <a:pt x="1978892" y="1165495"/>
                    </a:lnTo>
                    <a:lnTo>
                      <a:pt x="1975031" y="1169119"/>
                    </a:lnTo>
                    <a:lnTo>
                      <a:pt x="1971171" y="1172516"/>
                    </a:lnTo>
                    <a:lnTo>
                      <a:pt x="1966856" y="1175460"/>
                    </a:lnTo>
                    <a:lnTo>
                      <a:pt x="1962996" y="1178630"/>
                    </a:lnTo>
                    <a:lnTo>
                      <a:pt x="1958681" y="1181121"/>
                    </a:lnTo>
                    <a:lnTo>
                      <a:pt x="1954367" y="1183839"/>
                    </a:lnTo>
                    <a:lnTo>
                      <a:pt x="1950052" y="1185877"/>
                    </a:lnTo>
                    <a:lnTo>
                      <a:pt x="1945511" y="1187915"/>
                    </a:lnTo>
                    <a:lnTo>
                      <a:pt x="1941196" y="1189727"/>
                    </a:lnTo>
                    <a:lnTo>
                      <a:pt x="1936881" y="1191085"/>
                    </a:lnTo>
                    <a:lnTo>
                      <a:pt x="1932340" y="1192444"/>
                    </a:lnTo>
                    <a:lnTo>
                      <a:pt x="1927798" y="1193577"/>
                    </a:lnTo>
                    <a:lnTo>
                      <a:pt x="1923257" y="1194482"/>
                    </a:lnTo>
                    <a:lnTo>
                      <a:pt x="1918715" y="1194935"/>
                    </a:lnTo>
                    <a:lnTo>
                      <a:pt x="1914173" y="1195162"/>
                    </a:lnTo>
                    <a:lnTo>
                      <a:pt x="1909632" y="1195388"/>
                    </a:lnTo>
                    <a:lnTo>
                      <a:pt x="1905090" y="1195162"/>
                    </a:lnTo>
                    <a:lnTo>
                      <a:pt x="1900548" y="1194935"/>
                    </a:lnTo>
                    <a:lnTo>
                      <a:pt x="1896007" y="1194482"/>
                    </a:lnTo>
                    <a:lnTo>
                      <a:pt x="1891692" y="1193577"/>
                    </a:lnTo>
                    <a:lnTo>
                      <a:pt x="1888990" y="1193038"/>
                    </a:lnTo>
                    <a:lnTo>
                      <a:pt x="1890018" y="1194883"/>
                    </a:lnTo>
                    <a:lnTo>
                      <a:pt x="1891836" y="1199187"/>
                    </a:lnTo>
                    <a:lnTo>
                      <a:pt x="1893426" y="1203717"/>
                    </a:lnTo>
                    <a:lnTo>
                      <a:pt x="1895016" y="1208020"/>
                    </a:lnTo>
                    <a:lnTo>
                      <a:pt x="1895925" y="1212550"/>
                    </a:lnTo>
                    <a:lnTo>
                      <a:pt x="1897061" y="1216853"/>
                    </a:lnTo>
                    <a:lnTo>
                      <a:pt x="1897742" y="1221383"/>
                    </a:lnTo>
                    <a:lnTo>
                      <a:pt x="1898197" y="1225913"/>
                    </a:lnTo>
                    <a:lnTo>
                      <a:pt x="1898651" y="1230443"/>
                    </a:lnTo>
                    <a:lnTo>
                      <a:pt x="1898651" y="1234973"/>
                    </a:lnTo>
                    <a:lnTo>
                      <a:pt x="1898197" y="1239503"/>
                    </a:lnTo>
                    <a:lnTo>
                      <a:pt x="1897969" y="1244033"/>
                    </a:lnTo>
                    <a:lnTo>
                      <a:pt x="1897288" y="1248563"/>
                    </a:lnTo>
                    <a:lnTo>
                      <a:pt x="1896379" y="1253093"/>
                    </a:lnTo>
                    <a:lnTo>
                      <a:pt x="1895243" y="1257623"/>
                    </a:lnTo>
                    <a:lnTo>
                      <a:pt x="1893880" y="1261927"/>
                    </a:lnTo>
                    <a:lnTo>
                      <a:pt x="1892290" y="1266230"/>
                    </a:lnTo>
                    <a:lnTo>
                      <a:pt x="1890473" y="1270760"/>
                    </a:lnTo>
                    <a:lnTo>
                      <a:pt x="1888428" y="1275064"/>
                    </a:lnTo>
                    <a:lnTo>
                      <a:pt x="1886157" y="1279367"/>
                    </a:lnTo>
                    <a:lnTo>
                      <a:pt x="1883658" y="1283671"/>
                    </a:lnTo>
                    <a:lnTo>
                      <a:pt x="1880932" y="1287748"/>
                    </a:lnTo>
                    <a:lnTo>
                      <a:pt x="1877978" y="1291825"/>
                    </a:lnTo>
                    <a:lnTo>
                      <a:pt x="1874571" y="1295901"/>
                    </a:lnTo>
                    <a:lnTo>
                      <a:pt x="1871390" y="1299752"/>
                    </a:lnTo>
                    <a:lnTo>
                      <a:pt x="1867756" y="1303376"/>
                    </a:lnTo>
                    <a:lnTo>
                      <a:pt x="1863667" y="1307000"/>
                    </a:lnTo>
                    <a:lnTo>
                      <a:pt x="1859805" y="1310397"/>
                    </a:lnTo>
                    <a:lnTo>
                      <a:pt x="1855943" y="1313795"/>
                    </a:lnTo>
                    <a:lnTo>
                      <a:pt x="1851854" y="1316513"/>
                    </a:lnTo>
                    <a:lnTo>
                      <a:pt x="1847537" y="1319231"/>
                    </a:lnTo>
                    <a:lnTo>
                      <a:pt x="1843221" y="1321722"/>
                    </a:lnTo>
                    <a:lnTo>
                      <a:pt x="1838905" y="1323761"/>
                    </a:lnTo>
                    <a:lnTo>
                      <a:pt x="1834361" y="1325799"/>
                    </a:lnTo>
                    <a:lnTo>
                      <a:pt x="1830045" y="1327611"/>
                    </a:lnTo>
                    <a:lnTo>
                      <a:pt x="1825502" y="1329197"/>
                    </a:lnTo>
                    <a:lnTo>
                      <a:pt x="1821186" y="1330556"/>
                    </a:lnTo>
                    <a:lnTo>
                      <a:pt x="1816415" y="1331688"/>
                    </a:lnTo>
                    <a:lnTo>
                      <a:pt x="1812099" y="1332368"/>
                    </a:lnTo>
                    <a:lnTo>
                      <a:pt x="1807328" y="1332821"/>
                    </a:lnTo>
                    <a:lnTo>
                      <a:pt x="1802785" y="1333500"/>
                    </a:lnTo>
                    <a:lnTo>
                      <a:pt x="1798241" y="1333500"/>
                    </a:lnTo>
                    <a:lnTo>
                      <a:pt x="1793698" y="1333500"/>
                    </a:lnTo>
                    <a:lnTo>
                      <a:pt x="1789154" y="1332821"/>
                    </a:lnTo>
                    <a:lnTo>
                      <a:pt x="1784838" y="1332368"/>
                    </a:lnTo>
                    <a:lnTo>
                      <a:pt x="1780295" y="1331688"/>
                    </a:lnTo>
                    <a:lnTo>
                      <a:pt x="1775979" y="1330556"/>
                    </a:lnTo>
                    <a:lnTo>
                      <a:pt x="1771662" y="1329197"/>
                    </a:lnTo>
                    <a:lnTo>
                      <a:pt x="1768695" y="1328457"/>
                    </a:lnTo>
                    <a:lnTo>
                      <a:pt x="1769602" y="1332072"/>
                    </a:lnTo>
                    <a:lnTo>
                      <a:pt x="1770965" y="1336375"/>
                    </a:lnTo>
                    <a:lnTo>
                      <a:pt x="1771874" y="1340905"/>
                    </a:lnTo>
                    <a:lnTo>
                      <a:pt x="1772556" y="1345208"/>
                    </a:lnTo>
                    <a:lnTo>
                      <a:pt x="1773011" y="1349965"/>
                    </a:lnTo>
                    <a:lnTo>
                      <a:pt x="1773238" y="1354268"/>
                    </a:lnTo>
                    <a:lnTo>
                      <a:pt x="1773238" y="1359025"/>
                    </a:lnTo>
                    <a:lnTo>
                      <a:pt x="1773238" y="1363328"/>
                    </a:lnTo>
                    <a:lnTo>
                      <a:pt x="1772783" y="1368085"/>
                    </a:lnTo>
                    <a:lnTo>
                      <a:pt x="1772102" y="1372388"/>
                    </a:lnTo>
                    <a:lnTo>
                      <a:pt x="1771192" y="1377145"/>
                    </a:lnTo>
                    <a:lnTo>
                      <a:pt x="1770283" y="1381448"/>
                    </a:lnTo>
                    <a:lnTo>
                      <a:pt x="1768693" y="1385978"/>
                    </a:lnTo>
                    <a:lnTo>
                      <a:pt x="1767102" y="1390282"/>
                    </a:lnTo>
                    <a:lnTo>
                      <a:pt x="1765284" y="1394585"/>
                    </a:lnTo>
                    <a:lnTo>
                      <a:pt x="1763238" y="1399115"/>
                    </a:lnTo>
                    <a:lnTo>
                      <a:pt x="1761193" y="1403192"/>
                    </a:lnTo>
                    <a:lnTo>
                      <a:pt x="1758466" y="1407722"/>
                    </a:lnTo>
                    <a:lnTo>
                      <a:pt x="1755738" y="1411799"/>
                    </a:lnTo>
                    <a:lnTo>
                      <a:pt x="1752784" y="1415650"/>
                    </a:lnTo>
                    <a:lnTo>
                      <a:pt x="1749602" y="1419726"/>
                    </a:lnTo>
                    <a:lnTo>
                      <a:pt x="1745966" y="1423577"/>
                    </a:lnTo>
                    <a:lnTo>
                      <a:pt x="1742330" y="1427201"/>
                    </a:lnTo>
                    <a:lnTo>
                      <a:pt x="1738466" y="1430825"/>
                    </a:lnTo>
                    <a:lnTo>
                      <a:pt x="1734602" y="1434222"/>
                    </a:lnTo>
                    <a:lnTo>
                      <a:pt x="1730739" y="1437620"/>
                    </a:lnTo>
                    <a:lnTo>
                      <a:pt x="1726648" y="1440564"/>
                    </a:lnTo>
                    <a:lnTo>
                      <a:pt x="1722330" y="1443056"/>
                    </a:lnTo>
                    <a:lnTo>
                      <a:pt x="1718012" y="1445774"/>
                    </a:lnTo>
                    <a:lnTo>
                      <a:pt x="1713921" y="1447812"/>
                    </a:lnTo>
                    <a:lnTo>
                      <a:pt x="1709376" y="1449851"/>
                    </a:lnTo>
                    <a:lnTo>
                      <a:pt x="1705058" y="1451663"/>
                    </a:lnTo>
                    <a:lnTo>
                      <a:pt x="1700285" y="1453248"/>
                    </a:lnTo>
                    <a:lnTo>
                      <a:pt x="1695967" y="1454607"/>
                    </a:lnTo>
                    <a:lnTo>
                      <a:pt x="1691422" y="1455513"/>
                    </a:lnTo>
                    <a:lnTo>
                      <a:pt x="1686876" y="1456419"/>
                    </a:lnTo>
                    <a:lnTo>
                      <a:pt x="1682104" y="1456872"/>
                    </a:lnTo>
                    <a:lnTo>
                      <a:pt x="1677786" y="1457325"/>
                    </a:lnTo>
                    <a:lnTo>
                      <a:pt x="1673013" y="1457325"/>
                    </a:lnTo>
                    <a:lnTo>
                      <a:pt x="1668695" y="1457325"/>
                    </a:lnTo>
                    <a:lnTo>
                      <a:pt x="1663922" y="1456872"/>
                    </a:lnTo>
                    <a:lnTo>
                      <a:pt x="1659604" y="1456419"/>
                    </a:lnTo>
                    <a:lnTo>
                      <a:pt x="1655059" y="1455513"/>
                    </a:lnTo>
                    <a:lnTo>
                      <a:pt x="1650741" y="1454607"/>
                    </a:lnTo>
                    <a:lnTo>
                      <a:pt x="1646195" y="1453248"/>
                    </a:lnTo>
                    <a:lnTo>
                      <a:pt x="1641877" y="1451889"/>
                    </a:lnTo>
                    <a:lnTo>
                      <a:pt x="1637786" y="1450077"/>
                    </a:lnTo>
                    <a:lnTo>
                      <a:pt x="1633468" y="1448265"/>
                    </a:lnTo>
                    <a:lnTo>
                      <a:pt x="1629150" y="1446000"/>
                    </a:lnTo>
                    <a:lnTo>
                      <a:pt x="1625287" y="1443735"/>
                    </a:lnTo>
                    <a:lnTo>
                      <a:pt x="1620969" y="1441017"/>
                    </a:lnTo>
                    <a:lnTo>
                      <a:pt x="1617105" y="1438073"/>
                    </a:lnTo>
                    <a:lnTo>
                      <a:pt x="1613242" y="1435128"/>
                    </a:lnTo>
                    <a:lnTo>
                      <a:pt x="1609378" y="1431731"/>
                    </a:lnTo>
                    <a:lnTo>
                      <a:pt x="1605742" y="1428333"/>
                    </a:lnTo>
                    <a:lnTo>
                      <a:pt x="1602934" y="1425506"/>
                    </a:lnTo>
                    <a:lnTo>
                      <a:pt x="1603375" y="1429474"/>
                    </a:lnTo>
                    <a:lnTo>
                      <a:pt x="1603375" y="1433564"/>
                    </a:lnTo>
                    <a:lnTo>
                      <a:pt x="1603375" y="1438335"/>
                    </a:lnTo>
                    <a:lnTo>
                      <a:pt x="1603148" y="1442879"/>
                    </a:lnTo>
                    <a:lnTo>
                      <a:pt x="1602466" y="1447196"/>
                    </a:lnTo>
                    <a:lnTo>
                      <a:pt x="1601558" y="1451513"/>
                    </a:lnTo>
                    <a:lnTo>
                      <a:pt x="1600650" y="1455830"/>
                    </a:lnTo>
                    <a:lnTo>
                      <a:pt x="1599514" y="1460147"/>
                    </a:lnTo>
                    <a:lnTo>
                      <a:pt x="1597924" y="1464237"/>
                    </a:lnTo>
                    <a:lnTo>
                      <a:pt x="1596107" y="1468554"/>
                    </a:lnTo>
                    <a:lnTo>
                      <a:pt x="1594291" y="1472644"/>
                    </a:lnTo>
                    <a:lnTo>
                      <a:pt x="1592247" y="1476507"/>
                    </a:lnTo>
                    <a:lnTo>
                      <a:pt x="1589748" y="1480369"/>
                    </a:lnTo>
                    <a:lnTo>
                      <a:pt x="1587023" y="1484232"/>
                    </a:lnTo>
                    <a:lnTo>
                      <a:pt x="1584525" y="1488322"/>
                    </a:lnTo>
                    <a:lnTo>
                      <a:pt x="1581345" y="1492184"/>
                    </a:lnTo>
                    <a:lnTo>
                      <a:pt x="1577939" y="1495820"/>
                    </a:lnTo>
                    <a:lnTo>
                      <a:pt x="1574759" y="1499455"/>
                    </a:lnTo>
                    <a:lnTo>
                      <a:pt x="1571126" y="1502863"/>
                    </a:lnTo>
                    <a:lnTo>
                      <a:pt x="1567492" y="1505817"/>
                    </a:lnTo>
                    <a:lnTo>
                      <a:pt x="1563858" y="1508771"/>
                    </a:lnTo>
                    <a:lnTo>
                      <a:pt x="1559770" y="1511270"/>
                    </a:lnTo>
                    <a:lnTo>
                      <a:pt x="1555909" y="1513997"/>
                    </a:lnTo>
                    <a:lnTo>
                      <a:pt x="1552049" y="1516269"/>
                    </a:lnTo>
                    <a:lnTo>
                      <a:pt x="1547961" y="1518314"/>
                    </a:lnTo>
                    <a:lnTo>
                      <a:pt x="1543646" y="1520132"/>
                    </a:lnTo>
                    <a:lnTo>
                      <a:pt x="1539785" y="1521722"/>
                    </a:lnTo>
                    <a:lnTo>
                      <a:pt x="1535697" y="1523313"/>
                    </a:lnTo>
                    <a:lnTo>
                      <a:pt x="1531382" y="1524449"/>
                    </a:lnTo>
                    <a:lnTo>
                      <a:pt x="1527067" y="1525358"/>
                    </a:lnTo>
                    <a:lnTo>
                      <a:pt x="1522979" y="1526266"/>
                    </a:lnTo>
                    <a:lnTo>
                      <a:pt x="1518664" y="1526721"/>
                    </a:lnTo>
                    <a:lnTo>
                      <a:pt x="1514349" y="1527175"/>
                    </a:lnTo>
                    <a:lnTo>
                      <a:pt x="1510034" y="1527175"/>
                    </a:lnTo>
                    <a:lnTo>
                      <a:pt x="1505946" y="1527175"/>
                    </a:lnTo>
                    <a:lnTo>
                      <a:pt x="1501631" y="1526721"/>
                    </a:lnTo>
                    <a:lnTo>
                      <a:pt x="1497543" y="1526266"/>
                    </a:lnTo>
                    <a:lnTo>
                      <a:pt x="1493455" y="1525358"/>
                    </a:lnTo>
                    <a:lnTo>
                      <a:pt x="1489140" y="1524676"/>
                    </a:lnTo>
                    <a:lnTo>
                      <a:pt x="1485052" y="1523313"/>
                    </a:lnTo>
                    <a:lnTo>
                      <a:pt x="1481191" y="1521949"/>
                    </a:lnTo>
                    <a:lnTo>
                      <a:pt x="1477103" y="1520359"/>
                    </a:lnTo>
                    <a:lnTo>
                      <a:pt x="1473242" y="1518541"/>
                    </a:lnTo>
                    <a:lnTo>
                      <a:pt x="1469154" y="1516496"/>
                    </a:lnTo>
                    <a:lnTo>
                      <a:pt x="1465520" y="1514451"/>
                    </a:lnTo>
                    <a:lnTo>
                      <a:pt x="1461660" y="1511952"/>
                    </a:lnTo>
                    <a:lnTo>
                      <a:pt x="1458026" y="1509225"/>
                    </a:lnTo>
                    <a:lnTo>
                      <a:pt x="1454392" y="1506499"/>
                    </a:lnTo>
                    <a:lnTo>
                      <a:pt x="1450985" y="1503318"/>
                    </a:lnTo>
                    <a:lnTo>
                      <a:pt x="1447352" y="1499910"/>
                    </a:lnTo>
                    <a:lnTo>
                      <a:pt x="1398344" y="1450363"/>
                    </a:lnTo>
                    <a:lnTo>
                      <a:pt x="1396711" y="1451882"/>
                    </a:lnTo>
                    <a:lnTo>
                      <a:pt x="1393995" y="1454377"/>
                    </a:lnTo>
                    <a:lnTo>
                      <a:pt x="1390601" y="1457098"/>
                    </a:lnTo>
                    <a:lnTo>
                      <a:pt x="1387432" y="1459366"/>
                    </a:lnTo>
                    <a:lnTo>
                      <a:pt x="1384038" y="1461407"/>
                    </a:lnTo>
                    <a:lnTo>
                      <a:pt x="1380869" y="1463448"/>
                    </a:lnTo>
                    <a:lnTo>
                      <a:pt x="1377248" y="1465263"/>
                    </a:lnTo>
                    <a:lnTo>
                      <a:pt x="1373854" y="1466850"/>
                    </a:lnTo>
                    <a:lnTo>
                      <a:pt x="1370233" y="1468211"/>
                    </a:lnTo>
                    <a:lnTo>
                      <a:pt x="1366612" y="1469572"/>
                    </a:lnTo>
                    <a:lnTo>
                      <a:pt x="1362991" y="1470706"/>
                    </a:lnTo>
                    <a:lnTo>
                      <a:pt x="1359144" y="1471613"/>
                    </a:lnTo>
                    <a:lnTo>
                      <a:pt x="1355522" y="1472293"/>
                    </a:lnTo>
                    <a:lnTo>
                      <a:pt x="1351449" y="1472747"/>
                    </a:lnTo>
                    <a:lnTo>
                      <a:pt x="1347602" y="1473200"/>
                    </a:lnTo>
                    <a:lnTo>
                      <a:pt x="1343981" y="1473200"/>
                    </a:lnTo>
                    <a:lnTo>
                      <a:pt x="1340133" y="1473200"/>
                    </a:lnTo>
                    <a:lnTo>
                      <a:pt x="1336286" y="1472747"/>
                    </a:lnTo>
                    <a:lnTo>
                      <a:pt x="1332439" y="1472293"/>
                    </a:lnTo>
                    <a:lnTo>
                      <a:pt x="1328591" y="1471613"/>
                    </a:lnTo>
                    <a:lnTo>
                      <a:pt x="1324971" y="1470706"/>
                    </a:lnTo>
                    <a:lnTo>
                      <a:pt x="1320897" y="1469798"/>
                    </a:lnTo>
                    <a:lnTo>
                      <a:pt x="1317050" y="1468438"/>
                    </a:lnTo>
                    <a:lnTo>
                      <a:pt x="1313429" y="1466850"/>
                    </a:lnTo>
                    <a:lnTo>
                      <a:pt x="1309581" y="1465036"/>
                    </a:lnTo>
                    <a:lnTo>
                      <a:pt x="1305961" y="1462995"/>
                    </a:lnTo>
                    <a:lnTo>
                      <a:pt x="1302113" y="1460954"/>
                    </a:lnTo>
                    <a:lnTo>
                      <a:pt x="1298492" y="1458686"/>
                    </a:lnTo>
                    <a:lnTo>
                      <a:pt x="1295098" y="1455965"/>
                    </a:lnTo>
                    <a:lnTo>
                      <a:pt x="1291477" y="1452790"/>
                    </a:lnTo>
                    <a:lnTo>
                      <a:pt x="1287856" y="1450068"/>
                    </a:lnTo>
                    <a:lnTo>
                      <a:pt x="1284461" y="1446666"/>
                    </a:lnTo>
                    <a:lnTo>
                      <a:pt x="1281519" y="1443038"/>
                    </a:lnTo>
                    <a:lnTo>
                      <a:pt x="1278351" y="1439636"/>
                    </a:lnTo>
                    <a:lnTo>
                      <a:pt x="1275409" y="1436007"/>
                    </a:lnTo>
                    <a:lnTo>
                      <a:pt x="1272919" y="1432379"/>
                    </a:lnTo>
                    <a:lnTo>
                      <a:pt x="1270656" y="1428750"/>
                    </a:lnTo>
                    <a:lnTo>
                      <a:pt x="1268393" y="1425122"/>
                    </a:lnTo>
                    <a:lnTo>
                      <a:pt x="1266356" y="1421266"/>
                    </a:lnTo>
                    <a:lnTo>
                      <a:pt x="1264772" y="1417411"/>
                    </a:lnTo>
                    <a:lnTo>
                      <a:pt x="1263414" y="1413782"/>
                    </a:lnTo>
                    <a:lnTo>
                      <a:pt x="1262056" y="1409927"/>
                    </a:lnTo>
                    <a:lnTo>
                      <a:pt x="1260925" y="1405845"/>
                    </a:lnTo>
                    <a:lnTo>
                      <a:pt x="1260246" y="1401990"/>
                    </a:lnTo>
                    <a:lnTo>
                      <a:pt x="1259341" y="1398134"/>
                    </a:lnTo>
                    <a:lnTo>
                      <a:pt x="1259114" y="1394279"/>
                    </a:lnTo>
                    <a:lnTo>
                      <a:pt x="1258888" y="1390650"/>
                    </a:lnTo>
                    <a:lnTo>
                      <a:pt x="1258888" y="1386795"/>
                    </a:lnTo>
                    <a:lnTo>
                      <a:pt x="1258888" y="1382940"/>
                    </a:lnTo>
                    <a:lnTo>
                      <a:pt x="1259341" y="1379084"/>
                    </a:lnTo>
                    <a:lnTo>
                      <a:pt x="1260020" y="1375456"/>
                    </a:lnTo>
                    <a:lnTo>
                      <a:pt x="1260698" y="1371373"/>
                    </a:lnTo>
                    <a:lnTo>
                      <a:pt x="1261604" y="1367745"/>
                    </a:lnTo>
                    <a:lnTo>
                      <a:pt x="1262735" y="1364116"/>
                    </a:lnTo>
                    <a:lnTo>
                      <a:pt x="1264093" y="1360488"/>
                    </a:lnTo>
                    <a:lnTo>
                      <a:pt x="1265451" y="1356859"/>
                    </a:lnTo>
                    <a:lnTo>
                      <a:pt x="1267262" y="1353231"/>
                    </a:lnTo>
                    <a:lnTo>
                      <a:pt x="1269072" y="1349829"/>
                    </a:lnTo>
                    <a:lnTo>
                      <a:pt x="1271109" y="1346654"/>
                    </a:lnTo>
                    <a:lnTo>
                      <a:pt x="1273145" y="1343252"/>
                    </a:lnTo>
                    <a:lnTo>
                      <a:pt x="1275409" y="1340077"/>
                    </a:lnTo>
                    <a:lnTo>
                      <a:pt x="1278124" y="1336902"/>
                    </a:lnTo>
                    <a:lnTo>
                      <a:pt x="1280840" y="1333954"/>
                    </a:lnTo>
                    <a:lnTo>
                      <a:pt x="1281982" y="1332721"/>
                    </a:lnTo>
                    <a:lnTo>
                      <a:pt x="1281327" y="1332058"/>
                    </a:lnTo>
                    <a:lnTo>
                      <a:pt x="1256167" y="1356880"/>
                    </a:lnTo>
                    <a:lnTo>
                      <a:pt x="1253219" y="1360053"/>
                    </a:lnTo>
                    <a:lnTo>
                      <a:pt x="1250044" y="1362772"/>
                    </a:lnTo>
                    <a:lnTo>
                      <a:pt x="1246415" y="1365491"/>
                    </a:lnTo>
                    <a:lnTo>
                      <a:pt x="1243013" y="1367984"/>
                    </a:lnTo>
                    <a:lnTo>
                      <a:pt x="1239385" y="1370477"/>
                    </a:lnTo>
                    <a:lnTo>
                      <a:pt x="1235983" y="1372516"/>
                    </a:lnTo>
                    <a:lnTo>
                      <a:pt x="1232127" y="1374329"/>
                    </a:lnTo>
                    <a:lnTo>
                      <a:pt x="1228499" y="1376142"/>
                    </a:lnTo>
                    <a:lnTo>
                      <a:pt x="1224643" y="1377728"/>
                    </a:lnTo>
                    <a:lnTo>
                      <a:pt x="1220788" y="1378861"/>
                    </a:lnTo>
                    <a:lnTo>
                      <a:pt x="1216933" y="1379994"/>
                    </a:lnTo>
                    <a:lnTo>
                      <a:pt x="1212851" y="1380900"/>
                    </a:lnTo>
                    <a:lnTo>
                      <a:pt x="1208995" y="1381807"/>
                    </a:lnTo>
                    <a:lnTo>
                      <a:pt x="1204913" y="1382260"/>
                    </a:lnTo>
                    <a:lnTo>
                      <a:pt x="1201058" y="1382487"/>
                    </a:lnTo>
                    <a:lnTo>
                      <a:pt x="1196976" y="1382713"/>
                    </a:lnTo>
                    <a:lnTo>
                      <a:pt x="1192667" y="1382487"/>
                    </a:lnTo>
                    <a:lnTo>
                      <a:pt x="1188585" y="1382260"/>
                    </a:lnTo>
                    <a:lnTo>
                      <a:pt x="1184729" y="1381807"/>
                    </a:lnTo>
                    <a:lnTo>
                      <a:pt x="1180647" y="1380900"/>
                    </a:lnTo>
                    <a:lnTo>
                      <a:pt x="1176338" y="1380221"/>
                    </a:lnTo>
                    <a:lnTo>
                      <a:pt x="1172483" y="1378861"/>
                    </a:lnTo>
                    <a:lnTo>
                      <a:pt x="1168401" y="1377728"/>
                    </a:lnTo>
                    <a:lnTo>
                      <a:pt x="1164319" y="1375915"/>
                    </a:lnTo>
                    <a:lnTo>
                      <a:pt x="1160236" y="1374102"/>
                    </a:lnTo>
                    <a:lnTo>
                      <a:pt x="1156381" y="1371836"/>
                    </a:lnTo>
                    <a:lnTo>
                      <a:pt x="1152526" y="1369570"/>
                    </a:lnTo>
                    <a:lnTo>
                      <a:pt x="1148670" y="1367078"/>
                    </a:lnTo>
                    <a:lnTo>
                      <a:pt x="1144815" y="1364358"/>
                    </a:lnTo>
                    <a:lnTo>
                      <a:pt x="1141186" y="1361186"/>
                    </a:lnTo>
                    <a:lnTo>
                      <a:pt x="1137331" y="1358013"/>
                    </a:lnTo>
                    <a:lnTo>
                      <a:pt x="1133702" y="1354614"/>
                    </a:lnTo>
                    <a:lnTo>
                      <a:pt x="1130300" y="1350989"/>
                    </a:lnTo>
                    <a:lnTo>
                      <a:pt x="1127125" y="1347136"/>
                    </a:lnTo>
                    <a:lnTo>
                      <a:pt x="1123950" y="1343511"/>
                    </a:lnTo>
                    <a:lnTo>
                      <a:pt x="1121456" y="1339432"/>
                    </a:lnTo>
                    <a:lnTo>
                      <a:pt x="1118734" y="1335580"/>
                    </a:lnTo>
                    <a:lnTo>
                      <a:pt x="1116467" y="1331501"/>
                    </a:lnTo>
                    <a:lnTo>
                      <a:pt x="1114425" y="1327649"/>
                    </a:lnTo>
                    <a:lnTo>
                      <a:pt x="1112611" y="1323796"/>
                    </a:lnTo>
                    <a:lnTo>
                      <a:pt x="1111024" y="1319491"/>
                    </a:lnTo>
                    <a:lnTo>
                      <a:pt x="1109663" y="1315412"/>
                    </a:lnTo>
                    <a:lnTo>
                      <a:pt x="1108756" y="1311560"/>
                    </a:lnTo>
                    <a:lnTo>
                      <a:pt x="1107622" y="1307481"/>
                    </a:lnTo>
                    <a:lnTo>
                      <a:pt x="1107168" y="1303175"/>
                    </a:lnTo>
                    <a:lnTo>
                      <a:pt x="1106715" y="1299096"/>
                    </a:lnTo>
                    <a:lnTo>
                      <a:pt x="1106488" y="1295018"/>
                    </a:lnTo>
                    <a:lnTo>
                      <a:pt x="1106488" y="1291165"/>
                    </a:lnTo>
                    <a:lnTo>
                      <a:pt x="1106488" y="1286860"/>
                    </a:lnTo>
                    <a:lnTo>
                      <a:pt x="1106942" y="1282781"/>
                    </a:lnTo>
                    <a:lnTo>
                      <a:pt x="1107395" y="1278929"/>
                    </a:lnTo>
                    <a:lnTo>
                      <a:pt x="1108302" y="1275076"/>
                    </a:lnTo>
                    <a:lnTo>
                      <a:pt x="1109209" y="1270771"/>
                    </a:lnTo>
                    <a:lnTo>
                      <a:pt x="1110570" y="1266919"/>
                    </a:lnTo>
                    <a:lnTo>
                      <a:pt x="1111931" y="1263066"/>
                    </a:lnTo>
                    <a:lnTo>
                      <a:pt x="1113292" y="1259441"/>
                    </a:lnTo>
                    <a:lnTo>
                      <a:pt x="1115106" y="1255588"/>
                    </a:lnTo>
                    <a:lnTo>
                      <a:pt x="1116920" y="1251963"/>
                    </a:lnTo>
                    <a:lnTo>
                      <a:pt x="1119415" y="1248337"/>
                    </a:lnTo>
                    <a:lnTo>
                      <a:pt x="1121683" y="1244938"/>
                    </a:lnTo>
                    <a:lnTo>
                      <a:pt x="1123950" y="1241539"/>
                    </a:lnTo>
                    <a:lnTo>
                      <a:pt x="1126899" y="1238140"/>
                    </a:lnTo>
                    <a:lnTo>
                      <a:pt x="1129620" y="1234968"/>
                    </a:lnTo>
                    <a:lnTo>
                      <a:pt x="1132795" y="1231795"/>
                    </a:lnTo>
                    <a:lnTo>
                      <a:pt x="1157803" y="1207176"/>
                    </a:lnTo>
                    <a:lnTo>
                      <a:pt x="1157752" y="1207125"/>
                    </a:lnTo>
                    <a:lnTo>
                      <a:pt x="1132795" y="1231694"/>
                    </a:lnTo>
                    <a:lnTo>
                      <a:pt x="1129394" y="1234866"/>
                    </a:lnTo>
                    <a:lnTo>
                      <a:pt x="1126445" y="1237586"/>
                    </a:lnTo>
                    <a:lnTo>
                      <a:pt x="1123044" y="1240305"/>
                    </a:lnTo>
                    <a:lnTo>
                      <a:pt x="1119415" y="1242571"/>
                    </a:lnTo>
                    <a:lnTo>
                      <a:pt x="1116013" y="1244837"/>
                    </a:lnTo>
                    <a:lnTo>
                      <a:pt x="1112385" y="1246876"/>
                    </a:lnTo>
                    <a:lnTo>
                      <a:pt x="1108529" y="1248916"/>
                    </a:lnTo>
                    <a:lnTo>
                      <a:pt x="1104901" y="1250502"/>
                    </a:lnTo>
                    <a:lnTo>
                      <a:pt x="1101045" y="1252088"/>
                    </a:lnTo>
                    <a:lnTo>
                      <a:pt x="1096963" y="1253448"/>
                    </a:lnTo>
                    <a:lnTo>
                      <a:pt x="1093108" y="1254808"/>
                    </a:lnTo>
                    <a:lnTo>
                      <a:pt x="1089252" y="1255714"/>
                    </a:lnTo>
                    <a:lnTo>
                      <a:pt x="1085397" y="1256167"/>
                    </a:lnTo>
                    <a:lnTo>
                      <a:pt x="1081315" y="1256847"/>
                    </a:lnTo>
                    <a:lnTo>
                      <a:pt x="1077460" y="1257300"/>
                    </a:lnTo>
                    <a:lnTo>
                      <a:pt x="1073151" y="1257300"/>
                    </a:lnTo>
                    <a:lnTo>
                      <a:pt x="1069068" y="1257300"/>
                    </a:lnTo>
                    <a:lnTo>
                      <a:pt x="1065213" y="1257074"/>
                    </a:lnTo>
                    <a:lnTo>
                      <a:pt x="1061131" y="1256620"/>
                    </a:lnTo>
                    <a:lnTo>
                      <a:pt x="1056822" y="1255714"/>
                    </a:lnTo>
                    <a:lnTo>
                      <a:pt x="1052740" y="1254808"/>
                    </a:lnTo>
                    <a:lnTo>
                      <a:pt x="1048884" y="1253675"/>
                    </a:lnTo>
                    <a:lnTo>
                      <a:pt x="1044576" y="1252088"/>
                    </a:lnTo>
                    <a:lnTo>
                      <a:pt x="1040720" y="1250502"/>
                    </a:lnTo>
                    <a:lnTo>
                      <a:pt x="1036638" y="1248689"/>
                    </a:lnTo>
                    <a:lnTo>
                      <a:pt x="1032783" y="1246650"/>
                    </a:lnTo>
                    <a:lnTo>
                      <a:pt x="1028927" y="1244384"/>
                    </a:lnTo>
                    <a:lnTo>
                      <a:pt x="1025072" y="1241665"/>
                    </a:lnTo>
                    <a:lnTo>
                      <a:pt x="1020990" y="1239172"/>
                    </a:lnTo>
                    <a:lnTo>
                      <a:pt x="1017361" y="1235999"/>
                    </a:lnTo>
                    <a:lnTo>
                      <a:pt x="1013733" y="1232600"/>
                    </a:lnTo>
                    <a:lnTo>
                      <a:pt x="1010104" y="1229428"/>
                    </a:lnTo>
                    <a:lnTo>
                      <a:pt x="1006476" y="1225802"/>
                    </a:lnTo>
                    <a:lnTo>
                      <a:pt x="1003527" y="1221723"/>
                    </a:lnTo>
                    <a:lnTo>
                      <a:pt x="1000352" y="1218098"/>
                    </a:lnTo>
                    <a:lnTo>
                      <a:pt x="997858" y="1214246"/>
                    </a:lnTo>
                    <a:lnTo>
                      <a:pt x="995136" y="1210393"/>
                    </a:lnTo>
                    <a:lnTo>
                      <a:pt x="992868" y="1206314"/>
                    </a:lnTo>
                    <a:lnTo>
                      <a:pt x="990827" y="1202462"/>
                    </a:lnTo>
                    <a:lnTo>
                      <a:pt x="989013" y="1198157"/>
                    </a:lnTo>
                    <a:lnTo>
                      <a:pt x="987425" y="1194304"/>
                    </a:lnTo>
                    <a:lnTo>
                      <a:pt x="986065" y="1190226"/>
                    </a:lnTo>
                    <a:lnTo>
                      <a:pt x="985158" y="1186147"/>
                    </a:lnTo>
                    <a:lnTo>
                      <a:pt x="984024" y="1182068"/>
                    </a:lnTo>
                    <a:lnTo>
                      <a:pt x="983570" y="1177989"/>
                    </a:lnTo>
                    <a:lnTo>
                      <a:pt x="982890" y="1173910"/>
                    </a:lnTo>
                    <a:lnTo>
                      <a:pt x="982663" y="1169831"/>
                    </a:lnTo>
                    <a:lnTo>
                      <a:pt x="982663" y="1165526"/>
                    </a:lnTo>
                    <a:lnTo>
                      <a:pt x="982663" y="1161673"/>
                    </a:lnTo>
                    <a:lnTo>
                      <a:pt x="983343" y="1157595"/>
                    </a:lnTo>
                    <a:lnTo>
                      <a:pt x="983797" y="1153742"/>
                    </a:lnTo>
                    <a:lnTo>
                      <a:pt x="984477" y="1149437"/>
                    </a:lnTo>
                    <a:lnTo>
                      <a:pt x="985611" y="1145585"/>
                    </a:lnTo>
                    <a:lnTo>
                      <a:pt x="986518" y="1141732"/>
                    </a:lnTo>
                    <a:lnTo>
                      <a:pt x="988106" y="1137880"/>
                    </a:lnTo>
                    <a:lnTo>
                      <a:pt x="989693" y="1134254"/>
                    </a:lnTo>
                    <a:lnTo>
                      <a:pt x="991508" y="1130402"/>
                    </a:lnTo>
                    <a:lnTo>
                      <a:pt x="993322" y="1126776"/>
                    </a:lnTo>
                    <a:lnTo>
                      <a:pt x="995590" y="1123151"/>
                    </a:lnTo>
                    <a:lnTo>
                      <a:pt x="998084" y="1119752"/>
                    </a:lnTo>
                    <a:lnTo>
                      <a:pt x="1000352" y="1116126"/>
                    </a:lnTo>
                    <a:lnTo>
                      <a:pt x="1003300" y="1112727"/>
                    </a:lnTo>
                    <a:lnTo>
                      <a:pt x="1006022" y="1109555"/>
                    </a:lnTo>
                    <a:lnTo>
                      <a:pt x="1008970" y="1106609"/>
                    </a:lnTo>
                    <a:lnTo>
                      <a:pt x="1116694" y="1000331"/>
                    </a:lnTo>
                    <a:lnTo>
                      <a:pt x="1119869" y="997386"/>
                    </a:lnTo>
                    <a:lnTo>
                      <a:pt x="1123270" y="994666"/>
                    </a:lnTo>
                    <a:lnTo>
                      <a:pt x="1126672" y="991721"/>
                    </a:lnTo>
                    <a:lnTo>
                      <a:pt x="1130074" y="989454"/>
                    </a:lnTo>
                    <a:lnTo>
                      <a:pt x="1133702" y="987188"/>
                    </a:lnTo>
                    <a:lnTo>
                      <a:pt x="1137331" y="984922"/>
                    </a:lnTo>
                    <a:lnTo>
                      <a:pt x="1140960" y="983110"/>
                    </a:lnTo>
                    <a:lnTo>
                      <a:pt x="1144815" y="981297"/>
                    </a:lnTo>
                    <a:lnTo>
                      <a:pt x="1148444" y="979937"/>
                    </a:lnTo>
                    <a:lnTo>
                      <a:pt x="1152299" y="978578"/>
                    </a:lnTo>
                    <a:lnTo>
                      <a:pt x="1156154" y="977444"/>
                    </a:lnTo>
                    <a:lnTo>
                      <a:pt x="1160236" y="976538"/>
                    </a:lnTo>
                    <a:lnTo>
                      <a:pt x="1164319" y="975632"/>
                    </a:lnTo>
                    <a:lnTo>
                      <a:pt x="1168401" y="975178"/>
                    </a:lnTo>
                    <a:lnTo>
                      <a:pt x="1172256" y="974952"/>
                    </a:lnTo>
                    <a:lnTo>
                      <a:pt x="1176338" y="974725"/>
                    </a:lnTo>
                    <a:lnTo>
                      <a:pt x="1180647" y="974952"/>
                    </a:lnTo>
                    <a:lnTo>
                      <a:pt x="1184503" y="975178"/>
                    </a:lnTo>
                    <a:lnTo>
                      <a:pt x="1188585" y="975632"/>
                    </a:lnTo>
                    <a:lnTo>
                      <a:pt x="1192667" y="976538"/>
                    </a:lnTo>
                    <a:lnTo>
                      <a:pt x="1196976" y="977444"/>
                    </a:lnTo>
                    <a:lnTo>
                      <a:pt x="1200831" y="978578"/>
                    </a:lnTo>
                    <a:lnTo>
                      <a:pt x="1204913" y="979937"/>
                    </a:lnTo>
                    <a:lnTo>
                      <a:pt x="1208995" y="981750"/>
                    </a:lnTo>
                    <a:lnTo>
                      <a:pt x="1212851" y="983563"/>
                    </a:lnTo>
                    <a:lnTo>
                      <a:pt x="1216933" y="985602"/>
                    </a:lnTo>
                    <a:lnTo>
                      <a:pt x="1220788" y="987868"/>
                    </a:lnTo>
                    <a:lnTo>
                      <a:pt x="1224644" y="990361"/>
                    </a:lnTo>
                    <a:lnTo>
                      <a:pt x="1228499" y="993080"/>
                    </a:lnTo>
                    <a:lnTo>
                      <a:pt x="1232128" y="996253"/>
                    </a:lnTo>
                    <a:lnTo>
                      <a:pt x="1235983" y="999425"/>
                    </a:lnTo>
                    <a:lnTo>
                      <a:pt x="1239612" y="1002824"/>
                    </a:lnTo>
                    <a:lnTo>
                      <a:pt x="1243013" y="1006450"/>
                    </a:lnTo>
                    <a:lnTo>
                      <a:pt x="1246188" y="1010302"/>
                    </a:lnTo>
                    <a:lnTo>
                      <a:pt x="1249363" y="1013928"/>
                    </a:lnTo>
                    <a:lnTo>
                      <a:pt x="1251858" y="1018007"/>
                    </a:lnTo>
                    <a:lnTo>
                      <a:pt x="1254353" y="1021859"/>
                    </a:lnTo>
                    <a:lnTo>
                      <a:pt x="1256847" y="1025711"/>
                    </a:lnTo>
                    <a:lnTo>
                      <a:pt x="1258888" y="1029790"/>
                    </a:lnTo>
                    <a:lnTo>
                      <a:pt x="1260476" y="1033642"/>
                    </a:lnTo>
                    <a:lnTo>
                      <a:pt x="1262290" y="1037948"/>
                    </a:lnTo>
                    <a:lnTo>
                      <a:pt x="1263424" y="1042027"/>
                    </a:lnTo>
                    <a:lnTo>
                      <a:pt x="1264558" y="1045879"/>
                    </a:lnTo>
                    <a:lnTo>
                      <a:pt x="1265238" y="1049958"/>
                    </a:lnTo>
                    <a:lnTo>
                      <a:pt x="1266146" y="1054263"/>
                    </a:lnTo>
                    <a:lnTo>
                      <a:pt x="1266599" y="1058342"/>
                    </a:lnTo>
                    <a:lnTo>
                      <a:pt x="1266601" y="1058379"/>
                    </a:lnTo>
                    <a:lnTo>
                      <a:pt x="1308135" y="1100369"/>
                    </a:lnTo>
                    <a:lnTo>
                      <a:pt x="1312183" y="1100818"/>
                    </a:lnTo>
                    <a:lnTo>
                      <a:pt x="1316492" y="1101724"/>
                    </a:lnTo>
                    <a:lnTo>
                      <a:pt x="1320347" y="1102631"/>
                    </a:lnTo>
                    <a:lnTo>
                      <a:pt x="1324429" y="1103764"/>
                    </a:lnTo>
                    <a:lnTo>
                      <a:pt x="1328512" y="1105350"/>
                    </a:lnTo>
                    <a:lnTo>
                      <a:pt x="1332367" y="1106936"/>
                    </a:lnTo>
                    <a:lnTo>
                      <a:pt x="1336676" y="1108749"/>
                    </a:lnTo>
                    <a:lnTo>
                      <a:pt x="1340531" y="1110789"/>
                    </a:lnTo>
                    <a:lnTo>
                      <a:pt x="1344387" y="1113055"/>
                    </a:lnTo>
                    <a:lnTo>
                      <a:pt x="1348242" y="1115774"/>
                    </a:lnTo>
                    <a:lnTo>
                      <a:pt x="1352097" y="1118493"/>
                    </a:lnTo>
                    <a:lnTo>
                      <a:pt x="1355726" y="1121439"/>
                    </a:lnTo>
                    <a:lnTo>
                      <a:pt x="1359808" y="1124838"/>
                    </a:lnTo>
                    <a:lnTo>
                      <a:pt x="1363437" y="1128464"/>
                    </a:lnTo>
                    <a:lnTo>
                      <a:pt x="1366612" y="1132089"/>
                    </a:lnTo>
                    <a:lnTo>
                      <a:pt x="1369787" y="1135715"/>
                    </a:lnTo>
                    <a:lnTo>
                      <a:pt x="1372962" y="1139567"/>
                    </a:lnTo>
                    <a:lnTo>
                      <a:pt x="1375456" y="1143420"/>
                    </a:lnTo>
                    <a:lnTo>
                      <a:pt x="1378178" y="1147272"/>
                    </a:lnTo>
                    <a:lnTo>
                      <a:pt x="1380446" y="1151124"/>
                    </a:lnTo>
                    <a:lnTo>
                      <a:pt x="1382260" y="1154976"/>
                    </a:lnTo>
                    <a:lnTo>
                      <a:pt x="1384074" y="1159282"/>
                    </a:lnTo>
                    <a:lnTo>
                      <a:pt x="1385662" y="1163134"/>
                    </a:lnTo>
                    <a:lnTo>
                      <a:pt x="1387249" y="1167213"/>
                    </a:lnTo>
                    <a:lnTo>
                      <a:pt x="1388156" y="1171292"/>
                    </a:lnTo>
                    <a:lnTo>
                      <a:pt x="1389063" y="1175371"/>
                    </a:lnTo>
                    <a:lnTo>
                      <a:pt x="1389744" y="1179450"/>
                    </a:lnTo>
                    <a:lnTo>
                      <a:pt x="1390173" y="1183307"/>
                    </a:lnTo>
                    <a:lnTo>
                      <a:pt x="1474767" y="1268830"/>
                    </a:lnTo>
                    <a:lnTo>
                      <a:pt x="1619605" y="1414517"/>
                    </a:lnTo>
                    <a:lnTo>
                      <a:pt x="1622559" y="1417461"/>
                    </a:lnTo>
                    <a:lnTo>
                      <a:pt x="1625741" y="1420406"/>
                    </a:lnTo>
                    <a:lnTo>
                      <a:pt x="1628923" y="1422671"/>
                    </a:lnTo>
                    <a:lnTo>
                      <a:pt x="1631877" y="1424936"/>
                    </a:lnTo>
                    <a:lnTo>
                      <a:pt x="1635286" y="1426974"/>
                    </a:lnTo>
                    <a:lnTo>
                      <a:pt x="1638468" y="1429013"/>
                    </a:lnTo>
                    <a:lnTo>
                      <a:pt x="1641877" y="1430825"/>
                    </a:lnTo>
                    <a:lnTo>
                      <a:pt x="1645286" y="1432410"/>
                    </a:lnTo>
                    <a:lnTo>
                      <a:pt x="1648923" y="1433769"/>
                    </a:lnTo>
                    <a:lnTo>
                      <a:pt x="1652332" y="1435128"/>
                    </a:lnTo>
                    <a:lnTo>
                      <a:pt x="1655968" y="1435808"/>
                    </a:lnTo>
                    <a:lnTo>
                      <a:pt x="1659377" y="1436940"/>
                    </a:lnTo>
                    <a:lnTo>
                      <a:pt x="1663013" y="1437393"/>
                    </a:lnTo>
                    <a:lnTo>
                      <a:pt x="1666649" y="1437846"/>
                    </a:lnTo>
                    <a:lnTo>
                      <a:pt x="1670286" y="1438073"/>
                    </a:lnTo>
                    <a:lnTo>
                      <a:pt x="1673922" y="1438073"/>
                    </a:lnTo>
                    <a:lnTo>
                      <a:pt x="1677558" y="1437846"/>
                    </a:lnTo>
                    <a:lnTo>
                      <a:pt x="1681195" y="1437620"/>
                    </a:lnTo>
                    <a:lnTo>
                      <a:pt x="1684376" y="1437167"/>
                    </a:lnTo>
                    <a:lnTo>
                      <a:pt x="1688013" y="1436261"/>
                    </a:lnTo>
                    <a:lnTo>
                      <a:pt x="1691649" y="1435581"/>
                    </a:lnTo>
                    <a:lnTo>
                      <a:pt x="1695285" y="1434449"/>
                    </a:lnTo>
                    <a:lnTo>
                      <a:pt x="1698694" y="1433316"/>
                    </a:lnTo>
                    <a:lnTo>
                      <a:pt x="1702330" y="1431957"/>
                    </a:lnTo>
                    <a:lnTo>
                      <a:pt x="1705739" y="1430145"/>
                    </a:lnTo>
                    <a:lnTo>
                      <a:pt x="1709148" y="1428333"/>
                    </a:lnTo>
                    <a:lnTo>
                      <a:pt x="1712785" y="1426521"/>
                    </a:lnTo>
                    <a:lnTo>
                      <a:pt x="1715966" y="1424256"/>
                    </a:lnTo>
                    <a:lnTo>
                      <a:pt x="1719375" y="1421765"/>
                    </a:lnTo>
                    <a:lnTo>
                      <a:pt x="1722557" y="1419273"/>
                    </a:lnTo>
                    <a:lnTo>
                      <a:pt x="1725739" y="1416329"/>
                    </a:lnTo>
                    <a:lnTo>
                      <a:pt x="1728921" y="1413611"/>
                    </a:lnTo>
                    <a:lnTo>
                      <a:pt x="1731648" y="1410440"/>
                    </a:lnTo>
                    <a:lnTo>
                      <a:pt x="1734602" y="1407269"/>
                    </a:lnTo>
                    <a:lnTo>
                      <a:pt x="1737102" y="1404325"/>
                    </a:lnTo>
                    <a:lnTo>
                      <a:pt x="1739602" y="1400927"/>
                    </a:lnTo>
                    <a:lnTo>
                      <a:pt x="1741875" y="1397530"/>
                    </a:lnTo>
                    <a:lnTo>
                      <a:pt x="1743920" y="1394132"/>
                    </a:lnTo>
                    <a:lnTo>
                      <a:pt x="1745739" y="1390735"/>
                    </a:lnTo>
                    <a:lnTo>
                      <a:pt x="1747557" y="1387337"/>
                    </a:lnTo>
                    <a:lnTo>
                      <a:pt x="1748920" y="1383713"/>
                    </a:lnTo>
                    <a:lnTo>
                      <a:pt x="1750284" y="1380089"/>
                    </a:lnTo>
                    <a:lnTo>
                      <a:pt x="1751420" y="1376918"/>
                    </a:lnTo>
                    <a:lnTo>
                      <a:pt x="1752329" y="1373294"/>
                    </a:lnTo>
                    <a:lnTo>
                      <a:pt x="1753011" y="1369670"/>
                    </a:lnTo>
                    <a:lnTo>
                      <a:pt x="1753693" y="1366046"/>
                    </a:lnTo>
                    <a:lnTo>
                      <a:pt x="1753920" y="1362196"/>
                    </a:lnTo>
                    <a:lnTo>
                      <a:pt x="1754147" y="1358572"/>
                    </a:lnTo>
                    <a:lnTo>
                      <a:pt x="1754147" y="1355401"/>
                    </a:lnTo>
                    <a:lnTo>
                      <a:pt x="1753920" y="1351777"/>
                    </a:lnTo>
                    <a:lnTo>
                      <a:pt x="1753693" y="1348153"/>
                    </a:lnTo>
                    <a:lnTo>
                      <a:pt x="1752784" y="1344529"/>
                    </a:lnTo>
                    <a:lnTo>
                      <a:pt x="1752102" y="1340905"/>
                    </a:lnTo>
                    <a:lnTo>
                      <a:pt x="1751193" y="1337508"/>
                    </a:lnTo>
                    <a:lnTo>
                      <a:pt x="1750057" y="1333884"/>
                    </a:lnTo>
                    <a:lnTo>
                      <a:pt x="1748693" y="1330486"/>
                    </a:lnTo>
                    <a:lnTo>
                      <a:pt x="1747102" y="1327089"/>
                    </a:lnTo>
                    <a:lnTo>
                      <a:pt x="1745511" y="1323691"/>
                    </a:lnTo>
                    <a:lnTo>
                      <a:pt x="1743466" y="1320294"/>
                    </a:lnTo>
                    <a:lnTo>
                      <a:pt x="1741420" y="1316896"/>
                    </a:lnTo>
                    <a:lnTo>
                      <a:pt x="1738921" y="1313952"/>
                    </a:lnTo>
                    <a:lnTo>
                      <a:pt x="1736648" y="1310781"/>
                    </a:lnTo>
                    <a:lnTo>
                      <a:pt x="1733921" y="1307610"/>
                    </a:lnTo>
                    <a:lnTo>
                      <a:pt x="1730966" y="1304665"/>
                    </a:lnTo>
                    <a:lnTo>
                      <a:pt x="1363702" y="934567"/>
                    </a:lnTo>
                    <a:lnTo>
                      <a:pt x="1363760" y="934508"/>
                    </a:lnTo>
                    <a:lnTo>
                      <a:pt x="1363663" y="934410"/>
                    </a:lnTo>
                    <a:lnTo>
                      <a:pt x="1377293" y="920593"/>
                    </a:lnTo>
                    <a:lnTo>
                      <a:pt x="1638926" y="1184031"/>
                    </a:lnTo>
                    <a:lnTo>
                      <a:pt x="1745057" y="1290849"/>
                    </a:lnTo>
                    <a:lnTo>
                      <a:pt x="1745200" y="1291011"/>
                    </a:lnTo>
                    <a:lnTo>
                      <a:pt x="1748036" y="1293636"/>
                    </a:lnTo>
                    <a:lnTo>
                      <a:pt x="1750763" y="1296354"/>
                    </a:lnTo>
                    <a:lnTo>
                      <a:pt x="1753943" y="1298619"/>
                    </a:lnTo>
                    <a:lnTo>
                      <a:pt x="1757350" y="1301111"/>
                    </a:lnTo>
                    <a:lnTo>
                      <a:pt x="1760304" y="1303376"/>
                    </a:lnTo>
                    <a:lnTo>
                      <a:pt x="1763711" y="1305188"/>
                    </a:lnTo>
                    <a:lnTo>
                      <a:pt x="1767119" y="1307000"/>
                    </a:lnTo>
                    <a:lnTo>
                      <a:pt x="1770526" y="1308585"/>
                    </a:lnTo>
                    <a:lnTo>
                      <a:pt x="1774161" y="1309944"/>
                    </a:lnTo>
                    <a:lnTo>
                      <a:pt x="1777569" y="1311077"/>
                    </a:lnTo>
                    <a:lnTo>
                      <a:pt x="1780976" y="1312209"/>
                    </a:lnTo>
                    <a:lnTo>
                      <a:pt x="1784611" y="1312889"/>
                    </a:lnTo>
                    <a:lnTo>
                      <a:pt x="1788246" y="1313568"/>
                    </a:lnTo>
                    <a:lnTo>
                      <a:pt x="1791880" y="1314021"/>
                    </a:lnTo>
                    <a:lnTo>
                      <a:pt x="1795515" y="1314248"/>
                    </a:lnTo>
                    <a:lnTo>
                      <a:pt x="1798923" y="1314248"/>
                    </a:lnTo>
                    <a:lnTo>
                      <a:pt x="1802558" y="1314021"/>
                    </a:lnTo>
                    <a:lnTo>
                      <a:pt x="1806192" y="1313795"/>
                    </a:lnTo>
                    <a:lnTo>
                      <a:pt x="1809827" y="1313115"/>
                    </a:lnTo>
                    <a:lnTo>
                      <a:pt x="1813462" y="1312662"/>
                    </a:lnTo>
                    <a:lnTo>
                      <a:pt x="1817096" y="1311756"/>
                    </a:lnTo>
                    <a:lnTo>
                      <a:pt x="1820277" y="1310624"/>
                    </a:lnTo>
                    <a:lnTo>
                      <a:pt x="1823912" y="1309265"/>
                    </a:lnTo>
                    <a:lnTo>
                      <a:pt x="1827546" y="1308132"/>
                    </a:lnTo>
                    <a:lnTo>
                      <a:pt x="1830954" y="1306320"/>
                    </a:lnTo>
                    <a:lnTo>
                      <a:pt x="1834361" y="1304508"/>
                    </a:lnTo>
                    <a:lnTo>
                      <a:pt x="1837769" y="1302696"/>
                    </a:lnTo>
                    <a:lnTo>
                      <a:pt x="1841177" y="1300205"/>
                    </a:lnTo>
                    <a:lnTo>
                      <a:pt x="1844584" y="1297940"/>
                    </a:lnTo>
                    <a:lnTo>
                      <a:pt x="1847537" y="1295448"/>
                    </a:lnTo>
                    <a:lnTo>
                      <a:pt x="1850718" y="1292504"/>
                    </a:lnTo>
                    <a:lnTo>
                      <a:pt x="1853898" y="1289560"/>
                    </a:lnTo>
                    <a:lnTo>
                      <a:pt x="1857079" y="1286615"/>
                    </a:lnTo>
                    <a:lnTo>
                      <a:pt x="1859805" y="1283444"/>
                    </a:lnTo>
                    <a:lnTo>
                      <a:pt x="1862531" y="1280273"/>
                    </a:lnTo>
                    <a:lnTo>
                      <a:pt x="1864802" y="1276876"/>
                    </a:lnTo>
                    <a:lnTo>
                      <a:pt x="1867074" y="1273478"/>
                    </a:lnTo>
                    <a:lnTo>
                      <a:pt x="1869119" y="1270307"/>
                    </a:lnTo>
                    <a:lnTo>
                      <a:pt x="1870936" y="1266910"/>
                    </a:lnTo>
                    <a:lnTo>
                      <a:pt x="1872526" y="1263512"/>
                    </a:lnTo>
                    <a:lnTo>
                      <a:pt x="1874116" y="1259888"/>
                    </a:lnTo>
                    <a:lnTo>
                      <a:pt x="1875479" y="1256491"/>
                    </a:lnTo>
                    <a:lnTo>
                      <a:pt x="1876388" y="1252867"/>
                    </a:lnTo>
                    <a:lnTo>
                      <a:pt x="1877524" y="1249243"/>
                    </a:lnTo>
                    <a:lnTo>
                      <a:pt x="1878206" y="1245619"/>
                    </a:lnTo>
                    <a:lnTo>
                      <a:pt x="1878887" y="1241995"/>
                    </a:lnTo>
                    <a:lnTo>
                      <a:pt x="1879114" y="1238371"/>
                    </a:lnTo>
                    <a:lnTo>
                      <a:pt x="1879341" y="1234973"/>
                    </a:lnTo>
                    <a:lnTo>
                      <a:pt x="1879341" y="1231349"/>
                    </a:lnTo>
                    <a:lnTo>
                      <a:pt x="1879114" y="1227725"/>
                    </a:lnTo>
                    <a:lnTo>
                      <a:pt x="1878660" y="1224101"/>
                    </a:lnTo>
                    <a:lnTo>
                      <a:pt x="1877978" y="1220477"/>
                    </a:lnTo>
                    <a:lnTo>
                      <a:pt x="1877297" y="1216853"/>
                    </a:lnTo>
                    <a:lnTo>
                      <a:pt x="1876388" y="1213456"/>
                    </a:lnTo>
                    <a:lnTo>
                      <a:pt x="1875252" y="1209832"/>
                    </a:lnTo>
                    <a:lnTo>
                      <a:pt x="1873889" y="1206435"/>
                    </a:lnTo>
                    <a:lnTo>
                      <a:pt x="1872299" y="1203037"/>
                    </a:lnTo>
                    <a:lnTo>
                      <a:pt x="1870482" y="1199866"/>
                    </a:lnTo>
                    <a:lnTo>
                      <a:pt x="1868664" y="1196469"/>
                    </a:lnTo>
                    <a:lnTo>
                      <a:pt x="1866620" y="1193071"/>
                    </a:lnTo>
                    <a:lnTo>
                      <a:pt x="1864348" y="1189900"/>
                    </a:lnTo>
                    <a:lnTo>
                      <a:pt x="1861849" y="1186729"/>
                    </a:lnTo>
                    <a:lnTo>
                      <a:pt x="1859123" y="1183785"/>
                    </a:lnTo>
                    <a:lnTo>
                      <a:pt x="1856170" y="1180614"/>
                    </a:lnTo>
                    <a:lnTo>
                      <a:pt x="1488834" y="810289"/>
                    </a:lnTo>
                    <a:lnTo>
                      <a:pt x="1502464" y="796925"/>
                    </a:lnTo>
                    <a:lnTo>
                      <a:pt x="1502526" y="796987"/>
                    </a:lnTo>
                    <a:lnTo>
                      <a:pt x="1502700" y="796816"/>
                    </a:lnTo>
                    <a:lnTo>
                      <a:pt x="1856040" y="1152813"/>
                    </a:lnTo>
                    <a:lnTo>
                      <a:pt x="1858992" y="1155531"/>
                    </a:lnTo>
                    <a:lnTo>
                      <a:pt x="1861944" y="1158249"/>
                    </a:lnTo>
                    <a:lnTo>
                      <a:pt x="1865123" y="1160740"/>
                    </a:lnTo>
                    <a:lnTo>
                      <a:pt x="1868530" y="1163004"/>
                    </a:lnTo>
                    <a:lnTo>
                      <a:pt x="1871709" y="1165269"/>
                    </a:lnTo>
                    <a:lnTo>
                      <a:pt x="1875115" y="1167081"/>
                    </a:lnTo>
                    <a:lnTo>
                      <a:pt x="1878294" y="1168892"/>
                    </a:lnTo>
                    <a:lnTo>
                      <a:pt x="1881700" y="1170251"/>
                    </a:lnTo>
                    <a:lnTo>
                      <a:pt x="1885107" y="1171836"/>
                    </a:lnTo>
                    <a:lnTo>
                      <a:pt x="1888740" y="1172969"/>
                    </a:lnTo>
                    <a:lnTo>
                      <a:pt x="1892146" y="1173874"/>
                    </a:lnTo>
                    <a:lnTo>
                      <a:pt x="1895780" y="1174780"/>
                    </a:lnTo>
                    <a:lnTo>
                      <a:pt x="1899413" y="1175460"/>
                    </a:lnTo>
                    <a:lnTo>
                      <a:pt x="1902819" y="1175686"/>
                    </a:lnTo>
                    <a:lnTo>
                      <a:pt x="1906452" y="1176139"/>
                    </a:lnTo>
                    <a:lnTo>
                      <a:pt x="1910086" y="1176139"/>
                    </a:lnTo>
                    <a:lnTo>
                      <a:pt x="1913719" y="1176139"/>
                    </a:lnTo>
                    <a:lnTo>
                      <a:pt x="1917352" y="1175686"/>
                    </a:lnTo>
                    <a:lnTo>
                      <a:pt x="1920986" y="1175233"/>
                    </a:lnTo>
                    <a:lnTo>
                      <a:pt x="1924619" y="1174554"/>
                    </a:lnTo>
                    <a:lnTo>
                      <a:pt x="1928252" y="1173648"/>
                    </a:lnTo>
                    <a:lnTo>
                      <a:pt x="1931659" y="1172742"/>
                    </a:lnTo>
                    <a:lnTo>
                      <a:pt x="1935292" y="1171383"/>
                    </a:lnTo>
                    <a:lnTo>
                      <a:pt x="1938698" y="1169798"/>
                    </a:lnTo>
                    <a:lnTo>
                      <a:pt x="1942331" y="1168213"/>
                    </a:lnTo>
                    <a:lnTo>
                      <a:pt x="1945511" y="1166401"/>
                    </a:lnTo>
                    <a:lnTo>
                      <a:pt x="1948917" y="1164363"/>
                    </a:lnTo>
                    <a:lnTo>
                      <a:pt x="1952323" y="1162325"/>
                    </a:lnTo>
                    <a:lnTo>
                      <a:pt x="1955729" y="1160060"/>
                    </a:lnTo>
                    <a:lnTo>
                      <a:pt x="1958908" y="1157343"/>
                    </a:lnTo>
                    <a:lnTo>
                      <a:pt x="1962088" y="1154625"/>
                    </a:lnTo>
                    <a:lnTo>
                      <a:pt x="1965040" y="1151681"/>
                    </a:lnTo>
                    <a:lnTo>
                      <a:pt x="1968219" y="1148511"/>
                    </a:lnTo>
                    <a:lnTo>
                      <a:pt x="1971171" y="1145567"/>
                    </a:lnTo>
                    <a:lnTo>
                      <a:pt x="1973669" y="1142170"/>
                    </a:lnTo>
                    <a:lnTo>
                      <a:pt x="1975940" y="1138999"/>
                    </a:lnTo>
                    <a:lnTo>
                      <a:pt x="1978438" y="1135602"/>
                    </a:lnTo>
                    <a:lnTo>
                      <a:pt x="1980481" y="1132205"/>
                    </a:lnTo>
                    <a:lnTo>
                      <a:pt x="1982298" y="1128809"/>
                    </a:lnTo>
                    <a:lnTo>
                      <a:pt x="1983887" y="1125185"/>
                    </a:lnTo>
                    <a:lnTo>
                      <a:pt x="1985250" y="1122015"/>
                    </a:lnTo>
                    <a:lnTo>
                      <a:pt x="1986612" y="1118391"/>
                    </a:lnTo>
                    <a:lnTo>
                      <a:pt x="1987748" y="1114994"/>
                    </a:lnTo>
                    <a:lnTo>
                      <a:pt x="1988656" y="1111371"/>
                    </a:lnTo>
                    <a:lnTo>
                      <a:pt x="1989565" y="1107748"/>
                    </a:lnTo>
                    <a:lnTo>
                      <a:pt x="1990019" y="1104124"/>
                    </a:lnTo>
                    <a:lnTo>
                      <a:pt x="1990246" y="1100501"/>
                    </a:lnTo>
                    <a:lnTo>
                      <a:pt x="1990473" y="1096877"/>
                    </a:lnTo>
                    <a:lnTo>
                      <a:pt x="1990473" y="1093254"/>
                    </a:lnTo>
                    <a:lnTo>
                      <a:pt x="1990246" y="1089631"/>
                    </a:lnTo>
                    <a:lnTo>
                      <a:pt x="1990019" y="1086234"/>
                    </a:lnTo>
                    <a:lnTo>
                      <a:pt x="1989337" y="1082610"/>
                    </a:lnTo>
                    <a:lnTo>
                      <a:pt x="1988429" y="1078987"/>
                    </a:lnTo>
                    <a:lnTo>
                      <a:pt x="1987748" y="1075590"/>
                    </a:lnTo>
                    <a:lnTo>
                      <a:pt x="1986385" y="1071967"/>
                    </a:lnTo>
                    <a:lnTo>
                      <a:pt x="1985023" y="1068570"/>
                    </a:lnTo>
                    <a:lnTo>
                      <a:pt x="1983433" y="1064946"/>
                    </a:lnTo>
                    <a:lnTo>
                      <a:pt x="1982071" y="1061549"/>
                    </a:lnTo>
                    <a:lnTo>
                      <a:pt x="1979800" y="1058605"/>
                    </a:lnTo>
                    <a:lnTo>
                      <a:pt x="1977756" y="1055209"/>
                    </a:lnTo>
                    <a:lnTo>
                      <a:pt x="1975485" y="1051812"/>
                    </a:lnTo>
                    <a:lnTo>
                      <a:pt x="1973215" y="1048641"/>
                    </a:lnTo>
                    <a:lnTo>
                      <a:pt x="1970490" y="1045471"/>
                    </a:lnTo>
                    <a:lnTo>
                      <a:pt x="1967765" y="1042753"/>
                    </a:lnTo>
                    <a:lnTo>
                      <a:pt x="1503638" y="575211"/>
                    </a:lnTo>
                    <a:lnTo>
                      <a:pt x="1503529" y="575271"/>
                    </a:lnTo>
                    <a:lnTo>
                      <a:pt x="1500577" y="576630"/>
                    </a:lnTo>
                    <a:lnTo>
                      <a:pt x="1498079" y="578441"/>
                    </a:lnTo>
                    <a:lnTo>
                      <a:pt x="1494899" y="580480"/>
                    </a:lnTo>
                    <a:lnTo>
                      <a:pt x="1491947" y="582971"/>
                    </a:lnTo>
                    <a:lnTo>
                      <a:pt x="1488995" y="585689"/>
                    </a:lnTo>
                    <a:lnTo>
                      <a:pt x="1482409" y="592030"/>
                    </a:lnTo>
                    <a:lnTo>
                      <a:pt x="1475597" y="599278"/>
                    </a:lnTo>
                    <a:lnTo>
                      <a:pt x="1468330" y="607658"/>
                    </a:lnTo>
                    <a:lnTo>
                      <a:pt x="1460836" y="616717"/>
                    </a:lnTo>
                    <a:lnTo>
                      <a:pt x="1453115" y="626456"/>
                    </a:lnTo>
                    <a:lnTo>
                      <a:pt x="1436537" y="647518"/>
                    </a:lnTo>
                    <a:lnTo>
                      <a:pt x="1418824" y="669714"/>
                    </a:lnTo>
                    <a:lnTo>
                      <a:pt x="1409514" y="681264"/>
                    </a:lnTo>
                    <a:lnTo>
                      <a:pt x="1400203" y="692362"/>
                    </a:lnTo>
                    <a:lnTo>
                      <a:pt x="1390211" y="703459"/>
                    </a:lnTo>
                    <a:lnTo>
                      <a:pt x="1380446" y="714331"/>
                    </a:lnTo>
                    <a:lnTo>
                      <a:pt x="1370227" y="724749"/>
                    </a:lnTo>
                    <a:lnTo>
                      <a:pt x="1360235" y="734714"/>
                    </a:lnTo>
                    <a:lnTo>
                      <a:pt x="1354785" y="739470"/>
                    </a:lnTo>
                    <a:lnTo>
                      <a:pt x="1349562" y="744226"/>
                    </a:lnTo>
                    <a:lnTo>
                      <a:pt x="1344339" y="748529"/>
                    </a:lnTo>
                    <a:lnTo>
                      <a:pt x="1338889" y="752606"/>
                    </a:lnTo>
                    <a:lnTo>
                      <a:pt x="1333439" y="756909"/>
                    </a:lnTo>
                    <a:lnTo>
                      <a:pt x="1328216" y="760533"/>
                    </a:lnTo>
                    <a:lnTo>
                      <a:pt x="1322766" y="764157"/>
                    </a:lnTo>
                    <a:lnTo>
                      <a:pt x="1317315" y="767101"/>
                    </a:lnTo>
                    <a:lnTo>
                      <a:pt x="1311638" y="770272"/>
                    </a:lnTo>
                    <a:lnTo>
                      <a:pt x="1306188" y="772763"/>
                    </a:lnTo>
                    <a:lnTo>
                      <a:pt x="1300738" y="775481"/>
                    </a:lnTo>
                    <a:lnTo>
                      <a:pt x="1295061" y="777519"/>
                    </a:lnTo>
                    <a:lnTo>
                      <a:pt x="1289383" y="779104"/>
                    </a:lnTo>
                    <a:lnTo>
                      <a:pt x="1283933" y="780690"/>
                    </a:lnTo>
                    <a:lnTo>
                      <a:pt x="1278029" y="781596"/>
                    </a:lnTo>
                    <a:lnTo>
                      <a:pt x="1272352" y="782275"/>
                    </a:lnTo>
                    <a:lnTo>
                      <a:pt x="1266674" y="782728"/>
                    </a:lnTo>
                    <a:lnTo>
                      <a:pt x="1260997" y="782502"/>
                    </a:lnTo>
                    <a:lnTo>
                      <a:pt x="1255320" y="781822"/>
                    </a:lnTo>
                    <a:lnTo>
                      <a:pt x="1249643" y="780916"/>
                    </a:lnTo>
                    <a:lnTo>
                      <a:pt x="1243738" y="779557"/>
                    </a:lnTo>
                    <a:lnTo>
                      <a:pt x="1238061" y="777519"/>
                    </a:lnTo>
                    <a:lnTo>
                      <a:pt x="1232384" y="775254"/>
                    </a:lnTo>
                    <a:lnTo>
                      <a:pt x="1226707" y="772310"/>
                    </a:lnTo>
                    <a:lnTo>
                      <a:pt x="1224436" y="770951"/>
                    </a:lnTo>
                    <a:lnTo>
                      <a:pt x="1221938" y="769139"/>
                    </a:lnTo>
                    <a:lnTo>
                      <a:pt x="1220121" y="767780"/>
                    </a:lnTo>
                    <a:lnTo>
                      <a:pt x="1218304" y="765515"/>
                    </a:lnTo>
                    <a:lnTo>
                      <a:pt x="1216488" y="763477"/>
                    </a:lnTo>
                    <a:lnTo>
                      <a:pt x="1215352" y="761439"/>
                    </a:lnTo>
                    <a:lnTo>
                      <a:pt x="1213990" y="759174"/>
                    </a:lnTo>
                    <a:lnTo>
                      <a:pt x="1212854" y="756456"/>
                    </a:lnTo>
                    <a:lnTo>
                      <a:pt x="1211946" y="753965"/>
                    </a:lnTo>
                    <a:lnTo>
                      <a:pt x="1211037" y="751021"/>
                    </a:lnTo>
                    <a:lnTo>
                      <a:pt x="1210356" y="748303"/>
                    </a:lnTo>
                    <a:lnTo>
                      <a:pt x="1210129" y="745132"/>
                    </a:lnTo>
                    <a:lnTo>
                      <a:pt x="1209675" y="741961"/>
                    </a:lnTo>
                    <a:lnTo>
                      <a:pt x="1209675" y="738564"/>
                    </a:lnTo>
                    <a:lnTo>
                      <a:pt x="1209675" y="731317"/>
                    </a:lnTo>
                    <a:lnTo>
                      <a:pt x="1210356" y="723843"/>
                    </a:lnTo>
                    <a:lnTo>
                      <a:pt x="1211492" y="715916"/>
                    </a:lnTo>
                    <a:lnTo>
                      <a:pt x="1213308" y="707310"/>
                    </a:lnTo>
                    <a:lnTo>
                      <a:pt x="1215352" y="698250"/>
                    </a:lnTo>
                    <a:lnTo>
                      <a:pt x="1217850" y="688965"/>
                    </a:lnTo>
                    <a:lnTo>
                      <a:pt x="1220802" y="679226"/>
                    </a:lnTo>
                    <a:lnTo>
                      <a:pt x="1224436" y="668808"/>
                    </a:lnTo>
                    <a:lnTo>
                      <a:pt x="1228069" y="658163"/>
                    </a:lnTo>
                    <a:lnTo>
                      <a:pt x="1232157" y="647292"/>
                    </a:lnTo>
                    <a:lnTo>
                      <a:pt x="1236471" y="636194"/>
                    </a:lnTo>
                    <a:lnTo>
                      <a:pt x="1246236" y="612640"/>
                    </a:lnTo>
                    <a:lnTo>
                      <a:pt x="1256910" y="587954"/>
                    </a:lnTo>
                    <a:lnTo>
                      <a:pt x="1268037" y="562588"/>
                    </a:lnTo>
                    <a:lnTo>
                      <a:pt x="1291881" y="509591"/>
                    </a:lnTo>
                    <a:lnTo>
                      <a:pt x="1303917" y="482413"/>
                    </a:lnTo>
                    <a:lnTo>
                      <a:pt x="1315726" y="454782"/>
                    </a:lnTo>
                    <a:lnTo>
                      <a:pt x="1319586" y="445723"/>
                    </a:lnTo>
                    <a:lnTo>
                      <a:pt x="1324128" y="437570"/>
                    </a:lnTo>
                    <a:lnTo>
                      <a:pt x="1328523" y="430057"/>
                    </a:lnTo>
                    <a:lnTo>
                      <a:pt x="1313563" y="426595"/>
                    </a:lnTo>
                    <a:lnTo>
                      <a:pt x="1295433" y="422524"/>
                    </a:lnTo>
                    <a:lnTo>
                      <a:pt x="1275036" y="418002"/>
                    </a:lnTo>
                    <a:lnTo>
                      <a:pt x="1252826" y="413705"/>
                    </a:lnTo>
                    <a:lnTo>
                      <a:pt x="1204555" y="404433"/>
                    </a:lnTo>
                    <a:lnTo>
                      <a:pt x="1154923" y="394935"/>
                    </a:lnTo>
                    <a:lnTo>
                      <a:pt x="1066085" y="378653"/>
                    </a:lnTo>
                    <a:lnTo>
                      <a:pt x="1034357" y="372548"/>
                    </a:lnTo>
                    <a:lnTo>
                      <a:pt x="1016000" y="368929"/>
                    </a:lnTo>
                    <a:lnTo>
                      <a:pt x="1020521" y="356040"/>
                    </a:lnTo>
                    <a:lnTo>
                      <a:pt x="831274" y="874760"/>
                    </a:lnTo>
                    <a:lnTo>
                      <a:pt x="912106" y="954559"/>
                    </a:lnTo>
                    <a:lnTo>
                      <a:pt x="981892" y="885982"/>
                    </a:lnTo>
                    <a:lnTo>
                      <a:pt x="984838" y="882816"/>
                    </a:lnTo>
                    <a:lnTo>
                      <a:pt x="988236" y="880102"/>
                    </a:lnTo>
                    <a:lnTo>
                      <a:pt x="991635" y="877388"/>
                    </a:lnTo>
                    <a:lnTo>
                      <a:pt x="995034" y="874900"/>
                    </a:lnTo>
                    <a:lnTo>
                      <a:pt x="998659" y="872864"/>
                    </a:lnTo>
                    <a:lnTo>
                      <a:pt x="1002284" y="870603"/>
                    </a:lnTo>
                    <a:lnTo>
                      <a:pt x="1005909" y="868567"/>
                    </a:lnTo>
                    <a:lnTo>
                      <a:pt x="1009535" y="866758"/>
                    </a:lnTo>
                    <a:lnTo>
                      <a:pt x="1013387" y="865627"/>
                    </a:lnTo>
                    <a:lnTo>
                      <a:pt x="1017238" y="864044"/>
                    </a:lnTo>
                    <a:lnTo>
                      <a:pt x="1021090" y="862913"/>
                    </a:lnTo>
                    <a:lnTo>
                      <a:pt x="1025169" y="862008"/>
                    </a:lnTo>
                    <a:lnTo>
                      <a:pt x="1029247" y="861330"/>
                    </a:lnTo>
                    <a:lnTo>
                      <a:pt x="1033099" y="860651"/>
                    </a:lnTo>
                    <a:lnTo>
                      <a:pt x="1037177" y="860425"/>
                    </a:lnTo>
                    <a:lnTo>
                      <a:pt x="1041483" y="860425"/>
                    </a:lnTo>
                    <a:lnTo>
                      <a:pt x="1045334" y="860425"/>
                    </a:lnTo>
                    <a:lnTo>
                      <a:pt x="1049413" y="860651"/>
                    </a:lnTo>
                    <a:lnTo>
                      <a:pt x="1053491" y="861104"/>
                    </a:lnTo>
                    <a:lnTo>
                      <a:pt x="1057796" y="862008"/>
                    </a:lnTo>
                    <a:lnTo>
                      <a:pt x="1061875" y="862913"/>
                    </a:lnTo>
                    <a:lnTo>
                      <a:pt x="1065727" y="864044"/>
                    </a:lnTo>
                    <a:lnTo>
                      <a:pt x="1069805" y="865627"/>
                    </a:lnTo>
                    <a:lnTo>
                      <a:pt x="1073884" y="866984"/>
                    </a:lnTo>
                    <a:lnTo>
                      <a:pt x="1077962" y="868793"/>
                    </a:lnTo>
                    <a:lnTo>
                      <a:pt x="1081814" y="871055"/>
                    </a:lnTo>
                    <a:lnTo>
                      <a:pt x="1085666" y="873317"/>
                    </a:lnTo>
                    <a:lnTo>
                      <a:pt x="1089517" y="875804"/>
                    </a:lnTo>
                    <a:lnTo>
                      <a:pt x="1093369" y="878745"/>
                    </a:lnTo>
                    <a:lnTo>
                      <a:pt x="1096995" y="881911"/>
                    </a:lnTo>
                    <a:lnTo>
                      <a:pt x="1101073" y="884851"/>
                    </a:lnTo>
                    <a:lnTo>
                      <a:pt x="1104698" y="888470"/>
                    </a:lnTo>
                    <a:lnTo>
                      <a:pt x="1107870" y="892088"/>
                    </a:lnTo>
                    <a:lnTo>
                      <a:pt x="1111043" y="895707"/>
                    </a:lnTo>
                    <a:lnTo>
                      <a:pt x="1114215" y="899778"/>
                    </a:lnTo>
                    <a:lnTo>
                      <a:pt x="1116707" y="903623"/>
                    </a:lnTo>
                    <a:lnTo>
                      <a:pt x="1119426" y="907467"/>
                    </a:lnTo>
                    <a:lnTo>
                      <a:pt x="1121692" y="911312"/>
                    </a:lnTo>
                    <a:lnTo>
                      <a:pt x="1123731" y="915157"/>
                    </a:lnTo>
                    <a:lnTo>
                      <a:pt x="1125544" y="919228"/>
                    </a:lnTo>
                    <a:lnTo>
                      <a:pt x="1127130" y="923299"/>
                    </a:lnTo>
                    <a:lnTo>
                      <a:pt x="1128489" y="927370"/>
                    </a:lnTo>
                    <a:lnTo>
                      <a:pt x="1129396" y="931441"/>
                    </a:lnTo>
                    <a:lnTo>
                      <a:pt x="1130529" y="935286"/>
                    </a:lnTo>
                    <a:lnTo>
                      <a:pt x="1130982" y="939583"/>
                    </a:lnTo>
                    <a:lnTo>
                      <a:pt x="1131435" y="943654"/>
                    </a:lnTo>
                    <a:lnTo>
                      <a:pt x="1131888" y="947725"/>
                    </a:lnTo>
                    <a:lnTo>
                      <a:pt x="1131888" y="951569"/>
                    </a:lnTo>
                    <a:lnTo>
                      <a:pt x="1131435" y="955867"/>
                    </a:lnTo>
                    <a:lnTo>
                      <a:pt x="1131208" y="959938"/>
                    </a:lnTo>
                    <a:lnTo>
                      <a:pt x="1130529" y="963782"/>
                    </a:lnTo>
                    <a:lnTo>
                      <a:pt x="1129622" y="967627"/>
                    </a:lnTo>
                    <a:lnTo>
                      <a:pt x="1128942" y="971698"/>
                    </a:lnTo>
                    <a:lnTo>
                      <a:pt x="1127583" y="975769"/>
                    </a:lnTo>
                    <a:lnTo>
                      <a:pt x="1126450" y="979388"/>
                    </a:lnTo>
                    <a:lnTo>
                      <a:pt x="1124637" y="983233"/>
                    </a:lnTo>
                    <a:lnTo>
                      <a:pt x="1123051" y="986851"/>
                    </a:lnTo>
                    <a:lnTo>
                      <a:pt x="1121012" y="990696"/>
                    </a:lnTo>
                    <a:lnTo>
                      <a:pt x="1118746" y="994088"/>
                    </a:lnTo>
                    <a:lnTo>
                      <a:pt x="1116480" y="997707"/>
                    </a:lnTo>
                    <a:lnTo>
                      <a:pt x="1113988" y="1001099"/>
                    </a:lnTo>
                    <a:lnTo>
                      <a:pt x="1111043" y="1004492"/>
                    </a:lnTo>
                    <a:lnTo>
                      <a:pt x="1108324" y="1007658"/>
                    </a:lnTo>
                    <a:lnTo>
                      <a:pt x="1105378" y="1010825"/>
                    </a:lnTo>
                    <a:lnTo>
                      <a:pt x="1032646" y="1082519"/>
                    </a:lnTo>
                    <a:lnTo>
                      <a:pt x="1029247" y="1085685"/>
                    </a:lnTo>
                    <a:lnTo>
                      <a:pt x="1026075" y="1088399"/>
                    </a:lnTo>
                    <a:lnTo>
                      <a:pt x="1022676" y="1091113"/>
                    </a:lnTo>
                    <a:lnTo>
                      <a:pt x="1019051" y="1093375"/>
                    </a:lnTo>
                    <a:lnTo>
                      <a:pt x="1015652" y="1095636"/>
                    </a:lnTo>
                    <a:lnTo>
                      <a:pt x="1012027" y="1097672"/>
                    </a:lnTo>
                    <a:lnTo>
                      <a:pt x="1008175" y="1099707"/>
                    </a:lnTo>
                    <a:lnTo>
                      <a:pt x="1004550" y="1101290"/>
                    </a:lnTo>
                    <a:lnTo>
                      <a:pt x="1000698" y="1102873"/>
                    </a:lnTo>
                    <a:lnTo>
                      <a:pt x="996846" y="1104457"/>
                    </a:lnTo>
                    <a:lnTo>
                      <a:pt x="992994" y="1105587"/>
                    </a:lnTo>
                    <a:lnTo>
                      <a:pt x="989143" y="1106492"/>
                    </a:lnTo>
                    <a:lnTo>
                      <a:pt x="985291" y="1107397"/>
                    </a:lnTo>
                    <a:lnTo>
                      <a:pt x="980986" y="1107849"/>
                    </a:lnTo>
                    <a:lnTo>
                      <a:pt x="976907" y="1108075"/>
                    </a:lnTo>
                    <a:lnTo>
                      <a:pt x="973055" y="1108075"/>
                    </a:lnTo>
                    <a:lnTo>
                      <a:pt x="968977" y="1108075"/>
                    </a:lnTo>
                    <a:lnTo>
                      <a:pt x="964672" y="1107849"/>
                    </a:lnTo>
                    <a:lnTo>
                      <a:pt x="960820" y="1107397"/>
                    </a:lnTo>
                    <a:lnTo>
                      <a:pt x="956742" y="1106492"/>
                    </a:lnTo>
                    <a:lnTo>
                      <a:pt x="952663" y="1105814"/>
                    </a:lnTo>
                    <a:lnTo>
                      <a:pt x="948585" y="1104457"/>
                    </a:lnTo>
                    <a:lnTo>
                      <a:pt x="944506" y="1103100"/>
                    </a:lnTo>
                    <a:lnTo>
                      <a:pt x="940428" y="1101290"/>
                    </a:lnTo>
                    <a:lnTo>
                      <a:pt x="936576" y="1099481"/>
                    </a:lnTo>
                    <a:lnTo>
                      <a:pt x="932498" y="1097446"/>
                    </a:lnTo>
                    <a:lnTo>
                      <a:pt x="928646" y="1095184"/>
                    </a:lnTo>
                    <a:lnTo>
                      <a:pt x="924794" y="1092922"/>
                    </a:lnTo>
                    <a:lnTo>
                      <a:pt x="920942" y="1089982"/>
                    </a:lnTo>
                    <a:lnTo>
                      <a:pt x="917317" y="1086816"/>
                    </a:lnTo>
                    <a:lnTo>
                      <a:pt x="913465" y="1083876"/>
                    </a:lnTo>
                    <a:lnTo>
                      <a:pt x="910066" y="1080257"/>
                    </a:lnTo>
                    <a:lnTo>
                      <a:pt x="906441" y="1076638"/>
                    </a:lnTo>
                    <a:lnTo>
                      <a:pt x="903269" y="1072567"/>
                    </a:lnTo>
                    <a:lnTo>
                      <a:pt x="900323" y="1068949"/>
                    </a:lnTo>
                    <a:lnTo>
                      <a:pt x="897604" y="1065104"/>
                    </a:lnTo>
                    <a:lnTo>
                      <a:pt x="895112" y="1061259"/>
                    </a:lnTo>
                    <a:lnTo>
                      <a:pt x="892620" y="1057414"/>
                    </a:lnTo>
                    <a:lnTo>
                      <a:pt x="890807" y="1053343"/>
                    </a:lnTo>
                    <a:lnTo>
                      <a:pt x="888994" y="1049273"/>
                    </a:lnTo>
                    <a:lnTo>
                      <a:pt x="887182" y="1045202"/>
                    </a:lnTo>
                    <a:lnTo>
                      <a:pt x="886049" y="1041131"/>
                    </a:lnTo>
                    <a:lnTo>
                      <a:pt x="884916" y="1037286"/>
                    </a:lnTo>
                    <a:lnTo>
                      <a:pt x="884010" y="1032989"/>
                    </a:lnTo>
                    <a:lnTo>
                      <a:pt x="883330" y="1028918"/>
                    </a:lnTo>
                    <a:lnTo>
                      <a:pt x="882877" y="1024847"/>
                    </a:lnTo>
                    <a:lnTo>
                      <a:pt x="882650" y="1020776"/>
                    </a:lnTo>
                    <a:lnTo>
                      <a:pt x="882650" y="1016705"/>
                    </a:lnTo>
                    <a:lnTo>
                      <a:pt x="882877" y="1012634"/>
                    </a:lnTo>
                    <a:lnTo>
                      <a:pt x="883103" y="1008563"/>
                    </a:lnTo>
                    <a:lnTo>
                      <a:pt x="883556" y="1004718"/>
                    </a:lnTo>
                    <a:lnTo>
                      <a:pt x="884463" y="1000873"/>
                    </a:lnTo>
                    <a:lnTo>
                      <a:pt x="885369" y="996576"/>
                    </a:lnTo>
                    <a:lnTo>
                      <a:pt x="886729" y="992731"/>
                    </a:lnTo>
                    <a:lnTo>
                      <a:pt x="888088" y="988887"/>
                    </a:lnTo>
                    <a:lnTo>
                      <a:pt x="889674" y="985268"/>
                    </a:lnTo>
                    <a:lnTo>
                      <a:pt x="891487" y="981423"/>
                    </a:lnTo>
                    <a:lnTo>
                      <a:pt x="893526" y="977805"/>
                    </a:lnTo>
                    <a:lnTo>
                      <a:pt x="895565" y="974186"/>
                    </a:lnTo>
                    <a:lnTo>
                      <a:pt x="897831" y="970793"/>
                    </a:lnTo>
                    <a:lnTo>
                      <a:pt x="899168" y="969125"/>
                    </a:lnTo>
                    <a:lnTo>
                      <a:pt x="823997" y="894705"/>
                    </a:lnTo>
                    <a:lnTo>
                      <a:pt x="786694" y="996950"/>
                    </a:lnTo>
                    <a:lnTo>
                      <a:pt x="569913" y="918506"/>
                    </a:lnTo>
                    <a:lnTo>
                      <a:pt x="576730" y="900142"/>
                    </a:lnTo>
                    <a:lnTo>
                      <a:pt x="774878" y="972011"/>
                    </a:lnTo>
                    <a:lnTo>
                      <a:pt x="1005292" y="340832"/>
                    </a:lnTo>
                    <a:lnTo>
                      <a:pt x="807145" y="268963"/>
                    </a:lnTo>
                    <a:lnTo>
                      <a:pt x="813507" y="250825"/>
                    </a:lnTo>
                    <a:close/>
                    <a:moveTo>
                      <a:pt x="2561371" y="0"/>
                    </a:moveTo>
                    <a:lnTo>
                      <a:pt x="2874963" y="861026"/>
                    </a:lnTo>
                    <a:lnTo>
                      <a:pt x="2371219" y="1044575"/>
                    </a:lnTo>
                    <a:lnTo>
                      <a:pt x="2057400" y="183323"/>
                    </a:lnTo>
                    <a:lnTo>
                      <a:pt x="2561371" y="0"/>
                    </a:lnTo>
                    <a:close/>
                    <a:moveTo>
                      <a:pt x="313592" y="0"/>
                    </a:moveTo>
                    <a:lnTo>
                      <a:pt x="817563" y="183323"/>
                    </a:lnTo>
                    <a:lnTo>
                      <a:pt x="503744" y="1044575"/>
                    </a:lnTo>
                    <a:lnTo>
                      <a:pt x="0" y="861026"/>
                    </a:lnTo>
                    <a:lnTo>
                      <a:pt x="313592" y="0"/>
                    </a:lnTo>
                    <a:close/>
                  </a:path>
                </a:pathLst>
              </a:custGeom>
              <a:solidFill>
                <a:srgbClr val="52BEC3"/>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400" dirty="0">
                  <a:solidFill>
                    <a:srgbClr val="FFFFFF"/>
                  </a:solidFill>
                </a:endParaRPr>
              </a:p>
            </p:txBody>
          </p:sp>
          <p:sp>
            <p:nvSpPr>
              <p:cNvPr id="16" name="KSO_Shape"/>
              <p:cNvSpPr>
                <a:spLocks noChangeAspect="1"/>
              </p:cNvSpPr>
              <p:nvPr/>
            </p:nvSpPr>
            <p:spPr bwMode="auto">
              <a:xfrm>
                <a:off x="9192422" y="2026529"/>
                <a:ext cx="827078" cy="819785"/>
              </a:xfrm>
              <a:custGeom>
                <a:avLst/>
                <a:gdLst>
                  <a:gd name="T0" fmla="*/ 1166395 w 3845"/>
                  <a:gd name="T1" fmla="*/ 911373 h 3810"/>
                  <a:gd name="T2" fmla="*/ 1340582 w 3845"/>
                  <a:gd name="T3" fmla="*/ 945561 h 3810"/>
                  <a:gd name="T4" fmla="*/ 1800397 w 3845"/>
                  <a:gd name="T5" fmla="*/ 485660 h 3810"/>
                  <a:gd name="T6" fmla="*/ 1793842 w 3845"/>
                  <a:gd name="T7" fmla="*/ 407917 h 3810"/>
                  <a:gd name="T8" fmla="*/ 1467476 w 3845"/>
                  <a:gd name="T9" fmla="*/ 757292 h 3810"/>
                  <a:gd name="T10" fmla="*/ 1159371 w 3845"/>
                  <a:gd name="T11" fmla="*/ 701561 h 3810"/>
                  <a:gd name="T12" fmla="*/ 1053548 w 3845"/>
                  <a:gd name="T13" fmla="*/ 406512 h 3810"/>
                  <a:gd name="T14" fmla="*/ 1405199 w 3845"/>
                  <a:gd name="T15" fmla="*/ 30442 h 3810"/>
                  <a:gd name="T16" fmla="*/ 1340582 w 3845"/>
                  <a:gd name="T17" fmla="*/ 25290 h 3810"/>
                  <a:gd name="T18" fmla="*/ 880766 w 3845"/>
                  <a:gd name="T19" fmla="*/ 485660 h 3810"/>
                  <a:gd name="T20" fmla="*/ 919162 w 3845"/>
                  <a:gd name="T21" fmla="*/ 669246 h 3810"/>
                  <a:gd name="T22" fmla="*/ 480418 w 3845"/>
                  <a:gd name="T23" fmla="*/ 1205485 h 3810"/>
                  <a:gd name="T24" fmla="*/ 398475 w 3845"/>
                  <a:gd name="T25" fmla="*/ 1193309 h 3810"/>
                  <a:gd name="T26" fmla="*/ 114720 w 3845"/>
                  <a:gd name="T27" fmla="*/ 1477586 h 3810"/>
                  <a:gd name="T28" fmla="*/ 398475 w 3845"/>
                  <a:gd name="T29" fmla="*/ 1761395 h 3810"/>
                  <a:gd name="T30" fmla="*/ 682699 w 3845"/>
                  <a:gd name="T31" fmla="*/ 1477586 h 3810"/>
                  <a:gd name="T32" fmla="*/ 661628 w 3845"/>
                  <a:gd name="T33" fmla="*/ 1370338 h 3810"/>
                  <a:gd name="T34" fmla="*/ 1166395 w 3845"/>
                  <a:gd name="T35" fmla="*/ 911373 h 3810"/>
                  <a:gd name="T36" fmla="*/ 398475 w 3845"/>
                  <a:gd name="T37" fmla="*/ 1628389 h 3810"/>
                  <a:gd name="T38" fmla="*/ 247701 w 3845"/>
                  <a:gd name="T39" fmla="*/ 1477586 h 3810"/>
                  <a:gd name="T40" fmla="*/ 398475 w 3845"/>
                  <a:gd name="T41" fmla="*/ 1326315 h 3810"/>
                  <a:gd name="T42" fmla="*/ 549718 w 3845"/>
                  <a:gd name="T43" fmla="*/ 1477586 h 3810"/>
                  <a:gd name="T44" fmla="*/ 398475 w 3845"/>
                  <a:gd name="T45" fmla="*/ 1628389 h 3810"/>
                  <a:gd name="T46" fmla="*/ 426102 w 3845"/>
                  <a:gd name="T47" fmla="*/ 554973 h 3810"/>
                  <a:gd name="T48" fmla="*/ 694874 w 3845"/>
                  <a:gd name="T49" fmla="*/ 830820 h 3810"/>
                  <a:gd name="T50" fmla="*/ 824109 w 3845"/>
                  <a:gd name="T51" fmla="*/ 701561 h 3810"/>
                  <a:gd name="T52" fmla="*/ 554869 w 3845"/>
                  <a:gd name="T53" fmla="*/ 425713 h 3810"/>
                  <a:gd name="T54" fmla="*/ 619486 w 3845"/>
                  <a:gd name="T55" fmla="*/ 361084 h 3810"/>
                  <a:gd name="T56" fmla="*/ 258471 w 3845"/>
                  <a:gd name="T57" fmla="*/ 0 h 3810"/>
                  <a:gd name="T58" fmla="*/ 0 w 3845"/>
                  <a:gd name="T59" fmla="*/ 258051 h 3810"/>
                  <a:gd name="T60" fmla="*/ 361484 w 3845"/>
                  <a:gd name="T61" fmla="*/ 619134 h 3810"/>
                  <a:gd name="T62" fmla="*/ 426102 w 3845"/>
                  <a:gd name="T63" fmla="*/ 554973 h 3810"/>
                  <a:gd name="T64" fmla="*/ 889663 w 3845"/>
                  <a:gd name="T65" fmla="*/ 1296342 h 3810"/>
                  <a:gd name="T66" fmla="*/ 890131 w 3845"/>
                  <a:gd name="T67" fmla="*/ 1296342 h 3810"/>
                  <a:gd name="T68" fmla="*/ 889663 w 3845"/>
                  <a:gd name="T69" fmla="*/ 1296342 h 3810"/>
                  <a:gd name="T70" fmla="*/ 1263321 w 3845"/>
                  <a:gd name="T71" fmla="*/ 971788 h 3810"/>
                  <a:gd name="T72" fmla="*/ 890131 w 3845"/>
                  <a:gd name="T73" fmla="*/ 1296342 h 3810"/>
                  <a:gd name="T74" fmla="*/ 1297035 w 3845"/>
                  <a:gd name="T75" fmla="*/ 1713157 h 3810"/>
                  <a:gd name="T76" fmla="*/ 1555037 w 3845"/>
                  <a:gd name="T77" fmla="*/ 1713157 h 3810"/>
                  <a:gd name="T78" fmla="*/ 1658519 w 3845"/>
                  <a:gd name="T79" fmla="*/ 1610124 h 3810"/>
                  <a:gd name="T80" fmla="*/ 1658519 w 3845"/>
                  <a:gd name="T81" fmla="*/ 1352073 h 3810"/>
                  <a:gd name="T82" fmla="*/ 1263321 w 3845"/>
                  <a:gd name="T83" fmla="*/ 971788 h 3810"/>
                  <a:gd name="T84" fmla="*/ 1441254 w 3845"/>
                  <a:gd name="T85" fmla="*/ 1641970 h 3810"/>
                  <a:gd name="T86" fmla="*/ 1376636 w 3845"/>
                  <a:gd name="T87" fmla="*/ 1641970 h 3810"/>
                  <a:gd name="T88" fmla="*/ 1044652 w 3845"/>
                  <a:gd name="T89" fmla="*/ 1310392 h 3810"/>
                  <a:gd name="T90" fmla="*/ 1044652 w 3845"/>
                  <a:gd name="T91" fmla="*/ 1245293 h 3810"/>
                  <a:gd name="T92" fmla="*/ 1109738 w 3845"/>
                  <a:gd name="T93" fmla="*/ 1245293 h 3810"/>
                  <a:gd name="T94" fmla="*/ 1441254 w 3845"/>
                  <a:gd name="T95" fmla="*/ 1577340 h 3810"/>
                  <a:gd name="T96" fmla="*/ 1441254 w 3845"/>
                  <a:gd name="T97" fmla="*/ 1641970 h 3810"/>
                  <a:gd name="T98" fmla="*/ 1587346 w 3845"/>
                  <a:gd name="T99" fmla="*/ 1495851 h 3810"/>
                  <a:gd name="T100" fmla="*/ 1522260 w 3845"/>
                  <a:gd name="T101" fmla="*/ 1495851 h 3810"/>
                  <a:gd name="T102" fmla="*/ 1190744 w 3845"/>
                  <a:gd name="T103" fmla="*/ 1164272 h 3810"/>
                  <a:gd name="T104" fmla="*/ 1190744 w 3845"/>
                  <a:gd name="T105" fmla="*/ 1099642 h 3810"/>
                  <a:gd name="T106" fmla="*/ 1255830 w 3845"/>
                  <a:gd name="T107" fmla="*/ 1099642 h 3810"/>
                  <a:gd name="T108" fmla="*/ 1587346 w 3845"/>
                  <a:gd name="T109" fmla="*/ 1431221 h 3810"/>
                  <a:gd name="T110" fmla="*/ 1587346 w 3845"/>
                  <a:gd name="T111" fmla="*/ 1495851 h 38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845" h="3810">
                    <a:moveTo>
                      <a:pt x="2491" y="1946"/>
                    </a:moveTo>
                    <a:cubicBezTo>
                      <a:pt x="2606" y="1993"/>
                      <a:pt x="2731" y="2019"/>
                      <a:pt x="2863" y="2019"/>
                    </a:cubicBezTo>
                    <a:cubicBezTo>
                      <a:pt x="3405" y="2019"/>
                      <a:pt x="3845" y="1579"/>
                      <a:pt x="3845" y="1037"/>
                    </a:cubicBezTo>
                    <a:cubicBezTo>
                      <a:pt x="3845" y="980"/>
                      <a:pt x="3840" y="925"/>
                      <a:pt x="3831" y="871"/>
                    </a:cubicBezTo>
                    <a:cubicBezTo>
                      <a:pt x="3134" y="1617"/>
                      <a:pt x="3134" y="1617"/>
                      <a:pt x="3134" y="1617"/>
                    </a:cubicBezTo>
                    <a:cubicBezTo>
                      <a:pt x="2476" y="1498"/>
                      <a:pt x="2476" y="1498"/>
                      <a:pt x="2476" y="1498"/>
                    </a:cubicBezTo>
                    <a:cubicBezTo>
                      <a:pt x="2250" y="868"/>
                      <a:pt x="2250" y="868"/>
                      <a:pt x="2250" y="868"/>
                    </a:cubicBezTo>
                    <a:cubicBezTo>
                      <a:pt x="3001" y="65"/>
                      <a:pt x="3001" y="65"/>
                      <a:pt x="3001" y="65"/>
                    </a:cubicBezTo>
                    <a:cubicBezTo>
                      <a:pt x="2956" y="59"/>
                      <a:pt x="2910" y="54"/>
                      <a:pt x="2863" y="54"/>
                    </a:cubicBezTo>
                    <a:cubicBezTo>
                      <a:pt x="2320" y="54"/>
                      <a:pt x="1881" y="494"/>
                      <a:pt x="1881" y="1037"/>
                    </a:cubicBezTo>
                    <a:cubicBezTo>
                      <a:pt x="1881" y="1176"/>
                      <a:pt x="1910" y="1309"/>
                      <a:pt x="1963" y="1429"/>
                    </a:cubicBezTo>
                    <a:cubicBezTo>
                      <a:pt x="1659" y="1963"/>
                      <a:pt x="1205" y="2409"/>
                      <a:pt x="1026" y="2574"/>
                    </a:cubicBezTo>
                    <a:cubicBezTo>
                      <a:pt x="971" y="2557"/>
                      <a:pt x="912" y="2548"/>
                      <a:pt x="851" y="2548"/>
                    </a:cubicBezTo>
                    <a:cubicBezTo>
                      <a:pt x="516" y="2548"/>
                      <a:pt x="245" y="2820"/>
                      <a:pt x="245" y="3155"/>
                    </a:cubicBezTo>
                    <a:cubicBezTo>
                      <a:pt x="245" y="3490"/>
                      <a:pt x="516" y="3761"/>
                      <a:pt x="851" y="3761"/>
                    </a:cubicBezTo>
                    <a:cubicBezTo>
                      <a:pt x="1186" y="3761"/>
                      <a:pt x="1458" y="3490"/>
                      <a:pt x="1458" y="3155"/>
                    </a:cubicBezTo>
                    <a:cubicBezTo>
                      <a:pt x="1458" y="3074"/>
                      <a:pt x="1442" y="2997"/>
                      <a:pt x="1413" y="2926"/>
                    </a:cubicBezTo>
                    <a:cubicBezTo>
                      <a:pt x="1548" y="2747"/>
                      <a:pt x="1914" y="2308"/>
                      <a:pt x="2491" y="1946"/>
                    </a:cubicBezTo>
                    <a:close/>
                    <a:moveTo>
                      <a:pt x="851" y="3477"/>
                    </a:moveTo>
                    <a:cubicBezTo>
                      <a:pt x="673" y="3477"/>
                      <a:pt x="529" y="3333"/>
                      <a:pt x="529" y="3155"/>
                    </a:cubicBezTo>
                    <a:cubicBezTo>
                      <a:pt x="529" y="2976"/>
                      <a:pt x="673" y="2832"/>
                      <a:pt x="851" y="2832"/>
                    </a:cubicBezTo>
                    <a:cubicBezTo>
                      <a:pt x="1029" y="2832"/>
                      <a:pt x="1174" y="2976"/>
                      <a:pt x="1174" y="3155"/>
                    </a:cubicBezTo>
                    <a:cubicBezTo>
                      <a:pt x="1174" y="3333"/>
                      <a:pt x="1029" y="3477"/>
                      <a:pt x="851" y="3477"/>
                    </a:cubicBezTo>
                    <a:close/>
                    <a:moveTo>
                      <a:pt x="910" y="1185"/>
                    </a:moveTo>
                    <a:cubicBezTo>
                      <a:pt x="1484" y="1774"/>
                      <a:pt x="1484" y="1774"/>
                      <a:pt x="1484" y="1774"/>
                    </a:cubicBezTo>
                    <a:cubicBezTo>
                      <a:pt x="1760" y="1498"/>
                      <a:pt x="1760" y="1498"/>
                      <a:pt x="1760" y="1498"/>
                    </a:cubicBezTo>
                    <a:cubicBezTo>
                      <a:pt x="1185" y="909"/>
                      <a:pt x="1185" y="909"/>
                      <a:pt x="1185" y="909"/>
                    </a:cubicBezTo>
                    <a:cubicBezTo>
                      <a:pt x="1323" y="771"/>
                      <a:pt x="1323" y="771"/>
                      <a:pt x="1323" y="771"/>
                    </a:cubicBezTo>
                    <a:cubicBezTo>
                      <a:pt x="552" y="0"/>
                      <a:pt x="552" y="0"/>
                      <a:pt x="552" y="0"/>
                    </a:cubicBezTo>
                    <a:cubicBezTo>
                      <a:pt x="0" y="551"/>
                      <a:pt x="0" y="551"/>
                      <a:pt x="0" y="551"/>
                    </a:cubicBezTo>
                    <a:cubicBezTo>
                      <a:pt x="772" y="1322"/>
                      <a:pt x="772" y="1322"/>
                      <a:pt x="772" y="1322"/>
                    </a:cubicBezTo>
                    <a:lnTo>
                      <a:pt x="910" y="1185"/>
                    </a:lnTo>
                    <a:close/>
                    <a:moveTo>
                      <a:pt x="1900" y="2768"/>
                    </a:moveTo>
                    <a:cubicBezTo>
                      <a:pt x="1900" y="2768"/>
                      <a:pt x="1901" y="2768"/>
                      <a:pt x="1901" y="2768"/>
                    </a:cubicBezTo>
                    <a:cubicBezTo>
                      <a:pt x="1900" y="2767"/>
                      <a:pt x="1900" y="2768"/>
                      <a:pt x="1900" y="2768"/>
                    </a:cubicBezTo>
                    <a:close/>
                    <a:moveTo>
                      <a:pt x="2698" y="2075"/>
                    </a:moveTo>
                    <a:cubicBezTo>
                      <a:pt x="2698" y="2075"/>
                      <a:pt x="2225" y="2203"/>
                      <a:pt x="1901" y="2768"/>
                    </a:cubicBezTo>
                    <a:cubicBezTo>
                      <a:pt x="1926" y="2776"/>
                      <a:pt x="2770" y="3658"/>
                      <a:pt x="2770" y="3658"/>
                    </a:cubicBezTo>
                    <a:cubicBezTo>
                      <a:pt x="2923" y="3810"/>
                      <a:pt x="3169" y="3810"/>
                      <a:pt x="3321" y="3658"/>
                    </a:cubicBezTo>
                    <a:cubicBezTo>
                      <a:pt x="3542" y="3438"/>
                      <a:pt x="3542" y="3438"/>
                      <a:pt x="3542" y="3438"/>
                    </a:cubicBezTo>
                    <a:cubicBezTo>
                      <a:pt x="3694" y="3285"/>
                      <a:pt x="3694" y="3039"/>
                      <a:pt x="3542" y="2887"/>
                    </a:cubicBezTo>
                    <a:lnTo>
                      <a:pt x="2698" y="2075"/>
                    </a:lnTo>
                    <a:close/>
                    <a:moveTo>
                      <a:pt x="3078" y="3506"/>
                    </a:moveTo>
                    <a:cubicBezTo>
                      <a:pt x="3040" y="3544"/>
                      <a:pt x="2978" y="3544"/>
                      <a:pt x="2940" y="3506"/>
                    </a:cubicBezTo>
                    <a:cubicBezTo>
                      <a:pt x="2231" y="2798"/>
                      <a:pt x="2231" y="2798"/>
                      <a:pt x="2231" y="2798"/>
                    </a:cubicBezTo>
                    <a:cubicBezTo>
                      <a:pt x="2193" y="2760"/>
                      <a:pt x="2193" y="2698"/>
                      <a:pt x="2231" y="2659"/>
                    </a:cubicBezTo>
                    <a:cubicBezTo>
                      <a:pt x="2270" y="2621"/>
                      <a:pt x="2332" y="2621"/>
                      <a:pt x="2370" y="2659"/>
                    </a:cubicBezTo>
                    <a:cubicBezTo>
                      <a:pt x="3078" y="3368"/>
                      <a:pt x="3078" y="3368"/>
                      <a:pt x="3078" y="3368"/>
                    </a:cubicBezTo>
                    <a:cubicBezTo>
                      <a:pt x="3116" y="3406"/>
                      <a:pt x="3116" y="3468"/>
                      <a:pt x="3078" y="3506"/>
                    </a:cubicBezTo>
                    <a:close/>
                    <a:moveTo>
                      <a:pt x="3390" y="3194"/>
                    </a:moveTo>
                    <a:cubicBezTo>
                      <a:pt x="3352" y="3233"/>
                      <a:pt x="3290" y="3233"/>
                      <a:pt x="3251" y="3194"/>
                    </a:cubicBezTo>
                    <a:cubicBezTo>
                      <a:pt x="2543" y="2486"/>
                      <a:pt x="2543" y="2486"/>
                      <a:pt x="2543" y="2486"/>
                    </a:cubicBezTo>
                    <a:cubicBezTo>
                      <a:pt x="2505" y="2448"/>
                      <a:pt x="2505" y="2386"/>
                      <a:pt x="2543" y="2348"/>
                    </a:cubicBezTo>
                    <a:cubicBezTo>
                      <a:pt x="2581" y="2309"/>
                      <a:pt x="2643" y="2309"/>
                      <a:pt x="2682" y="2348"/>
                    </a:cubicBezTo>
                    <a:cubicBezTo>
                      <a:pt x="3390" y="3056"/>
                      <a:pt x="3390" y="3056"/>
                      <a:pt x="3390" y="3056"/>
                    </a:cubicBezTo>
                    <a:cubicBezTo>
                      <a:pt x="3428" y="3094"/>
                      <a:pt x="3428" y="3156"/>
                      <a:pt x="3390" y="3194"/>
                    </a:cubicBezTo>
                    <a:close/>
                  </a:path>
                </a:pathLst>
              </a:custGeom>
              <a:solidFill>
                <a:srgbClr val="52BEC3"/>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a:p>
            </p:txBody>
          </p:sp>
          <p:sp>
            <p:nvSpPr>
              <p:cNvPr id="17" name="KSO_Shape"/>
              <p:cNvSpPr>
                <a:spLocks noChangeAspect="1"/>
              </p:cNvSpPr>
              <p:nvPr/>
            </p:nvSpPr>
            <p:spPr bwMode="auto">
              <a:xfrm>
                <a:off x="10849471" y="2110436"/>
                <a:ext cx="959633" cy="718125"/>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rgbClr val="52BEC3"/>
              </a:solidFill>
              <a:ln>
                <a:noFill/>
              </a:ln>
            </p:spPr>
            <p:txBody>
              <a:bodyPr bIns="36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400" dirty="0">
                  <a:solidFill>
                    <a:srgbClr val="FFFFFF"/>
                  </a:solidFill>
                </a:endParaRPr>
              </a:p>
            </p:txBody>
          </p:sp>
          <p:sp>
            <p:nvSpPr>
              <p:cNvPr id="21" name="KSO_Shape"/>
              <p:cNvSpPr>
                <a:spLocks noChangeAspect="1"/>
              </p:cNvSpPr>
              <p:nvPr/>
            </p:nvSpPr>
            <p:spPr>
              <a:xfrm>
                <a:off x="5586371" y="1716422"/>
                <a:ext cx="1440000" cy="1440000"/>
              </a:xfrm>
              <a:prstGeom prst="donut">
                <a:avLst>
                  <a:gd name="adj" fmla="val 5557"/>
                </a:avLst>
              </a:prstGeom>
              <a:solidFill>
                <a:srgbClr val="52BE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22" name="KSO_Shape"/>
              <p:cNvSpPr>
                <a:spLocks noChangeAspect="1"/>
              </p:cNvSpPr>
              <p:nvPr/>
            </p:nvSpPr>
            <p:spPr>
              <a:xfrm>
                <a:off x="7254799" y="1716422"/>
                <a:ext cx="1440000" cy="1440000"/>
              </a:xfrm>
              <a:prstGeom prst="donut">
                <a:avLst>
                  <a:gd name="adj" fmla="val 5557"/>
                </a:avLst>
              </a:prstGeom>
              <a:solidFill>
                <a:srgbClr val="52BE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23" name="KSO_Shape"/>
              <p:cNvSpPr>
                <a:spLocks noChangeAspect="1"/>
              </p:cNvSpPr>
              <p:nvPr/>
            </p:nvSpPr>
            <p:spPr>
              <a:xfrm>
                <a:off x="8923128" y="1716422"/>
                <a:ext cx="1440000" cy="1440000"/>
              </a:xfrm>
              <a:prstGeom prst="donut">
                <a:avLst>
                  <a:gd name="adj" fmla="val 5557"/>
                </a:avLst>
              </a:prstGeom>
              <a:solidFill>
                <a:srgbClr val="52BE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24" name="KSO_Shape"/>
              <p:cNvSpPr>
                <a:spLocks noChangeAspect="1"/>
              </p:cNvSpPr>
              <p:nvPr/>
            </p:nvSpPr>
            <p:spPr>
              <a:xfrm>
                <a:off x="10587770" y="1736103"/>
                <a:ext cx="1440000" cy="1440000"/>
              </a:xfrm>
              <a:prstGeom prst="donut">
                <a:avLst>
                  <a:gd name="adj" fmla="val 5557"/>
                </a:avLst>
              </a:prstGeom>
              <a:solidFill>
                <a:srgbClr val="52BE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grpSp>
        <p:sp>
          <p:nvSpPr>
            <p:cNvPr id="29" name="文本框 28"/>
            <p:cNvSpPr txBox="1"/>
            <p:nvPr/>
          </p:nvSpPr>
          <p:spPr>
            <a:xfrm>
              <a:off x="6495647" y="3041821"/>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企业学院</a:t>
              </a:r>
              <a:endParaRPr lang="zh-CN" altLang="en-US" sz="1400" dirty="0">
                <a:latin typeface="微软雅黑" panose="020B0503020204020204" pitchFamily="34" charset="-122"/>
                <a:ea typeface="微软雅黑" panose="020B0503020204020204" pitchFamily="34" charset="-122"/>
              </a:endParaRPr>
            </a:p>
          </p:txBody>
        </p:sp>
        <p:sp>
          <p:nvSpPr>
            <p:cNvPr id="30" name="文本框 29"/>
            <p:cNvSpPr txBox="1"/>
            <p:nvPr/>
          </p:nvSpPr>
          <p:spPr>
            <a:xfrm>
              <a:off x="7832413" y="3041821"/>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专业共建</a:t>
              </a:r>
              <a:endParaRPr lang="zh-CN" altLang="en-US" sz="1400"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9114891" y="3041821"/>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技能培训</a:t>
              </a:r>
              <a:endParaRPr lang="zh-CN" altLang="en-US" sz="1400"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10402417" y="3041821"/>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在线教学</a:t>
              </a:r>
              <a:endParaRPr lang="zh-CN" altLang="en-US" sz="1400" dirty="0">
                <a:latin typeface="微软雅黑" panose="020B0503020204020204" pitchFamily="34" charset="-122"/>
                <a:ea typeface="微软雅黑" panose="020B0503020204020204" pitchFamily="34" charset="-122"/>
              </a:endParaRPr>
            </a:p>
          </p:txBody>
        </p:sp>
        <p:sp>
          <p:nvSpPr>
            <p:cNvPr id="33" name="文本框 32"/>
            <p:cNvSpPr txBox="1"/>
            <p:nvPr/>
          </p:nvSpPr>
          <p:spPr>
            <a:xfrm>
              <a:off x="6495646" y="4821714"/>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实习实训</a:t>
              </a:r>
              <a:endParaRPr lang="zh-CN" altLang="en-US" sz="1400" dirty="0">
                <a:latin typeface="微软雅黑" panose="020B0503020204020204" pitchFamily="34" charset="-122"/>
                <a:ea typeface="微软雅黑" panose="020B0503020204020204" pitchFamily="34" charset="-122"/>
              </a:endParaRPr>
            </a:p>
          </p:txBody>
        </p:sp>
        <p:sp>
          <p:nvSpPr>
            <p:cNvPr id="34" name="文本框 33"/>
            <p:cNvSpPr txBox="1"/>
            <p:nvPr/>
          </p:nvSpPr>
          <p:spPr>
            <a:xfrm>
              <a:off x="7832413" y="4821714"/>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课程资源</a:t>
              </a:r>
              <a:endParaRPr lang="zh-CN" altLang="en-US" sz="1400" dirty="0">
                <a:latin typeface="微软雅黑" panose="020B0503020204020204" pitchFamily="34" charset="-122"/>
                <a:ea typeface="微软雅黑" panose="020B0503020204020204" pitchFamily="34" charset="-122"/>
              </a:endParaRPr>
            </a:p>
          </p:txBody>
        </p:sp>
        <p:sp>
          <p:nvSpPr>
            <p:cNvPr id="35" name="文本框 34"/>
            <p:cNvSpPr txBox="1"/>
            <p:nvPr/>
          </p:nvSpPr>
          <p:spPr>
            <a:xfrm>
              <a:off x="9152061" y="4841370"/>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基础运营</a:t>
              </a:r>
              <a:endParaRPr lang="zh-CN" altLang="en-US" sz="1400" dirty="0">
                <a:latin typeface="微软雅黑" panose="020B0503020204020204" pitchFamily="34" charset="-122"/>
                <a:ea typeface="微软雅黑" panose="020B0503020204020204" pitchFamily="34" charset="-122"/>
              </a:endParaRPr>
            </a:p>
          </p:txBody>
        </p:sp>
        <p:sp>
          <p:nvSpPr>
            <p:cNvPr id="36" name="文本框 35"/>
            <p:cNvSpPr txBox="1"/>
            <p:nvPr/>
          </p:nvSpPr>
          <p:spPr>
            <a:xfrm>
              <a:off x="10467569" y="4841370"/>
              <a:ext cx="902811" cy="307777"/>
            </a:xfrm>
            <a:prstGeom prst="rect">
              <a:avLst/>
            </a:prstGeom>
            <a:noFill/>
          </p:spPr>
          <p:txBody>
            <a:bodyPr wrap="none" rtlCol="0">
              <a:spAutoFit/>
            </a:bodyPr>
            <a:lstStyle/>
            <a:p>
              <a:r>
                <a:rPr lang="zh-CN" altLang="en-US" sz="1400" dirty="0">
                  <a:latin typeface="微软雅黑" panose="020B0503020204020204" pitchFamily="34" charset="-122"/>
                  <a:ea typeface="微软雅黑" panose="020B0503020204020204" pitchFamily="34" charset="-122"/>
                </a:rPr>
                <a:t>人才输出</a:t>
              </a:r>
              <a:endParaRPr lang="zh-CN" altLang="en-US" sz="1400" dirty="0">
                <a:latin typeface="微软雅黑" panose="020B0503020204020204" pitchFamily="34" charset="-122"/>
                <a:ea typeface="微软雅黑" panose="020B0503020204020204" pitchFamily="34" charset="-122"/>
              </a:endParaRPr>
            </a:p>
          </p:txBody>
        </p:sp>
        <p:grpSp>
          <p:nvGrpSpPr>
            <p:cNvPr id="40" name="组合 39"/>
            <p:cNvGrpSpPr>
              <a:grpSpLocks noChangeAspect="1"/>
            </p:cNvGrpSpPr>
            <p:nvPr/>
          </p:nvGrpSpPr>
          <p:grpSpPr>
            <a:xfrm>
              <a:off x="6446705" y="3636071"/>
              <a:ext cx="5026267" cy="1137470"/>
              <a:chOff x="5049689" y="4388501"/>
              <a:chExt cx="6703299" cy="1516991"/>
            </a:xfrm>
          </p:grpSpPr>
          <p:sp>
            <p:nvSpPr>
              <p:cNvPr id="26" name="KSO_Shape"/>
              <p:cNvSpPr>
                <a:spLocks noChangeAspect="1"/>
              </p:cNvSpPr>
              <p:nvPr/>
            </p:nvSpPr>
            <p:spPr>
              <a:xfrm>
                <a:off x="6804122" y="4465492"/>
                <a:ext cx="1440000" cy="1440000"/>
              </a:xfrm>
              <a:prstGeom prst="donut">
                <a:avLst>
                  <a:gd name="adj" fmla="val 555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27" name="KSO_Shape"/>
              <p:cNvSpPr>
                <a:spLocks noChangeAspect="1"/>
              </p:cNvSpPr>
              <p:nvPr/>
            </p:nvSpPr>
            <p:spPr>
              <a:xfrm>
                <a:off x="8558555" y="4435456"/>
                <a:ext cx="1440000" cy="1440000"/>
              </a:xfrm>
              <a:prstGeom prst="donut">
                <a:avLst>
                  <a:gd name="adj" fmla="val 555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28" name="KSO_Shape"/>
              <p:cNvSpPr>
                <a:spLocks noChangeAspect="1"/>
              </p:cNvSpPr>
              <p:nvPr/>
            </p:nvSpPr>
            <p:spPr>
              <a:xfrm>
                <a:off x="10312988" y="4465492"/>
                <a:ext cx="1440000" cy="1440000"/>
              </a:xfrm>
              <a:prstGeom prst="donut">
                <a:avLst>
                  <a:gd name="adj" fmla="val 555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18" name="KSO_Shape"/>
              <p:cNvSpPr>
                <a:spLocks noChangeAspect="1"/>
              </p:cNvSpPr>
              <p:nvPr/>
            </p:nvSpPr>
            <p:spPr bwMode="auto">
              <a:xfrm>
                <a:off x="5456645" y="4793436"/>
                <a:ext cx="576826" cy="771368"/>
              </a:xfrm>
              <a:custGeom>
                <a:avLst/>
                <a:gdLst>
                  <a:gd name="T0" fmla="*/ 656747 w 634"/>
                  <a:gd name="T1" fmla="*/ 1130218 h 634"/>
                  <a:gd name="T2" fmla="*/ 656747 w 634"/>
                  <a:gd name="T3" fmla="*/ 1130218 h 634"/>
                  <a:gd name="T4" fmla="*/ 718383 w 634"/>
                  <a:gd name="T5" fmla="*/ 1045025 h 634"/>
                  <a:gd name="T6" fmla="*/ 718383 w 634"/>
                  <a:gd name="T7" fmla="*/ 374846 h 634"/>
                  <a:gd name="T8" fmla="*/ 656747 w 634"/>
                  <a:gd name="T9" fmla="*/ 335090 h 634"/>
                  <a:gd name="T10" fmla="*/ 624866 w 634"/>
                  <a:gd name="T11" fmla="*/ 374846 h 634"/>
                  <a:gd name="T12" fmla="*/ 624866 w 634"/>
                  <a:gd name="T13" fmla="*/ 1045025 h 634"/>
                  <a:gd name="T14" fmla="*/ 656747 w 634"/>
                  <a:gd name="T15" fmla="*/ 1130218 h 634"/>
                  <a:gd name="T16" fmla="*/ 905418 w 634"/>
                  <a:gd name="T17" fmla="*/ 1130218 h 634"/>
                  <a:gd name="T18" fmla="*/ 905418 w 634"/>
                  <a:gd name="T19" fmla="*/ 1130218 h 634"/>
                  <a:gd name="T20" fmla="*/ 969180 w 634"/>
                  <a:gd name="T21" fmla="*/ 1045025 h 634"/>
                  <a:gd name="T22" fmla="*/ 969180 w 634"/>
                  <a:gd name="T23" fmla="*/ 542391 h 634"/>
                  <a:gd name="T24" fmla="*/ 905418 w 634"/>
                  <a:gd name="T25" fmla="*/ 502634 h 634"/>
                  <a:gd name="T26" fmla="*/ 875662 w 634"/>
                  <a:gd name="T27" fmla="*/ 542391 h 634"/>
                  <a:gd name="T28" fmla="*/ 875662 w 634"/>
                  <a:gd name="T29" fmla="*/ 1045025 h 634"/>
                  <a:gd name="T30" fmla="*/ 905418 w 634"/>
                  <a:gd name="T31" fmla="*/ 1130218 h 634"/>
                  <a:gd name="T32" fmla="*/ 405950 w 634"/>
                  <a:gd name="T33" fmla="*/ 1130218 h 634"/>
                  <a:gd name="T34" fmla="*/ 405950 w 634"/>
                  <a:gd name="T35" fmla="*/ 1130218 h 634"/>
                  <a:gd name="T36" fmla="*/ 469712 w 634"/>
                  <a:gd name="T37" fmla="*/ 1045025 h 634"/>
                  <a:gd name="T38" fmla="*/ 469712 w 634"/>
                  <a:gd name="T39" fmla="*/ 834884 h 634"/>
                  <a:gd name="T40" fmla="*/ 405950 w 634"/>
                  <a:gd name="T41" fmla="*/ 795128 h 634"/>
                  <a:gd name="T42" fmla="*/ 374069 w 634"/>
                  <a:gd name="T43" fmla="*/ 834884 h 634"/>
                  <a:gd name="T44" fmla="*/ 374069 w 634"/>
                  <a:gd name="T45" fmla="*/ 1045025 h 634"/>
                  <a:gd name="T46" fmla="*/ 405950 w 634"/>
                  <a:gd name="T47" fmla="*/ 1130218 h 634"/>
                  <a:gd name="T48" fmla="*/ 0 w 634"/>
                  <a:gd name="T49" fmla="*/ 0 h 634"/>
                  <a:gd name="T50" fmla="*/ 0 w 634"/>
                  <a:gd name="T51" fmla="*/ 0 h 634"/>
                  <a:gd name="T52" fmla="*/ 0 w 634"/>
                  <a:gd name="T53" fmla="*/ 124949 h 634"/>
                  <a:gd name="T54" fmla="*/ 93517 w 634"/>
                  <a:gd name="T55" fmla="*/ 124949 h 634"/>
                  <a:gd name="T56" fmla="*/ 93517 w 634"/>
                  <a:gd name="T57" fmla="*/ 1169974 h 634"/>
                  <a:gd name="T58" fmla="*/ 248671 w 634"/>
                  <a:gd name="T59" fmla="*/ 1380115 h 634"/>
                  <a:gd name="T60" fmla="*/ 499468 w 634"/>
                  <a:gd name="T61" fmla="*/ 1380115 h 634"/>
                  <a:gd name="T62" fmla="*/ 344314 w 634"/>
                  <a:gd name="T63" fmla="*/ 1797557 h 634"/>
                  <a:gd name="T64" fmla="*/ 469712 w 634"/>
                  <a:gd name="T65" fmla="*/ 1797557 h 634"/>
                  <a:gd name="T66" fmla="*/ 624866 w 634"/>
                  <a:gd name="T67" fmla="*/ 1380115 h 634"/>
                  <a:gd name="T68" fmla="*/ 718383 w 634"/>
                  <a:gd name="T69" fmla="*/ 1380115 h 634"/>
                  <a:gd name="T70" fmla="*/ 875662 w 634"/>
                  <a:gd name="T71" fmla="*/ 1797557 h 634"/>
                  <a:gd name="T72" fmla="*/ 1001061 w 634"/>
                  <a:gd name="T73" fmla="*/ 1797557 h 634"/>
                  <a:gd name="T74" fmla="*/ 843782 w 634"/>
                  <a:gd name="T75" fmla="*/ 1380115 h 634"/>
                  <a:gd name="T76" fmla="*/ 1094578 w 634"/>
                  <a:gd name="T77" fmla="*/ 1380115 h 634"/>
                  <a:gd name="T78" fmla="*/ 1249732 w 634"/>
                  <a:gd name="T79" fmla="*/ 1169974 h 634"/>
                  <a:gd name="T80" fmla="*/ 1249732 w 634"/>
                  <a:gd name="T81" fmla="*/ 124949 h 634"/>
                  <a:gd name="T82" fmla="*/ 1345375 w 634"/>
                  <a:gd name="T83" fmla="*/ 124949 h 634"/>
                  <a:gd name="T84" fmla="*/ 1345375 w 634"/>
                  <a:gd name="T85" fmla="*/ 0 h 634"/>
                  <a:gd name="T86" fmla="*/ 0 w 634"/>
                  <a:gd name="T87" fmla="*/ 0 h 634"/>
                  <a:gd name="T88" fmla="*/ 1156215 w 634"/>
                  <a:gd name="T89" fmla="*/ 1169974 h 634"/>
                  <a:gd name="T90" fmla="*/ 1156215 w 634"/>
                  <a:gd name="T91" fmla="*/ 1169974 h 634"/>
                  <a:gd name="T92" fmla="*/ 1094578 w 634"/>
                  <a:gd name="T93" fmla="*/ 1294923 h 634"/>
                  <a:gd name="T94" fmla="*/ 248671 w 634"/>
                  <a:gd name="T95" fmla="*/ 1294923 h 634"/>
                  <a:gd name="T96" fmla="*/ 155154 w 634"/>
                  <a:gd name="T97" fmla="*/ 1169974 h 634"/>
                  <a:gd name="T98" fmla="*/ 155154 w 634"/>
                  <a:gd name="T99" fmla="*/ 124949 h 634"/>
                  <a:gd name="T100" fmla="*/ 1156215 w 634"/>
                  <a:gd name="T101" fmla="*/ 124949 h 634"/>
                  <a:gd name="T102" fmla="*/ 1156215 w 634"/>
                  <a:gd name="T103" fmla="*/ 1169974 h 63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34">
                    <a:moveTo>
                      <a:pt x="309" y="398"/>
                    </a:moveTo>
                    <a:lnTo>
                      <a:pt x="309" y="398"/>
                    </a:lnTo>
                    <a:cubicBezTo>
                      <a:pt x="324" y="398"/>
                      <a:pt x="338" y="383"/>
                      <a:pt x="338" y="368"/>
                    </a:cubicBezTo>
                    <a:cubicBezTo>
                      <a:pt x="338" y="132"/>
                      <a:pt x="338" y="132"/>
                      <a:pt x="338" y="132"/>
                    </a:cubicBezTo>
                    <a:cubicBezTo>
                      <a:pt x="338" y="132"/>
                      <a:pt x="324" y="118"/>
                      <a:pt x="309" y="118"/>
                    </a:cubicBezTo>
                    <a:lnTo>
                      <a:pt x="294" y="132"/>
                    </a:lnTo>
                    <a:cubicBezTo>
                      <a:pt x="294" y="368"/>
                      <a:pt x="294" y="368"/>
                      <a:pt x="294" y="368"/>
                    </a:cubicBezTo>
                    <a:cubicBezTo>
                      <a:pt x="294" y="383"/>
                      <a:pt x="309" y="398"/>
                      <a:pt x="309" y="398"/>
                    </a:cubicBezTo>
                    <a:close/>
                    <a:moveTo>
                      <a:pt x="426" y="398"/>
                    </a:moveTo>
                    <a:lnTo>
                      <a:pt x="426" y="398"/>
                    </a:lnTo>
                    <a:cubicBezTo>
                      <a:pt x="442" y="398"/>
                      <a:pt x="456" y="383"/>
                      <a:pt x="456" y="368"/>
                    </a:cubicBezTo>
                    <a:cubicBezTo>
                      <a:pt x="456" y="191"/>
                      <a:pt x="456" y="191"/>
                      <a:pt x="456" y="191"/>
                    </a:cubicBezTo>
                    <a:cubicBezTo>
                      <a:pt x="456" y="191"/>
                      <a:pt x="442" y="177"/>
                      <a:pt x="426" y="177"/>
                    </a:cubicBezTo>
                    <a:lnTo>
                      <a:pt x="412" y="191"/>
                    </a:lnTo>
                    <a:cubicBezTo>
                      <a:pt x="412" y="368"/>
                      <a:pt x="412" y="368"/>
                      <a:pt x="412" y="368"/>
                    </a:cubicBezTo>
                    <a:cubicBezTo>
                      <a:pt x="412" y="383"/>
                      <a:pt x="426" y="398"/>
                      <a:pt x="426" y="398"/>
                    </a:cubicBezTo>
                    <a:close/>
                    <a:moveTo>
                      <a:pt x="191" y="398"/>
                    </a:moveTo>
                    <a:lnTo>
                      <a:pt x="191" y="398"/>
                    </a:lnTo>
                    <a:cubicBezTo>
                      <a:pt x="206" y="398"/>
                      <a:pt x="221" y="383"/>
                      <a:pt x="221" y="368"/>
                    </a:cubicBezTo>
                    <a:cubicBezTo>
                      <a:pt x="221" y="294"/>
                      <a:pt x="221" y="294"/>
                      <a:pt x="221" y="294"/>
                    </a:cubicBezTo>
                    <a:cubicBezTo>
                      <a:pt x="221" y="280"/>
                      <a:pt x="206" y="280"/>
                      <a:pt x="191" y="280"/>
                    </a:cubicBezTo>
                    <a:cubicBezTo>
                      <a:pt x="191" y="280"/>
                      <a:pt x="176" y="280"/>
                      <a:pt x="176" y="294"/>
                    </a:cubicBezTo>
                    <a:cubicBezTo>
                      <a:pt x="176" y="368"/>
                      <a:pt x="176" y="368"/>
                      <a:pt x="176" y="368"/>
                    </a:cubicBezTo>
                    <a:cubicBezTo>
                      <a:pt x="176" y="383"/>
                      <a:pt x="191" y="398"/>
                      <a:pt x="191" y="398"/>
                    </a:cubicBezTo>
                    <a:close/>
                    <a:moveTo>
                      <a:pt x="0" y="0"/>
                    </a:moveTo>
                    <a:lnTo>
                      <a:pt x="0" y="0"/>
                    </a:lnTo>
                    <a:cubicBezTo>
                      <a:pt x="0" y="44"/>
                      <a:pt x="0" y="44"/>
                      <a:pt x="0" y="44"/>
                    </a:cubicBezTo>
                    <a:cubicBezTo>
                      <a:pt x="44" y="44"/>
                      <a:pt x="44" y="44"/>
                      <a:pt x="44" y="44"/>
                    </a:cubicBezTo>
                    <a:cubicBezTo>
                      <a:pt x="44" y="73"/>
                      <a:pt x="44" y="412"/>
                      <a:pt x="44" y="412"/>
                    </a:cubicBezTo>
                    <a:cubicBezTo>
                      <a:pt x="44" y="456"/>
                      <a:pt x="73" y="486"/>
                      <a:pt x="117" y="486"/>
                    </a:cubicBezTo>
                    <a:cubicBezTo>
                      <a:pt x="235" y="486"/>
                      <a:pt x="235" y="486"/>
                      <a:pt x="235" y="486"/>
                    </a:cubicBezTo>
                    <a:cubicBezTo>
                      <a:pt x="162" y="633"/>
                      <a:pt x="162" y="633"/>
                      <a:pt x="162" y="633"/>
                    </a:cubicBezTo>
                    <a:cubicBezTo>
                      <a:pt x="221" y="633"/>
                      <a:pt x="221" y="633"/>
                      <a:pt x="221" y="633"/>
                    </a:cubicBezTo>
                    <a:cubicBezTo>
                      <a:pt x="294" y="486"/>
                      <a:pt x="294" y="486"/>
                      <a:pt x="294" y="486"/>
                    </a:cubicBezTo>
                    <a:cubicBezTo>
                      <a:pt x="338" y="486"/>
                      <a:pt x="338" y="486"/>
                      <a:pt x="338" y="486"/>
                    </a:cubicBezTo>
                    <a:cubicBezTo>
                      <a:pt x="412" y="633"/>
                      <a:pt x="412" y="633"/>
                      <a:pt x="412" y="633"/>
                    </a:cubicBezTo>
                    <a:cubicBezTo>
                      <a:pt x="471" y="633"/>
                      <a:pt x="471" y="633"/>
                      <a:pt x="471" y="633"/>
                    </a:cubicBezTo>
                    <a:cubicBezTo>
                      <a:pt x="397" y="486"/>
                      <a:pt x="397" y="486"/>
                      <a:pt x="397" y="486"/>
                    </a:cubicBezTo>
                    <a:cubicBezTo>
                      <a:pt x="515" y="486"/>
                      <a:pt x="515" y="486"/>
                      <a:pt x="515" y="486"/>
                    </a:cubicBezTo>
                    <a:cubicBezTo>
                      <a:pt x="559" y="486"/>
                      <a:pt x="588" y="456"/>
                      <a:pt x="588" y="412"/>
                    </a:cubicBezTo>
                    <a:cubicBezTo>
                      <a:pt x="588" y="412"/>
                      <a:pt x="588" y="73"/>
                      <a:pt x="588" y="44"/>
                    </a:cubicBezTo>
                    <a:cubicBezTo>
                      <a:pt x="633" y="44"/>
                      <a:pt x="633" y="44"/>
                      <a:pt x="633" y="44"/>
                    </a:cubicBezTo>
                    <a:cubicBezTo>
                      <a:pt x="633" y="0"/>
                      <a:pt x="633" y="0"/>
                      <a:pt x="633" y="0"/>
                    </a:cubicBezTo>
                    <a:lnTo>
                      <a:pt x="0" y="0"/>
                    </a:lnTo>
                    <a:close/>
                    <a:moveTo>
                      <a:pt x="544" y="412"/>
                    </a:moveTo>
                    <a:lnTo>
                      <a:pt x="544" y="412"/>
                    </a:lnTo>
                    <a:cubicBezTo>
                      <a:pt x="544" y="442"/>
                      <a:pt x="530" y="456"/>
                      <a:pt x="515" y="456"/>
                    </a:cubicBezTo>
                    <a:cubicBezTo>
                      <a:pt x="117" y="456"/>
                      <a:pt x="117" y="456"/>
                      <a:pt x="117" y="456"/>
                    </a:cubicBezTo>
                    <a:cubicBezTo>
                      <a:pt x="88" y="456"/>
                      <a:pt x="73" y="442"/>
                      <a:pt x="73" y="412"/>
                    </a:cubicBezTo>
                    <a:cubicBezTo>
                      <a:pt x="73" y="412"/>
                      <a:pt x="73" y="59"/>
                      <a:pt x="73" y="44"/>
                    </a:cubicBezTo>
                    <a:cubicBezTo>
                      <a:pt x="544" y="44"/>
                      <a:pt x="544" y="44"/>
                      <a:pt x="544" y="44"/>
                    </a:cubicBezTo>
                    <a:cubicBezTo>
                      <a:pt x="544" y="73"/>
                      <a:pt x="544" y="412"/>
                      <a:pt x="544" y="412"/>
                    </a:cubicBezTo>
                    <a:close/>
                  </a:path>
                </a:pathLst>
              </a:custGeom>
              <a:solidFill>
                <a:srgbClr val="005CA1"/>
              </a:solidFill>
              <a:ln>
                <a:noFill/>
              </a:ln>
            </p:spPr>
            <p:txBody>
              <a:bodyPr wrap="none" lIns="121908" tIns="60955" rIns="121908" bIns="60955"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a:p>
            </p:txBody>
          </p:sp>
          <p:sp>
            <p:nvSpPr>
              <p:cNvPr id="19" name="KSO_Shape"/>
              <p:cNvSpPr>
                <a:spLocks noChangeAspect="1"/>
              </p:cNvSpPr>
              <p:nvPr/>
            </p:nvSpPr>
            <p:spPr bwMode="auto">
              <a:xfrm>
                <a:off x="10627421" y="4775137"/>
                <a:ext cx="811134" cy="820709"/>
              </a:xfrm>
              <a:custGeom>
                <a:avLst/>
                <a:gdLst>
                  <a:gd name="T0" fmla="*/ 1110130 w 2101850"/>
                  <a:gd name="T1" fmla="*/ 1615338 h 2125663"/>
                  <a:gd name="T2" fmla="*/ 1190578 w 2101850"/>
                  <a:gd name="T3" fmla="*/ 1796590 h 2125663"/>
                  <a:gd name="T4" fmla="*/ 1218721 w 2101850"/>
                  <a:gd name="T5" fmla="*/ 1504936 h 2125663"/>
                  <a:gd name="T6" fmla="*/ 1193989 w 2101850"/>
                  <a:gd name="T7" fmla="*/ 1405347 h 2125663"/>
                  <a:gd name="T8" fmla="*/ 1346927 w 2101850"/>
                  <a:gd name="T9" fmla="*/ 1367218 h 2125663"/>
                  <a:gd name="T10" fmla="*/ 1394968 w 2101850"/>
                  <a:gd name="T11" fmla="*/ 1410468 h 2125663"/>
                  <a:gd name="T12" fmla="*/ 1365689 w 2101850"/>
                  <a:gd name="T13" fmla="*/ 1506643 h 2125663"/>
                  <a:gd name="T14" fmla="*/ 1401222 w 2101850"/>
                  <a:gd name="T15" fmla="*/ 1792322 h 2125663"/>
                  <a:gd name="T16" fmla="*/ 1481954 w 2101850"/>
                  <a:gd name="T17" fmla="*/ 1595989 h 2125663"/>
                  <a:gd name="T18" fmla="*/ 1580312 w 2101850"/>
                  <a:gd name="T19" fmla="*/ 1287547 h 2125663"/>
                  <a:gd name="T20" fmla="*/ 1795220 w 2101850"/>
                  <a:gd name="T21" fmla="*/ 1329943 h 2125663"/>
                  <a:gd name="T22" fmla="*/ 1876237 w 2101850"/>
                  <a:gd name="T23" fmla="*/ 1444897 h 2125663"/>
                  <a:gd name="T24" fmla="*/ 1866003 w 2101850"/>
                  <a:gd name="T25" fmla="*/ 1788623 h 2125663"/>
                  <a:gd name="T26" fmla="*/ 1774468 w 2101850"/>
                  <a:gd name="T27" fmla="*/ 1844677 h 2125663"/>
                  <a:gd name="T28" fmla="*/ 1435050 w 2101850"/>
                  <a:gd name="T29" fmla="*/ 1901301 h 2125663"/>
                  <a:gd name="T30" fmla="*/ 1035082 w 2101850"/>
                  <a:gd name="T31" fmla="*/ 1890204 h 2125663"/>
                  <a:gd name="T32" fmla="*/ 778103 w 2101850"/>
                  <a:gd name="T33" fmla="*/ 1827890 h 2125663"/>
                  <a:gd name="T34" fmla="*/ 709310 w 2101850"/>
                  <a:gd name="T35" fmla="*/ 1765860 h 2125663"/>
                  <a:gd name="T36" fmla="*/ 729492 w 2101850"/>
                  <a:gd name="T37" fmla="*/ 1399940 h 2125663"/>
                  <a:gd name="T38" fmla="*/ 835809 w 2101850"/>
                  <a:gd name="T39" fmla="*/ 1308034 h 2125663"/>
                  <a:gd name="T40" fmla="*/ 1099957 w 2101850"/>
                  <a:gd name="T41" fmla="*/ 681110 h 2125663"/>
                  <a:gd name="T42" fmla="*/ 1024648 w 2101850"/>
                  <a:gd name="T43" fmla="*/ 780666 h 2125663"/>
                  <a:gd name="T44" fmla="*/ 1023797 w 2101850"/>
                  <a:gd name="T45" fmla="*/ 934267 h 2125663"/>
                  <a:gd name="T46" fmla="*/ 1084895 w 2101850"/>
                  <a:gd name="T47" fmla="*/ 1071939 h 2125663"/>
                  <a:gd name="T48" fmla="*/ 1245457 w 2101850"/>
                  <a:gd name="T49" fmla="*/ 1204776 h 2125663"/>
                  <a:gd name="T50" fmla="*/ 1325312 w 2101850"/>
                  <a:gd name="T51" fmla="*/ 1209895 h 2125663"/>
                  <a:gd name="T52" fmla="*/ 1472801 w 2101850"/>
                  <a:gd name="T53" fmla="*/ 1110339 h 2125663"/>
                  <a:gd name="T54" fmla="*/ 1557488 w 2101850"/>
                  <a:gd name="T55" fmla="*/ 959298 h 2125663"/>
                  <a:gd name="T56" fmla="*/ 1542710 w 2101850"/>
                  <a:gd name="T57" fmla="*/ 842391 h 2125663"/>
                  <a:gd name="T58" fmla="*/ 1319912 w 2101850"/>
                  <a:gd name="T59" fmla="*/ 806266 h 2125663"/>
                  <a:gd name="T60" fmla="*/ 1171286 w 2101850"/>
                  <a:gd name="T61" fmla="*/ 731741 h 2125663"/>
                  <a:gd name="T62" fmla="*/ 1109619 w 2101850"/>
                  <a:gd name="T63" fmla="*/ 679972 h 2125663"/>
                  <a:gd name="T64" fmla="*/ 1399768 w 2101850"/>
                  <a:gd name="T65" fmla="*/ 456113 h 2125663"/>
                  <a:gd name="T66" fmla="*/ 1514008 w 2101850"/>
                  <a:gd name="T67" fmla="*/ 528078 h 2125663"/>
                  <a:gd name="T68" fmla="*/ 1598978 w 2101850"/>
                  <a:gd name="T69" fmla="*/ 642994 h 2125663"/>
                  <a:gd name="T70" fmla="*/ 1645015 w 2101850"/>
                  <a:gd name="T71" fmla="*/ 789199 h 2125663"/>
                  <a:gd name="T72" fmla="*/ 1641321 w 2101850"/>
                  <a:gd name="T73" fmla="*/ 953609 h 2125663"/>
                  <a:gd name="T74" fmla="*/ 1580506 w 2101850"/>
                  <a:gd name="T75" fmla="*/ 1099245 h 2125663"/>
                  <a:gd name="T76" fmla="*/ 1482748 w 2101850"/>
                  <a:gd name="T77" fmla="*/ 1210464 h 2125663"/>
                  <a:gd name="T78" fmla="*/ 1371633 w 2101850"/>
                  <a:gd name="T79" fmla="*/ 1277594 h 2125663"/>
                  <a:gd name="T80" fmla="*/ 1266487 w 2101850"/>
                  <a:gd name="T81" fmla="*/ 1291246 h 2125663"/>
                  <a:gd name="T82" fmla="*/ 1156225 w 2101850"/>
                  <a:gd name="T83" fmla="*/ 1247726 h 2125663"/>
                  <a:gd name="T84" fmla="*/ 1049657 w 2101850"/>
                  <a:gd name="T85" fmla="*/ 1156135 h 2125663"/>
                  <a:gd name="T86" fmla="*/ 968949 w 2101850"/>
                  <a:gd name="T87" fmla="*/ 1025290 h 2125663"/>
                  <a:gd name="T88" fmla="*/ 937121 w 2101850"/>
                  <a:gd name="T89" fmla="*/ 864862 h 2125663"/>
                  <a:gd name="T90" fmla="*/ 961561 w 2101850"/>
                  <a:gd name="T91" fmla="*/ 707847 h 2125663"/>
                  <a:gd name="T92" fmla="*/ 1029764 w 2101850"/>
                  <a:gd name="T93" fmla="*/ 577287 h 2125663"/>
                  <a:gd name="T94" fmla="*/ 1131216 w 2101850"/>
                  <a:gd name="T95" fmla="*/ 483704 h 2125663"/>
                  <a:gd name="T96" fmla="*/ 1257393 w 2101850"/>
                  <a:gd name="T97" fmla="*/ 438762 h 2125663"/>
                  <a:gd name="T98" fmla="*/ 691328 w 2101850"/>
                  <a:gd name="T99" fmla="*/ 77898 h 2125663"/>
                  <a:gd name="T100" fmla="*/ 971612 w 2101850"/>
                  <a:gd name="T101" fmla="*/ 151817 h 2125663"/>
                  <a:gd name="T102" fmla="*/ 934657 w 2101850"/>
                  <a:gd name="T103" fmla="*/ 249047 h 2125663"/>
                  <a:gd name="T104" fmla="*/ 693317 w 2101850"/>
                  <a:gd name="T105" fmla="*/ 188490 h 2125663"/>
                  <a:gd name="T106" fmla="*/ 646983 w 2101850"/>
                  <a:gd name="T107" fmla="*/ 1179277 h 2125663"/>
                  <a:gd name="T108" fmla="*/ 825500 w 2101850"/>
                  <a:gd name="T109" fmla="*/ 1163925 h 2125663"/>
                  <a:gd name="T110" fmla="*/ 611449 w 2101850"/>
                  <a:gd name="T111" fmla="*/ 1320575 h 2125663"/>
                  <a:gd name="T112" fmla="*/ 393705 w 2101850"/>
                  <a:gd name="T113" fmla="*/ 1245804 h 2125663"/>
                  <a:gd name="T114" fmla="*/ 212629 w 2101850"/>
                  <a:gd name="T115" fmla="*/ 1077498 h 2125663"/>
                  <a:gd name="T116" fmla="*/ 56000 w 2101850"/>
                  <a:gd name="T117" fmla="*/ 815942 h 2125663"/>
                  <a:gd name="T118" fmla="*/ 853 w 2101850"/>
                  <a:gd name="T119" fmla="*/ 548415 h 2125663"/>
                  <a:gd name="T120" fmla="*/ 197847 w 2101850"/>
                  <a:gd name="T121" fmla="*/ 145561 h 2125663"/>
                  <a:gd name="T122" fmla="*/ 461927 w 2101850"/>
                  <a:gd name="T123" fmla="*/ 62546 h 212566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101850" h="2125663">
                    <a:moveTo>
                      <a:pt x="1201855" y="1431925"/>
                    </a:moveTo>
                    <a:lnTo>
                      <a:pt x="1202490" y="1463040"/>
                    </a:lnTo>
                    <a:lnTo>
                      <a:pt x="1203442" y="1493838"/>
                    </a:lnTo>
                    <a:lnTo>
                      <a:pt x="1204711" y="1523683"/>
                    </a:lnTo>
                    <a:lnTo>
                      <a:pt x="1206615" y="1552575"/>
                    </a:lnTo>
                    <a:lnTo>
                      <a:pt x="1208519" y="1581150"/>
                    </a:lnTo>
                    <a:lnTo>
                      <a:pt x="1210741" y="1608773"/>
                    </a:lnTo>
                    <a:lnTo>
                      <a:pt x="1213279" y="1635760"/>
                    </a:lnTo>
                    <a:lnTo>
                      <a:pt x="1216136" y="1662113"/>
                    </a:lnTo>
                    <a:lnTo>
                      <a:pt x="1219309" y="1687195"/>
                    </a:lnTo>
                    <a:lnTo>
                      <a:pt x="1222800" y="1711960"/>
                    </a:lnTo>
                    <a:lnTo>
                      <a:pt x="1226291" y="1735773"/>
                    </a:lnTo>
                    <a:lnTo>
                      <a:pt x="1230734" y="1758633"/>
                    </a:lnTo>
                    <a:lnTo>
                      <a:pt x="1234859" y="1780858"/>
                    </a:lnTo>
                    <a:lnTo>
                      <a:pt x="1239302" y="1802448"/>
                    </a:lnTo>
                    <a:lnTo>
                      <a:pt x="1244379" y="1822768"/>
                    </a:lnTo>
                    <a:lnTo>
                      <a:pt x="1249774" y="1842771"/>
                    </a:lnTo>
                    <a:lnTo>
                      <a:pt x="1255487" y="1861821"/>
                    </a:lnTo>
                    <a:lnTo>
                      <a:pt x="1261199" y="1879918"/>
                    </a:lnTo>
                    <a:lnTo>
                      <a:pt x="1267546" y="1897381"/>
                    </a:lnTo>
                    <a:lnTo>
                      <a:pt x="1273893" y="1913573"/>
                    </a:lnTo>
                    <a:lnTo>
                      <a:pt x="1280874" y="1929448"/>
                    </a:lnTo>
                    <a:lnTo>
                      <a:pt x="1288173" y="1944053"/>
                    </a:lnTo>
                    <a:lnTo>
                      <a:pt x="1295790" y="1958023"/>
                    </a:lnTo>
                    <a:lnTo>
                      <a:pt x="1303723" y="1971041"/>
                    </a:lnTo>
                    <a:lnTo>
                      <a:pt x="1311974" y="1983106"/>
                    </a:lnTo>
                    <a:lnTo>
                      <a:pt x="1316100" y="1989138"/>
                    </a:lnTo>
                    <a:lnTo>
                      <a:pt x="1320225" y="1994536"/>
                    </a:lnTo>
                    <a:lnTo>
                      <a:pt x="1324668" y="1999933"/>
                    </a:lnTo>
                    <a:lnTo>
                      <a:pt x="1329111" y="2004696"/>
                    </a:lnTo>
                    <a:lnTo>
                      <a:pt x="1333871" y="2009776"/>
                    </a:lnTo>
                    <a:lnTo>
                      <a:pt x="1338314" y="2014538"/>
                    </a:lnTo>
                    <a:lnTo>
                      <a:pt x="1343074" y="2018666"/>
                    </a:lnTo>
                    <a:lnTo>
                      <a:pt x="1348152" y="2023111"/>
                    </a:lnTo>
                    <a:lnTo>
                      <a:pt x="1352912" y="2026921"/>
                    </a:lnTo>
                    <a:lnTo>
                      <a:pt x="1357990" y="2030413"/>
                    </a:lnTo>
                    <a:lnTo>
                      <a:pt x="1363067" y="2034223"/>
                    </a:lnTo>
                    <a:lnTo>
                      <a:pt x="1368462" y="2037398"/>
                    </a:lnTo>
                    <a:lnTo>
                      <a:pt x="1373540" y="2040256"/>
                    </a:lnTo>
                    <a:lnTo>
                      <a:pt x="1378617" y="2043113"/>
                    </a:lnTo>
                    <a:lnTo>
                      <a:pt x="1378617" y="1685290"/>
                    </a:lnTo>
                    <a:lnTo>
                      <a:pt x="1373857" y="1684020"/>
                    </a:lnTo>
                    <a:lnTo>
                      <a:pt x="1369414" y="1682750"/>
                    </a:lnTo>
                    <a:lnTo>
                      <a:pt x="1364654" y="1681163"/>
                    </a:lnTo>
                    <a:lnTo>
                      <a:pt x="1360528" y="1679258"/>
                    </a:lnTo>
                    <a:lnTo>
                      <a:pt x="1356085" y="1676718"/>
                    </a:lnTo>
                    <a:lnTo>
                      <a:pt x="1352277" y="1674178"/>
                    </a:lnTo>
                    <a:lnTo>
                      <a:pt x="1348787" y="1671003"/>
                    </a:lnTo>
                    <a:lnTo>
                      <a:pt x="1345613" y="1667510"/>
                    </a:lnTo>
                    <a:lnTo>
                      <a:pt x="1342440" y="1664018"/>
                    </a:lnTo>
                    <a:lnTo>
                      <a:pt x="1339901" y="1660208"/>
                    </a:lnTo>
                    <a:lnTo>
                      <a:pt x="1337679" y="1656080"/>
                    </a:lnTo>
                    <a:lnTo>
                      <a:pt x="1335775" y="1651953"/>
                    </a:lnTo>
                    <a:lnTo>
                      <a:pt x="1334189" y="1647190"/>
                    </a:lnTo>
                    <a:lnTo>
                      <a:pt x="1332602" y="1642428"/>
                    </a:lnTo>
                    <a:lnTo>
                      <a:pt x="1331967" y="1637665"/>
                    </a:lnTo>
                    <a:lnTo>
                      <a:pt x="1331650" y="1632585"/>
                    </a:lnTo>
                    <a:lnTo>
                      <a:pt x="1331650" y="1579245"/>
                    </a:lnTo>
                    <a:lnTo>
                      <a:pt x="1331967" y="1573848"/>
                    </a:lnTo>
                    <a:lnTo>
                      <a:pt x="1332919" y="1568133"/>
                    </a:lnTo>
                    <a:lnTo>
                      <a:pt x="1334506" y="1563370"/>
                    </a:lnTo>
                    <a:lnTo>
                      <a:pt x="1336093" y="1558290"/>
                    </a:lnTo>
                    <a:lnTo>
                      <a:pt x="1338314" y="1553528"/>
                    </a:lnTo>
                    <a:lnTo>
                      <a:pt x="1341170" y="1549083"/>
                    </a:lnTo>
                    <a:lnTo>
                      <a:pt x="1344026" y="1544955"/>
                    </a:lnTo>
                    <a:lnTo>
                      <a:pt x="1347834" y="1541145"/>
                    </a:lnTo>
                    <a:lnTo>
                      <a:pt x="1351325" y="1537653"/>
                    </a:lnTo>
                    <a:lnTo>
                      <a:pt x="1355451" y="1534795"/>
                    </a:lnTo>
                    <a:lnTo>
                      <a:pt x="1360211" y="1531938"/>
                    </a:lnTo>
                    <a:lnTo>
                      <a:pt x="1364654" y="1529715"/>
                    </a:lnTo>
                    <a:lnTo>
                      <a:pt x="1369731" y="1527810"/>
                    </a:lnTo>
                    <a:lnTo>
                      <a:pt x="1374809" y="1526540"/>
                    </a:lnTo>
                    <a:lnTo>
                      <a:pt x="1380521" y="1525905"/>
                    </a:lnTo>
                    <a:lnTo>
                      <a:pt x="1385599" y="1525588"/>
                    </a:lnTo>
                    <a:lnTo>
                      <a:pt x="1503652" y="1525588"/>
                    </a:lnTo>
                    <a:lnTo>
                      <a:pt x="1509047" y="1525905"/>
                    </a:lnTo>
                    <a:lnTo>
                      <a:pt x="1514441" y="1526540"/>
                    </a:lnTo>
                    <a:lnTo>
                      <a:pt x="1519836" y="1527810"/>
                    </a:lnTo>
                    <a:lnTo>
                      <a:pt x="1524597" y="1529715"/>
                    </a:lnTo>
                    <a:lnTo>
                      <a:pt x="1529039" y="1531938"/>
                    </a:lnTo>
                    <a:lnTo>
                      <a:pt x="1533800" y="1534795"/>
                    </a:lnTo>
                    <a:lnTo>
                      <a:pt x="1537925" y="1537653"/>
                    </a:lnTo>
                    <a:lnTo>
                      <a:pt x="1541733" y="1541145"/>
                    </a:lnTo>
                    <a:lnTo>
                      <a:pt x="1545224" y="1544955"/>
                    </a:lnTo>
                    <a:lnTo>
                      <a:pt x="1548080" y="1549083"/>
                    </a:lnTo>
                    <a:lnTo>
                      <a:pt x="1550936" y="1553528"/>
                    </a:lnTo>
                    <a:lnTo>
                      <a:pt x="1553475" y="1558290"/>
                    </a:lnTo>
                    <a:lnTo>
                      <a:pt x="1555062" y="1563370"/>
                    </a:lnTo>
                    <a:lnTo>
                      <a:pt x="1556331" y="1568133"/>
                    </a:lnTo>
                    <a:lnTo>
                      <a:pt x="1557283" y="1573848"/>
                    </a:lnTo>
                    <a:lnTo>
                      <a:pt x="1557601" y="1579245"/>
                    </a:lnTo>
                    <a:lnTo>
                      <a:pt x="1557601" y="1632585"/>
                    </a:lnTo>
                    <a:lnTo>
                      <a:pt x="1557283" y="1637665"/>
                    </a:lnTo>
                    <a:lnTo>
                      <a:pt x="1556649" y="1642428"/>
                    </a:lnTo>
                    <a:lnTo>
                      <a:pt x="1555379" y="1647190"/>
                    </a:lnTo>
                    <a:lnTo>
                      <a:pt x="1553792" y="1651953"/>
                    </a:lnTo>
                    <a:lnTo>
                      <a:pt x="1551571" y="1656080"/>
                    </a:lnTo>
                    <a:lnTo>
                      <a:pt x="1549350" y="1660208"/>
                    </a:lnTo>
                    <a:lnTo>
                      <a:pt x="1546811" y="1664018"/>
                    </a:lnTo>
                    <a:lnTo>
                      <a:pt x="1543955" y="1667510"/>
                    </a:lnTo>
                    <a:lnTo>
                      <a:pt x="1540464" y="1671003"/>
                    </a:lnTo>
                    <a:lnTo>
                      <a:pt x="1536973" y="1674178"/>
                    </a:lnTo>
                    <a:lnTo>
                      <a:pt x="1533165" y="1676718"/>
                    </a:lnTo>
                    <a:lnTo>
                      <a:pt x="1528722" y="1679258"/>
                    </a:lnTo>
                    <a:lnTo>
                      <a:pt x="1524597" y="1681163"/>
                    </a:lnTo>
                    <a:lnTo>
                      <a:pt x="1520154" y="1682750"/>
                    </a:lnTo>
                    <a:lnTo>
                      <a:pt x="1515394" y="1684020"/>
                    </a:lnTo>
                    <a:lnTo>
                      <a:pt x="1510633" y="1685290"/>
                    </a:lnTo>
                    <a:lnTo>
                      <a:pt x="1510633" y="2043113"/>
                    </a:lnTo>
                    <a:lnTo>
                      <a:pt x="1515711" y="2040256"/>
                    </a:lnTo>
                    <a:lnTo>
                      <a:pt x="1521106" y="2037398"/>
                    </a:lnTo>
                    <a:lnTo>
                      <a:pt x="1526183" y="2034223"/>
                    </a:lnTo>
                    <a:lnTo>
                      <a:pt x="1531578" y="2030413"/>
                    </a:lnTo>
                    <a:lnTo>
                      <a:pt x="1536338" y="2026921"/>
                    </a:lnTo>
                    <a:lnTo>
                      <a:pt x="1541099" y="2023111"/>
                    </a:lnTo>
                    <a:lnTo>
                      <a:pt x="1546176" y="2018666"/>
                    </a:lnTo>
                    <a:lnTo>
                      <a:pt x="1550619" y="2014538"/>
                    </a:lnTo>
                    <a:lnTo>
                      <a:pt x="1555697" y="2009776"/>
                    </a:lnTo>
                    <a:lnTo>
                      <a:pt x="1560139" y="2004696"/>
                    </a:lnTo>
                    <a:lnTo>
                      <a:pt x="1564265" y="1999933"/>
                    </a:lnTo>
                    <a:lnTo>
                      <a:pt x="1569025" y="1994536"/>
                    </a:lnTo>
                    <a:lnTo>
                      <a:pt x="1573150" y="1989138"/>
                    </a:lnTo>
                    <a:lnTo>
                      <a:pt x="1577593" y="1983106"/>
                    </a:lnTo>
                    <a:lnTo>
                      <a:pt x="1585527" y="1971041"/>
                    </a:lnTo>
                    <a:lnTo>
                      <a:pt x="1593461" y="1958023"/>
                    </a:lnTo>
                    <a:lnTo>
                      <a:pt x="1601077" y="1944053"/>
                    </a:lnTo>
                    <a:lnTo>
                      <a:pt x="1608376" y="1929448"/>
                    </a:lnTo>
                    <a:lnTo>
                      <a:pt x="1615357" y="1913573"/>
                    </a:lnTo>
                    <a:lnTo>
                      <a:pt x="1621704" y="1897381"/>
                    </a:lnTo>
                    <a:lnTo>
                      <a:pt x="1628051" y="1879918"/>
                    </a:lnTo>
                    <a:lnTo>
                      <a:pt x="1634081" y="1861821"/>
                    </a:lnTo>
                    <a:lnTo>
                      <a:pt x="1639476" y="1842771"/>
                    </a:lnTo>
                    <a:lnTo>
                      <a:pt x="1644553" y="1822768"/>
                    </a:lnTo>
                    <a:lnTo>
                      <a:pt x="1649948" y="1802448"/>
                    </a:lnTo>
                    <a:lnTo>
                      <a:pt x="1654391" y="1780858"/>
                    </a:lnTo>
                    <a:lnTo>
                      <a:pt x="1658834" y="1758633"/>
                    </a:lnTo>
                    <a:lnTo>
                      <a:pt x="1662959" y="1735773"/>
                    </a:lnTo>
                    <a:lnTo>
                      <a:pt x="1666450" y="1711960"/>
                    </a:lnTo>
                    <a:lnTo>
                      <a:pt x="1670259" y="1687195"/>
                    </a:lnTo>
                    <a:lnTo>
                      <a:pt x="1673115" y="1662113"/>
                    </a:lnTo>
                    <a:lnTo>
                      <a:pt x="1675971" y="1635760"/>
                    </a:lnTo>
                    <a:lnTo>
                      <a:pt x="1678509" y="1608773"/>
                    </a:lnTo>
                    <a:lnTo>
                      <a:pt x="1681048" y="1581150"/>
                    </a:lnTo>
                    <a:lnTo>
                      <a:pt x="1682952" y="1552575"/>
                    </a:lnTo>
                    <a:lnTo>
                      <a:pt x="1684539" y="1523683"/>
                    </a:lnTo>
                    <a:lnTo>
                      <a:pt x="1685809" y="1493838"/>
                    </a:lnTo>
                    <a:lnTo>
                      <a:pt x="1686761" y="1463040"/>
                    </a:lnTo>
                    <a:lnTo>
                      <a:pt x="1687395" y="1431925"/>
                    </a:lnTo>
                    <a:lnTo>
                      <a:pt x="1727698" y="1434148"/>
                    </a:lnTo>
                    <a:lnTo>
                      <a:pt x="1764193" y="1436688"/>
                    </a:lnTo>
                    <a:lnTo>
                      <a:pt x="1825124" y="1441133"/>
                    </a:lnTo>
                    <a:lnTo>
                      <a:pt x="1865744" y="1444625"/>
                    </a:lnTo>
                    <a:lnTo>
                      <a:pt x="1880342" y="1446213"/>
                    </a:lnTo>
                    <a:lnTo>
                      <a:pt x="1891767" y="1446530"/>
                    </a:lnTo>
                    <a:lnTo>
                      <a:pt x="1902874" y="1447165"/>
                    </a:lnTo>
                    <a:lnTo>
                      <a:pt x="1913981" y="1448435"/>
                    </a:lnTo>
                    <a:lnTo>
                      <a:pt x="1925088" y="1450340"/>
                    </a:lnTo>
                    <a:lnTo>
                      <a:pt x="1935878" y="1453198"/>
                    </a:lnTo>
                    <a:lnTo>
                      <a:pt x="1946350" y="1456055"/>
                    </a:lnTo>
                    <a:lnTo>
                      <a:pt x="1956188" y="1459548"/>
                    </a:lnTo>
                    <a:lnTo>
                      <a:pt x="1966343" y="1463358"/>
                    </a:lnTo>
                    <a:lnTo>
                      <a:pt x="1976181" y="1468120"/>
                    </a:lnTo>
                    <a:lnTo>
                      <a:pt x="1985701" y="1472883"/>
                    </a:lnTo>
                    <a:lnTo>
                      <a:pt x="1995221" y="1478280"/>
                    </a:lnTo>
                    <a:lnTo>
                      <a:pt x="2004107" y="1483995"/>
                    </a:lnTo>
                    <a:lnTo>
                      <a:pt x="2012676" y="1490028"/>
                    </a:lnTo>
                    <a:lnTo>
                      <a:pt x="2021244" y="1496695"/>
                    </a:lnTo>
                    <a:lnTo>
                      <a:pt x="2029178" y="1503680"/>
                    </a:lnTo>
                    <a:lnTo>
                      <a:pt x="2036794" y="1510665"/>
                    </a:lnTo>
                    <a:lnTo>
                      <a:pt x="2044093" y="1518603"/>
                    </a:lnTo>
                    <a:lnTo>
                      <a:pt x="2051392" y="1526858"/>
                    </a:lnTo>
                    <a:lnTo>
                      <a:pt x="2057739" y="1535113"/>
                    </a:lnTo>
                    <a:lnTo>
                      <a:pt x="2064086" y="1543685"/>
                    </a:lnTo>
                    <a:lnTo>
                      <a:pt x="2069481" y="1552575"/>
                    </a:lnTo>
                    <a:lnTo>
                      <a:pt x="2075193" y="1562100"/>
                    </a:lnTo>
                    <a:lnTo>
                      <a:pt x="2079953" y="1571625"/>
                    </a:lnTo>
                    <a:lnTo>
                      <a:pt x="2084079" y="1581468"/>
                    </a:lnTo>
                    <a:lnTo>
                      <a:pt x="2088204" y="1591310"/>
                    </a:lnTo>
                    <a:lnTo>
                      <a:pt x="2091695" y="1601470"/>
                    </a:lnTo>
                    <a:lnTo>
                      <a:pt x="2094551" y="1612265"/>
                    </a:lnTo>
                    <a:lnTo>
                      <a:pt x="2097407" y="1622743"/>
                    </a:lnTo>
                    <a:lnTo>
                      <a:pt x="2099311" y="1633855"/>
                    </a:lnTo>
                    <a:lnTo>
                      <a:pt x="2100581" y="1644968"/>
                    </a:lnTo>
                    <a:lnTo>
                      <a:pt x="2101533" y="1656080"/>
                    </a:lnTo>
                    <a:lnTo>
                      <a:pt x="2101850" y="1667510"/>
                    </a:lnTo>
                    <a:lnTo>
                      <a:pt x="2101850" y="1948181"/>
                    </a:lnTo>
                    <a:lnTo>
                      <a:pt x="2101533" y="1953896"/>
                    </a:lnTo>
                    <a:lnTo>
                      <a:pt x="2100898" y="1959611"/>
                    </a:lnTo>
                    <a:lnTo>
                      <a:pt x="2099629" y="1965008"/>
                    </a:lnTo>
                    <a:lnTo>
                      <a:pt x="2098042" y="1970406"/>
                    </a:lnTo>
                    <a:lnTo>
                      <a:pt x="2096138" y="1975803"/>
                    </a:lnTo>
                    <a:lnTo>
                      <a:pt x="2093282" y="1980883"/>
                    </a:lnTo>
                    <a:lnTo>
                      <a:pt x="2090425" y="1986281"/>
                    </a:lnTo>
                    <a:lnTo>
                      <a:pt x="2086935" y="1991043"/>
                    </a:lnTo>
                    <a:lnTo>
                      <a:pt x="2083127" y="1995806"/>
                    </a:lnTo>
                    <a:lnTo>
                      <a:pt x="2079001" y="2000886"/>
                    </a:lnTo>
                    <a:lnTo>
                      <a:pt x="2074558" y="2005331"/>
                    </a:lnTo>
                    <a:lnTo>
                      <a:pt x="2069163" y="2010093"/>
                    </a:lnTo>
                    <a:lnTo>
                      <a:pt x="2064086" y="2014538"/>
                    </a:lnTo>
                    <a:lnTo>
                      <a:pt x="2058056" y="2018983"/>
                    </a:lnTo>
                    <a:lnTo>
                      <a:pt x="2052027" y="2023428"/>
                    </a:lnTo>
                    <a:lnTo>
                      <a:pt x="2045362" y="2027556"/>
                    </a:lnTo>
                    <a:lnTo>
                      <a:pt x="2038698" y="2031683"/>
                    </a:lnTo>
                    <a:lnTo>
                      <a:pt x="2031399" y="2035811"/>
                    </a:lnTo>
                    <a:lnTo>
                      <a:pt x="2023465" y="2039621"/>
                    </a:lnTo>
                    <a:lnTo>
                      <a:pt x="2015849" y="2043431"/>
                    </a:lnTo>
                    <a:lnTo>
                      <a:pt x="2007598" y="2047558"/>
                    </a:lnTo>
                    <a:lnTo>
                      <a:pt x="1998712" y="2051051"/>
                    </a:lnTo>
                    <a:lnTo>
                      <a:pt x="1989827" y="2054543"/>
                    </a:lnTo>
                    <a:lnTo>
                      <a:pt x="1980941" y="2058353"/>
                    </a:lnTo>
                    <a:lnTo>
                      <a:pt x="1961583" y="2064703"/>
                    </a:lnTo>
                    <a:lnTo>
                      <a:pt x="1941273" y="2071371"/>
                    </a:lnTo>
                    <a:lnTo>
                      <a:pt x="1919693" y="2077086"/>
                    </a:lnTo>
                    <a:lnTo>
                      <a:pt x="1897161" y="2082801"/>
                    </a:lnTo>
                    <a:lnTo>
                      <a:pt x="1873678" y="2087881"/>
                    </a:lnTo>
                    <a:lnTo>
                      <a:pt x="1849559" y="2092961"/>
                    </a:lnTo>
                    <a:lnTo>
                      <a:pt x="1824489" y="2097406"/>
                    </a:lnTo>
                    <a:lnTo>
                      <a:pt x="1798784" y="2101851"/>
                    </a:lnTo>
                    <a:lnTo>
                      <a:pt x="1772127" y="2105661"/>
                    </a:lnTo>
                    <a:lnTo>
                      <a:pt x="1744835" y="2109153"/>
                    </a:lnTo>
                    <a:lnTo>
                      <a:pt x="1717226" y="2112011"/>
                    </a:lnTo>
                    <a:lnTo>
                      <a:pt x="1688982" y="2115186"/>
                    </a:lnTo>
                    <a:lnTo>
                      <a:pt x="1660421" y="2117726"/>
                    </a:lnTo>
                    <a:lnTo>
                      <a:pt x="1631225" y="2119631"/>
                    </a:lnTo>
                    <a:lnTo>
                      <a:pt x="1602029" y="2121536"/>
                    </a:lnTo>
                    <a:lnTo>
                      <a:pt x="1572198" y="2122806"/>
                    </a:lnTo>
                    <a:lnTo>
                      <a:pt x="1542368" y="2124076"/>
                    </a:lnTo>
                    <a:lnTo>
                      <a:pt x="1512220" y="2125028"/>
                    </a:lnTo>
                    <a:lnTo>
                      <a:pt x="1482072" y="2125663"/>
                    </a:lnTo>
                    <a:lnTo>
                      <a:pt x="1452242" y="2125663"/>
                    </a:lnTo>
                    <a:lnTo>
                      <a:pt x="1421776" y="2125663"/>
                    </a:lnTo>
                    <a:lnTo>
                      <a:pt x="1391628" y="2125028"/>
                    </a:lnTo>
                    <a:lnTo>
                      <a:pt x="1361480" y="2124076"/>
                    </a:lnTo>
                    <a:lnTo>
                      <a:pt x="1331015" y="2122806"/>
                    </a:lnTo>
                    <a:lnTo>
                      <a:pt x="1301185" y="2121536"/>
                    </a:lnTo>
                    <a:lnTo>
                      <a:pt x="1271354" y="2119631"/>
                    </a:lnTo>
                    <a:lnTo>
                      <a:pt x="1242158" y="2117726"/>
                    </a:lnTo>
                    <a:lnTo>
                      <a:pt x="1212645" y="2115186"/>
                    </a:lnTo>
                    <a:lnTo>
                      <a:pt x="1184084" y="2112011"/>
                    </a:lnTo>
                    <a:lnTo>
                      <a:pt x="1155522" y="2109153"/>
                    </a:lnTo>
                    <a:lnTo>
                      <a:pt x="1127913" y="2105661"/>
                    </a:lnTo>
                    <a:lnTo>
                      <a:pt x="1100621" y="2101851"/>
                    </a:lnTo>
                    <a:lnTo>
                      <a:pt x="1074282" y="2097406"/>
                    </a:lnTo>
                    <a:lnTo>
                      <a:pt x="1048577" y="2092961"/>
                    </a:lnTo>
                    <a:lnTo>
                      <a:pt x="1023506" y="2087881"/>
                    </a:lnTo>
                    <a:lnTo>
                      <a:pt x="999387" y="2082801"/>
                    </a:lnTo>
                    <a:lnTo>
                      <a:pt x="976538" y="2077086"/>
                    </a:lnTo>
                    <a:lnTo>
                      <a:pt x="954324" y="2071371"/>
                    </a:lnTo>
                    <a:lnTo>
                      <a:pt x="933062" y="2064703"/>
                    </a:lnTo>
                    <a:lnTo>
                      <a:pt x="913069" y="2058353"/>
                    </a:lnTo>
                    <a:lnTo>
                      <a:pt x="903549" y="2054543"/>
                    </a:lnTo>
                    <a:lnTo>
                      <a:pt x="894663" y="2051051"/>
                    </a:lnTo>
                    <a:lnTo>
                      <a:pt x="885777" y="2047558"/>
                    </a:lnTo>
                    <a:lnTo>
                      <a:pt x="876892" y="2043431"/>
                    </a:lnTo>
                    <a:lnTo>
                      <a:pt x="868641" y="2039621"/>
                    </a:lnTo>
                    <a:lnTo>
                      <a:pt x="861024" y="2035811"/>
                    </a:lnTo>
                    <a:lnTo>
                      <a:pt x="853408" y="2031683"/>
                    </a:lnTo>
                    <a:lnTo>
                      <a:pt x="846109" y="2027556"/>
                    </a:lnTo>
                    <a:lnTo>
                      <a:pt x="839445" y="2023428"/>
                    </a:lnTo>
                    <a:lnTo>
                      <a:pt x="833098" y="2018983"/>
                    </a:lnTo>
                    <a:lnTo>
                      <a:pt x="827068" y="2014538"/>
                    </a:lnTo>
                    <a:lnTo>
                      <a:pt x="821356" y="2010093"/>
                    </a:lnTo>
                    <a:lnTo>
                      <a:pt x="816278" y="2005331"/>
                    </a:lnTo>
                    <a:lnTo>
                      <a:pt x="811201" y="2000886"/>
                    </a:lnTo>
                    <a:lnTo>
                      <a:pt x="807075" y="1995806"/>
                    </a:lnTo>
                    <a:lnTo>
                      <a:pt x="803267" y="1991043"/>
                    </a:lnTo>
                    <a:lnTo>
                      <a:pt x="799459" y="1986281"/>
                    </a:lnTo>
                    <a:lnTo>
                      <a:pt x="796285" y="1980883"/>
                    </a:lnTo>
                    <a:lnTo>
                      <a:pt x="793747" y="1975803"/>
                    </a:lnTo>
                    <a:lnTo>
                      <a:pt x="791843" y="1970406"/>
                    </a:lnTo>
                    <a:lnTo>
                      <a:pt x="789621" y="1965008"/>
                    </a:lnTo>
                    <a:lnTo>
                      <a:pt x="788669" y="1959611"/>
                    </a:lnTo>
                    <a:lnTo>
                      <a:pt x="787717" y="1953896"/>
                    </a:lnTo>
                    <a:lnTo>
                      <a:pt x="787400" y="1948181"/>
                    </a:lnTo>
                    <a:lnTo>
                      <a:pt x="787400" y="1667510"/>
                    </a:lnTo>
                    <a:lnTo>
                      <a:pt x="787717" y="1656080"/>
                    </a:lnTo>
                    <a:lnTo>
                      <a:pt x="788669" y="1644968"/>
                    </a:lnTo>
                    <a:lnTo>
                      <a:pt x="789939" y="1633855"/>
                    </a:lnTo>
                    <a:lnTo>
                      <a:pt x="792160" y="1622743"/>
                    </a:lnTo>
                    <a:lnTo>
                      <a:pt x="794699" y="1612265"/>
                    </a:lnTo>
                    <a:lnTo>
                      <a:pt x="797555" y="1601470"/>
                    </a:lnTo>
                    <a:lnTo>
                      <a:pt x="801046" y="1591310"/>
                    </a:lnTo>
                    <a:lnTo>
                      <a:pt x="805171" y="1581468"/>
                    </a:lnTo>
                    <a:lnTo>
                      <a:pt x="809297" y="1571625"/>
                    </a:lnTo>
                    <a:lnTo>
                      <a:pt x="814374" y="1562100"/>
                    </a:lnTo>
                    <a:lnTo>
                      <a:pt x="819769" y="1552575"/>
                    </a:lnTo>
                    <a:lnTo>
                      <a:pt x="825481" y="1543685"/>
                    </a:lnTo>
                    <a:lnTo>
                      <a:pt x="831511" y="1535113"/>
                    </a:lnTo>
                    <a:lnTo>
                      <a:pt x="838175" y="1526858"/>
                    </a:lnTo>
                    <a:lnTo>
                      <a:pt x="845157" y="1518603"/>
                    </a:lnTo>
                    <a:lnTo>
                      <a:pt x="852456" y="1510665"/>
                    </a:lnTo>
                    <a:lnTo>
                      <a:pt x="860389" y="1503680"/>
                    </a:lnTo>
                    <a:lnTo>
                      <a:pt x="868006" y="1496695"/>
                    </a:lnTo>
                    <a:lnTo>
                      <a:pt x="876574" y="1490028"/>
                    </a:lnTo>
                    <a:lnTo>
                      <a:pt x="885460" y="1483995"/>
                    </a:lnTo>
                    <a:lnTo>
                      <a:pt x="894028" y="1478280"/>
                    </a:lnTo>
                    <a:lnTo>
                      <a:pt x="903549" y="1472883"/>
                    </a:lnTo>
                    <a:lnTo>
                      <a:pt x="913069" y="1468120"/>
                    </a:lnTo>
                    <a:lnTo>
                      <a:pt x="922907" y="1463358"/>
                    </a:lnTo>
                    <a:lnTo>
                      <a:pt x="933062" y="1459548"/>
                    </a:lnTo>
                    <a:lnTo>
                      <a:pt x="943217" y="1456055"/>
                    </a:lnTo>
                    <a:lnTo>
                      <a:pt x="954007" y="1453198"/>
                    </a:lnTo>
                    <a:lnTo>
                      <a:pt x="964479" y="1450340"/>
                    </a:lnTo>
                    <a:lnTo>
                      <a:pt x="975586" y="1448435"/>
                    </a:lnTo>
                    <a:lnTo>
                      <a:pt x="986376" y="1447165"/>
                    </a:lnTo>
                    <a:lnTo>
                      <a:pt x="997483" y="1446530"/>
                    </a:lnTo>
                    <a:lnTo>
                      <a:pt x="1008908" y="1446213"/>
                    </a:lnTo>
                    <a:lnTo>
                      <a:pt x="1023823" y="1444625"/>
                    </a:lnTo>
                    <a:lnTo>
                      <a:pt x="1064127" y="1441133"/>
                    </a:lnTo>
                    <a:lnTo>
                      <a:pt x="1125057" y="1436688"/>
                    </a:lnTo>
                    <a:lnTo>
                      <a:pt x="1161869" y="1434148"/>
                    </a:lnTo>
                    <a:lnTo>
                      <a:pt x="1201855" y="1431925"/>
                    </a:lnTo>
                    <a:close/>
                    <a:moveTo>
                      <a:pt x="1234924" y="758736"/>
                    </a:moveTo>
                    <a:lnTo>
                      <a:pt x="1231435" y="759053"/>
                    </a:lnTo>
                    <a:lnTo>
                      <a:pt x="1227945" y="760005"/>
                    </a:lnTo>
                    <a:lnTo>
                      <a:pt x="1224455" y="760957"/>
                    </a:lnTo>
                    <a:lnTo>
                      <a:pt x="1221283" y="762544"/>
                    </a:lnTo>
                    <a:lnTo>
                      <a:pt x="1218110" y="764449"/>
                    </a:lnTo>
                    <a:lnTo>
                      <a:pt x="1214621" y="766670"/>
                    </a:lnTo>
                    <a:lnTo>
                      <a:pt x="1211765" y="769527"/>
                    </a:lnTo>
                    <a:lnTo>
                      <a:pt x="1208593" y="772066"/>
                    </a:lnTo>
                    <a:lnTo>
                      <a:pt x="1202565" y="778097"/>
                    </a:lnTo>
                    <a:lnTo>
                      <a:pt x="1196855" y="785079"/>
                    </a:lnTo>
                    <a:lnTo>
                      <a:pt x="1190827" y="792697"/>
                    </a:lnTo>
                    <a:lnTo>
                      <a:pt x="1179406" y="808884"/>
                    </a:lnTo>
                    <a:lnTo>
                      <a:pt x="1170840" y="820310"/>
                    </a:lnTo>
                    <a:lnTo>
                      <a:pt x="1162909" y="832689"/>
                    </a:lnTo>
                    <a:lnTo>
                      <a:pt x="1154344" y="845384"/>
                    </a:lnTo>
                    <a:lnTo>
                      <a:pt x="1146412" y="858397"/>
                    </a:lnTo>
                    <a:lnTo>
                      <a:pt x="1143874" y="871093"/>
                    </a:lnTo>
                    <a:lnTo>
                      <a:pt x="1141336" y="884106"/>
                    </a:lnTo>
                    <a:lnTo>
                      <a:pt x="1139433" y="897437"/>
                    </a:lnTo>
                    <a:lnTo>
                      <a:pt x="1137847" y="910768"/>
                    </a:lnTo>
                    <a:lnTo>
                      <a:pt x="1135943" y="924098"/>
                    </a:lnTo>
                    <a:lnTo>
                      <a:pt x="1134991" y="937429"/>
                    </a:lnTo>
                    <a:lnTo>
                      <a:pt x="1134674" y="951077"/>
                    </a:lnTo>
                    <a:lnTo>
                      <a:pt x="1134357" y="965042"/>
                    </a:lnTo>
                    <a:lnTo>
                      <a:pt x="1134357" y="974881"/>
                    </a:lnTo>
                    <a:lnTo>
                      <a:pt x="1134991" y="984720"/>
                    </a:lnTo>
                    <a:lnTo>
                      <a:pt x="1135626" y="994560"/>
                    </a:lnTo>
                    <a:lnTo>
                      <a:pt x="1136578" y="1004399"/>
                    </a:lnTo>
                    <a:lnTo>
                      <a:pt x="1137847" y="1013921"/>
                    </a:lnTo>
                    <a:lnTo>
                      <a:pt x="1139433" y="1023760"/>
                    </a:lnTo>
                    <a:lnTo>
                      <a:pt x="1141019" y="1032964"/>
                    </a:lnTo>
                    <a:lnTo>
                      <a:pt x="1142923" y="1042486"/>
                    </a:lnTo>
                    <a:lnTo>
                      <a:pt x="1144826" y="1052008"/>
                    </a:lnTo>
                    <a:lnTo>
                      <a:pt x="1147364" y="1061213"/>
                    </a:lnTo>
                    <a:lnTo>
                      <a:pt x="1150219" y="1070417"/>
                    </a:lnTo>
                    <a:lnTo>
                      <a:pt x="1152757" y="1079304"/>
                    </a:lnTo>
                    <a:lnTo>
                      <a:pt x="1155613" y="1088509"/>
                    </a:lnTo>
                    <a:lnTo>
                      <a:pt x="1158785" y="1097396"/>
                    </a:lnTo>
                    <a:lnTo>
                      <a:pt x="1162592" y="1106283"/>
                    </a:lnTo>
                    <a:lnTo>
                      <a:pt x="1166082" y="1114852"/>
                    </a:lnTo>
                    <a:lnTo>
                      <a:pt x="1169571" y="1123739"/>
                    </a:lnTo>
                    <a:lnTo>
                      <a:pt x="1174013" y="1132309"/>
                    </a:lnTo>
                    <a:lnTo>
                      <a:pt x="1177820" y="1140879"/>
                    </a:lnTo>
                    <a:lnTo>
                      <a:pt x="1181944" y="1148813"/>
                    </a:lnTo>
                    <a:lnTo>
                      <a:pt x="1191144" y="1165318"/>
                    </a:lnTo>
                    <a:lnTo>
                      <a:pt x="1200979" y="1181188"/>
                    </a:lnTo>
                    <a:lnTo>
                      <a:pt x="1211131" y="1196105"/>
                    </a:lnTo>
                    <a:lnTo>
                      <a:pt x="1221917" y="1211340"/>
                    </a:lnTo>
                    <a:lnTo>
                      <a:pt x="1233021" y="1225306"/>
                    </a:lnTo>
                    <a:lnTo>
                      <a:pt x="1244442" y="1238954"/>
                    </a:lnTo>
                    <a:lnTo>
                      <a:pt x="1256497" y="1251967"/>
                    </a:lnTo>
                    <a:lnTo>
                      <a:pt x="1268553" y="1264028"/>
                    </a:lnTo>
                    <a:lnTo>
                      <a:pt x="1280925" y="1275771"/>
                    </a:lnTo>
                    <a:lnTo>
                      <a:pt x="1293615" y="1286880"/>
                    </a:lnTo>
                    <a:lnTo>
                      <a:pt x="1306622" y="1297037"/>
                    </a:lnTo>
                    <a:lnTo>
                      <a:pt x="1319312" y="1306559"/>
                    </a:lnTo>
                    <a:lnTo>
                      <a:pt x="1332319" y="1315446"/>
                    </a:lnTo>
                    <a:lnTo>
                      <a:pt x="1345644" y="1323063"/>
                    </a:lnTo>
                    <a:lnTo>
                      <a:pt x="1358651" y="1330363"/>
                    </a:lnTo>
                    <a:lnTo>
                      <a:pt x="1371341" y="1336711"/>
                    </a:lnTo>
                    <a:lnTo>
                      <a:pt x="1384031" y="1341789"/>
                    </a:lnTo>
                    <a:lnTo>
                      <a:pt x="1390375" y="1344329"/>
                    </a:lnTo>
                    <a:lnTo>
                      <a:pt x="1396720" y="1346233"/>
                    </a:lnTo>
                    <a:lnTo>
                      <a:pt x="1403065" y="1348455"/>
                    </a:lnTo>
                    <a:lnTo>
                      <a:pt x="1409093" y="1350042"/>
                    </a:lnTo>
                    <a:lnTo>
                      <a:pt x="1415121" y="1351311"/>
                    </a:lnTo>
                    <a:lnTo>
                      <a:pt x="1421148" y="1352263"/>
                    </a:lnTo>
                    <a:lnTo>
                      <a:pt x="1427176" y="1353216"/>
                    </a:lnTo>
                    <a:lnTo>
                      <a:pt x="1432887" y="1353850"/>
                    </a:lnTo>
                    <a:lnTo>
                      <a:pt x="1438914" y="1354168"/>
                    </a:lnTo>
                    <a:lnTo>
                      <a:pt x="1444307" y="1354485"/>
                    </a:lnTo>
                    <a:lnTo>
                      <a:pt x="1450018" y="1354168"/>
                    </a:lnTo>
                    <a:lnTo>
                      <a:pt x="1455728" y="1353850"/>
                    </a:lnTo>
                    <a:lnTo>
                      <a:pt x="1461756" y="1353216"/>
                    </a:lnTo>
                    <a:lnTo>
                      <a:pt x="1467467" y="1352263"/>
                    </a:lnTo>
                    <a:lnTo>
                      <a:pt x="1473811" y="1351311"/>
                    </a:lnTo>
                    <a:lnTo>
                      <a:pt x="1479522" y="1350042"/>
                    </a:lnTo>
                    <a:lnTo>
                      <a:pt x="1485867" y="1348455"/>
                    </a:lnTo>
                    <a:lnTo>
                      <a:pt x="1491895" y="1346233"/>
                    </a:lnTo>
                    <a:lnTo>
                      <a:pt x="1498240" y="1344329"/>
                    </a:lnTo>
                    <a:lnTo>
                      <a:pt x="1504584" y="1341789"/>
                    </a:lnTo>
                    <a:lnTo>
                      <a:pt x="1517274" y="1336711"/>
                    </a:lnTo>
                    <a:lnTo>
                      <a:pt x="1530281" y="1330363"/>
                    </a:lnTo>
                    <a:lnTo>
                      <a:pt x="1543289" y="1323063"/>
                    </a:lnTo>
                    <a:lnTo>
                      <a:pt x="1556296" y="1315446"/>
                    </a:lnTo>
                    <a:lnTo>
                      <a:pt x="1569303" y="1306559"/>
                    </a:lnTo>
                    <a:lnTo>
                      <a:pt x="1581993" y="1297037"/>
                    </a:lnTo>
                    <a:lnTo>
                      <a:pt x="1595000" y="1286880"/>
                    </a:lnTo>
                    <a:lnTo>
                      <a:pt x="1607690" y="1275771"/>
                    </a:lnTo>
                    <a:lnTo>
                      <a:pt x="1620062" y="1264028"/>
                    </a:lnTo>
                    <a:lnTo>
                      <a:pt x="1632118" y="1251967"/>
                    </a:lnTo>
                    <a:lnTo>
                      <a:pt x="1644173" y="1238954"/>
                    </a:lnTo>
                    <a:lnTo>
                      <a:pt x="1655594" y="1225306"/>
                    </a:lnTo>
                    <a:lnTo>
                      <a:pt x="1666698" y="1211340"/>
                    </a:lnTo>
                    <a:lnTo>
                      <a:pt x="1677484" y="1196105"/>
                    </a:lnTo>
                    <a:lnTo>
                      <a:pt x="1687636" y="1181188"/>
                    </a:lnTo>
                    <a:lnTo>
                      <a:pt x="1697471" y="1165318"/>
                    </a:lnTo>
                    <a:lnTo>
                      <a:pt x="1706671" y="1148813"/>
                    </a:lnTo>
                    <a:lnTo>
                      <a:pt x="1710795" y="1140879"/>
                    </a:lnTo>
                    <a:lnTo>
                      <a:pt x="1714919" y="1132309"/>
                    </a:lnTo>
                    <a:lnTo>
                      <a:pt x="1719043" y="1123739"/>
                    </a:lnTo>
                    <a:lnTo>
                      <a:pt x="1722533" y="1114852"/>
                    </a:lnTo>
                    <a:lnTo>
                      <a:pt x="1726340" y="1106283"/>
                    </a:lnTo>
                    <a:lnTo>
                      <a:pt x="1729830" y="1097396"/>
                    </a:lnTo>
                    <a:lnTo>
                      <a:pt x="1733002" y="1088509"/>
                    </a:lnTo>
                    <a:lnTo>
                      <a:pt x="1735857" y="1079304"/>
                    </a:lnTo>
                    <a:lnTo>
                      <a:pt x="1738713" y="1070417"/>
                    </a:lnTo>
                    <a:lnTo>
                      <a:pt x="1741251" y="1061213"/>
                    </a:lnTo>
                    <a:lnTo>
                      <a:pt x="1743789" y="1052008"/>
                    </a:lnTo>
                    <a:lnTo>
                      <a:pt x="1745692" y="1042486"/>
                    </a:lnTo>
                    <a:lnTo>
                      <a:pt x="1747596" y="1032964"/>
                    </a:lnTo>
                    <a:lnTo>
                      <a:pt x="1749499" y="1023760"/>
                    </a:lnTo>
                    <a:lnTo>
                      <a:pt x="1751085" y="1013921"/>
                    </a:lnTo>
                    <a:lnTo>
                      <a:pt x="1752037" y="1004399"/>
                    </a:lnTo>
                    <a:lnTo>
                      <a:pt x="1752989" y="994560"/>
                    </a:lnTo>
                    <a:lnTo>
                      <a:pt x="1753623" y="984720"/>
                    </a:lnTo>
                    <a:lnTo>
                      <a:pt x="1754258" y="974881"/>
                    </a:lnTo>
                    <a:lnTo>
                      <a:pt x="1754258" y="965042"/>
                    </a:lnTo>
                    <a:lnTo>
                      <a:pt x="1753941" y="952981"/>
                    </a:lnTo>
                    <a:lnTo>
                      <a:pt x="1753306" y="941237"/>
                    </a:lnTo>
                    <a:lnTo>
                      <a:pt x="1738078" y="940603"/>
                    </a:lnTo>
                    <a:lnTo>
                      <a:pt x="1722216" y="939968"/>
                    </a:lnTo>
                    <a:lnTo>
                      <a:pt x="1706036" y="938698"/>
                    </a:lnTo>
                    <a:lnTo>
                      <a:pt x="1689539" y="937429"/>
                    </a:lnTo>
                    <a:lnTo>
                      <a:pt x="1673360" y="936159"/>
                    </a:lnTo>
                    <a:lnTo>
                      <a:pt x="1656228" y="934255"/>
                    </a:lnTo>
                    <a:lnTo>
                      <a:pt x="1639732" y="932350"/>
                    </a:lnTo>
                    <a:lnTo>
                      <a:pt x="1622917" y="929811"/>
                    </a:lnTo>
                    <a:lnTo>
                      <a:pt x="1605786" y="927272"/>
                    </a:lnTo>
                    <a:lnTo>
                      <a:pt x="1588972" y="924733"/>
                    </a:lnTo>
                    <a:lnTo>
                      <a:pt x="1571841" y="921876"/>
                    </a:lnTo>
                    <a:lnTo>
                      <a:pt x="1555027" y="918385"/>
                    </a:lnTo>
                    <a:lnTo>
                      <a:pt x="1538213" y="915211"/>
                    </a:lnTo>
                    <a:lnTo>
                      <a:pt x="1521716" y="911720"/>
                    </a:lnTo>
                    <a:lnTo>
                      <a:pt x="1505219" y="907911"/>
                    </a:lnTo>
                    <a:lnTo>
                      <a:pt x="1489357" y="903785"/>
                    </a:lnTo>
                    <a:lnTo>
                      <a:pt x="1473494" y="899659"/>
                    </a:lnTo>
                    <a:lnTo>
                      <a:pt x="1457949" y="894898"/>
                    </a:lnTo>
                    <a:lnTo>
                      <a:pt x="1443038" y="890137"/>
                    </a:lnTo>
                    <a:lnTo>
                      <a:pt x="1428445" y="885376"/>
                    </a:lnTo>
                    <a:lnTo>
                      <a:pt x="1413852" y="879980"/>
                    </a:lnTo>
                    <a:lnTo>
                      <a:pt x="1400210" y="874902"/>
                    </a:lnTo>
                    <a:lnTo>
                      <a:pt x="1387203" y="868871"/>
                    </a:lnTo>
                    <a:lnTo>
                      <a:pt x="1374830" y="863476"/>
                    </a:lnTo>
                    <a:lnTo>
                      <a:pt x="1363092" y="857128"/>
                    </a:lnTo>
                    <a:lnTo>
                      <a:pt x="1351671" y="851097"/>
                    </a:lnTo>
                    <a:lnTo>
                      <a:pt x="1341202" y="844432"/>
                    </a:lnTo>
                    <a:lnTo>
                      <a:pt x="1331367" y="837449"/>
                    </a:lnTo>
                    <a:lnTo>
                      <a:pt x="1322802" y="830784"/>
                    </a:lnTo>
                    <a:lnTo>
                      <a:pt x="1314871" y="823484"/>
                    </a:lnTo>
                    <a:lnTo>
                      <a:pt x="1311064" y="819993"/>
                    </a:lnTo>
                    <a:lnTo>
                      <a:pt x="1307574" y="816501"/>
                    </a:lnTo>
                    <a:lnTo>
                      <a:pt x="1304401" y="812375"/>
                    </a:lnTo>
                    <a:lnTo>
                      <a:pt x="1301546" y="808884"/>
                    </a:lnTo>
                    <a:lnTo>
                      <a:pt x="1295519" y="800949"/>
                    </a:lnTo>
                    <a:lnTo>
                      <a:pt x="1289808" y="793966"/>
                    </a:lnTo>
                    <a:lnTo>
                      <a:pt x="1284098" y="787618"/>
                    </a:lnTo>
                    <a:lnTo>
                      <a:pt x="1279022" y="782223"/>
                    </a:lnTo>
                    <a:lnTo>
                      <a:pt x="1273628" y="777144"/>
                    </a:lnTo>
                    <a:lnTo>
                      <a:pt x="1268870" y="772701"/>
                    </a:lnTo>
                    <a:lnTo>
                      <a:pt x="1264111" y="769210"/>
                    </a:lnTo>
                    <a:lnTo>
                      <a:pt x="1259352" y="766036"/>
                    </a:lnTo>
                    <a:lnTo>
                      <a:pt x="1255228" y="763496"/>
                    </a:lnTo>
                    <a:lnTo>
                      <a:pt x="1250787" y="761592"/>
                    </a:lnTo>
                    <a:lnTo>
                      <a:pt x="1246662" y="760005"/>
                    </a:lnTo>
                    <a:lnTo>
                      <a:pt x="1242856" y="759053"/>
                    </a:lnTo>
                    <a:lnTo>
                      <a:pt x="1238731" y="758736"/>
                    </a:lnTo>
                    <a:lnTo>
                      <a:pt x="1234924" y="758736"/>
                    </a:lnTo>
                    <a:close/>
                    <a:moveTo>
                      <a:pt x="1434156" y="487363"/>
                    </a:moveTo>
                    <a:lnTo>
                      <a:pt x="1444307" y="487363"/>
                    </a:lnTo>
                    <a:lnTo>
                      <a:pt x="1454459" y="487363"/>
                    </a:lnTo>
                    <a:lnTo>
                      <a:pt x="1464929" y="487998"/>
                    </a:lnTo>
                    <a:lnTo>
                      <a:pt x="1475080" y="488633"/>
                    </a:lnTo>
                    <a:lnTo>
                      <a:pt x="1485232" y="489585"/>
                    </a:lnTo>
                    <a:lnTo>
                      <a:pt x="1495067" y="491172"/>
                    </a:lnTo>
                    <a:lnTo>
                      <a:pt x="1504902" y="493076"/>
                    </a:lnTo>
                    <a:lnTo>
                      <a:pt x="1514736" y="494981"/>
                    </a:lnTo>
                    <a:lnTo>
                      <a:pt x="1524571" y="497202"/>
                    </a:lnTo>
                    <a:lnTo>
                      <a:pt x="1534406" y="499424"/>
                    </a:lnTo>
                    <a:lnTo>
                      <a:pt x="1543923" y="502598"/>
                    </a:lnTo>
                    <a:lnTo>
                      <a:pt x="1553441" y="505455"/>
                    </a:lnTo>
                    <a:lnTo>
                      <a:pt x="1562641" y="508946"/>
                    </a:lnTo>
                    <a:lnTo>
                      <a:pt x="1571841" y="512437"/>
                    </a:lnTo>
                    <a:lnTo>
                      <a:pt x="1581358" y="516564"/>
                    </a:lnTo>
                    <a:lnTo>
                      <a:pt x="1590241" y="520372"/>
                    </a:lnTo>
                    <a:lnTo>
                      <a:pt x="1599441" y="524816"/>
                    </a:lnTo>
                    <a:lnTo>
                      <a:pt x="1608007" y="529577"/>
                    </a:lnTo>
                    <a:lnTo>
                      <a:pt x="1616890" y="534338"/>
                    </a:lnTo>
                    <a:lnTo>
                      <a:pt x="1625773" y="539733"/>
                    </a:lnTo>
                    <a:lnTo>
                      <a:pt x="1634338" y="545129"/>
                    </a:lnTo>
                    <a:lnTo>
                      <a:pt x="1642587" y="550842"/>
                    </a:lnTo>
                    <a:lnTo>
                      <a:pt x="1650835" y="556555"/>
                    </a:lnTo>
                    <a:lnTo>
                      <a:pt x="1659084" y="562903"/>
                    </a:lnTo>
                    <a:lnTo>
                      <a:pt x="1667015" y="568934"/>
                    </a:lnTo>
                    <a:lnTo>
                      <a:pt x="1674946" y="575599"/>
                    </a:lnTo>
                    <a:lnTo>
                      <a:pt x="1682560" y="582264"/>
                    </a:lnTo>
                    <a:lnTo>
                      <a:pt x="1690174" y="589247"/>
                    </a:lnTo>
                    <a:lnTo>
                      <a:pt x="1697788" y="596547"/>
                    </a:lnTo>
                    <a:lnTo>
                      <a:pt x="1705084" y="603847"/>
                    </a:lnTo>
                    <a:lnTo>
                      <a:pt x="1712064" y="611465"/>
                    </a:lnTo>
                    <a:lnTo>
                      <a:pt x="1719043" y="619399"/>
                    </a:lnTo>
                    <a:lnTo>
                      <a:pt x="1726023" y="627334"/>
                    </a:lnTo>
                    <a:lnTo>
                      <a:pt x="1732685" y="635586"/>
                    </a:lnTo>
                    <a:lnTo>
                      <a:pt x="1739347" y="644156"/>
                    </a:lnTo>
                    <a:lnTo>
                      <a:pt x="1745375" y="652408"/>
                    </a:lnTo>
                    <a:lnTo>
                      <a:pt x="1751720" y="661295"/>
                    </a:lnTo>
                    <a:lnTo>
                      <a:pt x="1757747" y="670183"/>
                    </a:lnTo>
                    <a:lnTo>
                      <a:pt x="1763775" y="679387"/>
                    </a:lnTo>
                    <a:lnTo>
                      <a:pt x="1769168" y="688909"/>
                    </a:lnTo>
                    <a:lnTo>
                      <a:pt x="1774879" y="698113"/>
                    </a:lnTo>
                    <a:lnTo>
                      <a:pt x="1779955" y="707635"/>
                    </a:lnTo>
                    <a:lnTo>
                      <a:pt x="1785031" y="717474"/>
                    </a:lnTo>
                    <a:lnTo>
                      <a:pt x="1789789" y="727631"/>
                    </a:lnTo>
                    <a:lnTo>
                      <a:pt x="1794548" y="737470"/>
                    </a:lnTo>
                    <a:lnTo>
                      <a:pt x="1799307" y="747944"/>
                    </a:lnTo>
                    <a:lnTo>
                      <a:pt x="1803431" y="758418"/>
                    </a:lnTo>
                    <a:lnTo>
                      <a:pt x="1807555" y="768892"/>
                    </a:lnTo>
                    <a:lnTo>
                      <a:pt x="1811362" y="779049"/>
                    </a:lnTo>
                    <a:lnTo>
                      <a:pt x="1815169" y="789840"/>
                    </a:lnTo>
                    <a:lnTo>
                      <a:pt x="1818659" y="800949"/>
                    </a:lnTo>
                    <a:lnTo>
                      <a:pt x="1821831" y="812058"/>
                    </a:lnTo>
                    <a:lnTo>
                      <a:pt x="1825004" y="823167"/>
                    </a:lnTo>
                    <a:lnTo>
                      <a:pt x="1827542" y="834275"/>
                    </a:lnTo>
                    <a:lnTo>
                      <a:pt x="1830397" y="845702"/>
                    </a:lnTo>
                    <a:lnTo>
                      <a:pt x="1832618" y="857445"/>
                    </a:lnTo>
                    <a:lnTo>
                      <a:pt x="1834839" y="868871"/>
                    </a:lnTo>
                    <a:lnTo>
                      <a:pt x="1836425" y="880615"/>
                    </a:lnTo>
                    <a:lnTo>
                      <a:pt x="1838011" y="892359"/>
                    </a:lnTo>
                    <a:lnTo>
                      <a:pt x="1839597" y="904420"/>
                    </a:lnTo>
                    <a:lnTo>
                      <a:pt x="1840549" y="916163"/>
                    </a:lnTo>
                    <a:lnTo>
                      <a:pt x="1841818" y="928224"/>
                    </a:lnTo>
                    <a:lnTo>
                      <a:pt x="1842453" y="940603"/>
                    </a:lnTo>
                    <a:lnTo>
                      <a:pt x="1842770" y="952664"/>
                    </a:lnTo>
                    <a:lnTo>
                      <a:pt x="1843087" y="965042"/>
                    </a:lnTo>
                    <a:lnTo>
                      <a:pt x="1842770" y="978055"/>
                    </a:lnTo>
                    <a:lnTo>
                      <a:pt x="1842135" y="990751"/>
                    </a:lnTo>
                    <a:lnTo>
                      <a:pt x="1841501" y="1003129"/>
                    </a:lnTo>
                    <a:lnTo>
                      <a:pt x="1839915" y="1015508"/>
                    </a:lnTo>
                    <a:lnTo>
                      <a:pt x="1838328" y="1027886"/>
                    </a:lnTo>
                    <a:lnTo>
                      <a:pt x="1836742" y="1039947"/>
                    </a:lnTo>
                    <a:lnTo>
                      <a:pt x="1834521" y="1052008"/>
                    </a:lnTo>
                    <a:lnTo>
                      <a:pt x="1832301" y="1064069"/>
                    </a:lnTo>
                    <a:lnTo>
                      <a:pt x="1829128" y="1075813"/>
                    </a:lnTo>
                    <a:lnTo>
                      <a:pt x="1826273" y="1087556"/>
                    </a:lnTo>
                    <a:lnTo>
                      <a:pt x="1823100" y="1098983"/>
                    </a:lnTo>
                    <a:lnTo>
                      <a:pt x="1819611" y="1110409"/>
                    </a:lnTo>
                    <a:lnTo>
                      <a:pt x="1815487" y="1121835"/>
                    </a:lnTo>
                    <a:lnTo>
                      <a:pt x="1811679" y="1132944"/>
                    </a:lnTo>
                    <a:lnTo>
                      <a:pt x="1807238" y="1144053"/>
                    </a:lnTo>
                    <a:lnTo>
                      <a:pt x="1802479" y="1154844"/>
                    </a:lnTo>
                    <a:lnTo>
                      <a:pt x="1797721" y="1165635"/>
                    </a:lnTo>
                    <a:lnTo>
                      <a:pt x="1792645" y="1176109"/>
                    </a:lnTo>
                    <a:lnTo>
                      <a:pt x="1787569" y="1186583"/>
                    </a:lnTo>
                    <a:lnTo>
                      <a:pt x="1781858" y="1196740"/>
                    </a:lnTo>
                    <a:lnTo>
                      <a:pt x="1776465" y="1206897"/>
                    </a:lnTo>
                    <a:lnTo>
                      <a:pt x="1770120" y="1216736"/>
                    </a:lnTo>
                    <a:lnTo>
                      <a:pt x="1764410" y="1226575"/>
                    </a:lnTo>
                    <a:lnTo>
                      <a:pt x="1758065" y="1236097"/>
                    </a:lnTo>
                    <a:lnTo>
                      <a:pt x="1751720" y="1245619"/>
                    </a:lnTo>
                    <a:lnTo>
                      <a:pt x="1745058" y="1254823"/>
                    </a:lnTo>
                    <a:lnTo>
                      <a:pt x="1738395" y="1263710"/>
                    </a:lnTo>
                    <a:lnTo>
                      <a:pt x="1731416" y="1272597"/>
                    </a:lnTo>
                    <a:lnTo>
                      <a:pt x="1724119" y="1281484"/>
                    </a:lnTo>
                    <a:lnTo>
                      <a:pt x="1717140" y="1290054"/>
                    </a:lnTo>
                    <a:lnTo>
                      <a:pt x="1709843" y="1298306"/>
                    </a:lnTo>
                    <a:lnTo>
                      <a:pt x="1702229" y="1306241"/>
                    </a:lnTo>
                    <a:lnTo>
                      <a:pt x="1694933" y="1314493"/>
                    </a:lnTo>
                    <a:lnTo>
                      <a:pt x="1687001" y="1321793"/>
                    </a:lnTo>
                    <a:lnTo>
                      <a:pt x="1679070" y="1329411"/>
                    </a:lnTo>
                    <a:lnTo>
                      <a:pt x="1671456" y="1336711"/>
                    </a:lnTo>
                    <a:lnTo>
                      <a:pt x="1663525" y="1343694"/>
                    </a:lnTo>
                    <a:lnTo>
                      <a:pt x="1655277" y="1350676"/>
                    </a:lnTo>
                    <a:lnTo>
                      <a:pt x="1647663" y="1357024"/>
                    </a:lnTo>
                    <a:lnTo>
                      <a:pt x="1639414" y="1363690"/>
                    </a:lnTo>
                    <a:lnTo>
                      <a:pt x="1630849" y="1369720"/>
                    </a:lnTo>
                    <a:lnTo>
                      <a:pt x="1622917" y="1375751"/>
                    </a:lnTo>
                    <a:lnTo>
                      <a:pt x="1614669" y="1381464"/>
                    </a:lnTo>
                    <a:lnTo>
                      <a:pt x="1606103" y="1387177"/>
                    </a:lnTo>
                    <a:lnTo>
                      <a:pt x="1597855" y="1392255"/>
                    </a:lnTo>
                    <a:lnTo>
                      <a:pt x="1589607" y="1397333"/>
                    </a:lnTo>
                    <a:lnTo>
                      <a:pt x="1581041" y="1402094"/>
                    </a:lnTo>
                    <a:lnTo>
                      <a:pt x="1572792" y="1406855"/>
                    </a:lnTo>
                    <a:lnTo>
                      <a:pt x="1564544" y="1410981"/>
                    </a:lnTo>
                    <a:lnTo>
                      <a:pt x="1555979" y="1414790"/>
                    </a:lnTo>
                    <a:lnTo>
                      <a:pt x="1547730" y="1418916"/>
                    </a:lnTo>
                    <a:lnTo>
                      <a:pt x="1539164" y="1422408"/>
                    </a:lnTo>
                    <a:lnTo>
                      <a:pt x="1531233" y="1425582"/>
                    </a:lnTo>
                    <a:lnTo>
                      <a:pt x="1522668" y="1428438"/>
                    </a:lnTo>
                    <a:lnTo>
                      <a:pt x="1514419" y="1431295"/>
                    </a:lnTo>
                    <a:lnTo>
                      <a:pt x="1506171" y="1433516"/>
                    </a:lnTo>
                    <a:lnTo>
                      <a:pt x="1498557" y="1435738"/>
                    </a:lnTo>
                    <a:lnTo>
                      <a:pt x="1490308" y="1437643"/>
                    </a:lnTo>
                    <a:lnTo>
                      <a:pt x="1482377" y="1439229"/>
                    </a:lnTo>
                    <a:lnTo>
                      <a:pt x="1474763" y="1440816"/>
                    </a:lnTo>
                    <a:lnTo>
                      <a:pt x="1466832" y="1441769"/>
                    </a:lnTo>
                    <a:lnTo>
                      <a:pt x="1459218" y="1442403"/>
                    </a:lnTo>
                    <a:lnTo>
                      <a:pt x="1451921" y="1443038"/>
                    </a:lnTo>
                    <a:lnTo>
                      <a:pt x="1444307" y="1443038"/>
                    </a:lnTo>
                    <a:lnTo>
                      <a:pt x="1436694" y="1443038"/>
                    </a:lnTo>
                    <a:lnTo>
                      <a:pt x="1429397" y="1442403"/>
                    </a:lnTo>
                    <a:lnTo>
                      <a:pt x="1421783" y="1441769"/>
                    </a:lnTo>
                    <a:lnTo>
                      <a:pt x="1413852" y="1440816"/>
                    </a:lnTo>
                    <a:lnTo>
                      <a:pt x="1406238" y="1439229"/>
                    </a:lnTo>
                    <a:lnTo>
                      <a:pt x="1398307" y="1437643"/>
                    </a:lnTo>
                    <a:lnTo>
                      <a:pt x="1390058" y="1435738"/>
                    </a:lnTo>
                    <a:lnTo>
                      <a:pt x="1382444" y="1433516"/>
                    </a:lnTo>
                    <a:lnTo>
                      <a:pt x="1374196" y="1431295"/>
                    </a:lnTo>
                    <a:lnTo>
                      <a:pt x="1365630" y="1428438"/>
                    </a:lnTo>
                    <a:lnTo>
                      <a:pt x="1357699" y="1425582"/>
                    </a:lnTo>
                    <a:lnTo>
                      <a:pt x="1349451" y="1422408"/>
                    </a:lnTo>
                    <a:lnTo>
                      <a:pt x="1340885" y="1418916"/>
                    </a:lnTo>
                    <a:lnTo>
                      <a:pt x="1332636" y="1414790"/>
                    </a:lnTo>
                    <a:lnTo>
                      <a:pt x="1324388" y="1410981"/>
                    </a:lnTo>
                    <a:lnTo>
                      <a:pt x="1315822" y="1406855"/>
                    </a:lnTo>
                    <a:lnTo>
                      <a:pt x="1307574" y="1402094"/>
                    </a:lnTo>
                    <a:lnTo>
                      <a:pt x="1299326" y="1397333"/>
                    </a:lnTo>
                    <a:lnTo>
                      <a:pt x="1290760" y="1392255"/>
                    </a:lnTo>
                    <a:lnTo>
                      <a:pt x="1282511" y="1387177"/>
                    </a:lnTo>
                    <a:lnTo>
                      <a:pt x="1273946" y="1381464"/>
                    </a:lnTo>
                    <a:lnTo>
                      <a:pt x="1266015" y="1375751"/>
                    </a:lnTo>
                    <a:lnTo>
                      <a:pt x="1257449" y="1369720"/>
                    </a:lnTo>
                    <a:lnTo>
                      <a:pt x="1249200" y="1363690"/>
                    </a:lnTo>
                    <a:lnTo>
                      <a:pt x="1241269" y="1357024"/>
                    </a:lnTo>
                    <a:lnTo>
                      <a:pt x="1233338" y="1350676"/>
                    </a:lnTo>
                    <a:lnTo>
                      <a:pt x="1225090" y="1343694"/>
                    </a:lnTo>
                    <a:lnTo>
                      <a:pt x="1217158" y="1336711"/>
                    </a:lnTo>
                    <a:lnTo>
                      <a:pt x="1209227" y="1329411"/>
                    </a:lnTo>
                    <a:lnTo>
                      <a:pt x="1201613" y="1321793"/>
                    </a:lnTo>
                    <a:lnTo>
                      <a:pt x="1193682" y="1314493"/>
                    </a:lnTo>
                    <a:lnTo>
                      <a:pt x="1186386" y="1306241"/>
                    </a:lnTo>
                    <a:lnTo>
                      <a:pt x="1178772" y="1298306"/>
                    </a:lnTo>
                    <a:lnTo>
                      <a:pt x="1171792" y="1290054"/>
                    </a:lnTo>
                    <a:lnTo>
                      <a:pt x="1164495" y="1281484"/>
                    </a:lnTo>
                    <a:lnTo>
                      <a:pt x="1157199" y="1272597"/>
                    </a:lnTo>
                    <a:lnTo>
                      <a:pt x="1150537" y="1263710"/>
                    </a:lnTo>
                    <a:lnTo>
                      <a:pt x="1143557" y="1254823"/>
                    </a:lnTo>
                    <a:lnTo>
                      <a:pt x="1137212" y="1245619"/>
                    </a:lnTo>
                    <a:lnTo>
                      <a:pt x="1130550" y="1236097"/>
                    </a:lnTo>
                    <a:lnTo>
                      <a:pt x="1124205" y="1226575"/>
                    </a:lnTo>
                    <a:lnTo>
                      <a:pt x="1118177" y="1216736"/>
                    </a:lnTo>
                    <a:lnTo>
                      <a:pt x="1112150" y="1206897"/>
                    </a:lnTo>
                    <a:lnTo>
                      <a:pt x="1106756" y="1196740"/>
                    </a:lnTo>
                    <a:lnTo>
                      <a:pt x="1101046" y="1186583"/>
                    </a:lnTo>
                    <a:lnTo>
                      <a:pt x="1095970" y="1176109"/>
                    </a:lnTo>
                    <a:lnTo>
                      <a:pt x="1091211" y="1165635"/>
                    </a:lnTo>
                    <a:lnTo>
                      <a:pt x="1086135" y="1154844"/>
                    </a:lnTo>
                    <a:lnTo>
                      <a:pt x="1081694" y="1144053"/>
                    </a:lnTo>
                    <a:lnTo>
                      <a:pt x="1076935" y="1132944"/>
                    </a:lnTo>
                    <a:lnTo>
                      <a:pt x="1073128" y="1121835"/>
                    </a:lnTo>
                    <a:lnTo>
                      <a:pt x="1069321" y="1110409"/>
                    </a:lnTo>
                    <a:lnTo>
                      <a:pt x="1065514" y="1098983"/>
                    </a:lnTo>
                    <a:lnTo>
                      <a:pt x="1062342" y="1087556"/>
                    </a:lnTo>
                    <a:lnTo>
                      <a:pt x="1059487" y="1075813"/>
                    </a:lnTo>
                    <a:lnTo>
                      <a:pt x="1056631" y="1064069"/>
                    </a:lnTo>
                    <a:lnTo>
                      <a:pt x="1054093" y="1052008"/>
                    </a:lnTo>
                    <a:lnTo>
                      <a:pt x="1051873" y="1039947"/>
                    </a:lnTo>
                    <a:lnTo>
                      <a:pt x="1050286" y="1027886"/>
                    </a:lnTo>
                    <a:lnTo>
                      <a:pt x="1048700" y="1015508"/>
                    </a:lnTo>
                    <a:lnTo>
                      <a:pt x="1047431" y="1003129"/>
                    </a:lnTo>
                    <a:lnTo>
                      <a:pt x="1046797" y="990751"/>
                    </a:lnTo>
                    <a:lnTo>
                      <a:pt x="1046162" y="978055"/>
                    </a:lnTo>
                    <a:lnTo>
                      <a:pt x="1046162" y="965042"/>
                    </a:lnTo>
                    <a:lnTo>
                      <a:pt x="1046162" y="952664"/>
                    </a:lnTo>
                    <a:lnTo>
                      <a:pt x="1046479" y="940603"/>
                    </a:lnTo>
                    <a:lnTo>
                      <a:pt x="1047114" y="928224"/>
                    </a:lnTo>
                    <a:lnTo>
                      <a:pt x="1048066" y="916163"/>
                    </a:lnTo>
                    <a:lnTo>
                      <a:pt x="1049017" y="904420"/>
                    </a:lnTo>
                    <a:lnTo>
                      <a:pt x="1050604" y="892359"/>
                    </a:lnTo>
                    <a:lnTo>
                      <a:pt x="1052190" y="880615"/>
                    </a:lnTo>
                    <a:lnTo>
                      <a:pt x="1053776" y="868871"/>
                    </a:lnTo>
                    <a:lnTo>
                      <a:pt x="1056314" y="857445"/>
                    </a:lnTo>
                    <a:lnTo>
                      <a:pt x="1058535" y="845702"/>
                    </a:lnTo>
                    <a:lnTo>
                      <a:pt x="1061073" y="834275"/>
                    </a:lnTo>
                    <a:lnTo>
                      <a:pt x="1063928" y="823167"/>
                    </a:lnTo>
                    <a:lnTo>
                      <a:pt x="1066783" y="812058"/>
                    </a:lnTo>
                    <a:lnTo>
                      <a:pt x="1070273" y="800949"/>
                    </a:lnTo>
                    <a:lnTo>
                      <a:pt x="1073446" y="789840"/>
                    </a:lnTo>
                    <a:lnTo>
                      <a:pt x="1077252" y="779049"/>
                    </a:lnTo>
                    <a:lnTo>
                      <a:pt x="1081377" y="768892"/>
                    </a:lnTo>
                    <a:lnTo>
                      <a:pt x="1085184" y="758418"/>
                    </a:lnTo>
                    <a:lnTo>
                      <a:pt x="1089308" y="747944"/>
                    </a:lnTo>
                    <a:lnTo>
                      <a:pt x="1094067" y="737470"/>
                    </a:lnTo>
                    <a:lnTo>
                      <a:pt x="1098825" y="727631"/>
                    </a:lnTo>
                    <a:lnTo>
                      <a:pt x="1103901" y="717474"/>
                    </a:lnTo>
                    <a:lnTo>
                      <a:pt x="1108660" y="707635"/>
                    </a:lnTo>
                    <a:lnTo>
                      <a:pt x="1114053" y="698113"/>
                    </a:lnTo>
                    <a:lnTo>
                      <a:pt x="1119446" y="688909"/>
                    </a:lnTo>
                    <a:lnTo>
                      <a:pt x="1124840" y="679387"/>
                    </a:lnTo>
                    <a:lnTo>
                      <a:pt x="1130867" y="670183"/>
                    </a:lnTo>
                    <a:lnTo>
                      <a:pt x="1137212" y="661295"/>
                    </a:lnTo>
                    <a:lnTo>
                      <a:pt x="1143240" y="652408"/>
                    </a:lnTo>
                    <a:lnTo>
                      <a:pt x="1149585" y="644156"/>
                    </a:lnTo>
                    <a:lnTo>
                      <a:pt x="1155930" y="635586"/>
                    </a:lnTo>
                    <a:lnTo>
                      <a:pt x="1162909" y="627334"/>
                    </a:lnTo>
                    <a:lnTo>
                      <a:pt x="1169571" y="619399"/>
                    </a:lnTo>
                    <a:lnTo>
                      <a:pt x="1176551" y="611465"/>
                    </a:lnTo>
                    <a:lnTo>
                      <a:pt x="1183848" y="603847"/>
                    </a:lnTo>
                    <a:lnTo>
                      <a:pt x="1190827" y="596547"/>
                    </a:lnTo>
                    <a:lnTo>
                      <a:pt x="1198441" y="589247"/>
                    </a:lnTo>
                    <a:lnTo>
                      <a:pt x="1206372" y="582264"/>
                    </a:lnTo>
                    <a:lnTo>
                      <a:pt x="1213669" y="575599"/>
                    </a:lnTo>
                    <a:lnTo>
                      <a:pt x="1221917" y="568934"/>
                    </a:lnTo>
                    <a:lnTo>
                      <a:pt x="1229848" y="562903"/>
                    </a:lnTo>
                    <a:lnTo>
                      <a:pt x="1237780" y="556555"/>
                    </a:lnTo>
                    <a:lnTo>
                      <a:pt x="1246028" y="550842"/>
                    </a:lnTo>
                    <a:lnTo>
                      <a:pt x="1254594" y="545129"/>
                    </a:lnTo>
                    <a:lnTo>
                      <a:pt x="1262842" y="539733"/>
                    </a:lnTo>
                    <a:lnTo>
                      <a:pt x="1271725" y="534338"/>
                    </a:lnTo>
                    <a:lnTo>
                      <a:pt x="1280608" y="529577"/>
                    </a:lnTo>
                    <a:lnTo>
                      <a:pt x="1289491" y="524816"/>
                    </a:lnTo>
                    <a:lnTo>
                      <a:pt x="1298374" y="520372"/>
                    </a:lnTo>
                    <a:lnTo>
                      <a:pt x="1307257" y="516564"/>
                    </a:lnTo>
                    <a:lnTo>
                      <a:pt x="1316774" y="512437"/>
                    </a:lnTo>
                    <a:lnTo>
                      <a:pt x="1325974" y="508946"/>
                    </a:lnTo>
                    <a:lnTo>
                      <a:pt x="1335492" y="505455"/>
                    </a:lnTo>
                    <a:lnTo>
                      <a:pt x="1345009" y="502598"/>
                    </a:lnTo>
                    <a:lnTo>
                      <a:pt x="1354209" y="499424"/>
                    </a:lnTo>
                    <a:lnTo>
                      <a:pt x="1364044" y="497202"/>
                    </a:lnTo>
                    <a:lnTo>
                      <a:pt x="1373879" y="494981"/>
                    </a:lnTo>
                    <a:lnTo>
                      <a:pt x="1383713" y="493076"/>
                    </a:lnTo>
                    <a:lnTo>
                      <a:pt x="1393865" y="491172"/>
                    </a:lnTo>
                    <a:lnTo>
                      <a:pt x="1403700" y="489585"/>
                    </a:lnTo>
                    <a:lnTo>
                      <a:pt x="1413535" y="488633"/>
                    </a:lnTo>
                    <a:lnTo>
                      <a:pt x="1423686" y="487998"/>
                    </a:lnTo>
                    <a:lnTo>
                      <a:pt x="1434156" y="487363"/>
                    </a:lnTo>
                    <a:close/>
                    <a:moveTo>
                      <a:pt x="626110" y="0"/>
                    </a:moveTo>
                    <a:lnTo>
                      <a:pt x="658479" y="22523"/>
                    </a:lnTo>
                    <a:lnTo>
                      <a:pt x="669586" y="30137"/>
                    </a:lnTo>
                    <a:lnTo>
                      <a:pt x="680692" y="37116"/>
                    </a:lnTo>
                    <a:lnTo>
                      <a:pt x="691799" y="44412"/>
                    </a:lnTo>
                    <a:lnTo>
                      <a:pt x="703224" y="51391"/>
                    </a:lnTo>
                    <a:lnTo>
                      <a:pt x="714330" y="57736"/>
                    </a:lnTo>
                    <a:lnTo>
                      <a:pt x="725755" y="64081"/>
                    </a:lnTo>
                    <a:lnTo>
                      <a:pt x="737179" y="69791"/>
                    </a:lnTo>
                    <a:lnTo>
                      <a:pt x="748603" y="75818"/>
                    </a:lnTo>
                    <a:lnTo>
                      <a:pt x="760027" y="81528"/>
                    </a:lnTo>
                    <a:lnTo>
                      <a:pt x="771769" y="86921"/>
                    </a:lnTo>
                    <a:lnTo>
                      <a:pt x="794617" y="96755"/>
                    </a:lnTo>
                    <a:lnTo>
                      <a:pt x="817783" y="106272"/>
                    </a:lnTo>
                    <a:lnTo>
                      <a:pt x="840631" y="114838"/>
                    </a:lnTo>
                    <a:lnTo>
                      <a:pt x="863480" y="122768"/>
                    </a:lnTo>
                    <a:lnTo>
                      <a:pt x="886011" y="129748"/>
                    </a:lnTo>
                    <a:lnTo>
                      <a:pt x="908225" y="136409"/>
                    </a:lnTo>
                    <a:lnTo>
                      <a:pt x="930121" y="142120"/>
                    </a:lnTo>
                    <a:lnTo>
                      <a:pt x="951700" y="147513"/>
                    </a:lnTo>
                    <a:lnTo>
                      <a:pt x="972327" y="151954"/>
                    </a:lnTo>
                    <a:lnTo>
                      <a:pt x="992954" y="156078"/>
                    </a:lnTo>
                    <a:lnTo>
                      <a:pt x="1012947" y="159567"/>
                    </a:lnTo>
                    <a:lnTo>
                      <a:pt x="1031987" y="162422"/>
                    </a:lnTo>
                    <a:lnTo>
                      <a:pt x="1050393" y="164960"/>
                    </a:lnTo>
                    <a:lnTo>
                      <a:pt x="1068164" y="167498"/>
                    </a:lnTo>
                    <a:lnTo>
                      <a:pt x="1084666" y="169402"/>
                    </a:lnTo>
                    <a:lnTo>
                      <a:pt x="1100533" y="170670"/>
                    </a:lnTo>
                    <a:lnTo>
                      <a:pt x="1115448" y="171939"/>
                    </a:lnTo>
                    <a:lnTo>
                      <a:pt x="1141787" y="173526"/>
                    </a:lnTo>
                    <a:lnTo>
                      <a:pt x="1163049" y="174160"/>
                    </a:lnTo>
                    <a:lnTo>
                      <a:pt x="1179233" y="174477"/>
                    </a:lnTo>
                    <a:lnTo>
                      <a:pt x="1189388" y="174160"/>
                    </a:lnTo>
                    <a:lnTo>
                      <a:pt x="1193196" y="174160"/>
                    </a:lnTo>
                    <a:lnTo>
                      <a:pt x="1252538" y="171622"/>
                    </a:lnTo>
                    <a:lnTo>
                      <a:pt x="1252538" y="356568"/>
                    </a:lnTo>
                    <a:lnTo>
                      <a:pt x="1139565" y="356568"/>
                    </a:lnTo>
                    <a:lnTo>
                      <a:pt x="1139565" y="286143"/>
                    </a:lnTo>
                    <a:lnTo>
                      <a:pt x="1118938" y="285191"/>
                    </a:lnTo>
                    <a:lnTo>
                      <a:pt x="1096090" y="283605"/>
                    </a:lnTo>
                    <a:lnTo>
                      <a:pt x="1071020" y="281067"/>
                    </a:lnTo>
                    <a:lnTo>
                      <a:pt x="1043411" y="277895"/>
                    </a:lnTo>
                    <a:lnTo>
                      <a:pt x="1014216" y="274088"/>
                    </a:lnTo>
                    <a:lnTo>
                      <a:pt x="998984" y="271867"/>
                    </a:lnTo>
                    <a:lnTo>
                      <a:pt x="983434" y="268695"/>
                    </a:lnTo>
                    <a:lnTo>
                      <a:pt x="967250" y="265840"/>
                    </a:lnTo>
                    <a:lnTo>
                      <a:pt x="950748" y="262668"/>
                    </a:lnTo>
                    <a:lnTo>
                      <a:pt x="934247" y="258861"/>
                    </a:lnTo>
                    <a:lnTo>
                      <a:pt x="917428" y="255054"/>
                    </a:lnTo>
                    <a:lnTo>
                      <a:pt x="899974" y="250930"/>
                    </a:lnTo>
                    <a:lnTo>
                      <a:pt x="882838" y="246172"/>
                    </a:lnTo>
                    <a:lnTo>
                      <a:pt x="864749" y="241413"/>
                    </a:lnTo>
                    <a:lnTo>
                      <a:pt x="846978" y="235703"/>
                    </a:lnTo>
                    <a:lnTo>
                      <a:pt x="828890" y="230310"/>
                    </a:lnTo>
                    <a:lnTo>
                      <a:pt x="810484" y="223965"/>
                    </a:lnTo>
                    <a:lnTo>
                      <a:pt x="792396" y="217303"/>
                    </a:lnTo>
                    <a:lnTo>
                      <a:pt x="773990" y="210324"/>
                    </a:lnTo>
                    <a:lnTo>
                      <a:pt x="755585" y="203028"/>
                    </a:lnTo>
                    <a:lnTo>
                      <a:pt x="736862" y="194780"/>
                    </a:lnTo>
                    <a:lnTo>
                      <a:pt x="718456" y="186215"/>
                    </a:lnTo>
                    <a:lnTo>
                      <a:pt x="700050" y="177332"/>
                    </a:lnTo>
                    <a:lnTo>
                      <a:pt x="681327" y="168133"/>
                    </a:lnTo>
                    <a:lnTo>
                      <a:pt x="662921" y="157981"/>
                    </a:lnTo>
                    <a:lnTo>
                      <a:pt x="644516" y="147513"/>
                    </a:lnTo>
                    <a:lnTo>
                      <a:pt x="626110" y="136092"/>
                    </a:lnTo>
                    <a:lnTo>
                      <a:pt x="626110" y="1376151"/>
                    </a:lnTo>
                    <a:lnTo>
                      <a:pt x="647372" y="1364097"/>
                    </a:lnTo>
                    <a:lnTo>
                      <a:pt x="660065" y="1356166"/>
                    </a:lnTo>
                    <a:lnTo>
                      <a:pt x="674028" y="1347918"/>
                    </a:lnTo>
                    <a:lnTo>
                      <a:pt x="689261" y="1338084"/>
                    </a:lnTo>
                    <a:lnTo>
                      <a:pt x="705128" y="1327615"/>
                    </a:lnTo>
                    <a:lnTo>
                      <a:pt x="722264" y="1315877"/>
                    </a:lnTo>
                    <a:lnTo>
                      <a:pt x="739718" y="1303188"/>
                    </a:lnTo>
                    <a:lnTo>
                      <a:pt x="758441" y="1288913"/>
                    </a:lnTo>
                    <a:lnTo>
                      <a:pt x="777164" y="1274320"/>
                    </a:lnTo>
                    <a:lnTo>
                      <a:pt x="796839" y="1258458"/>
                    </a:lnTo>
                    <a:lnTo>
                      <a:pt x="816831" y="1241328"/>
                    </a:lnTo>
                    <a:lnTo>
                      <a:pt x="837141" y="1223563"/>
                    </a:lnTo>
                    <a:lnTo>
                      <a:pt x="857133" y="1204529"/>
                    </a:lnTo>
                    <a:lnTo>
                      <a:pt x="877443" y="1184226"/>
                    </a:lnTo>
                    <a:lnTo>
                      <a:pt x="887598" y="1173758"/>
                    </a:lnTo>
                    <a:lnTo>
                      <a:pt x="898070" y="1163289"/>
                    </a:lnTo>
                    <a:lnTo>
                      <a:pt x="980261" y="1239742"/>
                    </a:lnTo>
                    <a:lnTo>
                      <a:pt x="965663" y="1255603"/>
                    </a:lnTo>
                    <a:lnTo>
                      <a:pt x="950748" y="1270513"/>
                    </a:lnTo>
                    <a:lnTo>
                      <a:pt x="936151" y="1284789"/>
                    </a:lnTo>
                    <a:lnTo>
                      <a:pt x="921553" y="1298747"/>
                    </a:lnTo>
                    <a:lnTo>
                      <a:pt x="906955" y="1312071"/>
                    </a:lnTo>
                    <a:lnTo>
                      <a:pt x="892358" y="1325394"/>
                    </a:lnTo>
                    <a:lnTo>
                      <a:pt x="877760" y="1337766"/>
                    </a:lnTo>
                    <a:lnTo>
                      <a:pt x="863797" y="1349821"/>
                    </a:lnTo>
                    <a:lnTo>
                      <a:pt x="849834" y="1361242"/>
                    </a:lnTo>
                    <a:lnTo>
                      <a:pt x="835554" y="1372027"/>
                    </a:lnTo>
                    <a:lnTo>
                      <a:pt x="822226" y="1382496"/>
                    </a:lnTo>
                    <a:lnTo>
                      <a:pt x="808898" y="1392330"/>
                    </a:lnTo>
                    <a:lnTo>
                      <a:pt x="795887" y="1401530"/>
                    </a:lnTo>
                    <a:lnTo>
                      <a:pt x="783193" y="1410730"/>
                    </a:lnTo>
                    <a:lnTo>
                      <a:pt x="759075" y="1426908"/>
                    </a:lnTo>
                    <a:lnTo>
                      <a:pt x="736862" y="1441818"/>
                    </a:lnTo>
                    <a:lnTo>
                      <a:pt x="716234" y="1454190"/>
                    </a:lnTo>
                    <a:lnTo>
                      <a:pt x="698463" y="1464976"/>
                    </a:lnTo>
                    <a:lnTo>
                      <a:pt x="682596" y="1473542"/>
                    </a:lnTo>
                    <a:lnTo>
                      <a:pt x="669903" y="1480521"/>
                    </a:lnTo>
                    <a:lnTo>
                      <a:pt x="659748" y="1485596"/>
                    </a:lnTo>
                    <a:lnTo>
                      <a:pt x="649911" y="1490672"/>
                    </a:lnTo>
                    <a:lnTo>
                      <a:pt x="626110" y="1501775"/>
                    </a:lnTo>
                    <a:lnTo>
                      <a:pt x="602310" y="1490672"/>
                    </a:lnTo>
                    <a:lnTo>
                      <a:pt x="591520" y="1485279"/>
                    </a:lnTo>
                    <a:lnTo>
                      <a:pt x="581683" y="1480203"/>
                    </a:lnTo>
                    <a:lnTo>
                      <a:pt x="569306" y="1473542"/>
                    </a:lnTo>
                    <a:lnTo>
                      <a:pt x="554391" y="1465294"/>
                    </a:lnTo>
                    <a:lnTo>
                      <a:pt x="537572" y="1455459"/>
                    </a:lnTo>
                    <a:lnTo>
                      <a:pt x="518532" y="1444039"/>
                    </a:lnTo>
                    <a:lnTo>
                      <a:pt x="497905" y="1430715"/>
                    </a:lnTo>
                    <a:lnTo>
                      <a:pt x="475374" y="1415488"/>
                    </a:lnTo>
                    <a:lnTo>
                      <a:pt x="451574" y="1398992"/>
                    </a:lnTo>
                    <a:lnTo>
                      <a:pt x="439515" y="1390110"/>
                    </a:lnTo>
                    <a:lnTo>
                      <a:pt x="426821" y="1380593"/>
                    </a:lnTo>
                    <a:lnTo>
                      <a:pt x="414127" y="1371076"/>
                    </a:lnTo>
                    <a:lnTo>
                      <a:pt x="401117" y="1360607"/>
                    </a:lnTo>
                    <a:lnTo>
                      <a:pt x="387788" y="1349821"/>
                    </a:lnTo>
                    <a:lnTo>
                      <a:pt x="374460" y="1338718"/>
                    </a:lnTo>
                    <a:lnTo>
                      <a:pt x="360814" y="1326981"/>
                    </a:lnTo>
                    <a:lnTo>
                      <a:pt x="347169" y="1315243"/>
                    </a:lnTo>
                    <a:lnTo>
                      <a:pt x="333523" y="1302554"/>
                    </a:lnTo>
                    <a:lnTo>
                      <a:pt x="319878" y="1289864"/>
                    </a:lnTo>
                    <a:lnTo>
                      <a:pt x="305915" y="1276223"/>
                    </a:lnTo>
                    <a:lnTo>
                      <a:pt x="291952" y="1262265"/>
                    </a:lnTo>
                    <a:lnTo>
                      <a:pt x="277989" y="1247990"/>
                    </a:lnTo>
                    <a:lnTo>
                      <a:pt x="264343" y="1233397"/>
                    </a:lnTo>
                    <a:lnTo>
                      <a:pt x="250698" y="1217853"/>
                    </a:lnTo>
                    <a:lnTo>
                      <a:pt x="237370" y="1202308"/>
                    </a:lnTo>
                    <a:lnTo>
                      <a:pt x="223407" y="1186447"/>
                    </a:lnTo>
                    <a:lnTo>
                      <a:pt x="210078" y="1169634"/>
                    </a:lnTo>
                    <a:lnTo>
                      <a:pt x="197067" y="1152820"/>
                    </a:lnTo>
                    <a:lnTo>
                      <a:pt x="184057" y="1135055"/>
                    </a:lnTo>
                    <a:lnTo>
                      <a:pt x="171363" y="1117290"/>
                    </a:lnTo>
                    <a:lnTo>
                      <a:pt x="158987" y="1098574"/>
                    </a:lnTo>
                    <a:lnTo>
                      <a:pt x="146928" y="1079540"/>
                    </a:lnTo>
                    <a:lnTo>
                      <a:pt x="134869" y="1060189"/>
                    </a:lnTo>
                    <a:lnTo>
                      <a:pt x="123445" y="1040203"/>
                    </a:lnTo>
                    <a:lnTo>
                      <a:pt x="112021" y="1019583"/>
                    </a:lnTo>
                    <a:lnTo>
                      <a:pt x="101231" y="998646"/>
                    </a:lnTo>
                    <a:lnTo>
                      <a:pt x="90759" y="977708"/>
                    </a:lnTo>
                    <a:lnTo>
                      <a:pt x="80921" y="955819"/>
                    </a:lnTo>
                    <a:lnTo>
                      <a:pt x="71084" y="933296"/>
                    </a:lnTo>
                    <a:lnTo>
                      <a:pt x="62516" y="910455"/>
                    </a:lnTo>
                    <a:lnTo>
                      <a:pt x="53630" y="887297"/>
                    </a:lnTo>
                    <a:lnTo>
                      <a:pt x="45697" y="863505"/>
                    </a:lnTo>
                    <a:lnTo>
                      <a:pt x="38080" y="839078"/>
                    </a:lnTo>
                    <a:lnTo>
                      <a:pt x="31416" y="814017"/>
                    </a:lnTo>
                    <a:lnTo>
                      <a:pt x="25070" y="788638"/>
                    </a:lnTo>
                    <a:lnTo>
                      <a:pt x="19357" y="762943"/>
                    </a:lnTo>
                    <a:lnTo>
                      <a:pt x="14280" y="736612"/>
                    </a:lnTo>
                    <a:lnTo>
                      <a:pt x="10155" y="709648"/>
                    </a:lnTo>
                    <a:lnTo>
                      <a:pt x="8568" y="696007"/>
                    </a:lnTo>
                    <a:lnTo>
                      <a:pt x="6664" y="682366"/>
                    </a:lnTo>
                    <a:lnTo>
                      <a:pt x="5395" y="668725"/>
                    </a:lnTo>
                    <a:lnTo>
                      <a:pt x="3808" y="654767"/>
                    </a:lnTo>
                    <a:lnTo>
                      <a:pt x="2538" y="640491"/>
                    </a:lnTo>
                    <a:lnTo>
                      <a:pt x="1904" y="626216"/>
                    </a:lnTo>
                    <a:lnTo>
                      <a:pt x="952" y="611940"/>
                    </a:lnTo>
                    <a:lnTo>
                      <a:pt x="634" y="597348"/>
                    </a:lnTo>
                    <a:lnTo>
                      <a:pt x="317" y="582438"/>
                    </a:lnTo>
                    <a:lnTo>
                      <a:pt x="0" y="567845"/>
                    </a:lnTo>
                    <a:lnTo>
                      <a:pt x="0" y="171622"/>
                    </a:lnTo>
                    <a:lnTo>
                      <a:pt x="59025" y="174160"/>
                    </a:lnTo>
                    <a:lnTo>
                      <a:pt x="63150" y="174160"/>
                    </a:lnTo>
                    <a:lnTo>
                      <a:pt x="72988" y="174160"/>
                    </a:lnTo>
                    <a:lnTo>
                      <a:pt x="89489" y="174160"/>
                    </a:lnTo>
                    <a:lnTo>
                      <a:pt x="111068" y="173526"/>
                    </a:lnTo>
                    <a:lnTo>
                      <a:pt x="137408" y="171939"/>
                    </a:lnTo>
                    <a:lnTo>
                      <a:pt x="152005" y="170670"/>
                    </a:lnTo>
                    <a:lnTo>
                      <a:pt x="168190" y="169084"/>
                    </a:lnTo>
                    <a:lnTo>
                      <a:pt x="184691" y="167498"/>
                    </a:lnTo>
                    <a:lnTo>
                      <a:pt x="202462" y="164960"/>
                    </a:lnTo>
                    <a:lnTo>
                      <a:pt x="220868" y="162422"/>
                    </a:lnTo>
                    <a:lnTo>
                      <a:pt x="239908" y="159250"/>
                    </a:lnTo>
                    <a:lnTo>
                      <a:pt x="259901" y="156078"/>
                    </a:lnTo>
                    <a:lnTo>
                      <a:pt x="280210" y="151637"/>
                    </a:lnTo>
                    <a:lnTo>
                      <a:pt x="301155" y="147195"/>
                    </a:lnTo>
                    <a:lnTo>
                      <a:pt x="322734" y="141802"/>
                    </a:lnTo>
                    <a:lnTo>
                      <a:pt x="344630" y="136092"/>
                    </a:lnTo>
                    <a:lnTo>
                      <a:pt x="367161" y="129748"/>
                    </a:lnTo>
                    <a:lnTo>
                      <a:pt x="389692" y="122768"/>
                    </a:lnTo>
                    <a:lnTo>
                      <a:pt x="412223" y="114838"/>
                    </a:lnTo>
                    <a:lnTo>
                      <a:pt x="435389" y="106272"/>
                    </a:lnTo>
                    <a:lnTo>
                      <a:pt x="458238" y="96755"/>
                    </a:lnTo>
                    <a:lnTo>
                      <a:pt x="481086" y="86921"/>
                    </a:lnTo>
                    <a:lnTo>
                      <a:pt x="492828" y="81211"/>
                    </a:lnTo>
                    <a:lnTo>
                      <a:pt x="504252" y="75818"/>
                    </a:lnTo>
                    <a:lnTo>
                      <a:pt x="515676" y="69791"/>
                    </a:lnTo>
                    <a:lnTo>
                      <a:pt x="527100" y="64081"/>
                    </a:lnTo>
                    <a:lnTo>
                      <a:pt x="538524" y="57419"/>
                    </a:lnTo>
                    <a:lnTo>
                      <a:pt x="549631" y="50757"/>
                    </a:lnTo>
                    <a:lnTo>
                      <a:pt x="561056" y="44412"/>
                    </a:lnTo>
                    <a:lnTo>
                      <a:pt x="572162" y="37116"/>
                    </a:lnTo>
                    <a:lnTo>
                      <a:pt x="583269" y="30137"/>
                    </a:lnTo>
                    <a:lnTo>
                      <a:pt x="594376" y="22523"/>
                    </a:lnTo>
                    <a:lnTo>
                      <a:pt x="626110" y="0"/>
                    </a:lnTo>
                    <a:close/>
                  </a:path>
                </a:pathLst>
              </a:custGeom>
              <a:solidFill>
                <a:srgbClr val="005CA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400">
                  <a:solidFill>
                    <a:srgbClr val="FFFFFF"/>
                  </a:solidFill>
                </a:endParaRPr>
              </a:p>
            </p:txBody>
          </p:sp>
          <p:sp>
            <p:nvSpPr>
              <p:cNvPr id="20" name="KSO_Shape"/>
              <p:cNvSpPr>
                <a:spLocks noChangeAspect="1"/>
              </p:cNvSpPr>
              <p:nvPr/>
            </p:nvSpPr>
            <p:spPr bwMode="auto">
              <a:xfrm>
                <a:off x="8781577" y="4877131"/>
                <a:ext cx="1022271" cy="632104"/>
              </a:xfrm>
              <a:custGeom>
                <a:avLst/>
                <a:gdLst>
                  <a:gd name="T0" fmla="*/ 1066662 w 2063518"/>
                  <a:gd name="T1" fmla="*/ 654802 h 1276454"/>
                  <a:gd name="T2" fmla="*/ 1500594 w 2063518"/>
                  <a:gd name="T3" fmla="*/ 654802 h 1276454"/>
                  <a:gd name="T4" fmla="*/ 1255790 w 2063518"/>
                  <a:gd name="T5" fmla="*/ 314944 h 1276454"/>
                  <a:gd name="T6" fmla="*/ 1323568 w 2063518"/>
                  <a:gd name="T7" fmla="*/ 383500 h 1276454"/>
                  <a:gd name="T8" fmla="*/ 1481023 w 2063518"/>
                  <a:gd name="T9" fmla="*/ 376582 h 1276454"/>
                  <a:gd name="T10" fmla="*/ 1488825 w 2063518"/>
                  <a:gd name="T11" fmla="*/ 472615 h 1276454"/>
                  <a:gd name="T12" fmla="*/ 1613893 w 2063518"/>
                  <a:gd name="T13" fmla="*/ 568404 h 1276454"/>
                  <a:gd name="T14" fmla="*/ 1558067 w 2063518"/>
                  <a:gd name="T15" fmla="*/ 646977 h 1276454"/>
                  <a:gd name="T16" fmla="*/ 1592227 w 2063518"/>
                  <a:gd name="T17" fmla="*/ 800652 h 1276454"/>
                  <a:gd name="T18" fmla="*/ 1498897 w 2063518"/>
                  <a:gd name="T19" fmla="*/ 825001 h 1276454"/>
                  <a:gd name="T20" fmla="*/ 1426167 w 2063518"/>
                  <a:gd name="T21" fmla="*/ 964655 h 1276454"/>
                  <a:gd name="T22" fmla="*/ 1339000 w 2063518"/>
                  <a:gd name="T23" fmla="*/ 923387 h 1276454"/>
                  <a:gd name="T24" fmla="*/ 1193410 w 2063518"/>
                  <a:gd name="T25" fmla="*/ 983675 h 1276454"/>
                  <a:gd name="T26" fmla="*/ 1153195 w 2063518"/>
                  <a:gd name="T27" fmla="*/ 896101 h 1276454"/>
                  <a:gd name="T28" fmla="*/ 1002868 w 2063518"/>
                  <a:gd name="T29" fmla="*/ 848812 h 1276454"/>
                  <a:gd name="T30" fmla="*/ 1028421 w 2063518"/>
                  <a:gd name="T31" fmla="*/ 755906 h 1276454"/>
                  <a:gd name="T32" fmla="*/ 943696 w 2063518"/>
                  <a:gd name="T33" fmla="*/ 623169 h 1276454"/>
                  <a:gd name="T34" fmla="*/ 1023061 w 2063518"/>
                  <a:gd name="T35" fmla="*/ 568405 h 1276454"/>
                  <a:gd name="T36" fmla="*/ 1043583 w 2063518"/>
                  <a:gd name="T37" fmla="*/ 412329 h 1276454"/>
                  <a:gd name="T38" fmla="*/ 1139624 w 2063518"/>
                  <a:gd name="T39" fmla="*/ 421330 h 1276454"/>
                  <a:gd name="T40" fmla="*/ 1255790 w 2063518"/>
                  <a:gd name="T41" fmla="*/ 314944 h 1276454"/>
                  <a:gd name="T42" fmla="*/ 184450 w 2063518"/>
                  <a:gd name="T43" fmla="*/ 509786 h 1276454"/>
                  <a:gd name="T44" fmla="*/ 835347 w 2063518"/>
                  <a:gd name="T45" fmla="*/ 509786 h 1276454"/>
                  <a:gd name="T46" fmla="*/ 468140 w 2063518"/>
                  <a:gd name="T47" fmla="*/ 0 h 1276454"/>
                  <a:gd name="T48" fmla="*/ 569807 w 2063518"/>
                  <a:gd name="T49" fmla="*/ 102832 h 1276454"/>
                  <a:gd name="T50" fmla="*/ 805989 w 2063518"/>
                  <a:gd name="T51" fmla="*/ 92457 h 1276454"/>
                  <a:gd name="T52" fmla="*/ 817693 w 2063518"/>
                  <a:gd name="T53" fmla="*/ 236505 h 1276454"/>
                  <a:gd name="T54" fmla="*/ 1005294 w 2063518"/>
                  <a:gd name="T55" fmla="*/ 380190 h 1276454"/>
                  <a:gd name="T56" fmla="*/ 921557 w 2063518"/>
                  <a:gd name="T57" fmla="*/ 498048 h 1276454"/>
                  <a:gd name="T58" fmla="*/ 972798 w 2063518"/>
                  <a:gd name="T59" fmla="*/ 728561 h 1276454"/>
                  <a:gd name="T60" fmla="*/ 832801 w 2063518"/>
                  <a:gd name="T61" fmla="*/ 765085 h 1276454"/>
                  <a:gd name="T62" fmla="*/ 723706 w 2063518"/>
                  <a:gd name="T63" fmla="*/ 974565 h 1276454"/>
                  <a:gd name="T64" fmla="*/ 592956 w 2063518"/>
                  <a:gd name="T65" fmla="*/ 912666 h 1276454"/>
                  <a:gd name="T66" fmla="*/ 374570 w 2063518"/>
                  <a:gd name="T67" fmla="*/ 1003096 h 1276454"/>
                  <a:gd name="T68" fmla="*/ 314247 w 2063518"/>
                  <a:gd name="T69" fmla="*/ 871734 h 1276454"/>
                  <a:gd name="T70" fmla="*/ 88757 w 2063518"/>
                  <a:gd name="T71" fmla="*/ 800802 h 1276454"/>
                  <a:gd name="T72" fmla="*/ 127086 w 2063518"/>
                  <a:gd name="T73" fmla="*/ 661445 h 1276454"/>
                  <a:gd name="T74" fmla="*/ 0 w 2063518"/>
                  <a:gd name="T75" fmla="*/ 462338 h 1276454"/>
                  <a:gd name="T76" fmla="*/ 119047 w 2063518"/>
                  <a:gd name="T77" fmla="*/ 380191 h 1276454"/>
                  <a:gd name="T78" fmla="*/ 149829 w 2063518"/>
                  <a:gd name="T79" fmla="*/ 146078 h 1276454"/>
                  <a:gd name="T80" fmla="*/ 293892 w 2063518"/>
                  <a:gd name="T81" fmla="*/ 159579 h 1276454"/>
                  <a:gd name="T82" fmla="*/ 468140 w 2063518"/>
                  <a:gd name="T83" fmla="*/ 0 h 127645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63518" h="1276454">
                    <a:moveTo>
                      <a:pt x="1631470" y="557485"/>
                    </a:moveTo>
                    <a:cubicBezTo>
                      <a:pt x="1479172" y="557485"/>
                      <a:pt x="1355710" y="680947"/>
                      <a:pt x="1355710" y="833245"/>
                    </a:cubicBezTo>
                    <a:cubicBezTo>
                      <a:pt x="1355710" y="985543"/>
                      <a:pt x="1479172" y="1109005"/>
                      <a:pt x="1631470" y="1109005"/>
                    </a:cubicBezTo>
                    <a:cubicBezTo>
                      <a:pt x="1783768" y="1109005"/>
                      <a:pt x="1907230" y="985543"/>
                      <a:pt x="1907230" y="833245"/>
                    </a:cubicBezTo>
                    <a:cubicBezTo>
                      <a:pt x="1907230" y="680947"/>
                      <a:pt x="1783768" y="557485"/>
                      <a:pt x="1631470" y="557485"/>
                    </a:cubicBezTo>
                    <a:close/>
                    <a:moveTo>
                      <a:pt x="1596087" y="400771"/>
                    </a:moveTo>
                    <a:lnTo>
                      <a:pt x="1666853" y="400771"/>
                    </a:lnTo>
                    <a:lnTo>
                      <a:pt x="1682233" y="488008"/>
                    </a:lnTo>
                    <a:cubicBezTo>
                      <a:pt x="1729134" y="494904"/>
                      <a:pt x="1774137" y="511284"/>
                      <a:pt x="1814498" y="536149"/>
                    </a:cubicBezTo>
                    <a:lnTo>
                      <a:pt x="1882355" y="479207"/>
                    </a:lnTo>
                    <a:lnTo>
                      <a:pt x="1936564" y="524695"/>
                    </a:lnTo>
                    <a:lnTo>
                      <a:pt x="1892271" y="601408"/>
                    </a:lnTo>
                    <a:cubicBezTo>
                      <a:pt x="1923766" y="636838"/>
                      <a:pt x="1947711" y="678313"/>
                      <a:pt x="1962647" y="723304"/>
                    </a:cubicBezTo>
                    <a:lnTo>
                      <a:pt x="2051230" y="723302"/>
                    </a:lnTo>
                    <a:lnTo>
                      <a:pt x="2063518" y="792992"/>
                    </a:lnTo>
                    <a:lnTo>
                      <a:pt x="1980277" y="823287"/>
                    </a:lnTo>
                    <a:cubicBezTo>
                      <a:pt x="1981630" y="870672"/>
                      <a:pt x="1973314" y="917837"/>
                      <a:pt x="1955836" y="961902"/>
                    </a:cubicBezTo>
                    <a:lnTo>
                      <a:pt x="2023695" y="1018840"/>
                    </a:lnTo>
                    <a:lnTo>
                      <a:pt x="1988313" y="1080125"/>
                    </a:lnTo>
                    <a:lnTo>
                      <a:pt x="1905073" y="1049826"/>
                    </a:lnTo>
                    <a:cubicBezTo>
                      <a:pt x="1875651" y="1086995"/>
                      <a:pt x="1838963" y="1117779"/>
                      <a:pt x="1797250" y="1140300"/>
                    </a:cubicBezTo>
                    <a:lnTo>
                      <a:pt x="1812635" y="1227537"/>
                    </a:lnTo>
                    <a:lnTo>
                      <a:pt x="1746136" y="1251740"/>
                    </a:lnTo>
                    <a:lnTo>
                      <a:pt x="1701847" y="1175024"/>
                    </a:lnTo>
                    <a:cubicBezTo>
                      <a:pt x="1655416" y="1184585"/>
                      <a:pt x="1607524" y="1184585"/>
                      <a:pt x="1561093" y="1175024"/>
                    </a:cubicBezTo>
                    <a:lnTo>
                      <a:pt x="1516804" y="1251740"/>
                    </a:lnTo>
                    <a:lnTo>
                      <a:pt x="1450306" y="1227537"/>
                    </a:lnTo>
                    <a:lnTo>
                      <a:pt x="1465691" y="1140300"/>
                    </a:lnTo>
                    <a:cubicBezTo>
                      <a:pt x="1423978" y="1117779"/>
                      <a:pt x="1387290" y="1086995"/>
                      <a:pt x="1357868" y="1049826"/>
                    </a:cubicBezTo>
                    <a:lnTo>
                      <a:pt x="1274628" y="1080125"/>
                    </a:lnTo>
                    <a:lnTo>
                      <a:pt x="1239245" y="1018840"/>
                    </a:lnTo>
                    <a:lnTo>
                      <a:pt x="1307105" y="961902"/>
                    </a:lnTo>
                    <a:cubicBezTo>
                      <a:pt x="1289627" y="917837"/>
                      <a:pt x="1281310" y="870672"/>
                      <a:pt x="1282663" y="823287"/>
                    </a:cubicBezTo>
                    <a:lnTo>
                      <a:pt x="1199422" y="792992"/>
                    </a:lnTo>
                    <a:lnTo>
                      <a:pt x="1211710" y="723302"/>
                    </a:lnTo>
                    <a:lnTo>
                      <a:pt x="1300293" y="723304"/>
                    </a:lnTo>
                    <a:cubicBezTo>
                      <a:pt x="1315229" y="678313"/>
                      <a:pt x="1339174" y="636838"/>
                      <a:pt x="1370670" y="601408"/>
                    </a:cubicBezTo>
                    <a:lnTo>
                      <a:pt x="1326376" y="524695"/>
                    </a:lnTo>
                    <a:lnTo>
                      <a:pt x="1380586" y="479207"/>
                    </a:lnTo>
                    <a:lnTo>
                      <a:pt x="1448443" y="536149"/>
                    </a:lnTo>
                    <a:cubicBezTo>
                      <a:pt x="1488803" y="511284"/>
                      <a:pt x="1533807" y="494905"/>
                      <a:pt x="1580707" y="488008"/>
                    </a:cubicBezTo>
                    <a:lnTo>
                      <a:pt x="1596087" y="400771"/>
                    </a:lnTo>
                    <a:close/>
                    <a:moveTo>
                      <a:pt x="648072" y="235071"/>
                    </a:moveTo>
                    <a:cubicBezTo>
                      <a:pt x="419625" y="235071"/>
                      <a:pt x="234432" y="420264"/>
                      <a:pt x="234432" y="648711"/>
                    </a:cubicBezTo>
                    <a:cubicBezTo>
                      <a:pt x="234432" y="877158"/>
                      <a:pt x="419625" y="1062352"/>
                      <a:pt x="648072" y="1062352"/>
                    </a:cubicBezTo>
                    <a:cubicBezTo>
                      <a:pt x="876519" y="1062352"/>
                      <a:pt x="1061712" y="877158"/>
                      <a:pt x="1061712" y="648711"/>
                    </a:cubicBezTo>
                    <a:cubicBezTo>
                      <a:pt x="1061712" y="420264"/>
                      <a:pt x="876519" y="235071"/>
                      <a:pt x="648072" y="235071"/>
                    </a:cubicBezTo>
                    <a:close/>
                    <a:moveTo>
                      <a:pt x="594998" y="0"/>
                    </a:moveTo>
                    <a:lnTo>
                      <a:pt x="701146" y="0"/>
                    </a:lnTo>
                    <a:lnTo>
                      <a:pt x="724216" y="130856"/>
                    </a:lnTo>
                    <a:cubicBezTo>
                      <a:pt x="794567" y="141200"/>
                      <a:pt x="862072" y="165770"/>
                      <a:pt x="922614" y="203067"/>
                    </a:cubicBezTo>
                    <a:lnTo>
                      <a:pt x="1024399" y="117654"/>
                    </a:lnTo>
                    <a:lnTo>
                      <a:pt x="1105713" y="185886"/>
                    </a:lnTo>
                    <a:lnTo>
                      <a:pt x="1039273" y="300956"/>
                    </a:lnTo>
                    <a:cubicBezTo>
                      <a:pt x="1086516" y="354101"/>
                      <a:pt x="1122434" y="416314"/>
                      <a:pt x="1144837" y="483799"/>
                    </a:cubicBezTo>
                    <a:lnTo>
                      <a:pt x="1277712" y="483796"/>
                    </a:lnTo>
                    <a:lnTo>
                      <a:pt x="1296144" y="588332"/>
                    </a:lnTo>
                    <a:lnTo>
                      <a:pt x="1171283" y="633774"/>
                    </a:lnTo>
                    <a:cubicBezTo>
                      <a:pt x="1173312" y="704852"/>
                      <a:pt x="1160838" y="775599"/>
                      <a:pt x="1134620" y="841697"/>
                    </a:cubicBezTo>
                    <a:lnTo>
                      <a:pt x="1236410" y="927104"/>
                    </a:lnTo>
                    <a:lnTo>
                      <a:pt x="1183336" y="1019032"/>
                    </a:lnTo>
                    <a:lnTo>
                      <a:pt x="1058476" y="973583"/>
                    </a:lnTo>
                    <a:cubicBezTo>
                      <a:pt x="1014343" y="1029336"/>
                      <a:pt x="959312" y="1075513"/>
                      <a:pt x="896742" y="1109294"/>
                    </a:cubicBezTo>
                    <a:lnTo>
                      <a:pt x="919819" y="1240149"/>
                    </a:lnTo>
                    <a:lnTo>
                      <a:pt x="820071" y="1276454"/>
                    </a:lnTo>
                    <a:lnTo>
                      <a:pt x="753637" y="1161380"/>
                    </a:lnTo>
                    <a:cubicBezTo>
                      <a:pt x="683991" y="1175721"/>
                      <a:pt x="612153" y="1175721"/>
                      <a:pt x="542507" y="1161380"/>
                    </a:cubicBezTo>
                    <a:lnTo>
                      <a:pt x="476073" y="1276454"/>
                    </a:lnTo>
                    <a:lnTo>
                      <a:pt x="376326" y="1240149"/>
                    </a:lnTo>
                    <a:lnTo>
                      <a:pt x="399403" y="1109294"/>
                    </a:lnTo>
                    <a:cubicBezTo>
                      <a:pt x="336833" y="1075513"/>
                      <a:pt x="281802" y="1029336"/>
                      <a:pt x="237669" y="973583"/>
                    </a:cubicBezTo>
                    <a:lnTo>
                      <a:pt x="112809" y="1019032"/>
                    </a:lnTo>
                    <a:lnTo>
                      <a:pt x="59735" y="927104"/>
                    </a:lnTo>
                    <a:lnTo>
                      <a:pt x="161524" y="841697"/>
                    </a:lnTo>
                    <a:cubicBezTo>
                      <a:pt x="135307" y="775599"/>
                      <a:pt x="122832" y="704852"/>
                      <a:pt x="124862" y="633774"/>
                    </a:cubicBezTo>
                    <a:lnTo>
                      <a:pt x="0" y="588332"/>
                    </a:lnTo>
                    <a:lnTo>
                      <a:pt x="18432" y="483796"/>
                    </a:lnTo>
                    <a:lnTo>
                      <a:pt x="151306" y="483799"/>
                    </a:lnTo>
                    <a:cubicBezTo>
                      <a:pt x="173710" y="416314"/>
                      <a:pt x="209628" y="354100"/>
                      <a:pt x="256871" y="300956"/>
                    </a:cubicBezTo>
                    <a:lnTo>
                      <a:pt x="190431" y="185886"/>
                    </a:lnTo>
                    <a:lnTo>
                      <a:pt x="271746" y="117654"/>
                    </a:lnTo>
                    <a:lnTo>
                      <a:pt x="373531" y="203067"/>
                    </a:lnTo>
                    <a:cubicBezTo>
                      <a:pt x="434072" y="165770"/>
                      <a:pt x="501577" y="141200"/>
                      <a:pt x="571928" y="130856"/>
                    </a:cubicBezTo>
                    <a:lnTo>
                      <a:pt x="594998" y="0"/>
                    </a:lnTo>
                    <a:close/>
                  </a:path>
                </a:pathLst>
              </a:custGeom>
              <a:solidFill>
                <a:srgbClr val="005CA1"/>
              </a:solidFill>
              <a:ln>
                <a:noFill/>
              </a:ln>
            </p:spPr>
            <p:txBody>
              <a:bodyPr lIns="501445" tIns="575655" rIns="501445" bIns="614746"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a:p>
            </p:txBody>
          </p:sp>
          <p:sp>
            <p:nvSpPr>
              <p:cNvPr id="25" name="KSO_Shape"/>
              <p:cNvSpPr>
                <a:spLocks noChangeAspect="1"/>
              </p:cNvSpPr>
              <p:nvPr/>
            </p:nvSpPr>
            <p:spPr>
              <a:xfrm>
                <a:off x="5049689" y="4388501"/>
                <a:ext cx="1440000" cy="1440000"/>
              </a:xfrm>
              <a:prstGeom prst="donut">
                <a:avLst>
                  <a:gd name="adj" fmla="val 5557"/>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400" dirty="0">
                  <a:solidFill>
                    <a:srgbClr val="FFFFFF"/>
                  </a:solidFill>
                </a:endParaRPr>
              </a:p>
            </p:txBody>
          </p:sp>
          <p:sp>
            <p:nvSpPr>
              <p:cNvPr id="37" name="任意多边形: 形状 36"/>
              <p:cNvSpPr>
                <a:spLocks noChangeAspect="1"/>
              </p:cNvSpPr>
              <p:nvPr/>
            </p:nvSpPr>
            <p:spPr bwMode="auto">
              <a:xfrm>
                <a:off x="7177728" y="4793436"/>
                <a:ext cx="692787" cy="824746"/>
              </a:xfrm>
              <a:custGeom>
                <a:avLst/>
                <a:gdLst>
                  <a:gd name="connsiteX0" fmla="*/ 281934 w 1527580"/>
                  <a:gd name="connsiteY0" fmla="*/ 937777 h 1818548"/>
                  <a:gd name="connsiteX1" fmla="*/ 274542 w 1527580"/>
                  <a:gd name="connsiteY1" fmla="*/ 938129 h 1818548"/>
                  <a:gd name="connsiteX2" fmla="*/ 266799 w 1527580"/>
                  <a:gd name="connsiteY2" fmla="*/ 939185 h 1818548"/>
                  <a:gd name="connsiteX3" fmla="*/ 259407 w 1527580"/>
                  <a:gd name="connsiteY3" fmla="*/ 940944 h 1818548"/>
                  <a:gd name="connsiteX4" fmla="*/ 252720 w 1527580"/>
                  <a:gd name="connsiteY4" fmla="*/ 943759 h 1818548"/>
                  <a:gd name="connsiteX5" fmla="*/ 245680 w 1527580"/>
                  <a:gd name="connsiteY5" fmla="*/ 946574 h 1818548"/>
                  <a:gd name="connsiteX6" fmla="*/ 239696 w 1527580"/>
                  <a:gd name="connsiteY6" fmla="*/ 950445 h 1818548"/>
                  <a:gd name="connsiteX7" fmla="*/ 233713 w 1527580"/>
                  <a:gd name="connsiteY7" fmla="*/ 955019 h 1818548"/>
                  <a:gd name="connsiteX8" fmla="*/ 228433 w 1527580"/>
                  <a:gd name="connsiteY8" fmla="*/ 959946 h 1818548"/>
                  <a:gd name="connsiteX9" fmla="*/ 223505 w 1527580"/>
                  <a:gd name="connsiteY9" fmla="*/ 965224 h 1818548"/>
                  <a:gd name="connsiteX10" fmla="*/ 219282 w 1527580"/>
                  <a:gd name="connsiteY10" fmla="*/ 971206 h 1818548"/>
                  <a:gd name="connsiteX11" fmla="*/ 215762 w 1527580"/>
                  <a:gd name="connsiteY11" fmla="*/ 977188 h 1818548"/>
                  <a:gd name="connsiteX12" fmla="*/ 212242 w 1527580"/>
                  <a:gd name="connsiteY12" fmla="*/ 983874 h 1818548"/>
                  <a:gd name="connsiteX13" fmla="*/ 209426 w 1527580"/>
                  <a:gd name="connsiteY13" fmla="*/ 990912 h 1818548"/>
                  <a:gd name="connsiteX14" fmla="*/ 207666 w 1527580"/>
                  <a:gd name="connsiteY14" fmla="*/ 998301 h 1818548"/>
                  <a:gd name="connsiteX15" fmla="*/ 206611 w 1527580"/>
                  <a:gd name="connsiteY15" fmla="*/ 1005691 h 1818548"/>
                  <a:gd name="connsiteX16" fmla="*/ 206259 w 1527580"/>
                  <a:gd name="connsiteY16" fmla="*/ 1013433 h 1818548"/>
                  <a:gd name="connsiteX17" fmla="*/ 206259 w 1527580"/>
                  <a:gd name="connsiteY17" fmla="*/ 1566950 h 1818548"/>
                  <a:gd name="connsiteX18" fmla="*/ 206611 w 1527580"/>
                  <a:gd name="connsiteY18" fmla="*/ 1574339 h 1818548"/>
                  <a:gd name="connsiteX19" fmla="*/ 207666 w 1527580"/>
                  <a:gd name="connsiteY19" fmla="*/ 1582081 h 1818548"/>
                  <a:gd name="connsiteX20" fmla="*/ 209426 w 1527580"/>
                  <a:gd name="connsiteY20" fmla="*/ 1589118 h 1818548"/>
                  <a:gd name="connsiteX21" fmla="*/ 212242 w 1527580"/>
                  <a:gd name="connsiteY21" fmla="*/ 1596156 h 1818548"/>
                  <a:gd name="connsiteX22" fmla="*/ 215762 w 1527580"/>
                  <a:gd name="connsiteY22" fmla="*/ 1602842 h 1818548"/>
                  <a:gd name="connsiteX23" fmla="*/ 219282 w 1527580"/>
                  <a:gd name="connsiteY23" fmla="*/ 1609176 h 1818548"/>
                  <a:gd name="connsiteX24" fmla="*/ 223505 w 1527580"/>
                  <a:gd name="connsiteY24" fmla="*/ 1614806 h 1818548"/>
                  <a:gd name="connsiteX25" fmla="*/ 228433 w 1527580"/>
                  <a:gd name="connsiteY25" fmla="*/ 1620436 h 1818548"/>
                  <a:gd name="connsiteX26" fmla="*/ 233713 w 1527580"/>
                  <a:gd name="connsiteY26" fmla="*/ 1625363 h 1818548"/>
                  <a:gd name="connsiteX27" fmla="*/ 239696 w 1527580"/>
                  <a:gd name="connsiteY27" fmla="*/ 1629585 h 1818548"/>
                  <a:gd name="connsiteX28" fmla="*/ 245680 w 1527580"/>
                  <a:gd name="connsiteY28" fmla="*/ 1633104 h 1818548"/>
                  <a:gd name="connsiteX29" fmla="*/ 252720 w 1527580"/>
                  <a:gd name="connsiteY29" fmla="*/ 1636623 h 1818548"/>
                  <a:gd name="connsiteX30" fmla="*/ 259407 w 1527580"/>
                  <a:gd name="connsiteY30" fmla="*/ 1639086 h 1818548"/>
                  <a:gd name="connsiteX31" fmla="*/ 266799 w 1527580"/>
                  <a:gd name="connsiteY31" fmla="*/ 1640846 h 1818548"/>
                  <a:gd name="connsiteX32" fmla="*/ 274542 w 1527580"/>
                  <a:gd name="connsiteY32" fmla="*/ 1642253 h 1818548"/>
                  <a:gd name="connsiteX33" fmla="*/ 281934 w 1527580"/>
                  <a:gd name="connsiteY33" fmla="*/ 1642605 h 1818548"/>
                  <a:gd name="connsiteX34" fmla="*/ 1255150 w 1527580"/>
                  <a:gd name="connsiteY34" fmla="*/ 1642605 h 1818548"/>
                  <a:gd name="connsiteX35" fmla="*/ 1262542 w 1527580"/>
                  <a:gd name="connsiteY35" fmla="*/ 1642253 h 1818548"/>
                  <a:gd name="connsiteX36" fmla="*/ 1270285 w 1527580"/>
                  <a:gd name="connsiteY36" fmla="*/ 1640846 h 1818548"/>
                  <a:gd name="connsiteX37" fmla="*/ 1277325 w 1527580"/>
                  <a:gd name="connsiteY37" fmla="*/ 1639086 h 1818548"/>
                  <a:gd name="connsiteX38" fmla="*/ 1284716 w 1527580"/>
                  <a:gd name="connsiteY38" fmla="*/ 1636623 h 1818548"/>
                  <a:gd name="connsiteX39" fmla="*/ 1291052 w 1527580"/>
                  <a:gd name="connsiteY39" fmla="*/ 1633104 h 1818548"/>
                  <a:gd name="connsiteX40" fmla="*/ 1297387 w 1527580"/>
                  <a:gd name="connsiteY40" fmla="*/ 1629585 h 1818548"/>
                  <a:gd name="connsiteX41" fmla="*/ 1303019 w 1527580"/>
                  <a:gd name="connsiteY41" fmla="*/ 1625363 h 1818548"/>
                  <a:gd name="connsiteX42" fmla="*/ 1308299 w 1527580"/>
                  <a:gd name="connsiteY42" fmla="*/ 1620436 h 1818548"/>
                  <a:gd name="connsiteX43" fmla="*/ 1313226 w 1527580"/>
                  <a:gd name="connsiteY43" fmla="*/ 1614806 h 1818548"/>
                  <a:gd name="connsiteX44" fmla="*/ 1317802 w 1527580"/>
                  <a:gd name="connsiteY44" fmla="*/ 1609176 h 1818548"/>
                  <a:gd name="connsiteX45" fmla="*/ 1321674 w 1527580"/>
                  <a:gd name="connsiteY45" fmla="*/ 1602842 h 1818548"/>
                  <a:gd name="connsiteX46" fmla="*/ 1324489 w 1527580"/>
                  <a:gd name="connsiteY46" fmla="*/ 1596156 h 1818548"/>
                  <a:gd name="connsiteX47" fmla="*/ 1327305 w 1527580"/>
                  <a:gd name="connsiteY47" fmla="*/ 1589118 h 1818548"/>
                  <a:gd name="connsiteX48" fmla="*/ 1329065 w 1527580"/>
                  <a:gd name="connsiteY48" fmla="*/ 1582081 h 1818548"/>
                  <a:gd name="connsiteX49" fmla="*/ 1330121 w 1527580"/>
                  <a:gd name="connsiteY49" fmla="*/ 1574339 h 1818548"/>
                  <a:gd name="connsiteX50" fmla="*/ 1330473 w 1527580"/>
                  <a:gd name="connsiteY50" fmla="*/ 1566950 h 1818548"/>
                  <a:gd name="connsiteX51" fmla="*/ 1330473 w 1527580"/>
                  <a:gd name="connsiteY51" fmla="*/ 1013433 h 1818548"/>
                  <a:gd name="connsiteX52" fmla="*/ 1330121 w 1527580"/>
                  <a:gd name="connsiteY52" fmla="*/ 1005691 h 1818548"/>
                  <a:gd name="connsiteX53" fmla="*/ 1329065 w 1527580"/>
                  <a:gd name="connsiteY53" fmla="*/ 998301 h 1818548"/>
                  <a:gd name="connsiteX54" fmla="*/ 1327305 w 1527580"/>
                  <a:gd name="connsiteY54" fmla="*/ 990912 h 1818548"/>
                  <a:gd name="connsiteX55" fmla="*/ 1324489 w 1527580"/>
                  <a:gd name="connsiteY55" fmla="*/ 983874 h 1818548"/>
                  <a:gd name="connsiteX56" fmla="*/ 1321674 w 1527580"/>
                  <a:gd name="connsiteY56" fmla="*/ 977188 h 1818548"/>
                  <a:gd name="connsiteX57" fmla="*/ 1317802 w 1527580"/>
                  <a:gd name="connsiteY57" fmla="*/ 971206 h 1818548"/>
                  <a:gd name="connsiteX58" fmla="*/ 1313226 w 1527580"/>
                  <a:gd name="connsiteY58" fmla="*/ 965224 h 1818548"/>
                  <a:gd name="connsiteX59" fmla="*/ 1308299 w 1527580"/>
                  <a:gd name="connsiteY59" fmla="*/ 959946 h 1818548"/>
                  <a:gd name="connsiteX60" fmla="*/ 1303019 w 1527580"/>
                  <a:gd name="connsiteY60" fmla="*/ 955019 h 1818548"/>
                  <a:gd name="connsiteX61" fmla="*/ 1297387 w 1527580"/>
                  <a:gd name="connsiteY61" fmla="*/ 950445 h 1818548"/>
                  <a:gd name="connsiteX62" fmla="*/ 1291052 w 1527580"/>
                  <a:gd name="connsiteY62" fmla="*/ 946574 h 1818548"/>
                  <a:gd name="connsiteX63" fmla="*/ 1284716 w 1527580"/>
                  <a:gd name="connsiteY63" fmla="*/ 943759 h 1818548"/>
                  <a:gd name="connsiteX64" fmla="*/ 1277325 w 1527580"/>
                  <a:gd name="connsiteY64" fmla="*/ 940944 h 1818548"/>
                  <a:gd name="connsiteX65" fmla="*/ 1270285 w 1527580"/>
                  <a:gd name="connsiteY65" fmla="*/ 939185 h 1818548"/>
                  <a:gd name="connsiteX66" fmla="*/ 1262542 w 1527580"/>
                  <a:gd name="connsiteY66" fmla="*/ 938129 h 1818548"/>
                  <a:gd name="connsiteX67" fmla="*/ 1255150 w 1527580"/>
                  <a:gd name="connsiteY67" fmla="*/ 937777 h 1818548"/>
                  <a:gd name="connsiteX68" fmla="*/ 1191090 w 1527580"/>
                  <a:gd name="connsiteY68" fmla="*/ 64044 h 1818548"/>
                  <a:gd name="connsiteX69" fmla="*/ 1191090 w 1527580"/>
                  <a:gd name="connsiteY69" fmla="*/ 524311 h 1818548"/>
                  <a:gd name="connsiteX70" fmla="*/ 1354056 w 1527580"/>
                  <a:gd name="connsiteY70" fmla="*/ 524311 h 1818548"/>
                  <a:gd name="connsiteX71" fmla="*/ 1354056 w 1527580"/>
                  <a:gd name="connsiteY71" fmla="*/ 64044 h 1818548"/>
                  <a:gd name="connsiteX72" fmla="*/ 977792 w 1527580"/>
                  <a:gd name="connsiteY72" fmla="*/ 64044 h 1818548"/>
                  <a:gd name="connsiteX73" fmla="*/ 977792 w 1527580"/>
                  <a:gd name="connsiteY73" fmla="*/ 524311 h 1818548"/>
                  <a:gd name="connsiteX74" fmla="*/ 1141109 w 1527580"/>
                  <a:gd name="connsiteY74" fmla="*/ 524311 h 1818548"/>
                  <a:gd name="connsiteX75" fmla="*/ 1141109 w 1527580"/>
                  <a:gd name="connsiteY75" fmla="*/ 64044 h 1818548"/>
                  <a:gd name="connsiteX76" fmla="*/ 763086 w 1527580"/>
                  <a:gd name="connsiteY76" fmla="*/ 64044 h 1818548"/>
                  <a:gd name="connsiteX77" fmla="*/ 763086 w 1527580"/>
                  <a:gd name="connsiteY77" fmla="*/ 524311 h 1818548"/>
                  <a:gd name="connsiteX78" fmla="*/ 926052 w 1527580"/>
                  <a:gd name="connsiteY78" fmla="*/ 524311 h 1818548"/>
                  <a:gd name="connsiteX79" fmla="*/ 926052 w 1527580"/>
                  <a:gd name="connsiteY79" fmla="*/ 64044 h 1818548"/>
                  <a:gd name="connsiteX80" fmla="*/ 549788 w 1527580"/>
                  <a:gd name="connsiteY80" fmla="*/ 64044 h 1818548"/>
                  <a:gd name="connsiteX81" fmla="*/ 549788 w 1527580"/>
                  <a:gd name="connsiteY81" fmla="*/ 524311 h 1818548"/>
                  <a:gd name="connsiteX82" fmla="*/ 713457 w 1527580"/>
                  <a:gd name="connsiteY82" fmla="*/ 524311 h 1818548"/>
                  <a:gd name="connsiteX83" fmla="*/ 713457 w 1527580"/>
                  <a:gd name="connsiteY83" fmla="*/ 64044 h 1818548"/>
                  <a:gd name="connsiteX84" fmla="*/ 520926 w 1527580"/>
                  <a:gd name="connsiteY84" fmla="*/ 0 h 1818548"/>
                  <a:gd name="connsiteX85" fmla="*/ 1411076 w 1527580"/>
                  <a:gd name="connsiteY85" fmla="*/ 0 h 1818548"/>
                  <a:gd name="connsiteX86" fmla="*/ 1416707 w 1527580"/>
                  <a:gd name="connsiteY86" fmla="*/ 0 h 1818548"/>
                  <a:gd name="connsiteX87" fmla="*/ 1422691 w 1527580"/>
                  <a:gd name="connsiteY87" fmla="*/ 1056 h 1818548"/>
                  <a:gd name="connsiteX88" fmla="*/ 1428323 w 1527580"/>
                  <a:gd name="connsiteY88" fmla="*/ 1760 h 1818548"/>
                  <a:gd name="connsiteX89" fmla="*/ 1434306 w 1527580"/>
                  <a:gd name="connsiteY89" fmla="*/ 2463 h 1818548"/>
                  <a:gd name="connsiteX90" fmla="*/ 1439938 w 1527580"/>
                  <a:gd name="connsiteY90" fmla="*/ 3871 h 1818548"/>
                  <a:gd name="connsiteX91" fmla="*/ 1445218 w 1527580"/>
                  <a:gd name="connsiteY91" fmla="*/ 5279 h 1818548"/>
                  <a:gd name="connsiteX92" fmla="*/ 1450849 w 1527580"/>
                  <a:gd name="connsiteY92" fmla="*/ 7390 h 1818548"/>
                  <a:gd name="connsiteX93" fmla="*/ 1456129 w 1527580"/>
                  <a:gd name="connsiteY93" fmla="*/ 9149 h 1818548"/>
                  <a:gd name="connsiteX94" fmla="*/ 1461057 w 1527580"/>
                  <a:gd name="connsiteY94" fmla="*/ 11964 h 1818548"/>
                  <a:gd name="connsiteX95" fmla="*/ 1466336 w 1527580"/>
                  <a:gd name="connsiteY95" fmla="*/ 14076 h 1818548"/>
                  <a:gd name="connsiteX96" fmla="*/ 1471264 w 1527580"/>
                  <a:gd name="connsiteY96" fmla="*/ 17243 h 1818548"/>
                  <a:gd name="connsiteX97" fmla="*/ 1475840 w 1527580"/>
                  <a:gd name="connsiteY97" fmla="*/ 20058 h 1818548"/>
                  <a:gd name="connsiteX98" fmla="*/ 1480415 w 1527580"/>
                  <a:gd name="connsiteY98" fmla="*/ 23577 h 1818548"/>
                  <a:gd name="connsiteX99" fmla="*/ 1484991 w 1527580"/>
                  <a:gd name="connsiteY99" fmla="*/ 27095 h 1818548"/>
                  <a:gd name="connsiteX100" fmla="*/ 1489215 w 1527580"/>
                  <a:gd name="connsiteY100" fmla="*/ 30614 h 1818548"/>
                  <a:gd name="connsiteX101" fmla="*/ 1493086 w 1527580"/>
                  <a:gd name="connsiteY101" fmla="*/ 34485 h 1818548"/>
                  <a:gd name="connsiteX102" fmla="*/ 1496958 w 1527580"/>
                  <a:gd name="connsiteY102" fmla="*/ 38708 h 1818548"/>
                  <a:gd name="connsiteX103" fmla="*/ 1500830 w 1527580"/>
                  <a:gd name="connsiteY103" fmla="*/ 42930 h 1818548"/>
                  <a:gd name="connsiteX104" fmla="*/ 1503998 w 1527580"/>
                  <a:gd name="connsiteY104" fmla="*/ 46801 h 1818548"/>
                  <a:gd name="connsiteX105" fmla="*/ 1507518 w 1527580"/>
                  <a:gd name="connsiteY105" fmla="*/ 51728 h 1818548"/>
                  <a:gd name="connsiteX106" fmla="*/ 1510685 w 1527580"/>
                  <a:gd name="connsiteY106" fmla="*/ 56302 h 1818548"/>
                  <a:gd name="connsiteX107" fmla="*/ 1513149 w 1527580"/>
                  <a:gd name="connsiteY107" fmla="*/ 61228 h 1818548"/>
                  <a:gd name="connsiteX108" fmla="*/ 1515965 w 1527580"/>
                  <a:gd name="connsiteY108" fmla="*/ 66155 h 1818548"/>
                  <a:gd name="connsiteX109" fmla="*/ 1518077 w 1527580"/>
                  <a:gd name="connsiteY109" fmla="*/ 71433 h 1818548"/>
                  <a:gd name="connsiteX110" fmla="*/ 1520541 w 1527580"/>
                  <a:gd name="connsiteY110" fmla="*/ 76711 h 1818548"/>
                  <a:gd name="connsiteX111" fmla="*/ 1522301 w 1527580"/>
                  <a:gd name="connsiteY111" fmla="*/ 81990 h 1818548"/>
                  <a:gd name="connsiteX112" fmla="*/ 1523708 w 1527580"/>
                  <a:gd name="connsiteY112" fmla="*/ 87620 h 1818548"/>
                  <a:gd name="connsiteX113" fmla="*/ 1524764 w 1527580"/>
                  <a:gd name="connsiteY113" fmla="*/ 93250 h 1818548"/>
                  <a:gd name="connsiteX114" fmla="*/ 1526172 w 1527580"/>
                  <a:gd name="connsiteY114" fmla="*/ 98880 h 1818548"/>
                  <a:gd name="connsiteX115" fmla="*/ 1526876 w 1527580"/>
                  <a:gd name="connsiteY115" fmla="*/ 104862 h 1818548"/>
                  <a:gd name="connsiteX116" fmla="*/ 1527228 w 1527580"/>
                  <a:gd name="connsiteY116" fmla="*/ 110844 h 1818548"/>
                  <a:gd name="connsiteX117" fmla="*/ 1527580 w 1527580"/>
                  <a:gd name="connsiteY117" fmla="*/ 116826 h 1818548"/>
                  <a:gd name="connsiteX118" fmla="*/ 1527580 w 1527580"/>
                  <a:gd name="connsiteY118" fmla="*/ 1702074 h 1818548"/>
                  <a:gd name="connsiteX119" fmla="*/ 1527228 w 1527580"/>
                  <a:gd name="connsiteY119" fmla="*/ 1708056 h 1818548"/>
                  <a:gd name="connsiteX120" fmla="*/ 1526876 w 1527580"/>
                  <a:gd name="connsiteY120" fmla="*/ 1713686 h 1818548"/>
                  <a:gd name="connsiteX121" fmla="*/ 1526172 w 1527580"/>
                  <a:gd name="connsiteY121" fmla="*/ 1719668 h 1818548"/>
                  <a:gd name="connsiteX122" fmla="*/ 1524764 w 1527580"/>
                  <a:gd name="connsiteY122" fmla="*/ 1725298 h 1818548"/>
                  <a:gd name="connsiteX123" fmla="*/ 1523708 w 1527580"/>
                  <a:gd name="connsiteY123" fmla="*/ 1730929 h 1818548"/>
                  <a:gd name="connsiteX124" fmla="*/ 1522301 w 1527580"/>
                  <a:gd name="connsiteY124" fmla="*/ 1736207 h 1818548"/>
                  <a:gd name="connsiteX125" fmla="*/ 1520541 w 1527580"/>
                  <a:gd name="connsiteY125" fmla="*/ 1741837 h 1818548"/>
                  <a:gd name="connsiteX126" fmla="*/ 1518077 w 1527580"/>
                  <a:gd name="connsiteY126" fmla="*/ 1747115 h 1818548"/>
                  <a:gd name="connsiteX127" fmla="*/ 1515965 w 1527580"/>
                  <a:gd name="connsiteY127" fmla="*/ 1752042 h 1818548"/>
                  <a:gd name="connsiteX128" fmla="*/ 1513149 w 1527580"/>
                  <a:gd name="connsiteY128" fmla="*/ 1757320 h 1818548"/>
                  <a:gd name="connsiteX129" fmla="*/ 1510685 w 1527580"/>
                  <a:gd name="connsiteY129" fmla="*/ 1762246 h 1818548"/>
                  <a:gd name="connsiteX130" fmla="*/ 1507518 w 1527580"/>
                  <a:gd name="connsiteY130" fmla="*/ 1766821 h 1818548"/>
                  <a:gd name="connsiteX131" fmla="*/ 1503998 w 1527580"/>
                  <a:gd name="connsiteY131" fmla="*/ 1771395 h 1818548"/>
                  <a:gd name="connsiteX132" fmla="*/ 1500830 w 1527580"/>
                  <a:gd name="connsiteY132" fmla="*/ 1775970 h 1818548"/>
                  <a:gd name="connsiteX133" fmla="*/ 1496958 w 1527580"/>
                  <a:gd name="connsiteY133" fmla="*/ 1779841 h 1818548"/>
                  <a:gd name="connsiteX134" fmla="*/ 1493086 w 1527580"/>
                  <a:gd name="connsiteY134" fmla="*/ 1784063 h 1818548"/>
                  <a:gd name="connsiteX135" fmla="*/ 1489215 w 1527580"/>
                  <a:gd name="connsiteY135" fmla="*/ 1787934 h 1818548"/>
                  <a:gd name="connsiteX136" fmla="*/ 1484991 w 1527580"/>
                  <a:gd name="connsiteY136" fmla="*/ 1791805 h 1818548"/>
                  <a:gd name="connsiteX137" fmla="*/ 1480415 w 1527580"/>
                  <a:gd name="connsiteY137" fmla="*/ 1794972 h 1818548"/>
                  <a:gd name="connsiteX138" fmla="*/ 1475840 w 1527580"/>
                  <a:gd name="connsiteY138" fmla="*/ 1798491 h 1818548"/>
                  <a:gd name="connsiteX139" fmla="*/ 1471264 w 1527580"/>
                  <a:gd name="connsiteY139" fmla="*/ 1801658 h 1818548"/>
                  <a:gd name="connsiteX140" fmla="*/ 1466336 w 1527580"/>
                  <a:gd name="connsiteY140" fmla="*/ 1804121 h 1818548"/>
                  <a:gd name="connsiteX141" fmla="*/ 1461057 w 1527580"/>
                  <a:gd name="connsiteY141" fmla="*/ 1806936 h 1818548"/>
                  <a:gd name="connsiteX142" fmla="*/ 1456129 w 1527580"/>
                  <a:gd name="connsiteY142" fmla="*/ 1809047 h 1818548"/>
                  <a:gd name="connsiteX143" fmla="*/ 1450849 w 1527580"/>
                  <a:gd name="connsiteY143" fmla="*/ 1811159 h 1818548"/>
                  <a:gd name="connsiteX144" fmla="*/ 1445218 w 1527580"/>
                  <a:gd name="connsiteY144" fmla="*/ 1813270 h 1818548"/>
                  <a:gd name="connsiteX145" fmla="*/ 1439938 w 1527580"/>
                  <a:gd name="connsiteY145" fmla="*/ 1814677 h 1818548"/>
                  <a:gd name="connsiteX146" fmla="*/ 1434306 w 1527580"/>
                  <a:gd name="connsiteY146" fmla="*/ 1815733 h 1818548"/>
                  <a:gd name="connsiteX147" fmla="*/ 1428323 w 1527580"/>
                  <a:gd name="connsiteY147" fmla="*/ 1817141 h 1818548"/>
                  <a:gd name="connsiteX148" fmla="*/ 1422691 w 1527580"/>
                  <a:gd name="connsiteY148" fmla="*/ 1817844 h 1818548"/>
                  <a:gd name="connsiteX149" fmla="*/ 1416707 w 1527580"/>
                  <a:gd name="connsiteY149" fmla="*/ 1818196 h 1818548"/>
                  <a:gd name="connsiteX150" fmla="*/ 1411076 w 1527580"/>
                  <a:gd name="connsiteY150" fmla="*/ 1818548 h 1818548"/>
                  <a:gd name="connsiteX151" fmla="*/ 116856 w 1527580"/>
                  <a:gd name="connsiteY151" fmla="*/ 1818548 h 1818548"/>
                  <a:gd name="connsiteX152" fmla="*/ 111225 w 1527580"/>
                  <a:gd name="connsiteY152" fmla="*/ 1818196 h 1818548"/>
                  <a:gd name="connsiteX153" fmla="*/ 105241 w 1527580"/>
                  <a:gd name="connsiteY153" fmla="*/ 1817844 h 1818548"/>
                  <a:gd name="connsiteX154" fmla="*/ 98906 w 1527580"/>
                  <a:gd name="connsiteY154" fmla="*/ 1817141 h 1818548"/>
                  <a:gd name="connsiteX155" fmla="*/ 93274 w 1527580"/>
                  <a:gd name="connsiteY155" fmla="*/ 1815733 h 1818548"/>
                  <a:gd name="connsiteX156" fmla="*/ 87642 w 1527580"/>
                  <a:gd name="connsiteY156" fmla="*/ 1814677 h 1818548"/>
                  <a:gd name="connsiteX157" fmla="*/ 82363 w 1527580"/>
                  <a:gd name="connsiteY157" fmla="*/ 1813270 h 1818548"/>
                  <a:gd name="connsiteX158" fmla="*/ 76731 w 1527580"/>
                  <a:gd name="connsiteY158" fmla="*/ 1811159 h 1818548"/>
                  <a:gd name="connsiteX159" fmla="*/ 71451 w 1527580"/>
                  <a:gd name="connsiteY159" fmla="*/ 1809047 h 1818548"/>
                  <a:gd name="connsiteX160" fmla="*/ 66524 w 1527580"/>
                  <a:gd name="connsiteY160" fmla="*/ 1806936 h 1818548"/>
                  <a:gd name="connsiteX161" fmla="*/ 61244 w 1527580"/>
                  <a:gd name="connsiteY161" fmla="*/ 1804121 h 1818548"/>
                  <a:gd name="connsiteX162" fmla="*/ 56316 w 1527580"/>
                  <a:gd name="connsiteY162" fmla="*/ 1801658 h 1818548"/>
                  <a:gd name="connsiteX163" fmla="*/ 51741 w 1527580"/>
                  <a:gd name="connsiteY163" fmla="*/ 1798491 h 1818548"/>
                  <a:gd name="connsiteX164" fmla="*/ 47165 w 1527580"/>
                  <a:gd name="connsiteY164" fmla="*/ 1794972 h 1818548"/>
                  <a:gd name="connsiteX165" fmla="*/ 42941 w 1527580"/>
                  <a:gd name="connsiteY165" fmla="*/ 1791805 h 1818548"/>
                  <a:gd name="connsiteX166" fmla="*/ 38718 w 1527580"/>
                  <a:gd name="connsiteY166" fmla="*/ 1787934 h 1818548"/>
                  <a:gd name="connsiteX167" fmla="*/ 34494 w 1527580"/>
                  <a:gd name="connsiteY167" fmla="*/ 1784063 h 1818548"/>
                  <a:gd name="connsiteX168" fmla="*/ 30622 w 1527580"/>
                  <a:gd name="connsiteY168" fmla="*/ 1779841 h 1818548"/>
                  <a:gd name="connsiteX169" fmla="*/ 27102 w 1527580"/>
                  <a:gd name="connsiteY169" fmla="*/ 1775970 h 1818548"/>
                  <a:gd name="connsiteX170" fmla="*/ 23583 w 1527580"/>
                  <a:gd name="connsiteY170" fmla="*/ 1771395 h 1818548"/>
                  <a:gd name="connsiteX171" fmla="*/ 20063 w 1527580"/>
                  <a:gd name="connsiteY171" fmla="*/ 1766821 h 1818548"/>
                  <a:gd name="connsiteX172" fmla="*/ 17247 w 1527580"/>
                  <a:gd name="connsiteY172" fmla="*/ 1762246 h 1818548"/>
                  <a:gd name="connsiteX173" fmla="*/ 14431 w 1527580"/>
                  <a:gd name="connsiteY173" fmla="*/ 1757320 h 1818548"/>
                  <a:gd name="connsiteX174" fmla="*/ 11967 w 1527580"/>
                  <a:gd name="connsiteY174" fmla="*/ 1752042 h 1818548"/>
                  <a:gd name="connsiteX175" fmla="*/ 9503 w 1527580"/>
                  <a:gd name="connsiteY175" fmla="*/ 1747115 h 1818548"/>
                  <a:gd name="connsiteX176" fmla="*/ 7392 w 1527580"/>
                  <a:gd name="connsiteY176" fmla="*/ 1741837 h 1818548"/>
                  <a:gd name="connsiteX177" fmla="*/ 5632 w 1527580"/>
                  <a:gd name="connsiteY177" fmla="*/ 1736207 h 1818548"/>
                  <a:gd name="connsiteX178" fmla="*/ 3872 w 1527580"/>
                  <a:gd name="connsiteY178" fmla="*/ 1730929 h 1818548"/>
                  <a:gd name="connsiteX179" fmla="*/ 2816 w 1527580"/>
                  <a:gd name="connsiteY179" fmla="*/ 1725298 h 1818548"/>
                  <a:gd name="connsiteX180" fmla="*/ 1760 w 1527580"/>
                  <a:gd name="connsiteY180" fmla="*/ 1719668 h 1818548"/>
                  <a:gd name="connsiteX181" fmla="*/ 1056 w 1527580"/>
                  <a:gd name="connsiteY181" fmla="*/ 1713686 h 1818548"/>
                  <a:gd name="connsiteX182" fmla="*/ 704 w 1527580"/>
                  <a:gd name="connsiteY182" fmla="*/ 1708056 h 1818548"/>
                  <a:gd name="connsiteX183" fmla="*/ 0 w 1527580"/>
                  <a:gd name="connsiteY183" fmla="*/ 1702074 h 1818548"/>
                  <a:gd name="connsiteX184" fmla="*/ 0 w 1527580"/>
                  <a:gd name="connsiteY184" fmla="*/ 546128 h 1818548"/>
                  <a:gd name="connsiteX185" fmla="*/ 704 w 1527580"/>
                  <a:gd name="connsiteY185" fmla="*/ 526774 h 1818548"/>
                  <a:gd name="connsiteX186" fmla="*/ 1760 w 1527580"/>
                  <a:gd name="connsiteY186" fmla="*/ 508828 h 1818548"/>
                  <a:gd name="connsiteX187" fmla="*/ 2464 w 1527580"/>
                  <a:gd name="connsiteY187" fmla="*/ 500382 h 1818548"/>
                  <a:gd name="connsiteX188" fmla="*/ 3520 w 1527580"/>
                  <a:gd name="connsiteY188" fmla="*/ 492289 h 1818548"/>
                  <a:gd name="connsiteX189" fmla="*/ 4576 w 1527580"/>
                  <a:gd name="connsiteY189" fmla="*/ 484899 h 1818548"/>
                  <a:gd name="connsiteX190" fmla="*/ 6336 w 1527580"/>
                  <a:gd name="connsiteY190" fmla="*/ 477862 h 1818548"/>
                  <a:gd name="connsiteX191" fmla="*/ 8096 w 1527580"/>
                  <a:gd name="connsiteY191" fmla="*/ 470824 h 1818548"/>
                  <a:gd name="connsiteX192" fmla="*/ 9855 w 1527580"/>
                  <a:gd name="connsiteY192" fmla="*/ 464138 h 1818548"/>
                  <a:gd name="connsiteX193" fmla="*/ 11967 w 1527580"/>
                  <a:gd name="connsiteY193" fmla="*/ 457804 h 1818548"/>
                  <a:gd name="connsiteX194" fmla="*/ 14079 w 1527580"/>
                  <a:gd name="connsiteY194" fmla="*/ 451470 h 1818548"/>
                  <a:gd name="connsiteX195" fmla="*/ 16895 w 1527580"/>
                  <a:gd name="connsiteY195" fmla="*/ 445136 h 1818548"/>
                  <a:gd name="connsiteX196" fmla="*/ 19711 w 1527580"/>
                  <a:gd name="connsiteY196" fmla="*/ 439506 h 1818548"/>
                  <a:gd name="connsiteX197" fmla="*/ 22879 w 1527580"/>
                  <a:gd name="connsiteY197" fmla="*/ 433876 h 1818548"/>
                  <a:gd name="connsiteX198" fmla="*/ 25694 w 1527580"/>
                  <a:gd name="connsiteY198" fmla="*/ 428246 h 1818548"/>
                  <a:gd name="connsiteX199" fmla="*/ 29566 w 1527580"/>
                  <a:gd name="connsiteY199" fmla="*/ 422967 h 1818548"/>
                  <a:gd name="connsiteX200" fmla="*/ 33438 w 1527580"/>
                  <a:gd name="connsiteY200" fmla="*/ 417689 h 1818548"/>
                  <a:gd name="connsiteX201" fmla="*/ 37662 w 1527580"/>
                  <a:gd name="connsiteY201" fmla="*/ 412059 h 1818548"/>
                  <a:gd name="connsiteX202" fmla="*/ 41533 w 1527580"/>
                  <a:gd name="connsiteY202" fmla="*/ 407133 h 1818548"/>
                  <a:gd name="connsiteX203" fmla="*/ 51389 w 1527580"/>
                  <a:gd name="connsiteY203" fmla="*/ 396576 h 1818548"/>
                  <a:gd name="connsiteX204" fmla="*/ 61948 w 1527580"/>
                  <a:gd name="connsiteY204" fmla="*/ 385668 h 1818548"/>
                  <a:gd name="connsiteX205" fmla="*/ 73915 w 1527580"/>
                  <a:gd name="connsiteY205" fmla="*/ 374759 h 1818548"/>
                  <a:gd name="connsiteX206" fmla="*/ 86938 w 1527580"/>
                  <a:gd name="connsiteY206" fmla="*/ 363499 h 1818548"/>
                  <a:gd name="connsiteX207" fmla="*/ 116856 w 1527580"/>
                  <a:gd name="connsiteY207" fmla="*/ 338163 h 181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1527580" h="1818548">
                    <a:moveTo>
                      <a:pt x="281934" y="937777"/>
                    </a:moveTo>
                    <a:lnTo>
                      <a:pt x="274542" y="938129"/>
                    </a:lnTo>
                    <a:lnTo>
                      <a:pt x="266799" y="939185"/>
                    </a:lnTo>
                    <a:lnTo>
                      <a:pt x="259407" y="940944"/>
                    </a:lnTo>
                    <a:lnTo>
                      <a:pt x="252720" y="943759"/>
                    </a:lnTo>
                    <a:lnTo>
                      <a:pt x="245680" y="946574"/>
                    </a:lnTo>
                    <a:lnTo>
                      <a:pt x="239696" y="950445"/>
                    </a:lnTo>
                    <a:lnTo>
                      <a:pt x="233713" y="955019"/>
                    </a:lnTo>
                    <a:lnTo>
                      <a:pt x="228433" y="959946"/>
                    </a:lnTo>
                    <a:lnTo>
                      <a:pt x="223505" y="965224"/>
                    </a:lnTo>
                    <a:lnTo>
                      <a:pt x="219282" y="971206"/>
                    </a:lnTo>
                    <a:lnTo>
                      <a:pt x="215762" y="977188"/>
                    </a:lnTo>
                    <a:lnTo>
                      <a:pt x="212242" y="983874"/>
                    </a:lnTo>
                    <a:lnTo>
                      <a:pt x="209426" y="990912"/>
                    </a:lnTo>
                    <a:lnTo>
                      <a:pt x="207666" y="998301"/>
                    </a:lnTo>
                    <a:lnTo>
                      <a:pt x="206611" y="1005691"/>
                    </a:lnTo>
                    <a:lnTo>
                      <a:pt x="206259" y="1013433"/>
                    </a:lnTo>
                    <a:lnTo>
                      <a:pt x="206259" y="1566950"/>
                    </a:lnTo>
                    <a:lnTo>
                      <a:pt x="206611" y="1574339"/>
                    </a:lnTo>
                    <a:lnTo>
                      <a:pt x="207666" y="1582081"/>
                    </a:lnTo>
                    <a:lnTo>
                      <a:pt x="209426" y="1589118"/>
                    </a:lnTo>
                    <a:lnTo>
                      <a:pt x="212242" y="1596156"/>
                    </a:lnTo>
                    <a:lnTo>
                      <a:pt x="215762" y="1602842"/>
                    </a:lnTo>
                    <a:lnTo>
                      <a:pt x="219282" y="1609176"/>
                    </a:lnTo>
                    <a:lnTo>
                      <a:pt x="223505" y="1614806"/>
                    </a:lnTo>
                    <a:lnTo>
                      <a:pt x="228433" y="1620436"/>
                    </a:lnTo>
                    <a:lnTo>
                      <a:pt x="233713" y="1625363"/>
                    </a:lnTo>
                    <a:lnTo>
                      <a:pt x="239696" y="1629585"/>
                    </a:lnTo>
                    <a:lnTo>
                      <a:pt x="245680" y="1633104"/>
                    </a:lnTo>
                    <a:lnTo>
                      <a:pt x="252720" y="1636623"/>
                    </a:lnTo>
                    <a:lnTo>
                      <a:pt x="259407" y="1639086"/>
                    </a:lnTo>
                    <a:lnTo>
                      <a:pt x="266799" y="1640846"/>
                    </a:lnTo>
                    <a:lnTo>
                      <a:pt x="274542" y="1642253"/>
                    </a:lnTo>
                    <a:lnTo>
                      <a:pt x="281934" y="1642605"/>
                    </a:lnTo>
                    <a:lnTo>
                      <a:pt x="1255150" y="1642605"/>
                    </a:lnTo>
                    <a:lnTo>
                      <a:pt x="1262542" y="1642253"/>
                    </a:lnTo>
                    <a:lnTo>
                      <a:pt x="1270285" y="1640846"/>
                    </a:lnTo>
                    <a:lnTo>
                      <a:pt x="1277325" y="1639086"/>
                    </a:lnTo>
                    <a:lnTo>
                      <a:pt x="1284716" y="1636623"/>
                    </a:lnTo>
                    <a:lnTo>
                      <a:pt x="1291052" y="1633104"/>
                    </a:lnTo>
                    <a:lnTo>
                      <a:pt x="1297387" y="1629585"/>
                    </a:lnTo>
                    <a:lnTo>
                      <a:pt x="1303019" y="1625363"/>
                    </a:lnTo>
                    <a:lnTo>
                      <a:pt x="1308299" y="1620436"/>
                    </a:lnTo>
                    <a:lnTo>
                      <a:pt x="1313226" y="1614806"/>
                    </a:lnTo>
                    <a:lnTo>
                      <a:pt x="1317802" y="1609176"/>
                    </a:lnTo>
                    <a:lnTo>
                      <a:pt x="1321674" y="1602842"/>
                    </a:lnTo>
                    <a:lnTo>
                      <a:pt x="1324489" y="1596156"/>
                    </a:lnTo>
                    <a:lnTo>
                      <a:pt x="1327305" y="1589118"/>
                    </a:lnTo>
                    <a:lnTo>
                      <a:pt x="1329065" y="1582081"/>
                    </a:lnTo>
                    <a:lnTo>
                      <a:pt x="1330121" y="1574339"/>
                    </a:lnTo>
                    <a:lnTo>
                      <a:pt x="1330473" y="1566950"/>
                    </a:lnTo>
                    <a:lnTo>
                      <a:pt x="1330473" y="1013433"/>
                    </a:lnTo>
                    <a:lnTo>
                      <a:pt x="1330121" y="1005691"/>
                    </a:lnTo>
                    <a:lnTo>
                      <a:pt x="1329065" y="998301"/>
                    </a:lnTo>
                    <a:lnTo>
                      <a:pt x="1327305" y="990912"/>
                    </a:lnTo>
                    <a:lnTo>
                      <a:pt x="1324489" y="983874"/>
                    </a:lnTo>
                    <a:lnTo>
                      <a:pt x="1321674" y="977188"/>
                    </a:lnTo>
                    <a:lnTo>
                      <a:pt x="1317802" y="971206"/>
                    </a:lnTo>
                    <a:lnTo>
                      <a:pt x="1313226" y="965224"/>
                    </a:lnTo>
                    <a:lnTo>
                      <a:pt x="1308299" y="959946"/>
                    </a:lnTo>
                    <a:lnTo>
                      <a:pt x="1303019" y="955019"/>
                    </a:lnTo>
                    <a:lnTo>
                      <a:pt x="1297387" y="950445"/>
                    </a:lnTo>
                    <a:lnTo>
                      <a:pt x="1291052" y="946574"/>
                    </a:lnTo>
                    <a:lnTo>
                      <a:pt x="1284716" y="943759"/>
                    </a:lnTo>
                    <a:lnTo>
                      <a:pt x="1277325" y="940944"/>
                    </a:lnTo>
                    <a:lnTo>
                      <a:pt x="1270285" y="939185"/>
                    </a:lnTo>
                    <a:lnTo>
                      <a:pt x="1262542" y="938129"/>
                    </a:lnTo>
                    <a:lnTo>
                      <a:pt x="1255150" y="937777"/>
                    </a:lnTo>
                    <a:close/>
                    <a:moveTo>
                      <a:pt x="1191090" y="64044"/>
                    </a:moveTo>
                    <a:lnTo>
                      <a:pt x="1191090" y="524311"/>
                    </a:lnTo>
                    <a:lnTo>
                      <a:pt x="1354056" y="524311"/>
                    </a:lnTo>
                    <a:lnTo>
                      <a:pt x="1354056" y="64044"/>
                    </a:lnTo>
                    <a:close/>
                    <a:moveTo>
                      <a:pt x="977792" y="64044"/>
                    </a:moveTo>
                    <a:lnTo>
                      <a:pt x="977792" y="524311"/>
                    </a:lnTo>
                    <a:lnTo>
                      <a:pt x="1141109" y="524311"/>
                    </a:lnTo>
                    <a:lnTo>
                      <a:pt x="1141109" y="64044"/>
                    </a:lnTo>
                    <a:close/>
                    <a:moveTo>
                      <a:pt x="763086" y="64044"/>
                    </a:moveTo>
                    <a:lnTo>
                      <a:pt x="763086" y="524311"/>
                    </a:lnTo>
                    <a:lnTo>
                      <a:pt x="926052" y="524311"/>
                    </a:lnTo>
                    <a:lnTo>
                      <a:pt x="926052" y="64044"/>
                    </a:lnTo>
                    <a:close/>
                    <a:moveTo>
                      <a:pt x="549788" y="64044"/>
                    </a:moveTo>
                    <a:lnTo>
                      <a:pt x="549788" y="524311"/>
                    </a:lnTo>
                    <a:lnTo>
                      <a:pt x="713457" y="524311"/>
                    </a:lnTo>
                    <a:lnTo>
                      <a:pt x="713457" y="64044"/>
                    </a:lnTo>
                    <a:close/>
                    <a:moveTo>
                      <a:pt x="520926" y="0"/>
                    </a:moveTo>
                    <a:lnTo>
                      <a:pt x="1411076" y="0"/>
                    </a:lnTo>
                    <a:lnTo>
                      <a:pt x="1416707" y="0"/>
                    </a:lnTo>
                    <a:lnTo>
                      <a:pt x="1422691" y="1056"/>
                    </a:lnTo>
                    <a:lnTo>
                      <a:pt x="1428323" y="1760"/>
                    </a:lnTo>
                    <a:lnTo>
                      <a:pt x="1434306" y="2463"/>
                    </a:lnTo>
                    <a:lnTo>
                      <a:pt x="1439938" y="3871"/>
                    </a:lnTo>
                    <a:lnTo>
                      <a:pt x="1445218" y="5279"/>
                    </a:lnTo>
                    <a:lnTo>
                      <a:pt x="1450849" y="7390"/>
                    </a:lnTo>
                    <a:lnTo>
                      <a:pt x="1456129" y="9149"/>
                    </a:lnTo>
                    <a:lnTo>
                      <a:pt x="1461057" y="11964"/>
                    </a:lnTo>
                    <a:lnTo>
                      <a:pt x="1466336" y="14076"/>
                    </a:lnTo>
                    <a:lnTo>
                      <a:pt x="1471264" y="17243"/>
                    </a:lnTo>
                    <a:lnTo>
                      <a:pt x="1475840" y="20058"/>
                    </a:lnTo>
                    <a:lnTo>
                      <a:pt x="1480415" y="23577"/>
                    </a:lnTo>
                    <a:lnTo>
                      <a:pt x="1484991" y="27095"/>
                    </a:lnTo>
                    <a:lnTo>
                      <a:pt x="1489215" y="30614"/>
                    </a:lnTo>
                    <a:lnTo>
                      <a:pt x="1493086" y="34485"/>
                    </a:lnTo>
                    <a:lnTo>
                      <a:pt x="1496958" y="38708"/>
                    </a:lnTo>
                    <a:lnTo>
                      <a:pt x="1500830" y="42930"/>
                    </a:lnTo>
                    <a:lnTo>
                      <a:pt x="1503998" y="46801"/>
                    </a:lnTo>
                    <a:lnTo>
                      <a:pt x="1507518" y="51728"/>
                    </a:lnTo>
                    <a:lnTo>
                      <a:pt x="1510685" y="56302"/>
                    </a:lnTo>
                    <a:lnTo>
                      <a:pt x="1513149" y="61228"/>
                    </a:lnTo>
                    <a:lnTo>
                      <a:pt x="1515965" y="66155"/>
                    </a:lnTo>
                    <a:lnTo>
                      <a:pt x="1518077" y="71433"/>
                    </a:lnTo>
                    <a:lnTo>
                      <a:pt x="1520541" y="76711"/>
                    </a:lnTo>
                    <a:lnTo>
                      <a:pt x="1522301" y="81990"/>
                    </a:lnTo>
                    <a:lnTo>
                      <a:pt x="1523708" y="87620"/>
                    </a:lnTo>
                    <a:lnTo>
                      <a:pt x="1524764" y="93250"/>
                    </a:lnTo>
                    <a:lnTo>
                      <a:pt x="1526172" y="98880"/>
                    </a:lnTo>
                    <a:lnTo>
                      <a:pt x="1526876" y="104862"/>
                    </a:lnTo>
                    <a:lnTo>
                      <a:pt x="1527228" y="110844"/>
                    </a:lnTo>
                    <a:lnTo>
                      <a:pt x="1527580" y="116826"/>
                    </a:lnTo>
                    <a:lnTo>
                      <a:pt x="1527580" y="1702074"/>
                    </a:lnTo>
                    <a:lnTo>
                      <a:pt x="1527228" y="1708056"/>
                    </a:lnTo>
                    <a:lnTo>
                      <a:pt x="1526876" y="1713686"/>
                    </a:lnTo>
                    <a:lnTo>
                      <a:pt x="1526172" y="1719668"/>
                    </a:lnTo>
                    <a:lnTo>
                      <a:pt x="1524764" y="1725298"/>
                    </a:lnTo>
                    <a:lnTo>
                      <a:pt x="1523708" y="1730929"/>
                    </a:lnTo>
                    <a:lnTo>
                      <a:pt x="1522301" y="1736207"/>
                    </a:lnTo>
                    <a:lnTo>
                      <a:pt x="1520541" y="1741837"/>
                    </a:lnTo>
                    <a:lnTo>
                      <a:pt x="1518077" y="1747115"/>
                    </a:lnTo>
                    <a:lnTo>
                      <a:pt x="1515965" y="1752042"/>
                    </a:lnTo>
                    <a:lnTo>
                      <a:pt x="1513149" y="1757320"/>
                    </a:lnTo>
                    <a:lnTo>
                      <a:pt x="1510685" y="1762246"/>
                    </a:lnTo>
                    <a:lnTo>
                      <a:pt x="1507518" y="1766821"/>
                    </a:lnTo>
                    <a:lnTo>
                      <a:pt x="1503998" y="1771395"/>
                    </a:lnTo>
                    <a:lnTo>
                      <a:pt x="1500830" y="1775970"/>
                    </a:lnTo>
                    <a:lnTo>
                      <a:pt x="1496958" y="1779841"/>
                    </a:lnTo>
                    <a:lnTo>
                      <a:pt x="1493086" y="1784063"/>
                    </a:lnTo>
                    <a:lnTo>
                      <a:pt x="1489215" y="1787934"/>
                    </a:lnTo>
                    <a:lnTo>
                      <a:pt x="1484991" y="1791805"/>
                    </a:lnTo>
                    <a:lnTo>
                      <a:pt x="1480415" y="1794972"/>
                    </a:lnTo>
                    <a:lnTo>
                      <a:pt x="1475840" y="1798491"/>
                    </a:lnTo>
                    <a:lnTo>
                      <a:pt x="1471264" y="1801658"/>
                    </a:lnTo>
                    <a:lnTo>
                      <a:pt x="1466336" y="1804121"/>
                    </a:lnTo>
                    <a:lnTo>
                      <a:pt x="1461057" y="1806936"/>
                    </a:lnTo>
                    <a:lnTo>
                      <a:pt x="1456129" y="1809047"/>
                    </a:lnTo>
                    <a:lnTo>
                      <a:pt x="1450849" y="1811159"/>
                    </a:lnTo>
                    <a:lnTo>
                      <a:pt x="1445218" y="1813270"/>
                    </a:lnTo>
                    <a:lnTo>
                      <a:pt x="1439938" y="1814677"/>
                    </a:lnTo>
                    <a:lnTo>
                      <a:pt x="1434306" y="1815733"/>
                    </a:lnTo>
                    <a:lnTo>
                      <a:pt x="1428323" y="1817141"/>
                    </a:lnTo>
                    <a:lnTo>
                      <a:pt x="1422691" y="1817844"/>
                    </a:lnTo>
                    <a:lnTo>
                      <a:pt x="1416707" y="1818196"/>
                    </a:lnTo>
                    <a:lnTo>
                      <a:pt x="1411076" y="1818548"/>
                    </a:lnTo>
                    <a:lnTo>
                      <a:pt x="116856" y="1818548"/>
                    </a:lnTo>
                    <a:lnTo>
                      <a:pt x="111225" y="1818196"/>
                    </a:lnTo>
                    <a:lnTo>
                      <a:pt x="105241" y="1817844"/>
                    </a:lnTo>
                    <a:lnTo>
                      <a:pt x="98906" y="1817141"/>
                    </a:lnTo>
                    <a:lnTo>
                      <a:pt x="93274" y="1815733"/>
                    </a:lnTo>
                    <a:lnTo>
                      <a:pt x="87642" y="1814677"/>
                    </a:lnTo>
                    <a:lnTo>
                      <a:pt x="82363" y="1813270"/>
                    </a:lnTo>
                    <a:lnTo>
                      <a:pt x="76731" y="1811159"/>
                    </a:lnTo>
                    <a:lnTo>
                      <a:pt x="71451" y="1809047"/>
                    </a:lnTo>
                    <a:lnTo>
                      <a:pt x="66524" y="1806936"/>
                    </a:lnTo>
                    <a:lnTo>
                      <a:pt x="61244" y="1804121"/>
                    </a:lnTo>
                    <a:lnTo>
                      <a:pt x="56316" y="1801658"/>
                    </a:lnTo>
                    <a:lnTo>
                      <a:pt x="51741" y="1798491"/>
                    </a:lnTo>
                    <a:lnTo>
                      <a:pt x="47165" y="1794972"/>
                    </a:lnTo>
                    <a:lnTo>
                      <a:pt x="42941" y="1791805"/>
                    </a:lnTo>
                    <a:lnTo>
                      <a:pt x="38718" y="1787934"/>
                    </a:lnTo>
                    <a:lnTo>
                      <a:pt x="34494" y="1784063"/>
                    </a:lnTo>
                    <a:lnTo>
                      <a:pt x="30622" y="1779841"/>
                    </a:lnTo>
                    <a:lnTo>
                      <a:pt x="27102" y="1775970"/>
                    </a:lnTo>
                    <a:lnTo>
                      <a:pt x="23583" y="1771395"/>
                    </a:lnTo>
                    <a:lnTo>
                      <a:pt x="20063" y="1766821"/>
                    </a:lnTo>
                    <a:lnTo>
                      <a:pt x="17247" y="1762246"/>
                    </a:lnTo>
                    <a:lnTo>
                      <a:pt x="14431" y="1757320"/>
                    </a:lnTo>
                    <a:lnTo>
                      <a:pt x="11967" y="1752042"/>
                    </a:lnTo>
                    <a:lnTo>
                      <a:pt x="9503" y="1747115"/>
                    </a:lnTo>
                    <a:lnTo>
                      <a:pt x="7392" y="1741837"/>
                    </a:lnTo>
                    <a:lnTo>
                      <a:pt x="5632" y="1736207"/>
                    </a:lnTo>
                    <a:lnTo>
                      <a:pt x="3872" y="1730929"/>
                    </a:lnTo>
                    <a:lnTo>
                      <a:pt x="2816" y="1725298"/>
                    </a:lnTo>
                    <a:lnTo>
                      <a:pt x="1760" y="1719668"/>
                    </a:lnTo>
                    <a:lnTo>
                      <a:pt x="1056" y="1713686"/>
                    </a:lnTo>
                    <a:lnTo>
                      <a:pt x="704" y="1708056"/>
                    </a:lnTo>
                    <a:lnTo>
                      <a:pt x="0" y="1702074"/>
                    </a:lnTo>
                    <a:lnTo>
                      <a:pt x="0" y="546128"/>
                    </a:lnTo>
                    <a:lnTo>
                      <a:pt x="704" y="526774"/>
                    </a:lnTo>
                    <a:lnTo>
                      <a:pt x="1760" y="508828"/>
                    </a:lnTo>
                    <a:lnTo>
                      <a:pt x="2464" y="500382"/>
                    </a:lnTo>
                    <a:lnTo>
                      <a:pt x="3520" y="492289"/>
                    </a:lnTo>
                    <a:lnTo>
                      <a:pt x="4576" y="484899"/>
                    </a:lnTo>
                    <a:lnTo>
                      <a:pt x="6336" y="477862"/>
                    </a:lnTo>
                    <a:lnTo>
                      <a:pt x="8096" y="470824"/>
                    </a:lnTo>
                    <a:lnTo>
                      <a:pt x="9855" y="464138"/>
                    </a:lnTo>
                    <a:lnTo>
                      <a:pt x="11967" y="457804"/>
                    </a:lnTo>
                    <a:lnTo>
                      <a:pt x="14079" y="451470"/>
                    </a:lnTo>
                    <a:lnTo>
                      <a:pt x="16895" y="445136"/>
                    </a:lnTo>
                    <a:lnTo>
                      <a:pt x="19711" y="439506"/>
                    </a:lnTo>
                    <a:lnTo>
                      <a:pt x="22879" y="433876"/>
                    </a:lnTo>
                    <a:lnTo>
                      <a:pt x="25694" y="428246"/>
                    </a:lnTo>
                    <a:lnTo>
                      <a:pt x="29566" y="422967"/>
                    </a:lnTo>
                    <a:lnTo>
                      <a:pt x="33438" y="417689"/>
                    </a:lnTo>
                    <a:lnTo>
                      <a:pt x="37662" y="412059"/>
                    </a:lnTo>
                    <a:lnTo>
                      <a:pt x="41533" y="407133"/>
                    </a:lnTo>
                    <a:lnTo>
                      <a:pt x="51389" y="396576"/>
                    </a:lnTo>
                    <a:lnTo>
                      <a:pt x="61948" y="385668"/>
                    </a:lnTo>
                    <a:lnTo>
                      <a:pt x="73915" y="374759"/>
                    </a:lnTo>
                    <a:lnTo>
                      <a:pt x="86938" y="363499"/>
                    </a:lnTo>
                    <a:lnTo>
                      <a:pt x="116856" y="338163"/>
                    </a:lnTo>
                    <a:close/>
                  </a:path>
                </a:pathLst>
              </a:custGeom>
              <a:solidFill>
                <a:srgbClr val="005CA1"/>
              </a:solidFill>
              <a:ln>
                <a:noFill/>
              </a:ln>
            </p:spPr>
            <p:txBody>
              <a:bodyPr wrap="square" anchor="ctr">
                <a:no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400"/>
              </a:p>
            </p:txBody>
          </p:sp>
        </p:grpSp>
      </p:grpSp>
      <p:pic>
        <p:nvPicPr>
          <p:cNvPr id="41" name="图片 40"/>
          <p:cNvPicPr>
            <a:picLocks noChangeAspect="1"/>
          </p:cNvPicPr>
          <p:nvPr/>
        </p:nvPicPr>
        <p:blipFill>
          <a:blip r:embed="rId3"/>
          <a:stretch>
            <a:fillRect/>
          </a:stretch>
        </p:blipFill>
        <p:spPr>
          <a:xfrm>
            <a:off x="5988094" y="5260926"/>
            <a:ext cx="6026913" cy="1262274"/>
          </a:xfrm>
          <a:prstGeom prst="rect">
            <a:avLst/>
          </a:prstGeom>
        </p:spPr>
      </p:pic>
      <p:sp>
        <p:nvSpPr>
          <p:cNvPr id="43" name="矩形 42"/>
          <p:cNvSpPr/>
          <p:nvPr/>
        </p:nvSpPr>
        <p:spPr>
          <a:xfrm>
            <a:off x="670168" y="5176293"/>
            <a:ext cx="4970141" cy="1383665"/>
          </a:xfrm>
          <a:prstGeom prst="rect">
            <a:avLst/>
          </a:prstGeom>
        </p:spPr>
        <p:txBody>
          <a:bodyPr wrap="square">
            <a:spAutoFit/>
          </a:bodyPr>
          <a:lstStyle/>
          <a:p>
            <a:pPr>
              <a:lnSpc>
                <a:spcPct val="15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为学校在电子信息、物联网、智能硬件、无人机、工业机器人与智能制造等信息与智能技术领域提供的一体化解决方案。包含实训室建设、师资培训、专业教材、课程体系、教学管理平台等服务。</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943340" y="133985"/>
            <a:ext cx="317944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sp>
        <p:nvSpPr>
          <p:cNvPr id="7" name="矩形 6"/>
          <p:cNvSpPr/>
          <p:nvPr/>
        </p:nvSpPr>
        <p:spPr>
          <a:xfrm>
            <a:off x="268440" y="822372"/>
            <a:ext cx="406844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PCB</a:t>
            </a:r>
            <a:r>
              <a:rPr lang="zh-CN" altLang="en-US" sz="1400" dirty="0">
                <a:latin typeface="微软雅黑" panose="020B0503020204020204" pitchFamily="34" charset="-122"/>
                <a:ea typeface="微软雅黑" panose="020B0503020204020204" pitchFamily="34" charset="-122"/>
              </a:rPr>
              <a:t>工艺实训室</a:t>
            </a:r>
            <a:endParaRPr lang="zh-CN" altLang="en-US" sz="14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矩形 9"/>
          <p:cNvSpPr/>
          <p:nvPr/>
        </p:nvSpPr>
        <p:spPr>
          <a:xfrm>
            <a:off x="585389" y="1430888"/>
            <a:ext cx="10849137" cy="737235"/>
          </a:xfrm>
          <a:prstGeom prst="rect">
            <a:avLst/>
          </a:prstGeom>
        </p:spPr>
        <p:txBody>
          <a:bodyPr wrap="squar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PCB</a:t>
            </a:r>
            <a:r>
              <a:rPr lang="zh-CN" altLang="en-US" sz="1400" dirty="0">
                <a:latin typeface="微软雅黑" panose="020B0503020204020204" pitchFamily="34" charset="-122"/>
                <a:ea typeface="微软雅黑" panose="020B0503020204020204" pitchFamily="34" charset="-122"/>
              </a:rPr>
              <a:t>电子工艺实训基地：电子产品创新设计实训区、</a:t>
            </a:r>
            <a:r>
              <a:rPr lang="en-US" altLang="zh-CN" sz="1400" dirty="0">
                <a:latin typeface="微软雅黑" panose="020B0503020204020204" pitchFamily="34" charset="-122"/>
                <a:ea typeface="微软雅黑" panose="020B0503020204020204" pitchFamily="34" charset="-122"/>
              </a:rPr>
              <a:t>PCB</a:t>
            </a:r>
            <a:r>
              <a:rPr lang="zh-CN" altLang="en-US" sz="1400" dirty="0">
                <a:latin typeface="微软雅黑" panose="020B0503020204020204" pitchFamily="34" charset="-122"/>
                <a:ea typeface="微软雅黑" panose="020B0503020204020204" pitchFamily="34" charset="-122"/>
              </a:rPr>
              <a:t>设计与制作实训区、</a:t>
            </a:r>
            <a:r>
              <a:rPr lang="en-US" altLang="zh-CN" sz="1400" dirty="0">
                <a:latin typeface="微软雅黑" panose="020B0503020204020204" pitchFamily="34" charset="-122"/>
                <a:ea typeface="微软雅黑" panose="020B0503020204020204" pitchFamily="34" charset="-122"/>
              </a:rPr>
              <a:t>SMT</a:t>
            </a:r>
            <a:r>
              <a:rPr lang="zh-CN" altLang="en-US" sz="1400" dirty="0">
                <a:latin typeface="微软雅黑" panose="020B0503020204020204" pitchFamily="34" charset="-122"/>
                <a:ea typeface="微软雅黑" panose="020B0503020204020204" pitchFamily="34" charset="-122"/>
              </a:rPr>
              <a:t>焊接工艺实训区、</a:t>
            </a:r>
            <a:r>
              <a:rPr lang="en-US" altLang="zh-CN" sz="1400" dirty="0">
                <a:latin typeface="微软雅黑" panose="020B0503020204020204" pitchFamily="34" charset="-122"/>
                <a:ea typeface="微软雅黑" panose="020B0503020204020204" pitchFamily="34" charset="-122"/>
              </a:rPr>
              <a:t>THT</a:t>
            </a:r>
            <a:r>
              <a:rPr lang="zh-CN" altLang="en-US" sz="1400" dirty="0">
                <a:latin typeface="微软雅黑" panose="020B0503020204020204" pitchFamily="34" charset="-122"/>
                <a:ea typeface="微软雅黑" panose="020B0503020204020204" pitchFamily="34" charset="-122"/>
              </a:rPr>
              <a:t>焊接工艺实训区、电子产品装配与检测实训区。培养技能：电子产品设计→</a:t>
            </a:r>
            <a:r>
              <a:rPr lang="en-US" altLang="zh-CN" sz="1400" dirty="0">
                <a:latin typeface="微软雅黑" panose="020B0503020204020204" pitchFamily="34" charset="-122"/>
                <a:ea typeface="微软雅黑" panose="020B0503020204020204" pitchFamily="34" charset="-122"/>
              </a:rPr>
              <a:t>PCB</a:t>
            </a:r>
            <a:r>
              <a:rPr lang="zh-CN" altLang="en-US" sz="1400" dirty="0">
                <a:latin typeface="微软雅黑" panose="020B0503020204020204" pitchFamily="34" charset="-122"/>
                <a:ea typeface="微软雅黑" panose="020B0503020204020204" pitchFamily="34" charset="-122"/>
              </a:rPr>
              <a:t>制造→电子器件焊接→电子产品调试→检测→样品成型等全电子信息系统知识。</a:t>
            </a:r>
            <a:endParaRPr lang="zh-CN" altLang="en-US" sz="1400" dirty="0"/>
          </a:p>
        </p:txBody>
      </p:sp>
      <p:sp>
        <p:nvSpPr>
          <p:cNvPr id="14" name="矩形 13"/>
          <p:cNvSpPr/>
          <p:nvPr/>
        </p:nvSpPr>
        <p:spPr>
          <a:xfrm>
            <a:off x="6385711" y="2853260"/>
            <a:ext cx="2159566" cy="307777"/>
          </a:xfrm>
          <a:prstGeom prst="rect">
            <a:avLst/>
          </a:prstGeom>
          <a:solidFill>
            <a:srgbClr val="0070C0"/>
          </a:solidFill>
        </p:spPr>
        <p:txBody>
          <a:bodyPr wrap="none">
            <a:spAutoFit/>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电子产品创新设计实训区</a:t>
            </a:r>
            <a:endParaRPr lang="zh-CN" altLang="en-US" sz="1400" dirty="0">
              <a:solidFill>
                <a:schemeClr val="bg1"/>
              </a:solidFill>
            </a:endParaRPr>
          </a:p>
        </p:txBody>
      </p:sp>
      <p:sp>
        <p:nvSpPr>
          <p:cNvPr id="16" name="矩形 15"/>
          <p:cNvSpPr/>
          <p:nvPr/>
        </p:nvSpPr>
        <p:spPr>
          <a:xfrm>
            <a:off x="6385711" y="3710989"/>
            <a:ext cx="2159566" cy="307777"/>
          </a:xfrm>
          <a:prstGeom prst="rect">
            <a:avLst/>
          </a:prstGeom>
          <a:solidFill>
            <a:srgbClr val="E98478"/>
          </a:solidFill>
        </p:spPr>
        <p:txBody>
          <a:bodyPr wrap="square">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PCB</a:t>
            </a:r>
            <a:r>
              <a:rPr lang="zh-CN" altLang="en-US" sz="1400" dirty="0">
                <a:solidFill>
                  <a:schemeClr val="bg1"/>
                </a:solidFill>
                <a:latin typeface="微软雅黑" panose="020B0503020204020204" pitchFamily="34" charset="-122"/>
                <a:ea typeface="微软雅黑" panose="020B0503020204020204" pitchFamily="34" charset="-122"/>
              </a:rPr>
              <a:t>设计与制作实训区</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18" name="矩形 17"/>
          <p:cNvSpPr/>
          <p:nvPr/>
        </p:nvSpPr>
        <p:spPr>
          <a:xfrm>
            <a:off x="6385711" y="4568718"/>
            <a:ext cx="2159566" cy="307777"/>
          </a:xfrm>
          <a:prstGeom prst="rect">
            <a:avLst/>
          </a:prstGeom>
          <a:solidFill>
            <a:srgbClr val="00B050"/>
          </a:solidFill>
        </p:spPr>
        <p:txBody>
          <a:bodyPr wrap="square">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SMT</a:t>
            </a:r>
            <a:r>
              <a:rPr lang="zh-CN" altLang="en-US" sz="1400" dirty="0">
                <a:solidFill>
                  <a:schemeClr val="bg1"/>
                </a:solidFill>
                <a:latin typeface="微软雅黑" panose="020B0503020204020204" pitchFamily="34" charset="-122"/>
                <a:ea typeface="微软雅黑" panose="020B0503020204020204" pitchFamily="34" charset="-122"/>
              </a:rPr>
              <a:t>焊接工艺实训区</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0" name="矩形 19"/>
          <p:cNvSpPr/>
          <p:nvPr/>
        </p:nvSpPr>
        <p:spPr>
          <a:xfrm>
            <a:off x="8943448" y="4136863"/>
            <a:ext cx="2339101" cy="307777"/>
          </a:xfrm>
          <a:prstGeom prst="rect">
            <a:avLst/>
          </a:prstGeom>
          <a:solidFill>
            <a:srgbClr val="D995BC"/>
          </a:solidFill>
        </p:spPr>
        <p:txBody>
          <a:bodyPr wrap="square">
            <a:spAutoFit/>
          </a:bodyPr>
          <a:lstStyle/>
          <a:p>
            <a:pPr algn="ctr"/>
            <a:r>
              <a:rPr lang="en-US" altLang="zh-CN" sz="1400" dirty="0">
                <a:solidFill>
                  <a:schemeClr val="bg1"/>
                </a:solidFill>
                <a:latin typeface="微软雅黑" panose="020B0503020204020204" pitchFamily="34" charset="-122"/>
                <a:ea typeface="微软雅黑" panose="020B0503020204020204" pitchFamily="34" charset="-122"/>
              </a:rPr>
              <a:t>THT</a:t>
            </a:r>
            <a:r>
              <a:rPr lang="zh-CN" altLang="en-US" sz="1400" dirty="0">
                <a:solidFill>
                  <a:schemeClr val="bg1"/>
                </a:solidFill>
                <a:latin typeface="微软雅黑" panose="020B0503020204020204" pitchFamily="34" charset="-122"/>
                <a:ea typeface="微软雅黑" panose="020B0503020204020204" pitchFamily="34" charset="-122"/>
              </a:rPr>
              <a:t>焊接工艺实训区</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1" name="矩形 20"/>
          <p:cNvSpPr/>
          <p:nvPr/>
        </p:nvSpPr>
        <p:spPr>
          <a:xfrm>
            <a:off x="8943449" y="3275111"/>
            <a:ext cx="2339102" cy="307777"/>
          </a:xfrm>
          <a:prstGeom prst="rect">
            <a:avLst/>
          </a:prstGeom>
          <a:solidFill>
            <a:srgbClr val="DF512B"/>
          </a:solidFill>
        </p:spPr>
        <p:txBody>
          <a:bodyPr wrap="none">
            <a:spAutoFit/>
          </a:bodyPr>
          <a:lstStyle/>
          <a:p>
            <a:pPr algn="ctr"/>
            <a:r>
              <a:rPr lang="zh-CN" altLang="en-US" sz="1400" dirty="0">
                <a:solidFill>
                  <a:schemeClr val="bg1"/>
                </a:solidFill>
                <a:latin typeface="微软雅黑" panose="020B0503020204020204" pitchFamily="34" charset="-122"/>
                <a:ea typeface="微软雅黑" panose="020B0503020204020204" pitchFamily="34" charset="-122"/>
              </a:rPr>
              <a:t>电子产品装配与检测实训区</a:t>
            </a:r>
            <a:endParaRPr lang="zh-CN" altLang="en-US" sz="1400" dirty="0">
              <a:solidFill>
                <a:schemeClr val="bg1"/>
              </a:solidFill>
              <a:latin typeface="微软雅黑" panose="020B0503020204020204" pitchFamily="34" charset="-122"/>
              <a:ea typeface="微软雅黑" panose="020B0503020204020204" pitchFamily="34" charset="-122"/>
            </a:endParaRPr>
          </a:p>
        </p:txBody>
      </p:sp>
      <p:pic>
        <p:nvPicPr>
          <p:cNvPr id="23" name="图片 22"/>
          <p:cNvPicPr>
            <a:picLocks noChangeAspect="1"/>
          </p:cNvPicPr>
          <p:nvPr/>
        </p:nvPicPr>
        <p:blipFill>
          <a:blip r:embed="rId2"/>
          <a:stretch>
            <a:fillRect/>
          </a:stretch>
        </p:blipFill>
        <p:spPr>
          <a:xfrm>
            <a:off x="6009957" y="5523820"/>
            <a:ext cx="5638752" cy="1022843"/>
          </a:xfrm>
          <a:prstGeom prst="rect">
            <a:avLst/>
          </a:prstGeom>
        </p:spPr>
      </p:pic>
      <p:sp>
        <p:nvSpPr>
          <p:cNvPr id="25" name="矩形: 剪去单角 24"/>
          <p:cNvSpPr/>
          <p:nvPr/>
        </p:nvSpPr>
        <p:spPr>
          <a:xfrm>
            <a:off x="4329757" y="5946049"/>
            <a:ext cx="1258432" cy="360101"/>
          </a:xfrm>
          <a:prstGeom prst="snip1Rect">
            <a:avLst/>
          </a:prstGeom>
          <a:solidFill>
            <a:srgbClr val="FAB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4456400" y="5946049"/>
            <a:ext cx="1005403" cy="338554"/>
          </a:xfrm>
          <a:prstGeom prst="rect">
            <a:avLst/>
          </a:prstGeom>
        </p:spPr>
        <p:txBody>
          <a:bodyPr wrap="none">
            <a:spAutoFit/>
          </a:bodyPr>
          <a:lstStyle/>
          <a:p>
            <a:r>
              <a:rPr lang="zh-CN" altLang="en-US" sz="1600" dirty="0">
                <a:latin typeface="微软雅黑" panose="020B0503020204020204" pitchFamily="34" charset="-122"/>
                <a:ea typeface="微软雅黑" panose="020B0503020204020204" pitchFamily="34" charset="-122"/>
              </a:rPr>
              <a:t>配套课程</a:t>
            </a:r>
            <a:endParaRPr lang="zh-CN" altLang="en-US" sz="1600" dirty="0"/>
          </a:p>
        </p:txBody>
      </p:sp>
      <p:pic>
        <p:nvPicPr>
          <p:cNvPr id="26" name="图片 25"/>
          <p:cNvPicPr>
            <a:picLocks noChangeAspect="1"/>
          </p:cNvPicPr>
          <p:nvPr/>
        </p:nvPicPr>
        <p:blipFill>
          <a:blip r:embed="rId3"/>
          <a:stretch>
            <a:fillRect/>
          </a:stretch>
        </p:blipFill>
        <p:spPr>
          <a:xfrm>
            <a:off x="585389" y="2822341"/>
            <a:ext cx="4967078" cy="1194863"/>
          </a:xfrm>
          <a:prstGeom prst="rect">
            <a:avLst/>
          </a:prstGeom>
        </p:spPr>
      </p:pic>
      <p:pic>
        <p:nvPicPr>
          <p:cNvPr id="27" name="图片 26"/>
          <p:cNvPicPr>
            <a:picLocks noChangeAspect="1"/>
          </p:cNvPicPr>
          <p:nvPr/>
        </p:nvPicPr>
        <p:blipFill>
          <a:blip r:embed="rId4"/>
          <a:stretch>
            <a:fillRect/>
          </a:stretch>
        </p:blipFill>
        <p:spPr>
          <a:xfrm>
            <a:off x="534253" y="4399268"/>
            <a:ext cx="5069350" cy="1196650"/>
          </a:xfrm>
          <a:prstGeom prst="rect">
            <a:avLst/>
          </a:prstGeom>
        </p:spPr>
      </p:pic>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994402" y="1421072"/>
            <a:ext cx="4465342" cy="5038352"/>
          </a:xfrm>
          <a:prstGeom prst="rect">
            <a:avLst/>
          </a:prstGeom>
        </p:spPr>
      </p:pic>
      <p:sp>
        <p:nvSpPr>
          <p:cNvPr id="3" name="矩形 2"/>
          <p:cNvSpPr/>
          <p:nvPr/>
        </p:nvSpPr>
        <p:spPr>
          <a:xfrm>
            <a:off x="9067165" y="133985"/>
            <a:ext cx="305562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2" cstate="print"/>
          <a:stretch>
            <a:fillRect/>
          </a:stretch>
        </p:blipFill>
        <p:spPr>
          <a:xfrm>
            <a:off x="280474" y="181755"/>
            <a:ext cx="1164476" cy="242163"/>
          </a:xfrm>
          <a:prstGeom prst="rect">
            <a:avLst/>
          </a:prstGeom>
        </p:spPr>
      </p:pic>
      <p:sp>
        <p:nvSpPr>
          <p:cNvPr id="7" name="矩形 6"/>
          <p:cNvSpPr/>
          <p:nvPr/>
        </p:nvSpPr>
        <p:spPr>
          <a:xfrm>
            <a:off x="268440" y="822372"/>
            <a:ext cx="40849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虚拟现实实验室</a:t>
            </a:r>
            <a:endParaRPr lang="zh-CN" altLang="en-US" sz="14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a:blip r:embed="rId3" cstate="print"/>
          <a:srcRect/>
          <a:stretch>
            <a:fillRect/>
          </a:stretch>
        </p:blipFill>
        <p:spPr>
          <a:xfrm>
            <a:off x="6527539" y="1574628"/>
            <a:ext cx="4465342" cy="2508486"/>
          </a:xfrm>
          <a:custGeom>
            <a:avLst/>
            <a:gdLst>
              <a:gd name="connsiteX0" fmla="*/ 409474 w 4374998"/>
              <a:gd name="connsiteY0" fmla="*/ 0 h 2457733"/>
              <a:gd name="connsiteX1" fmla="*/ 4374998 w 4374998"/>
              <a:gd name="connsiteY1" fmla="*/ 0 h 2457733"/>
              <a:gd name="connsiteX2" fmla="*/ 4374998 w 4374998"/>
              <a:gd name="connsiteY2" fmla="*/ 2048100 h 2457733"/>
              <a:gd name="connsiteX3" fmla="*/ 3965365 w 4374998"/>
              <a:gd name="connsiteY3" fmla="*/ 2457733 h 2457733"/>
              <a:gd name="connsiteX4" fmla="*/ 0 w 4374998"/>
              <a:gd name="connsiteY4" fmla="*/ 2457733 h 2457733"/>
              <a:gd name="connsiteX5" fmla="*/ 0 w 4374998"/>
              <a:gd name="connsiteY5" fmla="*/ 409617 h 2457733"/>
              <a:gd name="connsiteX6" fmla="*/ 327078 w 4374998"/>
              <a:gd name="connsiteY6" fmla="*/ 8306 h 2457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74998" h="2457733">
                <a:moveTo>
                  <a:pt x="409474" y="0"/>
                </a:moveTo>
                <a:lnTo>
                  <a:pt x="4374998" y="0"/>
                </a:lnTo>
                <a:lnTo>
                  <a:pt x="4374998" y="2048100"/>
                </a:lnTo>
                <a:cubicBezTo>
                  <a:pt x="4374998" y="2274334"/>
                  <a:pt x="4191599" y="2457733"/>
                  <a:pt x="3965365" y="2457733"/>
                </a:cubicBezTo>
                <a:lnTo>
                  <a:pt x="0" y="2457733"/>
                </a:lnTo>
                <a:lnTo>
                  <a:pt x="0" y="409617"/>
                </a:lnTo>
                <a:cubicBezTo>
                  <a:pt x="0" y="211662"/>
                  <a:pt x="140415" y="46503"/>
                  <a:pt x="327078" y="8306"/>
                </a:cubicBezTo>
                <a:close/>
              </a:path>
            </a:pathLst>
          </a:custGeom>
        </p:spPr>
      </p:pic>
      <p:pic>
        <p:nvPicPr>
          <p:cNvPr id="15" name="图片 14"/>
          <p:cNvPicPr>
            <a:picLocks noChangeAspect="1"/>
          </p:cNvPicPr>
          <p:nvPr/>
        </p:nvPicPr>
        <p:blipFill>
          <a:blip r:embed="rId4" cstate="print"/>
          <a:stretch>
            <a:fillRect/>
          </a:stretch>
        </p:blipFill>
        <p:spPr>
          <a:xfrm>
            <a:off x="6610355" y="4624238"/>
            <a:ext cx="1785295" cy="1402653"/>
          </a:xfrm>
          <a:prstGeom prst="rect">
            <a:avLst/>
          </a:prstGeom>
        </p:spPr>
      </p:pic>
      <p:pic>
        <p:nvPicPr>
          <p:cNvPr id="16" name="图片 15"/>
          <p:cNvPicPr>
            <a:picLocks noChangeAspect="1"/>
          </p:cNvPicPr>
          <p:nvPr/>
        </p:nvPicPr>
        <p:blipFill>
          <a:blip r:embed="rId5" cstate="print"/>
          <a:stretch>
            <a:fillRect/>
          </a:stretch>
        </p:blipFill>
        <p:spPr>
          <a:xfrm>
            <a:off x="9067459" y="4624238"/>
            <a:ext cx="1925422" cy="1408635"/>
          </a:xfrm>
          <a:prstGeom prst="rect">
            <a:avLst/>
          </a:prstGeom>
        </p:spPr>
      </p:pic>
      <p:sp>
        <p:nvSpPr>
          <p:cNvPr id="17" name="矩形 16"/>
          <p:cNvSpPr/>
          <p:nvPr/>
        </p:nvSpPr>
        <p:spPr>
          <a:xfrm>
            <a:off x="8672553" y="6082013"/>
            <a:ext cx="2877711" cy="377411"/>
          </a:xfrm>
          <a:prstGeom prst="rect">
            <a:avLst/>
          </a:prstGeom>
        </p:spPr>
        <p:txBody>
          <a:bodyPr wrap="none">
            <a:spAutoFit/>
          </a:bodyPr>
          <a:lstStyle/>
          <a:p>
            <a:pPr>
              <a:lnSpc>
                <a:spcPct val="150000"/>
              </a:lnSpc>
            </a:pPr>
            <a:r>
              <a:rPr lang="zh-CN" altLang="zh-CN" sz="1400" dirty="0">
                <a:latin typeface="微软雅黑" panose="020B0503020204020204" pitchFamily="34" charset="-122"/>
                <a:ea typeface="微软雅黑" panose="020B0503020204020204" pitchFamily="34" charset="-122"/>
              </a:rPr>
              <a:t>地下空间结构的高还原度虚拟仿真</a:t>
            </a:r>
            <a:endParaRPr lang="zh-CN" altLang="zh-CN" sz="1400" dirty="0">
              <a:latin typeface="微软雅黑" panose="020B0503020204020204" pitchFamily="34" charset="-122"/>
              <a:ea typeface="微软雅黑" panose="020B0503020204020204" pitchFamily="34" charset="-122"/>
            </a:endParaRPr>
          </a:p>
        </p:txBody>
      </p:sp>
      <p:sp>
        <p:nvSpPr>
          <p:cNvPr id="18" name="矩形 17"/>
          <p:cNvSpPr/>
          <p:nvPr/>
        </p:nvSpPr>
        <p:spPr>
          <a:xfrm>
            <a:off x="6333451" y="6151702"/>
            <a:ext cx="2339102" cy="307777"/>
          </a:xfrm>
          <a:prstGeom prst="rect">
            <a:avLst/>
          </a:prstGeom>
        </p:spPr>
        <p:txBody>
          <a:bodyPr wrap="none">
            <a:spAutoFit/>
          </a:bodyPr>
          <a:lstStyle/>
          <a:p>
            <a:pPr lvl="0"/>
            <a:r>
              <a:rPr lang="zh-CN" altLang="zh-CN" sz="1400" dirty="0">
                <a:latin typeface="微软雅黑" panose="020B0503020204020204" pitchFamily="34" charset="-122"/>
                <a:ea typeface="微软雅黑" panose="020B0503020204020204" pitchFamily="34" charset="-122"/>
              </a:rPr>
              <a:t>火灾情境的实时演算与模拟</a:t>
            </a:r>
            <a:endParaRPr lang="zh-CN" altLang="zh-CN" sz="1400" dirty="0">
              <a:latin typeface="微软雅黑" panose="020B0503020204020204" pitchFamily="34" charset="-122"/>
              <a:ea typeface="微软雅黑" panose="020B0503020204020204" pitchFamily="34" charset="-122"/>
            </a:endParaRPr>
          </a:p>
        </p:txBody>
      </p:sp>
      <p:sp>
        <p:nvSpPr>
          <p:cNvPr id="19" name="矩形 18"/>
          <p:cNvSpPr/>
          <p:nvPr/>
        </p:nvSpPr>
        <p:spPr>
          <a:xfrm>
            <a:off x="7554298" y="4174072"/>
            <a:ext cx="2236510"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上汽集团</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数字化汽车展示</a:t>
            </a:r>
            <a:endParaRPr lang="en-US" altLang="zh-CN" sz="1400" dirty="0">
              <a:latin typeface="微软雅黑" panose="020B0503020204020204" pitchFamily="34" charset="-122"/>
              <a:ea typeface="微软雅黑" panose="020B0503020204020204" pitchFamily="34" charset="-122"/>
            </a:endParaRPr>
          </a:p>
        </p:txBody>
      </p:sp>
      <p:sp>
        <p:nvSpPr>
          <p:cNvPr id="10" name="矩形 9"/>
          <p:cNvSpPr/>
          <p:nvPr/>
        </p:nvSpPr>
        <p:spPr>
          <a:xfrm>
            <a:off x="994402" y="3301893"/>
            <a:ext cx="4465342" cy="1276709"/>
          </a:xfrm>
          <a:prstGeom prst="rect">
            <a:avLst/>
          </a:prstGeom>
          <a:solidFill>
            <a:schemeClr val="tx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400" dirty="0">
                <a:solidFill>
                  <a:schemeClr val="bg1"/>
                </a:solidFill>
                <a:latin typeface="微软雅黑" panose="020B0503020204020204" pitchFamily="34" charset="-122"/>
                <a:ea typeface="微软雅黑" panose="020B0503020204020204" pitchFamily="34" charset="-122"/>
              </a:rPr>
              <a:t>专注于三维渲染、虚拟仿真和高质量</a:t>
            </a:r>
            <a:r>
              <a:rPr lang="en-US" altLang="zh-CN" sz="1400" dirty="0">
                <a:solidFill>
                  <a:schemeClr val="bg1"/>
                </a:solidFill>
                <a:latin typeface="微软雅黑" panose="020B0503020204020204" pitchFamily="34" charset="-122"/>
                <a:ea typeface="微软雅黑" panose="020B0503020204020204" pitchFamily="34" charset="-122"/>
              </a:rPr>
              <a:t>Web3D</a:t>
            </a:r>
            <a:r>
              <a:rPr lang="zh-CN" altLang="en-US" sz="1400" dirty="0">
                <a:solidFill>
                  <a:schemeClr val="bg1"/>
                </a:solidFill>
                <a:latin typeface="微软雅黑" panose="020B0503020204020204" pitchFamily="34" charset="-122"/>
                <a:ea typeface="微软雅黑" panose="020B0503020204020204" pitchFamily="34" charset="-122"/>
              </a:rPr>
              <a:t>，为学校提供定制化的实验、实训、科研综合解决方案，全方位支撑虚拟现实教学及科研需求，打造沉浸式教学方式提供的一站式解决方案 。</a:t>
            </a:r>
            <a:endParaRPr lang="zh-CN" altLang="en-US" sz="1400" dirty="0">
              <a:solidFill>
                <a:schemeClr val="bg1"/>
              </a:solidFill>
            </a:endParaRPr>
          </a:p>
        </p:txBody>
      </p:sp>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987155" y="133985"/>
            <a:ext cx="313563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sp>
        <p:nvSpPr>
          <p:cNvPr id="7" name="矩形 6"/>
          <p:cNvSpPr/>
          <p:nvPr/>
        </p:nvSpPr>
        <p:spPr>
          <a:xfrm>
            <a:off x="268440" y="822372"/>
            <a:ext cx="426275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智慧教学体系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大数据应用实验室</a:t>
            </a:r>
            <a:endParaRPr lang="zh-CN" altLang="en-US" sz="1400" dirty="0">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2" name="组合 41"/>
          <p:cNvGrpSpPr>
            <a:grpSpLocks noChangeAspect="1"/>
          </p:cNvGrpSpPr>
          <p:nvPr/>
        </p:nvGrpSpPr>
        <p:grpSpPr>
          <a:xfrm>
            <a:off x="626374" y="1514002"/>
            <a:ext cx="3115801" cy="2577061"/>
            <a:chOff x="249389" y="1563327"/>
            <a:chExt cx="5009105" cy="4143001"/>
          </a:xfrm>
        </p:grpSpPr>
        <p:pic>
          <p:nvPicPr>
            <p:cNvPr id="38" name="图片 37"/>
            <p:cNvPicPr>
              <a:picLocks noChangeAspect="1"/>
            </p:cNvPicPr>
            <p:nvPr/>
          </p:nvPicPr>
          <p:blipFill rotWithShape="1">
            <a:blip r:embed="rId2" cstate="print"/>
            <a:srcRect l="24470" t="20972" r="23589" b="20138"/>
            <a:stretch>
              <a:fillRect/>
            </a:stretch>
          </p:blipFill>
          <p:spPr>
            <a:xfrm>
              <a:off x="249389" y="1563327"/>
              <a:ext cx="5009105" cy="4038601"/>
            </a:xfrm>
            <a:prstGeom prst="rect">
              <a:avLst/>
            </a:prstGeom>
          </p:spPr>
        </p:pic>
        <p:pic>
          <p:nvPicPr>
            <p:cNvPr id="39" name="图片 38"/>
            <p:cNvPicPr>
              <a:picLocks noChangeAspect="1"/>
            </p:cNvPicPr>
            <p:nvPr/>
          </p:nvPicPr>
          <p:blipFill>
            <a:blip r:embed="rId3"/>
            <a:stretch>
              <a:fillRect/>
            </a:stretch>
          </p:blipFill>
          <p:spPr>
            <a:xfrm>
              <a:off x="449397" y="1811447"/>
              <a:ext cx="4557571" cy="2604868"/>
            </a:xfrm>
            <a:prstGeom prst="rect">
              <a:avLst/>
            </a:prstGeom>
          </p:spPr>
        </p:pic>
        <p:pic>
          <p:nvPicPr>
            <p:cNvPr id="40" name="图片 39"/>
            <p:cNvPicPr>
              <a:picLocks noChangeAspect="1"/>
            </p:cNvPicPr>
            <p:nvPr/>
          </p:nvPicPr>
          <p:blipFill rotWithShape="1">
            <a:blip r:embed="rId4" cstate="print"/>
            <a:srcRect l="44173" t="34937" r="45457" b="37598"/>
            <a:stretch>
              <a:fillRect/>
            </a:stretch>
          </p:blipFill>
          <p:spPr>
            <a:xfrm>
              <a:off x="758823" y="3822799"/>
              <a:ext cx="1000125" cy="1883529"/>
            </a:xfrm>
            <a:prstGeom prst="rect">
              <a:avLst/>
            </a:prstGeom>
          </p:spPr>
        </p:pic>
        <p:pic>
          <p:nvPicPr>
            <p:cNvPr id="41" name="图片 40"/>
            <p:cNvPicPr>
              <a:picLocks noChangeAspect="1"/>
            </p:cNvPicPr>
            <p:nvPr/>
          </p:nvPicPr>
          <p:blipFill>
            <a:blip r:embed="rId5" cstate="print"/>
            <a:stretch>
              <a:fillRect/>
            </a:stretch>
          </p:blipFill>
          <p:spPr>
            <a:xfrm>
              <a:off x="857069" y="4164668"/>
              <a:ext cx="828674" cy="1266592"/>
            </a:xfrm>
            <a:prstGeom prst="rect">
              <a:avLst/>
            </a:prstGeom>
          </p:spPr>
        </p:pic>
      </p:grpSp>
      <p:sp>
        <p:nvSpPr>
          <p:cNvPr id="43" name="矩形 42"/>
          <p:cNvSpPr/>
          <p:nvPr/>
        </p:nvSpPr>
        <p:spPr>
          <a:xfrm>
            <a:off x="4258715" y="1649416"/>
            <a:ext cx="6593032" cy="1814830"/>
          </a:xfrm>
          <a:prstGeom prst="rect">
            <a:avLst/>
          </a:prstGeom>
        </p:spPr>
        <p:txBody>
          <a:bodyPr wrap="square">
            <a:spAutoFit/>
          </a:bodyPr>
          <a:lstStyle/>
          <a:p>
            <a:pPr>
              <a:lnSpc>
                <a:spcPct val="200000"/>
              </a:lnSpc>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       支撑实验教学及运行的硬件环境、大数据实验教学系统、大数据基础实验课程和大数据行业项目案例等一站式大数据实验室。一站式解决大数据与云计算实验的集成环境、师资培训、课程体系、海量数据资源、教材、实际案例等教学难点，着重培养学生大数据的应用技能能力。</a:t>
            </a:r>
            <a:endParaRPr lang="zh-CN" altLang="en-US" sz="1400" dirty="0"/>
          </a:p>
        </p:txBody>
      </p:sp>
      <p:grpSp>
        <p:nvGrpSpPr>
          <p:cNvPr id="68" name="组合 67"/>
          <p:cNvGrpSpPr/>
          <p:nvPr/>
        </p:nvGrpSpPr>
        <p:grpSpPr>
          <a:xfrm>
            <a:off x="1882243" y="3311328"/>
            <a:ext cx="8772808" cy="3756665"/>
            <a:chOff x="2500453" y="3414389"/>
            <a:chExt cx="8772808" cy="3756665"/>
          </a:xfrm>
        </p:grpSpPr>
        <p:sp>
          <p:nvSpPr>
            <p:cNvPr id="45" name="椭圆 44"/>
            <p:cNvSpPr/>
            <p:nvPr/>
          </p:nvSpPr>
          <p:spPr>
            <a:xfrm>
              <a:off x="9604751" y="4437097"/>
              <a:ext cx="1668510" cy="1668511"/>
            </a:xfrm>
            <a:prstGeom prst="ellipse">
              <a:avLst/>
            </a:prstGeom>
            <a:solidFill>
              <a:schemeClr val="bg1"/>
            </a:solidFill>
            <a:ln>
              <a:solidFill>
                <a:srgbClr val="9AD6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latin typeface="微软雅黑" panose="020B0503020204020204" pitchFamily="34" charset="-122"/>
                  <a:ea typeface="微软雅黑" panose="020B0503020204020204" pitchFamily="34" charset="-122"/>
                </a:rPr>
                <a:t>0</a:t>
              </a:r>
              <a:endParaRPr lang="zh-CN" altLang="en-US" sz="1400" dirty="0">
                <a:latin typeface="微软雅黑" panose="020B0503020204020204" pitchFamily="34" charset="-122"/>
                <a:ea typeface="微软雅黑" panose="020B0503020204020204" pitchFamily="34" charset="-122"/>
              </a:endParaRPr>
            </a:p>
          </p:txBody>
        </p:sp>
        <p:sp>
          <p:nvSpPr>
            <p:cNvPr id="46" name="椭圆 45"/>
            <p:cNvSpPr/>
            <p:nvPr/>
          </p:nvSpPr>
          <p:spPr>
            <a:xfrm>
              <a:off x="7233305" y="4478204"/>
              <a:ext cx="1668510" cy="1668511"/>
            </a:xfrm>
            <a:prstGeom prst="ellipse">
              <a:avLst/>
            </a:prstGeom>
            <a:solidFill>
              <a:schemeClr val="bg1"/>
            </a:solidFill>
            <a:ln>
              <a:solidFill>
                <a:srgbClr val="9AD6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7" name="椭圆 46"/>
            <p:cNvSpPr/>
            <p:nvPr/>
          </p:nvSpPr>
          <p:spPr>
            <a:xfrm>
              <a:off x="4862291" y="4437039"/>
              <a:ext cx="1668510" cy="1668511"/>
            </a:xfrm>
            <a:prstGeom prst="ellipse">
              <a:avLst/>
            </a:prstGeom>
            <a:solidFill>
              <a:schemeClr val="bg1"/>
            </a:solidFill>
            <a:ln>
              <a:solidFill>
                <a:srgbClr val="9AD6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8" name="椭圆 47"/>
            <p:cNvSpPr/>
            <p:nvPr/>
          </p:nvSpPr>
          <p:spPr>
            <a:xfrm>
              <a:off x="2500453" y="4439349"/>
              <a:ext cx="1668510" cy="1668511"/>
            </a:xfrm>
            <a:prstGeom prst="ellipse">
              <a:avLst/>
            </a:prstGeom>
            <a:solidFill>
              <a:schemeClr val="bg1"/>
            </a:solidFill>
            <a:ln>
              <a:solidFill>
                <a:srgbClr val="9AD6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58" name="弧形 57"/>
            <p:cNvSpPr/>
            <p:nvPr/>
          </p:nvSpPr>
          <p:spPr>
            <a:xfrm rot="8100000">
              <a:off x="3742057" y="3414391"/>
              <a:ext cx="1607837" cy="1607837"/>
            </a:xfrm>
            <a:prstGeom prst="arc">
              <a:avLst>
                <a:gd name="adj1" fmla="val 17101180"/>
                <a:gd name="adj2" fmla="val 21096962"/>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59" name="弧形 58"/>
            <p:cNvSpPr/>
            <p:nvPr/>
          </p:nvSpPr>
          <p:spPr>
            <a:xfrm rot="8121860">
              <a:off x="6126271" y="3414389"/>
              <a:ext cx="1607837" cy="1607837"/>
            </a:xfrm>
            <a:prstGeom prst="arc">
              <a:avLst>
                <a:gd name="adj1" fmla="val 17051356"/>
                <a:gd name="adj2" fmla="val 21379814"/>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60" name="弧形 59"/>
            <p:cNvSpPr/>
            <p:nvPr/>
          </p:nvSpPr>
          <p:spPr>
            <a:xfrm rot="8121860">
              <a:off x="8456310" y="3414390"/>
              <a:ext cx="1607837" cy="1607837"/>
            </a:xfrm>
            <a:prstGeom prst="arc">
              <a:avLst>
                <a:gd name="adj1" fmla="val 16907995"/>
                <a:gd name="adj2" fmla="val 21069990"/>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61" name="弧形 60"/>
            <p:cNvSpPr/>
            <p:nvPr/>
          </p:nvSpPr>
          <p:spPr>
            <a:xfrm rot="18900000">
              <a:off x="3731577" y="5563216"/>
              <a:ext cx="1607837" cy="1607837"/>
            </a:xfrm>
            <a:prstGeom prst="arc">
              <a:avLst>
                <a:gd name="adj1" fmla="val 16685404"/>
                <a:gd name="adj2" fmla="val 20947765"/>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62" name="弧形 61"/>
            <p:cNvSpPr/>
            <p:nvPr/>
          </p:nvSpPr>
          <p:spPr>
            <a:xfrm rot="18900000">
              <a:off x="6061969" y="5563217"/>
              <a:ext cx="1607837" cy="1607837"/>
            </a:xfrm>
            <a:prstGeom prst="arc">
              <a:avLst>
                <a:gd name="adj1" fmla="val 16934846"/>
                <a:gd name="adj2" fmla="val 21064240"/>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63" name="弧形 62"/>
            <p:cNvSpPr/>
            <p:nvPr/>
          </p:nvSpPr>
          <p:spPr>
            <a:xfrm rot="18900000">
              <a:off x="8478712" y="5563216"/>
              <a:ext cx="1607837" cy="1607837"/>
            </a:xfrm>
            <a:prstGeom prst="arc">
              <a:avLst>
                <a:gd name="adj1" fmla="val 16769892"/>
                <a:gd name="adj2" fmla="val 20865157"/>
              </a:avLst>
            </a:prstGeom>
            <a:ln>
              <a:solidFill>
                <a:srgbClr val="9AD6A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dirty="0"/>
            </a:p>
          </p:txBody>
        </p:sp>
        <p:sp>
          <p:nvSpPr>
            <p:cNvPr id="64" name="椭圆 63"/>
            <p:cNvSpPr/>
            <p:nvPr/>
          </p:nvSpPr>
          <p:spPr>
            <a:xfrm>
              <a:off x="2535824" y="4468450"/>
              <a:ext cx="1607837" cy="1607837"/>
            </a:xfrm>
            <a:prstGeom prst="ellipse">
              <a:avLst/>
            </a:prstGeom>
            <a:solidFill>
              <a:srgbClr val="9AD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5" name="椭圆 64"/>
            <p:cNvSpPr/>
            <p:nvPr/>
          </p:nvSpPr>
          <p:spPr>
            <a:xfrm>
              <a:off x="4903082" y="4468450"/>
              <a:ext cx="1607837" cy="1607837"/>
            </a:xfrm>
            <a:prstGeom prst="ellipse">
              <a:avLst/>
            </a:prstGeom>
            <a:solidFill>
              <a:srgbClr val="9AD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6" name="椭圆 65"/>
            <p:cNvSpPr/>
            <p:nvPr/>
          </p:nvSpPr>
          <p:spPr>
            <a:xfrm>
              <a:off x="7270340" y="4505085"/>
              <a:ext cx="1607837" cy="1607837"/>
            </a:xfrm>
            <a:prstGeom prst="ellipse">
              <a:avLst/>
            </a:prstGeom>
            <a:solidFill>
              <a:srgbClr val="9AD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67" name="椭圆 66"/>
            <p:cNvSpPr/>
            <p:nvPr/>
          </p:nvSpPr>
          <p:spPr>
            <a:xfrm>
              <a:off x="9637599" y="4468450"/>
              <a:ext cx="1607837" cy="1607837"/>
            </a:xfrm>
            <a:prstGeom prst="ellipse">
              <a:avLst/>
            </a:prstGeom>
            <a:solidFill>
              <a:srgbClr val="9AD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
          <p:nvSpPr>
            <p:cNvPr id="50" name="矩形 49"/>
            <p:cNvSpPr/>
            <p:nvPr/>
          </p:nvSpPr>
          <p:spPr>
            <a:xfrm>
              <a:off x="2538640" y="4792425"/>
              <a:ext cx="1606752" cy="923330"/>
            </a:xfrm>
            <a:prstGeom prst="rect">
              <a:avLst/>
            </a:prstGeom>
          </p:spPr>
          <p:txBody>
            <a:bodyPr wrap="square">
              <a:spAutoFit/>
            </a:bodyPr>
            <a:lstStyle/>
            <a:p>
              <a:pPr algn="ctr" fontAlgn="t">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大数据基础课程</a:t>
              </a:r>
              <a:endParaRPr lang="zh-CN" altLang="en-US" sz="1200" dirty="0">
                <a:solidFill>
                  <a:srgbClr val="393939"/>
                </a:solidFill>
                <a:latin typeface="微软雅黑" panose="020B0503020204020204" pitchFamily="34" charset="-122"/>
                <a:ea typeface="微软雅黑" panose="020B0503020204020204" pitchFamily="34" charset="-122"/>
              </a:endParaRPr>
            </a:p>
            <a:p>
              <a:pPr algn="ctr" fontAlgn="t">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大数据专业核心课程</a:t>
              </a:r>
              <a:endParaRPr lang="zh-CN" altLang="en-US" sz="1200" dirty="0">
                <a:solidFill>
                  <a:srgbClr val="393939"/>
                </a:solidFill>
                <a:latin typeface="微软雅黑" panose="020B0503020204020204" pitchFamily="34" charset="-122"/>
                <a:ea typeface="微软雅黑" panose="020B0503020204020204" pitchFamily="34" charset="-122"/>
              </a:endParaRPr>
            </a:p>
            <a:p>
              <a:pPr algn="ctr" fontAlgn="t">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大数据综合</a:t>
              </a:r>
              <a:endParaRPr lang="zh-CN" altLang="en-US" sz="1200" dirty="0">
                <a:latin typeface="微软雅黑" panose="020B0503020204020204" pitchFamily="34" charset="-122"/>
                <a:ea typeface="微软雅黑" panose="020B0503020204020204" pitchFamily="34" charset="-122"/>
              </a:endParaRPr>
            </a:p>
          </p:txBody>
        </p:sp>
        <p:sp>
          <p:nvSpPr>
            <p:cNvPr id="51" name="矩形 50"/>
            <p:cNvSpPr/>
            <p:nvPr/>
          </p:nvSpPr>
          <p:spPr>
            <a:xfrm>
              <a:off x="2568503" y="6273748"/>
              <a:ext cx="1517243" cy="311229"/>
            </a:xfrm>
            <a:prstGeom prst="rect">
              <a:avLst/>
            </a:prstGeom>
          </p:spPr>
          <p:txBody>
            <a:bodyPr wrap="square">
              <a:spAutoFit/>
            </a:bodyPr>
            <a:lstStyle/>
            <a:p>
              <a:pPr fontAlgn="t"/>
              <a:r>
                <a:rPr lang="zh-CN" altLang="en-US" sz="1400" dirty="0">
                  <a:solidFill>
                    <a:srgbClr val="000000"/>
                  </a:solidFill>
                  <a:latin typeface="微软雅黑" panose="020B0503020204020204" pitchFamily="34" charset="-122"/>
                  <a:ea typeface="微软雅黑" panose="020B0503020204020204" pitchFamily="34" charset="-122"/>
                </a:rPr>
                <a:t>完善的课程资源</a:t>
              </a:r>
              <a:endParaRPr lang="zh-CN" altLang="en-US" sz="1400" dirty="0">
                <a:solidFill>
                  <a:srgbClr val="393939"/>
                </a:solidFill>
                <a:latin typeface="微软雅黑" panose="020B0503020204020204" pitchFamily="34" charset="-122"/>
                <a:ea typeface="微软雅黑" panose="020B0503020204020204" pitchFamily="34" charset="-122"/>
              </a:endParaRPr>
            </a:p>
          </p:txBody>
        </p:sp>
        <p:sp>
          <p:nvSpPr>
            <p:cNvPr id="52" name="矩形 51"/>
            <p:cNvSpPr/>
            <p:nvPr/>
          </p:nvSpPr>
          <p:spPr>
            <a:xfrm>
              <a:off x="4932295" y="6273747"/>
              <a:ext cx="1517243" cy="311229"/>
            </a:xfrm>
            <a:prstGeom prst="rect">
              <a:avLst/>
            </a:prstGeom>
          </p:spPr>
          <p:txBody>
            <a:bodyPr wrap="square">
              <a:spAutoFit/>
            </a:bodyPr>
            <a:lstStyle/>
            <a:p>
              <a:pPr fontAlgn="t"/>
              <a:r>
                <a:rPr lang="zh-CN" altLang="en-US" sz="1400" dirty="0">
                  <a:solidFill>
                    <a:srgbClr val="000000"/>
                  </a:solidFill>
                  <a:latin typeface="微软雅黑" panose="020B0503020204020204" pitchFamily="34" charset="-122"/>
                  <a:ea typeface="微软雅黑" panose="020B0503020204020204" pitchFamily="34" charset="-122"/>
                </a:rPr>
                <a:t>智能化实验环境</a:t>
              </a:r>
              <a:endParaRPr lang="zh-CN" altLang="en-US" sz="1400" dirty="0">
                <a:solidFill>
                  <a:srgbClr val="393939"/>
                </a:solidFill>
                <a:latin typeface="微软雅黑" panose="020B0503020204020204" pitchFamily="34" charset="-122"/>
                <a:ea typeface="微软雅黑" panose="020B0503020204020204" pitchFamily="34" charset="-122"/>
              </a:endParaRPr>
            </a:p>
          </p:txBody>
        </p:sp>
        <p:sp>
          <p:nvSpPr>
            <p:cNvPr id="53" name="矩形 52"/>
            <p:cNvSpPr/>
            <p:nvPr/>
          </p:nvSpPr>
          <p:spPr>
            <a:xfrm>
              <a:off x="7270340" y="6268524"/>
              <a:ext cx="1517243" cy="311229"/>
            </a:xfrm>
            <a:prstGeom prst="rect">
              <a:avLst/>
            </a:prstGeom>
          </p:spPr>
          <p:txBody>
            <a:bodyPr wrap="square">
              <a:spAutoFit/>
            </a:bodyPr>
            <a:lstStyle/>
            <a:p>
              <a:pPr algn="ctr" fontAlgn="t"/>
              <a:r>
                <a:rPr lang="zh-CN" altLang="en-US" sz="1400" dirty="0">
                  <a:solidFill>
                    <a:srgbClr val="000000"/>
                  </a:solidFill>
                  <a:latin typeface="微软雅黑" panose="020B0503020204020204" pitchFamily="34" charset="-122"/>
                  <a:ea typeface="微软雅黑" panose="020B0503020204020204" pitchFamily="34" charset="-122"/>
                </a:rPr>
                <a:t>智慧教学</a:t>
              </a:r>
              <a:endParaRPr lang="zh-CN" altLang="en-US" sz="1400" dirty="0">
                <a:solidFill>
                  <a:srgbClr val="393939"/>
                </a:solidFill>
                <a:latin typeface="微软雅黑" panose="020B0503020204020204" pitchFamily="34" charset="-122"/>
                <a:ea typeface="微软雅黑" panose="020B0503020204020204" pitchFamily="34" charset="-122"/>
              </a:endParaRPr>
            </a:p>
          </p:txBody>
        </p:sp>
        <p:sp>
          <p:nvSpPr>
            <p:cNvPr id="54" name="矩形 53"/>
            <p:cNvSpPr/>
            <p:nvPr/>
          </p:nvSpPr>
          <p:spPr>
            <a:xfrm>
              <a:off x="9660921" y="6303088"/>
              <a:ext cx="1517243" cy="311229"/>
            </a:xfrm>
            <a:prstGeom prst="rect">
              <a:avLst/>
            </a:prstGeom>
          </p:spPr>
          <p:txBody>
            <a:bodyPr wrap="square">
              <a:spAutoFit/>
            </a:bodyPr>
            <a:lstStyle/>
            <a:p>
              <a:pPr algn="ctr" fontAlgn="t"/>
              <a:r>
                <a:rPr lang="zh-CN" altLang="en-US" sz="1400" dirty="0">
                  <a:solidFill>
                    <a:srgbClr val="000000"/>
                  </a:solidFill>
                  <a:latin typeface="微软雅黑" panose="020B0503020204020204" pitchFamily="34" charset="-122"/>
                  <a:ea typeface="微软雅黑" panose="020B0503020204020204" pitchFamily="34" charset="-122"/>
                </a:rPr>
                <a:t>多平台支持</a:t>
              </a:r>
              <a:endParaRPr lang="zh-CN" altLang="en-US" sz="1400" dirty="0">
                <a:solidFill>
                  <a:srgbClr val="393939"/>
                </a:solidFill>
                <a:latin typeface="微软雅黑" panose="020B0503020204020204" pitchFamily="34" charset="-122"/>
                <a:ea typeface="微软雅黑" panose="020B0503020204020204" pitchFamily="34" charset="-122"/>
              </a:endParaRPr>
            </a:p>
          </p:txBody>
        </p:sp>
        <p:sp>
          <p:nvSpPr>
            <p:cNvPr id="55" name="矩形 54"/>
            <p:cNvSpPr/>
            <p:nvPr/>
          </p:nvSpPr>
          <p:spPr>
            <a:xfrm>
              <a:off x="4946532" y="4792425"/>
              <a:ext cx="1488771" cy="923330"/>
            </a:xfrm>
            <a:prstGeom prst="rect">
              <a:avLst/>
            </a:prstGeom>
          </p:spPr>
          <p:txBody>
            <a:bodyPr wrap="square">
              <a:spAutoFit/>
            </a:bodyPr>
            <a:lstStyle/>
            <a:p>
              <a:pPr algn="ctr" fontAlgn="t">
                <a:lnSpc>
                  <a:spcPct val="150000"/>
                </a:lnSpc>
              </a:pPr>
              <a:r>
                <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rPr>
                <a:t>快速创建，结果留存。提高教学效率和项目成果输出。</a:t>
              </a:r>
              <a:endParaRPr lang="zh-CN" altLang="en-US" sz="1200" dirty="0">
                <a:solidFill>
                  <a:schemeClr val="tx1">
                    <a:lumMod val="95000"/>
                    <a:lumOff val="5000"/>
                  </a:schemeClr>
                </a:solidFill>
                <a:latin typeface="微软雅黑" panose="020B0503020204020204" pitchFamily="34" charset="-122"/>
                <a:ea typeface="微软雅黑" panose="020B0503020204020204" pitchFamily="34" charset="-122"/>
              </a:endParaRPr>
            </a:p>
          </p:txBody>
        </p:sp>
        <p:sp>
          <p:nvSpPr>
            <p:cNvPr id="56" name="矩形 55"/>
            <p:cNvSpPr/>
            <p:nvPr/>
          </p:nvSpPr>
          <p:spPr>
            <a:xfrm>
              <a:off x="7249721" y="4971916"/>
              <a:ext cx="1626698" cy="646331"/>
            </a:xfrm>
            <a:prstGeom prst="rect">
              <a:avLst/>
            </a:prstGeom>
          </p:spPr>
          <p:txBody>
            <a:bodyPr wrap="square">
              <a:spAutoFit/>
            </a:bodyPr>
            <a:lstStyle/>
            <a:p>
              <a:pPr algn="ctr" fontAlgn="t">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rPr>
                <a:t>在线教学、实验、远程协助，翻转课堂</a:t>
              </a:r>
              <a:endParaRPr lang="zh-CN" altLang="en-US" sz="1200" dirty="0">
                <a:solidFill>
                  <a:srgbClr val="393939"/>
                </a:solidFill>
                <a:latin typeface="微软雅黑" panose="020B0503020204020204" pitchFamily="34" charset="-122"/>
                <a:ea typeface="微软雅黑" panose="020B0503020204020204" pitchFamily="34" charset="-122"/>
              </a:endParaRPr>
            </a:p>
          </p:txBody>
        </p:sp>
        <p:sp>
          <p:nvSpPr>
            <p:cNvPr id="57" name="矩形 56"/>
            <p:cNvSpPr/>
            <p:nvPr/>
          </p:nvSpPr>
          <p:spPr>
            <a:xfrm>
              <a:off x="9677859" y="4821545"/>
              <a:ext cx="1444619" cy="923330"/>
            </a:xfrm>
            <a:prstGeom prst="rect">
              <a:avLst/>
            </a:prstGeom>
          </p:spPr>
          <p:txBody>
            <a:bodyPr wrap="square">
              <a:spAutoFit/>
            </a:bodyPr>
            <a:lstStyle/>
            <a:p>
              <a:pPr algn="ctr" fontAlgn="t">
                <a:lnSpc>
                  <a:spcPct val="150000"/>
                </a:lnSpc>
              </a:pPr>
              <a:r>
                <a:rPr lang="en-US" altLang="zh-CN" sz="1200" dirty="0">
                  <a:solidFill>
                    <a:srgbClr val="000000"/>
                  </a:solidFill>
                  <a:latin typeface="微软雅黑" panose="020B0503020204020204" pitchFamily="34" charset="-122"/>
                  <a:ea typeface="微软雅黑" panose="020B0503020204020204" pitchFamily="34" charset="-122"/>
                </a:rPr>
                <a:t>PC</a:t>
              </a:r>
              <a:r>
                <a:rPr lang="zh-CN" altLang="en-US" sz="1200" dirty="0">
                  <a:solidFill>
                    <a:srgbClr val="000000"/>
                  </a:solidFill>
                  <a:latin typeface="微软雅黑" panose="020B0503020204020204" pitchFamily="34" charset="-122"/>
                  <a:ea typeface="微软雅黑" panose="020B0503020204020204" pitchFamily="34" charset="-122"/>
                </a:rPr>
                <a:t>、</a:t>
              </a:r>
              <a:r>
                <a:rPr lang="en-US" altLang="zh-CN" sz="1200" dirty="0">
                  <a:solidFill>
                    <a:srgbClr val="000000"/>
                  </a:solidFill>
                  <a:latin typeface="微软雅黑" panose="020B0503020204020204" pitchFamily="34" charset="-122"/>
                  <a:ea typeface="微软雅黑" panose="020B0503020204020204" pitchFamily="34" charset="-122"/>
                </a:rPr>
                <a:t>APP</a:t>
              </a:r>
              <a:r>
                <a:rPr lang="zh-CN" altLang="en-US" sz="1200" dirty="0">
                  <a:solidFill>
                    <a:srgbClr val="000000"/>
                  </a:solidFill>
                  <a:latin typeface="微软雅黑" panose="020B0503020204020204" pitchFamily="34" charset="-122"/>
                  <a:ea typeface="微软雅黑" panose="020B0503020204020204" pitchFamily="34" charset="-122"/>
                </a:rPr>
                <a:t>、</a:t>
              </a:r>
              <a:r>
                <a:rPr lang="en-US" altLang="zh-CN" sz="1200" dirty="0">
                  <a:solidFill>
                    <a:srgbClr val="000000"/>
                  </a:solidFill>
                  <a:latin typeface="微软雅黑" panose="020B0503020204020204" pitchFamily="34" charset="-122"/>
                  <a:ea typeface="微软雅黑" panose="020B0503020204020204" pitchFamily="34" charset="-122"/>
                </a:rPr>
                <a:t>H5</a:t>
              </a:r>
              <a:r>
                <a:rPr lang="zh-CN" altLang="en-US" sz="1200" dirty="0">
                  <a:solidFill>
                    <a:srgbClr val="000000"/>
                  </a:solidFill>
                  <a:latin typeface="微软雅黑" panose="020B0503020204020204" pitchFamily="34" charset="-122"/>
                  <a:ea typeface="微软雅黑" panose="020B0503020204020204" pitchFamily="34" charset="-122"/>
                </a:rPr>
                <a:t>多平台支撑，随时随地进行教学</a:t>
              </a:r>
              <a:endParaRPr lang="zh-CN" altLang="en-US" sz="1200" dirty="0">
                <a:solidFill>
                  <a:srgbClr val="393939"/>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a:grpSpLocks noChangeAspect="1"/>
          </p:cNvGrpSpPr>
          <p:nvPr/>
        </p:nvGrpSpPr>
        <p:grpSpPr>
          <a:xfrm>
            <a:off x="1633981" y="1410249"/>
            <a:ext cx="8924038" cy="3544888"/>
            <a:chOff x="2909888" y="2732089"/>
            <a:chExt cx="6302375" cy="2503487"/>
          </a:xfrm>
        </p:grpSpPr>
        <p:sp>
          <p:nvSpPr>
            <p:cNvPr id="10" name="MH_Other_1"/>
            <p:cNvSpPr/>
            <p:nvPr>
              <p:custDataLst>
                <p:tags r:id="rId2"/>
              </p:custDataLst>
            </p:nvPr>
          </p:nvSpPr>
          <p:spPr bwMode="auto">
            <a:xfrm rot="18849647">
              <a:off x="8381207" y="4202907"/>
              <a:ext cx="1073150" cy="588963"/>
            </a:xfrm>
            <a:custGeom>
              <a:avLst/>
              <a:gdLst>
                <a:gd name="T0" fmla="*/ 2708960 w 955844"/>
                <a:gd name="T1" fmla="*/ 0 h 524933"/>
                <a:gd name="T2" fmla="*/ 0 w 955844"/>
                <a:gd name="T3" fmla="*/ 0 h 524933"/>
                <a:gd name="T4" fmla="*/ 1444755 w 955844"/>
                <a:gd name="T5" fmla="*/ 1479806 h 524933"/>
                <a:gd name="T6" fmla="*/ 2708960 w 955844"/>
                <a:gd name="T7" fmla="*/ 1479806 h 5249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5844" h="524933">
                  <a:moveTo>
                    <a:pt x="955844" y="0"/>
                  </a:moveTo>
                  <a:lnTo>
                    <a:pt x="0" y="0"/>
                  </a:lnTo>
                  <a:lnTo>
                    <a:pt x="509776" y="524933"/>
                  </a:lnTo>
                  <a:lnTo>
                    <a:pt x="955844" y="524933"/>
                  </a:lnTo>
                  <a:lnTo>
                    <a:pt x="955844" y="0"/>
                  </a:lnTo>
                  <a:close/>
                </a:path>
              </a:pathLst>
            </a:custGeom>
            <a:solidFill>
              <a:srgbClr val="DDDDDD"/>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11" name="MH_Other_2"/>
            <p:cNvSpPr/>
            <p:nvPr>
              <p:custDataLst>
                <p:tags r:id="rId3"/>
              </p:custDataLst>
            </p:nvPr>
          </p:nvSpPr>
          <p:spPr bwMode="auto">
            <a:xfrm rot="2750353" flipH="1">
              <a:off x="2667794" y="4202907"/>
              <a:ext cx="1073150" cy="588962"/>
            </a:xfrm>
            <a:custGeom>
              <a:avLst/>
              <a:gdLst>
                <a:gd name="T0" fmla="*/ 2708960 w 955844"/>
                <a:gd name="T1" fmla="*/ 0 h 524933"/>
                <a:gd name="T2" fmla="*/ 0 w 955844"/>
                <a:gd name="T3" fmla="*/ 0 h 524933"/>
                <a:gd name="T4" fmla="*/ 1444755 w 955844"/>
                <a:gd name="T5" fmla="*/ 1479786 h 524933"/>
                <a:gd name="T6" fmla="*/ 2708960 w 955844"/>
                <a:gd name="T7" fmla="*/ 1479786 h 5249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5844" h="524933">
                  <a:moveTo>
                    <a:pt x="955844" y="0"/>
                  </a:moveTo>
                  <a:lnTo>
                    <a:pt x="0" y="0"/>
                  </a:lnTo>
                  <a:lnTo>
                    <a:pt x="509776" y="524933"/>
                  </a:lnTo>
                  <a:lnTo>
                    <a:pt x="955844" y="524933"/>
                  </a:lnTo>
                  <a:lnTo>
                    <a:pt x="955844" y="0"/>
                  </a:lnTo>
                  <a:close/>
                </a:path>
              </a:pathLst>
            </a:custGeom>
            <a:solidFill>
              <a:srgbClr val="DDDDDD"/>
            </a:solidFill>
            <a:ln>
              <a:noFill/>
            </a:ln>
            <a:extLst>
              <a:ext uri="{91240B29-F687-4F45-9708-019B960494DF}">
                <a14:hiddenLine xmlns:a14="http://schemas.microsoft.com/office/drawing/2010/main" w="9525">
                  <a:solidFill>
                    <a:srgbClr val="000000"/>
                  </a:solidFill>
                  <a:round/>
                </a14:hiddenLine>
              </a:ext>
            </a:extLst>
          </p:spPr>
          <p:txBody>
            <a:bodyPr anchor="ctr"/>
            <a:lstStyle/>
            <a:p>
              <a:endParaRPr lang="zh-CN" altLang="en-US"/>
            </a:p>
          </p:txBody>
        </p:sp>
        <p:sp>
          <p:nvSpPr>
            <p:cNvPr id="12" name="MH_SubTitle_2"/>
            <p:cNvSpPr/>
            <p:nvPr>
              <p:custDataLst>
                <p:tags r:id="rId4"/>
              </p:custDataLst>
            </p:nvPr>
          </p:nvSpPr>
          <p:spPr>
            <a:xfrm rot="2750353" flipH="1">
              <a:off x="4138614" y="3689351"/>
              <a:ext cx="2503487" cy="588963"/>
            </a:xfrm>
            <a:custGeom>
              <a:avLst/>
              <a:gdLst>
                <a:gd name="connsiteX0" fmla="*/ 2229641 w 2229641"/>
                <a:gd name="connsiteY0" fmla="*/ 524933 h 524933"/>
                <a:gd name="connsiteX1" fmla="*/ 1719864 w 2229641"/>
                <a:gd name="connsiteY1" fmla="*/ 0 h 524933"/>
                <a:gd name="connsiteX2" fmla="*/ 0 w 2229641"/>
                <a:gd name="connsiteY2" fmla="*/ 0 h 524933"/>
                <a:gd name="connsiteX3" fmla="*/ 509776 w 2229641"/>
                <a:gd name="connsiteY3" fmla="*/ 524933 h 524933"/>
              </a:gdLst>
              <a:ahLst/>
              <a:cxnLst>
                <a:cxn ang="0">
                  <a:pos x="connsiteX0" y="connsiteY0"/>
                </a:cxn>
                <a:cxn ang="0">
                  <a:pos x="connsiteX1" y="connsiteY1"/>
                </a:cxn>
                <a:cxn ang="0">
                  <a:pos x="connsiteX2" y="connsiteY2"/>
                </a:cxn>
                <a:cxn ang="0">
                  <a:pos x="connsiteX3" y="connsiteY3"/>
                </a:cxn>
              </a:cxnLst>
              <a:rect l="l" t="t" r="r" b="b"/>
              <a:pathLst>
                <a:path w="2229641" h="524933">
                  <a:moveTo>
                    <a:pt x="2229641" y="524933"/>
                  </a:moveTo>
                  <a:lnTo>
                    <a:pt x="1719864" y="0"/>
                  </a:lnTo>
                  <a:lnTo>
                    <a:pt x="0" y="0"/>
                  </a:lnTo>
                  <a:lnTo>
                    <a:pt x="509776" y="524933"/>
                  </a:lnTo>
                  <a:close/>
                </a:path>
              </a:pathLst>
            </a:custGeom>
            <a:solidFill>
              <a:srgbClr val="3CB3B1"/>
            </a:solidFill>
          </p:spPr>
          <p:txBody>
            <a:bodyPr lIns="288000" rIns="288000" anchor="ctr">
              <a:normAutofit/>
            </a:bodyPr>
            <a:lstStyle/>
            <a:p>
              <a:pPr algn="ctr">
                <a:lnSpc>
                  <a:spcPct val="130000"/>
                </a:lnSpc>
                <a:defRPr/>
              </a:pPr>
              <a:endParaRPr lang="zh-CN" altLang="en-US" sz="1600" dirty="0">
                <a:solidFill>
                  <a:srgbClr val="FFFFFF"/>
                </a:solidFill>
                <a:latin typeface="微软雅黑" panose="020B0503020204020204" pitchFamily="34" charset="-122"/>
                <a:ea typeface="微软雅黑" panose="020B0503020204020204" pitchFamily="34" charset="-122"/>
              </a:endParaRPr>
            </a:p>
          </p:txBody>
        </p:sp>
        <p:sp>
          <p:nvSpPr>
            <p:cNvPr id="13" name="MH_SubTitle_1"/>
            <p:cNvSpPr/>
            <p:nvPr>
              <p:custDataLst>
                <p:tags r:id="rId5"/>
              </p:custDataLst>
            </p:nvPr>
          </p:nvSpPr>
          <p:spPr>
            <a:xfrm rot="18849647">
              <a:off x="2795589" y="3689351"/>
              <a:ext cx="2503487" cy="588963"/>
            </a:xfrm>
            <a:custGeom>
              <a:avLst/>
              <a:gdLst>
                <a:gd name="connsiteX0" fmla="*/ 1719864 w 2229641"/>
                <a:gd name="connsiteY0" fmla="*/ 0 h 524934"/>
                <a:gd name="connsiteX1" fmla="*/ 2229641 w 2229641"/>
                <a:gd name="connsiteY1" fmla="*/ 524934 h 524934"/>
                <a:gd name="connsiteX2" fmla="*/ 509777 w 2229641"/>
                <a:gd name="connsiteY2" fmla="*/ 524933 h 524934"/>
                <a:gd name="connsiteX3" fmla="*/ 0 w 2229641"/>
                <a:gd name="connsiteY3" fmla="*/ 0 h 524934"/>
              </a:gdLst>
              <a:ahLst/>
              <a:cxnLst>
                <a:cxn ang="0">
                  <a:pos x="connsiteX0" y="connsiteY0"/>
                </a:cxn>
                <a:cxn ang="0">
                  <a:pos x="connsiteX1" y="connsiteY1"/>
                </a:cxn>
                <a:cxn ang="0">
                  <a:pos x="connsiteX2" y="connsiteY2"/>
                </a:cxn>
                <a:cxn ang="0">
                  <a:pos x="connsiteX3" y="connsiteY3"/>
                </a:cxn>
              </a:cxnLst>
              <a:rect l="l" t="t" r="r" b="b"/>
              <a:pathLst>
                <a:path w="2229641" h="524934">
                  <a:moveTo>
                    <a:pt x="1719864" y="0"/>
                  </a:moveTo>
                  <a:lnTo>
                    <a:pt x="2229641" y="524934"/>
                  </a:lnTo>
                  <a:lnTo>
                    <a:pt x="509777" y="524933"/>
                  </a:lnTo>
                  <a:lnTo>
                    <a:pt x="0" y="0"/>
                  </a:lnTo>
                  <a:close/>
                </a:path>
              </a:pathLst>
            </a:custGeom>
            <a:solidFill>
              <a:srgbClr val="DF512B"/>
            </a:solidFill>
          </p:spPr>
          <p:txBody>
            <a:bodyPr lIns="288000" rIns="288000" anchor="ctr">
              <a:normAutofit/>
            </a:bodyPr>
            <a:lstStyle/>
            <a:p>
              <a:pPr algn="ctr">
                <a:lnSpc>
                  <a:spcPct val="130000"/>
                </a:lnSpc>
                <a:defRPr/>
              </a:pPr>
              <a:r>
                <a:rPr lang="zh-CN" altLang="en-US" dirty="0">
                  <a:solidFill>
                    <a:srgbClr val="FFFFFF"/>
                  </a:solidFill>
                  <a:latin typeface="微软雅黑" panose="020B0503020204020204" pitchFamily="34" charset="-122"/>
                  <a:ea typeface="微软雅黑" panose="020B0503020204020204" pitchFamily="34" charset="-122"/>
                </a:rPr>
                <a:t>国家政策</a:t>
              </a:r>
              <a:endParaRPr lang="zh-CN" altLang="en-US" dirty="0">
                <a:solidFill>
                  <a:srgbClr val="FFFFFF"/>
                </a:solidFill>
                <a:latin typeface="微软雅黑" panose="020B0503020204020204" pitchFamily="34" charset="-122"/>
                <a:ea typeface="微软雅黑" panose="020B0503020204020204" pitchFamily="34" charset="-122"/>
              </a:endParaRPr>
            </a:p>
          </p:txBody>
        </p:sp>
        <p:sp>
          <p:nvSpPr>
            <p:cNvPr id="14" name="MH_SubTitle_4"/>
            <p:cNvSpPr/>
            <p:nvPr>
              <p:custDataLst>
                <p:tags r:id="rId6"/>
              </p:custDataLst>
            </p:nvPr>
          </p:nvSpPr>
          <p:spPr bwMode="auto">
            <a:xfrm rot="2750353" flipH="1">
              <a:off x="6821489" y="3689351"/>
              <a:ext cx="2503487" cy="588963"/>
            </a:xfrm>
            <a:custGeom>
              <a:avLst/>
              <a:gdLst>
                <a:gd name="T0" fmla="*/ 4466993 w 2229641"/>
                <a:gd name="T1" fmla="*/ 1047738 h 524933"/>
                <a:gd name="T2" fmla="*/ 3445675 w 2229641"/>
                <a:gd name="T3" fmla="*/ 0 h 524933"/>
                <a:gd name="T4" fmla="*/ 0 w 2229641"/>
                <a:gd name="T5" fmla="*/ 0 h 524933"/>
                <a:gd name="T6" fmla="*/ 1021317 w 2229641"/>
                <a:gd name="T7" fmla="*/ 1047738 h 524933"/>
                <a:gd name="T8" fmla="*/ 0 60000 65536"/>
                <a:gd name="T9" fmla="*/ 0 60000 65536"/>
                <a:gd name="T10" fmla="*/ 0 60000 65536"/>
                <a:gd name="T11" fmla="*/ 0 60000 65536"/>
                <a:gd name="T12" fmla="*/ 0 w 2229641"/>
                <a:gd name="T13" fmla="*/ 0 h 524933"/>
                <a:gd name="T14" fmla="*/ 2229641 w 2229641"/>
                <a:gd name="T15" fmla="*/ 524933 h 524933"/>
              </a:gdLst>
              <a:ahLst/>
              <a:cxnLst>
                <a:cxn ang="T8">
                  <a:pos x="T0" y="T1"/>
                </a:cxn>
                <a:cxn ang="T9">
                  <a:pos x="T2" y="T3"/>
                </a:cxn>
                <a:cxn ang="T10">
                  <a:pos x="T4" y="T5"/>
                </a:cxn>
                <a:cxn ang="T11">
                  <a:pos x="T6" y="T7"/>
                </a:cxn>
              </a:cxnLst>
              <a:rect l="T12" t="T13" r="T14" b="T15"/>
              <a:pathLst>
                <a:path w="2229641" h="524933">
                  <a:moveTo>
                    <a:pt x="2229641" y="524933"/>
                  </a:moveTo>
                  <a:lnTo>
                    <a:pt x="1719864" y="0"/>
                  </a:lnTo>
                  <a:lnTo>
                    <a:pt x="0" y="0"/>
                  </a:lnTo>
                  <a:lnTo>
                    <a:pt x="509776" y="524933"/>
                  </a:lnTo>
                  <a:lnTo>
                    <a:pt x="2229641" y="524933"/>
                  </a:lnTo>
                  <a:close/>
                </a:path>
              </a:pathLst>
            </a:custGeom>
            <a:solidFill>
              <a:srgbClr val="84C17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88000" rIns="28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lnSpc>
                  <a:spcPct val="130000"/>
                </a:lnSpc>
                <a:defRPr/>
              </a:pPr>
              <a:r>
                <a:rPr lang="zh-CN" altLang="en-US" dirty="0">
                  <a:solidFill>
                    <a:srgbClr val="FFFFFF"/>
                  </a:solidFill>
                  <a:latin typeface="微软雅黑" panose="020B0503020204020204" pitchFamily="34" charset="-122"/>
                  <a:ea typeface="微软雅黑" panose="020B0503020204020204" pitchFamily="34" charset="-122"/>
                </a:rPr>
                <a:t>学校现状</a:t>
              </a:r>
              <a:endParaRPr lang="en-US" altLang="zh-CN" dirty="0">
                <a:solidFill>
                  <a:srgbClr val="FFFFFF"/>
                </a:solidFill>
                <a:latin typeface="微软雅黑" panose="020B0503020204020204" pitchFamily="34" charset="-122"/>
                <a:ea typeface="微软雅黑" panose="020B0503020204020204" pitchFamily="34" charset="-122"/>
              </a:endParaRPr>
            </a:p>
          </p:txBody>
        </p:sp>
        <p:sp>
          <p:nvSpPr>
            <p:cNvPr id="15" name="MH_SubTitle_3"/>
            <p:cNvSpPr/>
            <p:nvPr>
              <p:custDataLst>
                <p:tags r:id="rId7"/>
              </p:custDataLst>
            </p:nvPr>
          </p:nvSpPr>
          <p:spPr>
            <a:xfrm rot="18849647">
              <a:off x="5478464" y="3689351"/>
              <a:ext cx="2503487" cy="588963"/>
            </a:xfrm>
            <a:custGeom>
              <a:avLst/>
              <a:gdLst>
                <a:gd name="connsiteX0" fmla="*/ 1719864 w 2229641"/>
                <a:gd name="connsiteY0" fmla="*/ 0 h 524934"/>
                <a:gd name="connsiteX1" fmla="*/ 2229641 w 2229641"/>
                <a:gd name="connsiteY1" fmla="*/ 524934 h 524934"/>
                <a:gd name="connsiteX2" fmla="*/ 509777 w 2229641"/>
                <a:gd name="connsiteY2" fmla="*/ 524933 h 524934"/>
                <a:gd name="connsiteX3" fmla="*/ 0 w 2229641"/>
                <a:gd name="connsiteY3" fmla="*/ 0 h 524934"/>
              </a:gdLst>
              <a:ahLst/>
              <a:cxnLst>
                <a:cxn ang="0">
                  <a:pos x="connsiteX0" y="connsiteY0"/>
                </a:cxn>
                <a:cxn ang="0">
                  <a:pos x="connsiteX1" y="connsiteY1"/>
                </a:cxn>
                <a:cxn ang="0">
                  <a:pos x="connsiteX2" y="connsiteY2"/>
                </a:cxn>
                <a:cxn ang="0">
                  <a:pos x="connsiteX3" y="connsiteY3"/>
                </a:cxn>
              </a:cxnLst>
              <a:rect l="l" t="t" r="r" b="b"/>
              <a:pathLst>
                <a:path w="2229641" h="524934">
                  <a:moveTo>
                    <a:pt x="1719864" y="0"/>
                  </a:moveTo>
                  <a:lnTo>
                    <a:pt x="2229641" y="524934"/>
                  </a:lnTo>
                  <a:lnTo>
                    <a:pt x="509777" y="524933"/>
                  </a:lnTo>
                  <a:lnTo>
                    <a:pt x="0" y="0"/>
                  </a:lnTo>
                  <a:close/>
                </a:path>
              </a:pathLst>
            </a:custGeom>
            <a:solidFill>
              <a:srgbClr val="0070C0"/>
            </a:solidFill>
          </p:spPr>
          <p:txBody>
            <a:bodyPr lIns="288000" rIns="288000" anchor="ctr">
              <a:normAutofit/>
            </a:bodyPr>
            <a:lstStyle/>
            <a:p>
              <a:pPr algn="ctr">
                <a:lnSpc>
                  <a:spcPct val="130000"/>
                </a:lnSpc>
                <a:defRPr/>
              </a:pPr>
              <a:r>
                <a:rPr lang="zh-CN" altLang="en-US" dirty="0">
                  <a:solidFill>
                    <a:srgbClr val="FFFFFF"/>
                  </a:solidFill>
                  <a:latin typeface="微软雅黑" panose="020B0503020204020204" pitchFamily="34" charset="-122"/>
                  <a:ea typeface="微软雅黑" panose="020B0503020204020204" pitchFamily="34" charset="-122"/>
                </a:rPr>
                <a:t>技术背景</a:t>
              </a:r>
              <a:endParaRPr lang="en-US" altLang="zh-CN" dirty="0">
                <a:solidFill>
                  <a:srgbClr val="FFFFFF"/>
                </a:solidFill>
                <a:latin typeface="微软雅黑" panose="020B0503020204020204" pitchFamily="34" charset="-122"/>
                <a:ea typeface="微软雅黑" panose="020B0503020204020204" pitchFamily="34" charset="-122"/>
              </a:endParaRPr>
            </a:p>
          </p:txBody>
        </p:sp>
      </p:grpSp>
      <p:sp>
        <p:nvSpPr>
          <p:cNvPr id="18" name="íšľïḋè"/>
          <p:cNvSpPr/>
          <p:nvPr/>
        </p:nvSpPr>
        <p:spPr bwMode="auto">
          <a:xfrm>
            <a:off x="6680200" y="1160780"/>
            <a:ext cx="2843530" cy="94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rmAutofit fontScale="90000"/>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50000"/>
              </a:lnSpc>
              <a:spcBef>
                <a:spcPct val="0"/>
              </a:spcBef>
            </a:pPr>
            <a:r>
              <a:rPr lang="zh-CN" sz="1600" dirty="0">
                <a:latin typeface="微软雅黑" panose="020B0503020204020204" pitchFamily="34" charset="-122"/>
                <a:ea typeface="微软雅黑" panose="020B0503020204020204" pitchFamily="34" charset="-122"/>
                <a:cs typeface="宋体" panose="02010600030101010101" pitchFamily="2" charset="-122"/>
                <a:sym typeface="+mn-ea"/>
              </a:rPr>
              <a:t>物联网、大数据、云计算、互联网</a:t>
            </a:r>
            <a:r>
              <a:rPr lang="en-US" altLang="zh-CN" sz="1600" dirty="0">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1600" dirty="0">
                <a:latin typeface="微软雅黑" panose="020B0503020204020204" pitchFamily="34" charset="-122"/>
                <a:ea typeface="微软雅黑" panose="020B0503020204020204" pitchFamily="34" charset="-122"/>
                <a:cs typeface="宋体" panose="02010600030101010101" pitchFamily="2" charset="-122"/>
                <a:sym typeface="+mn-ea"/>
              </a:rPr>
              <a:t>、人工智能、</a:t>
            </a:r>
            <a:r>
              <a:rPr lang="zh-CN" sz="1600" dirty="0">
                <a:latin typeface="微软雅黑" panose="020B0503020204020204" pitchFamily="34" charset="-122"/>
                <a:ea typeface="微软雅黑" panose="020B0503020204020204" pitchFamily="34" charset="-122"/>
                <a:cs typeface="宋体" panose="02010600030101010101" pitchFamily="2" charset="-122"/>
                <a:sym typeface="+mn-ea"/>
              </a:rPr>
              <a:t>移动互联</a:t>
            </a:r>
            <a:r>
              <a:rPr lang="en-US" altLang="zh-CN" sz="1600" dirty="0">
                <a:latin typeface="微软雅黑" panose="020B0503020204020204" pitchFamily="34" charset="-122"/>
                <a:ea typeface="微软雅黑" panose="020B0503020204020204" pitchFamily="34" charset="-122"/>
                <a:cs typeface="宋体" panose="02010600030101010101" pitchFamily="2" charset="-122"/>
                <a:sym typeface="+mn-ea"/>
              </a:rPr>
              <a:t>……</a:t>
            </a:r>
            <a:endParaRPr lang="zh-CN" sz="1200" dirty="0">
              <a:latin typeface="微软雅黑" panose="020B0503020204020204" pitchFamily="34" charset="-122"/>
              <a:ea typeface="微软雅黑" panose="020B0503020204020204" pitchFamily="34" charset="-122"/>
              <a:cs typeface="宋体" panose="02010600030101010101" pitchFamily="2" charset="-122"/>
              <a:sym typeface="+mn-ea"/>
            </a:endParaRPr>
          </a:p>
          <a:p>
            <a:pPr eaLnBrk="1" hangingPunct="1">
              <a:lnSpc>
                <a:spcPct val="150000"/>
              </a:lnSpc>
              <a:spcBef>
                <a:spcPct val="0"/>
              </a:spcBef>
            </a:pPr>
            <a:endParaRPr lang="zh-CN" sz="1200" dirty="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ï$ḻiďê"/>
          <p:cNvSpPr txBox="1"/>
          <p:nvPr/>
        </p:nvSpPr>
        <p:spPr>
          <a:xfrm>
            <a:off x="8385175" y="4356735"/>
            <a:ext cx="3246120" cy="2268855"/>
          </a:xfrm>
          <a:prstGeom prst="rect">
            <a:avLst/>
          </a:prstGeom>
          <a:noFill/>
        </p:spPr>
        <p:txBody>
          <a:bodyPr wrap="square" lIns="90000" tIns="46800" rIns="90000" bIns="46800" rtlCol="0"/>
          <a:lstStyle/>
          <a:p>
            <a:pPr algn="just">
              <a:lnSpc>
                <a:spcPct val="150000"/>
              </a:lnSpc>
            </a:pPr>
            <a:r>
              <a:rPr lang="zh-CN" sz="1600" dirty="0">
                <a:latin typeface="微软雅黑" panose="020B0503020204020204" pitchFamily="34" charset="-122"/>
                <a:ea typeface="微软雅黑" panose="020B0503020204020204" pitchFamily="34" charset="-122"/>
                <a:cs typeface="宋体" panose="02010600030101010101" pitchFamily="2" charset="-122"/>
                <a:sym typeface="+mn-ea"/>
              </a:rPr>
              <a:t>校园安全责任重大</a:t>
            </a:r>
            <a:endParaRPr sz="1600" dirty="0">
              <a:latin typeface="微软雅黑" panose="020B0503020204020204" pitchFamily="34" charset="-122"/>
              <a:ea typeface="微软雅黑" panose="020B0503020204020204" pitchFamily="34" charset="-122"/>
              <a:cs typeface="宋体" panose="02010600030101010101" pitchFamily="2" charset="-122"/>
              <a:sym typeface="+mn-ea"/>
            </a:endParaRPr>
          </a:p>
          <a:p>
            <a:pPr algn="just">
              <a:lnSpc>
                <a:spcPct val="150000"/>
              </a:lnSpc>
            </a:pPr>
            <a:r>
              <a:rPr lang="zh-CN" sz="1600" dirty="0">
                <a:latin typeface="微软雅黑" panose="020B0503020204020204" pitchFamily="34" charset="-122"/>
                <a:ea typeface="微软雅黑" panose="020B0503020204020204" pitchFamily="34" charset="-122"/>
                <a:cs typeface="宋体" panose="02010600030101010101" pitchFamily="2" charset="-122"/>
                <a:sym typeface="+mn-ea"/>
              </a:rPr>
              <a:t>学生管理工作繁重</a:t>
            </a:r>
            <a:endParaRPr sz="1600" dirty="0">
              <a:latin typeface="微软雅黑" panose="020B0503020204020204" pitchFamily="34" charset="-122"/>
              <a:ea typeface="微软雅黑" panose="020B0503020204020204" pitchFamily="34" charset="-122"/>
              <a:cs typeface="宋体" panose="02010600030101010101" pitchFamily="2" charset="-122"/>
              <a:sym typeface="+mn-ea"/>
            </a:endParaRPr>
          </a:p>
          <a:p>
            <a:pPr algn="just">
              <a:lnSpc>
                <a:spcPct val="150000"/>
              </a:lnSpc>
            </a:pPr>
            <a:r>
              <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信息资源缺乏统一管理</a:t>
            </a:r>
            <a:endPar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algn="just">
              <a:lnSpc>
                <a:spcPct val="150000"/>
              </a:lnSpc>
            </a:pPr>
            <a:r>
              <a:rPr lang="zh-CN" altLang="en-US" sz="1600" dirty="0">
                <a:latin typeface="微软雅黑" panose="020B0503020204020204" pitchFamily="34" charset="-122"/>
                <a:ea typeface="微软雅黑" panose="020B0503020204020204" pitchFamily="34" charset="-122"/>
                <a:cs typeface="宋体" panose="02010600030101010101" pitchFamily="2" charset="-122"/>
              </a:rPr>
              <a:t>传统模式下教师及领导者任务繁重</a:t>
            </a:r>
            <a:endParaRPr lang="zh-CN" altLang="en-US" sz="1600" dirty="0">
              <a:latin typeface="微软雅黑" panose="020B0503020204020204" pitchFamily="34" charset="-122"/>
              <a:ea typeface="微软雅黑" panose="020B0503020204020204" pitchFamily="34" charset="-122"/>
              <a:cs typeface="宋体" panose="02010600030101010101" pitchFamily="2" charset="-122"/>
            </a:endParaRPr>
          </a:p>
          <a:p>
            <a:pPr algn="just">
              <a:lnSpc>
                <a:spcPct val="150000"/>
              </a:lnSpc>
            </a:pPr>
            <a:r>
              <a:rPr lang="en-US" altLang="zh-CN" sz="1600" dirty="0">
                <a:latin typeface="微软雅黑" panose="020B0503020204020204" pitchFamily="34" charset="-122"/>
                <a:ea typeface="微软雅黑" panose="020B0503020204020204" pitchFamily="34" charset="-122"/>
                <a:cs typeface="宋体" panose="02010600030101010101" pitchFamily="2" charset="-122"/>
              </a:rPr>
              <a:t>……</a:t>
            </a:r>
            <a:endParaRPr lang="en-US" altLang="zh-CN" sz="16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20" name="矩形 19"/>
          <p:cNvSpPr/>
          <p:nvPr/>
        </p:nvSpPr>
        <p:spPr>
          <a:xfrm>
            <a:off x="422328" y="822372"/>
            <a:ext cx="2238113" cy="369332"/>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整体规划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政策背景</a:t>
            </a:r>
            <a:endParaRPr lang="zh-CN" altLang="en-US" dirty="0">
              <a:latin typeface="微软雅黑" panose="020B0503020204020204" pitchFamily="34" charset="-122"/>
              <a:ea typeface="微软雅黑" panose="020B0503020204020204" pitchFamily="34" charset="-122"/>
            </a:endParaRPr>
          </a:p>
        </p:txBody>
      </p:sp>
      <p:sp>
        <p:nvSpPr>
          <p:cNvPr id="21" name="íšľïḋè"/>
          <p:cNvSpPr/>
          <p:nvPr/>
        </p:nvSpPr>
        <p:spPr bwMode="auto">
          <a:xfrm>
            <a:off x="1279115" y="4434695"/>
            <a:ext cx="576453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rIns="9000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50000"/>
              </a:lnSpc>
              <a:spcBef>
                <a:spcPct val="0"/>
              </a:spcBef>
            </a:pPr>
            <a:r>
              <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关于进一步推进职业教育信息化发展的指导意见</a:t>
            </a:r>
            <a:endPar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eaLnBrk="1" hangingPunct="1">
              <a:lnSpc>
                <a:spcPct val="150000"/>
              </a:lnSpc>
              <a:spcBef>
                <a:spcPct val="0"/>
              </a:spcBef>
            </a:pPr>
            <a:r>
              <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rPr>
              <a:t>教育信息化2.0行动计划</a:t>
            </a:r>
            <a:endParaRPr lang="en-US" alt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a:lnSpc>
                <a:spcPct val="150000"/>
              </a:lnSpc>
              <a:spcBef>
                <a:spcPct val="0"/>
              </a:spcBef>
            </a:pPr>
            <a:r>
              <a:rPr lang="zh-CN" sz="1600" dirty="0">
                <a:latin typeface="微软雅黑" panose="020B0503020204020204" pitchFamily="34" charset="-122"/>
                <a:ea typeface="微软雅黑" panose="020B0503020204020204" pitchFamily="34" charset="-122"/>
              </a:rPr>
              <a:t>职业院校数字校园建设规范</a:t>
            </a:r>
            <a:endPar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eaLnBrk="1" hangingPunct="1">
              <a:lnSpc>
                <a:spcPct val="150000"/>
              </a:lnSpc>
              <a:spcBef>
                <a:spcPct val="0"/>
              </a:spcBef>
            </a:pPr>
            <a:r>
              <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rPr>
              <a:t>职业教育改革实施方案</a:t>
            </a:r>
            <a:endParaRPr 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eaLnBrk="1" hangingPunct="1">
              <a:lnSpc>
                <a:spcPct val="150000"/>
              </a:lnSpc>
              <a:spcBef>
                <a:spcPct val="0"/>
              </a:spcBef>
            </a:pPr>
            <a:r>
              <a:rPr lang="en-US" alt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endParaRPr lang="en-US" altLang="zh-CN" sz="1600" dirty="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37983" y="822372"/>
            <a:ext cx="428942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校园通信网络建设</a:t>
            </a:r>
            <a:endParaRPr lang="zh-CN" altLang="en-US" sz="1400" dirty="0">
              <a:latin typeface="微软雅黑" panose="020B0503020204020204" pitchFamily="34" charset="-122"/>
              <a:ea typeface="微软雅黑" panose="020B0503020204020204" pitchFamily="34" charset="-122"/>
            </a:endParaRPr>
          </a:p>
        </p:txBody>
      </p:sp>
      <p:sp>
        <p:nvSpPr>
          <p:cNvPr id="3" name="矩形 2"/>
          <p:cNvSpPr/>
          <p:nvPr/>
        </p:nvSpPr>
        <p:spPr>
          <a:xfrm>
            <a:off x="8915400" y="133985"/>
            <a:ext cx="320738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KSO_Shape"/>
          <p:cNvSpPr>
            <a:spLocks noChangeAspect="1"/>
          </p:cNvSpPr>
          <p:nvPr/>
        </p:nvSpPr>
        <p:spPr>
          <a:xfrm>
            <a:off x="9330776" y="2443937"/>
            <a:ext cx="778467" cy="434644"/>
          </a:xfrm>
          <a:custGeom>
            <a:avLst/>
            <a:gdLst/>
            <a:ahLst/>
            <a:cxnLst/>
            <a:rect l="l" t="t" r="r" b="b"/>
            <a:pathLst>
              <a:path w="2263730" h="1265688">
                <a:moveTo>
                  <a:pt x="905551" y="0"/>
                </a:moveTo>
                <a:cubicBezTo>
                  <a:pt x="964955" y="0"/>
                  <a:pt x="1021809" y="12275"/>
                  <a:pt x="1073606" y="36122"/>
                </a:cubicBezTo>
                <a:cubicBezTo>
                  <a:pt x="867772" y="107015"/>
                  <a:pt x="717264" y="277397"/>
                  <a:pt x="695253" y="481416"/>
                </a:cubicBezTo>
                <a:cubicBezTo>
                  <a:pt x="659529" y="464587"/>
                  <a:pt x="621677" y="456871"/>
                  <a:pt x="584749" y="459054"/>
                </a:cubicBezTo>
                <a:cubicBezTo>
                  <a:pt x="568316" y="460025"/>
                  <a:pt x="552067" y="462956"/>
                  <a:pt x="536229" y="467989"/>
                </a:cubicBezTo>
                <a:cubicBezTo>
                  <a:pt x="461080" y="491867"/>
                  <a:pt x="412084" y="557684"/>
                  <a:pt x="398547" y="640069"/>
                </a:cubicBezTo>
                <a:cubicBezTo>
                  <a:pt x="252469" y="690186"/>
                  <a:pt x="150529" y="805213"/>
                  <a:pt x="150529" y="939037"/>
                </a:cubicBezTo>
                <a:cubicBezTo>
                  <a:pt x="150529" y="1060859"/>
                  <a:pt x="235005" y="1167106"/>
                  <a:pt x="360867" y="1221858"/>
                </a:cubicBezTo>
                <a:cubicBezTo>
                  <a:pt x="258008" y="1163330"/>
                  <a:pt x="191624" y="1067577"/>
                  <a:pt x="191624" y="959585"/>
                </a:cubicBezTo>
                <a:cubicBezTo>
                  <a:pt x="191624" y="825761"/>
                  <a:pt x="293564" y="710734"/>
                  <a:pt x="439642" y="660617"/>
                </a:cubicBezTo>
                <a:cubicBezTo>
                  <a:pt x="453179" y="578232"/>
                  <a:pt x="502175" y="512415"/>
                  <a:pt x="577324" y="488537"/>
                </a:cubicBezTo>
                <a:cubicBezTo>
                  <a:pt x="593162" y="483504"/>
                  <a:pt x="609411" y="480573"/>
                  <a:pt x="625844" y="479602"/>
                </a:cubicBezTo>
                <a:cubicBezTo>
                  <a:pt x="662772" y="477419"/>
                  <a:pt x="700624" y="485135"/>
                  <a:pt x="736348" y="501964"/>
                </a:cubicBezTo>
                <a:cubicBezTo>
                  <a:pt x="765500" y="231754"/>
                  <a:pt x="1020053" y="20548"/>
                  <a:pt x="1329741" y="20548"/>
                </a:cubicBezTo>
                <a:cubicBezTo>
                  <a:pt x="1659087" y="20548"/>
                  <a:pt x="1926075" y="259418"/>
                  <a:pt x="1926075" y="554079"/>
                </a:cubicBezTo>
                <a:cubicBezTo>
                  <a:pt x="1926075" y="582788"/>
                  <a:pt x="1923540" y="610967"/>
                  <a:pt x="1917927" y="638343"/>
                </a:cubicBezTo>
                <a:cubicBezTo>
                  <a:pt x="2114194" y="662993"/>
                  <a:pt x="2263730" y="797503"/>
                  <a:pt x="2263730" y="959585"/>
                </a:cubicBezTo>
                <a:cubicBezTo>
                  <a:pt x="2263730" y="1100449"/>
                  <a:pt x="2150783" y="1220487"/>
                  <a:pt x="1992071" y="1265207"/>
                </a:cubicBezTo>
                <a:lnTo>
                  <a:pt x="1990321" y="1265688"/>
                </a:lnTo>
                <a:lnTo>
                  <a:pt x="465245" y="1265688"/>
                </a:lnTo>
                <a:lnTo>
                  <a:pt x="370547" y="1265688"/>
                </a:lnTo>
                <a:lnTo>
                  <a:pt x="351179" y="1263493"/>
                </a:lnTo>
                <a:cubicBezTo>
                  <a:pt x="343976" y="1265446"/>
                  <a:pt x="336631" y="1265688"/>
                  <a:pt x="329229" y="1265688"/>
                </a:cubicBezTo>
                <a:cubicBezTo>
                  <a:pt x="147401" y="1265688"/>
                  <a:pt x="0" y="1119441"/>
                  <a:pt x="0" y="939037"/>
                </a:cubicBezTo>
                <a:cubicBezTo>
                  <a:pt x="0" y="805213"/>
                  <a:pt x="81109" y="690186"/>
                  <a:pt x="197338" y="640069"/>
                </a:cubicBezTo>
                <a:cubicBezTo>
                  <a:pt x="208108" y="557684"/>
                  <a:pt x="247093" y="491867"/>
                  <a:pt x="306885" y="467989"/>
                </a:cubicBezTo>
                <a:cubicBezTo>
                  <a:pt x="319486" y="462956"/>
                  <a:pt x="332415" y="460025"/>
                  <a:pt x="345490" y="459054"/>
                </a:cubicBezTo>
                <a:cubicBezTo>
                  <a:pt x="374873" y="456871"/>
                  <a:pt x="404990" y="464587"/>
                  <a:pt x="433414" y="481416"/>
                </a:cubicBezTo>
                <a:cubicBezTo>
                  <a:pt x="456609" y="211206"/>
                  <a:pt x="659145" y="0"/>
                  <a:pt x="905551" y="0"/>
                </a:cubicBezTo>
                <a:close/>
              </a:path>
            </a:pathLst>
          </a:custGeom>
          <a:solidFill>
            <a:srgbClr val="94AFBD"/>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200" dirty="0">
              <a:solidFill>
                <a:srgbClr val="FFFFFF"/>
              </a:solidFill>
              <a:latin typeface="微软雅黑" panose="020B0503020204020204" pitchFamily="34" charset="-122"/>
              <a:ea typeface="微软雅黑" panose="020B0503020204020204" pitchFamily="34" charset="-122"/>
            </a:endParaRPr>
          </a:p>
        </p:txBody>
      </p:sp>
      <p:sp>
        <p:nvSpPr>
          <p:cNvPr id="11" name="矩形 10"/>
          <p:cNvSpPr/>
          <p:nvPr/>
        </p:nvSpPr>
        <p:spPr>
          <a:xfrm>
            <a:off x="9334167" y="2627039"/>
            <a:ext cx="771686" cy="276999"/>
          </a:xfrm>
          <a:prstGeom prst="rect">
            <a:avLst/>
          </a:prstGeom>
        </p:spPr>
        <p:txBody>
          <a:bodyPr wrap="none">
            <a:spAutoFit/>
          </a:bodyPr>
          <a:lstStyle/>
          <a:p>
            <a:pPr algn="ctr">
              <a:defRPr/>
            </a:pPr>
            <a:r>
              <a:rPr lang="en-US" altLang="zh-CN" sz="1200" dirty="0">
                <a:solidFill>
                  <a:srgbClr val="FFFFFF"/>
                </a:solidFill>
                <a:latin typeface="微软雅黑" panose="020B0503020204020204" pitchFamily="34" charset="-122"/>
                <a:ea typeface="微软雅黑" panose="020B0503020204020204" pitchFamily="34" charset="-122"/>
              </a:rPr>
              <a:t>CERNET</a:t>
            </a:r>
            <a:endParaRPr lang="zh-CN" altLang="en-US" sz="1200" dirty="0">
              <a:solidFill>
                <a:srgbClr val="FFFFFF"/>
              </a:solidFill>
              <a:latin typeface="微软雅黑" panose="020B0503020204020204" pitchFamily="34" charset="-122"/>
              <a:ea typeface="微软雅黑" panose="020B0503020204020204" pitchFamily="34" charset="-122"/>
            </a:endParaRPr>
          </a:p>
        </p:txBody>
      </p:sp>
      <p:sp>
        <p:nvSpPr>
          <p:cNvPr id="12" name="KSO_Shape"/>
          <p:cNvSpPr>
            <a:spLocks noChangeAspect="1"/>
          </p:cNvSpPr>
          <p:nvPr/>
        </p:nvSpPr>
        <p:spPr>
          <a:xfrm>
            <a:off x="9366225" y="3088090"/>
            <a:ext cx="778467" cy="434644"/>
          </a:xfrm>
          <a:custGeom>
            <a:avLst/>
            <a:gdLst/>
            <a:ahLst/>
            <a:cxnLst/>
            <a:rect l="l" t="t" r="r" b="b"/>
            <a:pathLst>
              <a:path w="2263730" h="1265688">
                <a:moveTo>
                  <a:pt x="905551" y="0"/>
                </a:moveTo>
                <a:cubicBezTo>
                  <a:pt x="964955" y="0"/>
                  <a:pt x="1021809" y="12275"/>
                  <a:pt x="1073606" y="36122"/>
                </a:cubicBezTo>
                <a:cubicBezTo>
                  <a:pt x="867772" y="107015"/>
                  <a:pt x="717264" y="277397"/>
                  <a:pt x="695253" y="481416"/>
                </a:cubicBezTo>
                <a:cubicBezTo>
                  <a:pt x="659529" y="464587"/>
                  <a:pt x="621677" y="456871"/>
                  <a:pt x="584749" y="459054"/>
                </a:cubicBezTo>
                <a:cubicBezTo>
                  <a:pt x="568316" y="460025"/>
                  <a:pt x="552067" y="462956"/>
                  <a:pt x="536229" y="467989"/>
                </a:cubicBezTo>
                <a:cubicBezTo>
                  <a:pt x="461080" y="491867"/>
                  <a:pt x="412084" y="557684"/>
                  <a:pt x="398547" y="640069"/>
                </a:cubicBezTo>
                <a:cubicBezTo>
                  <a:pt x="252469" y="690186"/>
                  <a:pt x="150529" y="805213"/>
                  <a:pt x="150529" y="939037"/>
                </a:cubicBezTo>
                <a:cubicBezTo>
                  <a:pt x="150529" y="1060859"/>
                  <a:pt x="235005" y="1167106"/>
                  <a:pt x="360867" y="1221858"/>
                </a:cubicBezTo>
                <a:cubicBezTo>
                  <a:pt x="258008" y="1163330"/>
                  <a:pt x="191624" y="1067577"/>
                  <a:pt x="191624" y="959585"/>
                </a:cubicBezTo>
                <a:cubicBezTo>
                  <a:pt x="191624" y="825761"/>
                  <a:pt x="293564" y="710734"/>
                  <a:pt x="439642" y="660617"/>
                </a:cubicBezTo>
                <a:cubicBezTo>
                  <a:pt x="453179" y="578232"/>
                  <a:pt x="502175" y="512415"/>
                  <a:pt x="577324" y="488537"/>
                </a:cubicBezTo>
                <a:cubicBezTo>
                  <a:pt x="593162" y="483504"/>
                  <a:pt x="609411" y="480573"/>
                  <a:pt x="625844" y="479602"/>
                </a:cubicBezTo>
                <a:cubicBezTo>
                  <a:pt x="662772" y="477419"/>
                  <a:pt x="700624" y="485135"/>
                  <a:pt x="736348" y="501964"/>
                </a:cubicBezTo>
                <a:cubicBezTo>
                  <a:pt x="765500" y="231754"/>
                  <a:pt x="1020053" y="20548"/>
                  <a:pt x="1329741" y="20548"/>
                </a:cubicBezTo>
                <a:cubicBezTo>
                  <a:pt x="1659087" y="20548"/>
                  <a:pt x="1926075" y="259418"/>
                  <a:pt x="1926075" y="554079"/>
                </a:cubicBezTo>
                <a:cubicBezTo>
                  <a:pt x="1926075" y="582788"/>
                  <a:pt x="1923540" y="610967"/>
                  <a:pt x="1917927" y="638343"/>
                </a:cubicBezTo>
                <a:cubicBezTo>
                  <a:pt x="2114194" y="662993"/>
                  <a:pt x="2263730" y="797503"/>
                  <a:pt x="2263730" y="959585"/>
                </a:cubicBezTo>
                <a:cubicBezTo>
                  <a:pt x="2263730" y="1100449"/>
                  <a:pt x="2150783" y="1220487"/>
                  <a:pt x="1992071" y="1265207"/>
                </a:cubicBezTo>
                <a:lnTo>
                  <a:pt x="1990321" y="1265688"/>
                </a:lnTo>
                <a:lnTo>
                  <a:pt x="465245" y="1265688"/>
                </a:lnTo>
                <a:lnTo>
                  <a:pt x="370547" y="1265688"/>
                </a:lnTo>
                <a:lnTo>
                  <a:pt x="351179" y="1263493"/>
                </a:lnTo>
                <a:cubicBezTo>
                  <a:pt x="343976" y="1265446"/>
                  <a:pt x="336631" y="1265688"/>
                  <a:pt x="329229" y="1265688"/>
                </a:cubicBezTo>
                <a:cubicBezTo>
                  <a:pt x="147401" y="1265688"/>
                  <a:pt x="0" y="1119441"/>
                  <a:pt x="0" y="939037"/>
                </a:cubicBezTo>
                <a:cubicBezTo>
                  <a:pt x="0" y="805213"/>
                  <a:pt x="81109" y="690186"/>
                  <a:pt x="197338" y="640069"/>
                </a:cubicBezTo>
                <a:cubicBezTo>
                  <a:pt x="208108" y="557684"/>
                  <a:pt x="247093" y="491867"/>
                  <a:pt x="306885" y="467989"/>
                </a:cubicBezTo>
                <a:cubicBezTo>
                  <a:pt x="319486" y="462956"/>
                  <a:pt x="332415" y="460025"/>
                  <a:pt x="345490" y="459054"/>
                </a:cubicBezTo>
                <a:cubicBezTo>
                  <a:pt x="374873" y="456871"/>
                  <a:pt x="404990" y="464587"/>
                  <a:pt x="433414" y="481416"/>
                </a:cubicBezTo>
                <a:cubicBezTo>
                  <a:pt x="456609" y="211206"/>
                  <a:pt x="659145" y="0"/>
                  <a:pt x="905551" y="0"/>
                </a:cubicBezTo>
                <a:close/>
              </a:path>
            </a:pathLst>
          </a:custGeom>
          <a:solidFill>
            <a:srgbClr val="94AFBD"/>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200" dirty="0">
              <a:solidFill>
                <a:srgbClr val="FFFFFF"/>
              </a:solidFill>
              <a:latin typeface="微软雅黑" panose="020B0503020204020204" pitchFamily="34" charset="-122"/>
              <a:ea typeface="微软雅黑" panose="020B0503020204020204" pitchFamily="34" charset="-122"/>
            </a:endParaRPr>
          </a:p>
        </p:txBody>
      </p:sp>
      <p:sp>
        <p:nvSpPr>
          <p:cNvPr id="13" name="矩形 12"/>
          <p:cNvSpPr/>
          <p:nvPr/>
        </p:nvSpPr>
        <p:spPr>
          <a:xfrm>
            <a:off x="9372983" y="3271192"/>
            <a:ext cx="764953" cy="276999"/>
          </a:xfrm>
          <a:prstGeom prst="rect">
            <a:avLst/>
          </a:prstGeom>
        </p:spPr>
        <p:txBody>
          <a:bodyPr wrap="none">
            <a:spAutoFit/>
          </a:bodyPr>
          <a:lstStyle/>
          <a:p>
            <a:pPr algn="ctr">
              <a:defRPr/>
            </a:pPr>
            <a:r>
              <a:rPr lang="en-US" altLang="zh-CN" sz="1200" dirty="0">
                <a:solidFill>
                  <a:srgbClr val="FFFFFF"/>
                </a:solidFill>
                <a:latin typeface="微软雅黑" panose="020B0503020204020204" pitchFamily="34" charset="-122"/>
                <a:ea typeface="微软雅黑" panose="020B0503020204020204" pitchFamily="34" charset="-122"/>
              </a:rPr>
              <a:t>Internet</a:t>
            </a:r>
            <a:endParaRPr lang="zh-CN" altLang="en-US" sz="1200" dirty="0">
              <a:solidFill>
                <a:srgbClr val="FFFFFF"/>
              </a:solidFill>
              <a:latin typeface="微软雅黑" panose="020B0503020204020204" pitchFamily="34" charset="-122"/>
              <a:ea typeface="微软雅黑" panose="020B0503020204020204" pitchFamily="34" charset="-122"/>
            </a:endParaRPr>
          </a:p>
        </p:txBody>
      </p:sp>
      <p:sp>
        <p:nvSpPr>
          <p:cNvPr id="15" name="KSO_Shape"/>
          <p:cNvSpPr>
            <a:spLocks noChangeAspect="1"/>
          </p:cNvSpPr>
          <p:nvPr/>
        </p:nvSpPr>
        <p:spPr>
          <a:xfrm rot="1292818">
            <a:off x="8838270" y="2724885"/>
            <a:ext cx="368648" cy="551593"/>
          </a:xfrm>
          <a:custGeom>
            <a:avLst/>
            <a:gdLst>
              <a:gd name="connsiteX0" fmla="*/ 1491342 w 1491342"/>
              <a:gd name="connsiteY0" fmla="*/ 0 h 2231572"/>
              <a:gd name="connsiteX1" fmla="*/ 32657 w 1491342"/>
              <a:gd name="connsiteY1" fmla="*/ 1143000 h 2231572"/>
              <a:gd name="connsiteX2" fmla="*/ 685800 w 1491342"/>
              <a:gd name="connsiteY2" fmla="*/ 1284515 h 2231572"/>
              <a:gd name="connsiteX3" fmla="*/ 0 w 1491342"/>
              <a:gd name="connsiteY3" fmla="*/ 2231572 h 2231572"/>
              <a:gd name="connsiteX4" fmla="*/ 1404257 w 1491342"/>
              <a:gd name="connsiteY4" fmla="*/ 1143000 h 2231572"/>
              <a:gd name="connsiteX5" fmla="*/ 794657 w 1491342"/>
              <a:gd name="connsiteY5" fmla="*/ 990600 h 2231572"/>
              <a:gd name="connsiteX6" fmla="*/ 1491342 w 1491342"/>
              <a:gd name="connsiteY6" fmla="*/ 0 h 223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1342" h="2231572">
                <a:moveTo>
                  <a:pt x="1491342" y="0"/>
                </a:moveTo>
                <a:lnTo>
                  <a:pt x="32657" y="1143000"/>
                </a:lnTo>
                <a:lnTo>
                  <a:pt x="685800" y="1284515"/>
                </a:lnTo>
                <a:lnTo>
                  <a:pt x="0" y="2231572"/>
                </a:lnTo>
                <a:lnTo>
                  <a:pt x="1404257" y="1143000"/>
                </a:lnTo>
                <a:lnTo>
                  <a:pt x="794657" y="990600"/>
                </a:lnTo>
                <a:lnTo>
                  <a:pt x="1491342" y="0"/>
                </a:lnTo>
                <a:close/>
              </a:path>
            </a:pathLst>
          </a:custGeom>
          <a:solidFill>
            <a:srgbClr val="94AF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200">
              <a:solidFill>
                <a:srgbClr val="FFFFFF"/>
              </a:solidFill>
            </a:endParaRPr>
          </a:p>
        </p:txBody>
      </p:sp>
      <p:sp>
        <p:nvSpPr>
          <p:cNvPr id="16" name="KSO_Shape"/>
          <p:cNvSpPr>
            <a:spLocks noChangeAspect="1"/>
          </p:cNvSpPr>
          <p:nvPr/>
        </p:nvSpPr>
        <p:spPr>
          <a:xfrm rot="3864916">
            <a:off x="8920361" y="3205381"/>
            <a:ext cx="332684" cy="497781"/>
          </a:xfrm>
          <a:custGeom>
            <a:avLst/>
            <a:gdLst>
              <a:gd name="connsiteX0" fmla="*/ 1491342 w 1491342"/>
              <a:gd name="connsiteY0" fmla="*/ 0 h 2231572"/>
              <a:gd name="connsiteX1" fmla="*/ 32657 w 1491342"/>
              <a:gd name="connsiteY1" fmla="*/ 1143000 h 2231572"/>
              <a:gd name="connsiteX2" fmla="*/ 685800 w 1491342"/>
              <a:gd name="connsiteY2" fmla="*/ 1284515 h 2231572"/>
              <a:gd name="connsiteX3" fmla="*/ 0 w 1491342"/>
              <a:gd name="connsiteY3" fmla="*/ 2231572 h 2231572"/>
              <a:gd name="connsiteX4" fmla="*/ 1404257 w 1491342"/>
              <a:gd name="connsiteY4" fmla="*/ 1143000 h 2231572"/>
              <a:gd name="connsiteX5" fmla="*/ 794657 w 1491342"/>
              <a:gd name="connsiteY5" fmla="*/ 990600 h 2231572"/>
              <a:gd name="connsiteX6" fmla="*/ 1491342 w 1491342"/>
              <a:gd name="connsiteY6" fmla="*/ 0 h 223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1342" h="2231572">
                <a:moveTo>
                  <a:pt x="1491342" y="0"/>
                </a:moveTo>
                <a:lnTo>
                  <a:pt x="32657" y="1143000"/>
                </a:lnTo>
                <a:lnTo>
                  <a:pt x="685800" y="1284515"/>
                </a:lnTo>
                <a:lnTo>
                  <a:pt x="0" y="2231572"/>
                </a:lnTo>
                <a:lnTo>
                  <a:pt x="1404257" y="1143000"/>
                </a:lnTo>
                <a:lnTo>
                  <a:pt x="794657" y="990600"/>
                </a:lnTo>
                <a:lnTo>
                  <a:pt x="1491342" y="0"/>
                </a:lnTo>
                <a:close/>
              </a:path>
            </a:pathLst>
          </a:custGeom>
          <a:solidFill>
            <a:srgbClr val="94AF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200">
              <a:solidFill>
                <a:srgbClr val="FFFFFF"/>
              </a:solidFill>
            </a:endParaRPr>
          </a:p>
        </p:txBody>
      </p:sp>
      <p:pic>
        <p:nvPicPr>
          <p:cNvPr id="14" name="Picture 46" descr="防火墙-2"/>
          <p:cNvPicPr>
            <a:picLocks noChangeAspect="1" noChangeArrowheads="1"/>
          </p:cNvPicPr>
          <p:nvPr/>
        </p:nvPicPr>
        <p:blipFill>
          <a:blip r:embed="rId2" cstate="print"/>
          <a:srcRect/>
          <a:stretch>
            <a:fillRect/>
          </a:stretch>
        </p:blipFill>
        <p:spPr bwMode="auto">
          <a:xfrm>
            <a:off x="8281214" y="2984733"/>
            <a:ext cx="566419" cy="65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直接连接符 19"/>
          <p:cNvCxnSpPr/>
          <p:nvPr/>
        </p:nvCxnSpPr>
        <p:spPr>
          <a:xfrm flipH="1">
            <a:off x="7096840" y="3482387"/>
            <a:ext cx="1347736" cy="897233"/>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flipH="1" flipV="1">
            <a:off x="4700085" y="3101945"/>
            <a:ext cx="2393084" cy="1269977"/>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pic>
        <p:nvPicPr>
          <p:cNvPr id="42" name="Picture 34" descr="C:\Documents and Settings\Administrator\桌面\2009.6新图标\2009.6新图标\ACE 系列应用控制引擎.png"/>
          <p:cNvPicPr>
            <a:picLocks noChangeAspect="1" noChangeArrowheads="1"/>
          </p:cNvPicPr>
          <p:nvPr/>
        </p:nvPicPr>
        <p:blipFill>
          <a:blip r:embed="rId3" cstate="print"/>
          <a:srcRect/>
          <a:stretch>
            <a:fillRect/>
          </a:stretch>
        </p:blipFill>
        <p:spPr bwMode="auto">
          <a:xfrm>
            <a:off x="7419705" y="3662002"/>
            <a:ext cx="689464" cy="51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39" descr="无线交换机 拷贝"/>
          <p:cNvPicPr>
            <a:picLocks noChangeAspect="1" noChangeArrowheads="1"/>
          </p:cNvPicPr>
          <p:nvPr/>
        </p:nvPicPr>
        <p:blipFill>
          <a:blip r:embed="rId4" cstate="print"/>
          <a:srcRect/>
          <a:stretch>
            <a:fillRect/>
          </a:stretch>
        </p:blipFill>
        <p:spPr bwMode="auto">
          <a:xfrm>
            <a:off x="5924899" y="2608512"/>
            <a:ext cx="419040" cy="30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9" descr="无线交换机 拷贝"/>
          <p:cNvPicPr>
            <a:picLocks noChangeAspect="1" noChangeArrowheads="1"/>
          </p:cNvPicPr>
          <p:nvPr/>
        </p:nvPicPr>
        <p:blipFill>
          <a:blip r:embed="rId4" cstate="print"/>
          <a:srcRect/>
          <a:stretch>
            <a:fillRect/>
          </a:stretch>
        </p:blipFill>
        <p:spPr bwMode="auto">
          <a:xfrm>
            <a:off x="6234564" y="2722681"/>
            <a:ext cx="419040" cy="30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9" descr="无线交换机 拷贝"/>
          <p:cNvPicPr>
            <a:picLocks noChangeAspect="1" noChangeArrowheads="1"/>
          </p:cNvPicPr>
          <p:nvPr/>
        </p:nvPicPr>
        <p:blipFill>
          <a:blip r:embed="rId4" cstate="print"/>
          <a:srcRect/>
          <a:stretch>
            <a:fillRect/>
          </a:stretch>
        </p:blipFill>
        <p:spPr bwMode="auto">
          <a:xfrm>
            <a:off x="6521052" y="2836851"/>
            <a:ext cx="419040" cy="30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39" descr="无线交换机 拷贝"/>
          <p:cNvPicPr>
            <a:picLocks noChangeAspect="1" noChangeArrowheads="1"/>
          </p:cNvPicPr>
          <p:nvPr/>
        </p:nvPicPr>
        <p:blipFill>
          <a:blip r:embed="rId4" cstate="print"/>
          <a:srcRect/>
          <a:stretch>
            <a:fillRect/>
          </a:stretch>
        </p:blipFill>
        <p:spPr bwMode="auto">
          <a:xfrm>
            <a:off x="6824472" y="2951020"/>
            <a:ext cx="419040" cy="30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直接连接符 52"/>
          <p:cNvCxnSpPr/>
          <p:nvPr/>
        </p:nvCxnSpPr>
        <p:spPr>
          <a:xfrm flipH="1">
            <a:off x="6350849" y="3231687"/>
            <a:ext cx="562793" cy="343864"/>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58" name="直接连接符 57"/>
          <p:cNvCxnSpPr/>
          <p:nvPr/>
        </p:nvCxnSpPr>
        <p:spPr>
          <a:xfrm flipH="1">
            <a:off x="6134419" y="3120988"/>
            <a:ext cx="482091" cy="328283"/>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59" name="直接连接符 58"/>
          <p:cNvCxnSpPr/>
          <p:nvPr/>
        </p:nvCxnSpPr>
        <p:spPr>
          <a:xfrm flipH="1">
            <a:off x="5845755" y="2988718"/>
            <a:ext cx="498685" cy="331595"/>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60" name="直接连接符 59"/>
          <p:cNvCxnSpPr/>
          <p:nvPr/>
        </p:nvCxnSpPr>
        <p:spPr>
          <a:xfrm flipH="1">
            <a:off x="5519205" y="2864925"/>
            <a:ext cx="483206" cy="295725"/>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62" name="直接连接符 61"/>
          <p:cNvCxnSpPr/>
          <p:nvPr/>
        </p:nvCxnSpPr>
        <p:spPr>
          <a:xfrm>
            <a:off x="5534680" y="3153490"/>
            <a:ext cx="846246" cy="443488"/>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sp>
        <p:nvSpPr>
          <p:cNvPr id="71" name="平行四边形 70"/>
          <p:cNvSpPr/>
          <p:nvPr/>
        </p:nvSpPr>
        <p:spPr>
          <a:xfrm rot="9117134" flipH="1">
            <a:off x="2762085" y="2892151"/>
            <a:ext cx="728753" cy="544781"/>
          </a:xfrm>
          <a:prstGeom prst="parallelogram">
            <a:avLst>
              <a:gd name="adj" fmla="val 66004"/>
            </a:avLst>
          </a:prstGeom>
          <a:solidFill>
            <a:srgbClr val="94AF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72" name="平行四边形 71"/>
          <p:cNvSpPr/>
          <p:nvPr/>
        </p:nvSpPr>
        <p:spPr>
          <a:xfrm rot="9117134" flipH="1">
            <a:off x="3115679" y="2704377"/>
            <a:ext cx="728753" cy="544781"/>
          </a:xfrm>
          <a:prstGeom prst="parallelogram">
            <a:avLst>
              <a:gd name="adj" fmla="val 66004"/>
            </a:avLst>
          </a:prstGeom>
          <a:solidFill>
            <a:srgbClr val="94AF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73" name="平行四边形 72"/>
          <p:cNvSpPr/>
          <p:nvPr/>
        </p:nvSpPr>
        <p:spPr>
          <a:xfrm rot="9117134" flipH="1">
            <a:off x="3472390" y="2525913"/>
            <a:ext cx="728753" cy="544781"/>
          </a:xfrm>
          <a:prstGeom prst="parallelogram">
            <a:avLst>
              <a:gd name="adj" fmla="val 66004"/>
            </a:avLst>
          </a:prstGeom>
          <a:solidFill>
            <a:srgbClr val="94AF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pic>
        <p:nvPicPr>
          <p:cNvPr id="74" name="Picture 45" descr="通用服务器-2"/>
          <p:cNvPicPr>
            <a:picLocks noChangeAspect="1" noChangeArrowheads="1"/>
          </p:cNvPicPr>
          <p:nvPr/>
        </p:nvPicPr>
        <p:blipFill>
          <a:blip r:embed="rId5" cstate="print"/>
          <a:srcRect/>
          <a:stretch>
            <a:fillRect/>
          </a:stretch>
        </p:blipFill>
        <p:spPr bwMode="auto">
          <a:xfrm>
            <a:off x="2997253" y="2987776"/>
            <a:ext cx="285869" cy="309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44" descr="通用服务器-1"/>
          <p:cNvPicPr>
            <a:picLocks noChangeAspect="1" noChangeArrowheads="1"/>
          </p:cNvPicPr>
          <p:nvPr/>
        </p:nvPicPr>
        <p:blipFill>
          <a:blip r:embed="rId6" cstate="print"/>
          <a:srcRect/>
          <a:stretch>
            <a:fillRect/>
          </a:stretch>
        </p:blipFill>
        <p:spPr bwMode="auto">
          <a:xfrm>
            <a:off x="3244371" y="2698456"/>
            <a:ext cx="257745" cy="34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44" descr="通用服务器-1"/>
          <p:cNvPicPr>
            <a:picLocks noChangeAspect="1" noChangeArrowheads="1"/>
          </p:cNvPicPr>
          <p:nvPr/>
        </p:nvPicPr>
        <p:blipFill>
          <a:blip r:embed="rId6" cstate="print"/>
          <a:srcRect/>
          <a:stretch>
            <a:fillRect/>
          </a:stretch>
        </p:blipFill>
        <p:spPr bwMode="auto">
          <a:xfrm>
            <a:off x="3361884" y="2760594"/>
            <a:ext cx="257745" cy="349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43" descr="数据服务器"/>
          <p:cNvPicPr>
            <a:picLocks noChangeAspect="1" noChangeArrowheads="1"/>
          </p:cNvPicPr>
          <p:nvPr/>
        </p:nvPicPr>
        <p:blipFill>
          <a:blip r:embed="rId7" cstate="print"/>
          <a:srcRect/>
          <a:stretch>
            <a:fillRect/>
          </a:stretch>
        </p:blipFill>
        <p:spPr bwMode="auto">
          <a:xfrm>
            <a:off x="3472135" y="2828485"/>
            <a:ext cx="252555" cy="344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Picture 37" descr="Star-View服务器"/>
          <p:cNvPicPr>
            <a:picLocks noChangeAspect="1" noChangeArrowheads="1"/>
          </p:cNvPicPr>
          <p:nvPr/>
        </p:nvPicPr>
        <p:blipFill>
          <a:blip r:embed="rId8" cstate="print"/>
          <a:srcRect/>
          <a:stretch>
            <a:fillRect/>
          </a:stretch>
        </p:blipFill>
        <p:spPr bwMode="auto">
          <a:xfrm>
            <a:off x="3693638" y="2601777"/>
            <a:ext cx="282490" cy="30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5" name="直接连接符 84"/>
          <p:cNvCxnSpPr/>
          <p:nvPr/>
        </p:nvCxnSpPr>
        <p:spPr>
          <a:xfrm>
            <a:off x="3752245" y="3142428"/>
            <a:ext cx="431974" cy="232806"/>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87" name="直接连接符 86"/>
          <p:cNvCxnSpPr/>
          <p:nvPr/>
        </p:nvCxnSpPr>
        <p:spPr>
          <a:xfrm flipH="1">
            <a:off x="4175807" y="3092421"/>
            <a:ext cx="536025" cy="296080"/>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95" name="直接连接符 94"/>
          <p:cNvCxnSpPr>
            <a:stCxn id="73" idx="1"/>
          </p:cNvCxnSpPr>
          <p:nvPr/>
        </p:nvCxnSpPr>
        <p:spPr>
          <a:xfrm>
            <a:off x="4123520" y="2954165"/>
            <a:ext cx="247900" cy="133925"/>
          </a:xfrm>
          <a:prstGeom prst="line">
            <a:avLst/>
          </a:prstGeom>
        </p:spPr>
        <p:style>
          <a:lnRef idx="1">
            <a:schemeClr val="dk1"/>
          </a:lnRef>
          <a:fillRef idx="0">
            <a:schemeClr val="dk1"/>
          </a:fillRef>
          <a:effectRef idx="0">
            <a:schemeClr val="dk1"/>
          </a:effectRef>
          <a:fontRef idx="minor">
            <a:schemeClr val="tx1"/>
          </a:fontRef>
        </p:style>
      </p:cxnSp>
      <p:cxnSp>
        <p:nvCxnSpPr>
          <p:cNvPr id="97" name="直接连接符 96"/>
          <p:cNvCxnSpPr/>
          <p:nvPr/>
        </p:nvCxnSpPr>
        <p:spPr>
          <a:xfrm flipV="1">
            <a:off x="4367537" y="2916307"/>
            <a:ext cx="329353" cy="175662"/>
          </a:xfrm>
          <a:prstGeom prst="line">
            <a:avLst/>
          </a:prstGeom>
        </p:spPr>
        <p:style>
          <a:lnRef idx="1">
            <a:schemeClr val="dk1"/>
          </a:lnRef>
          <a:fillRef idx="0">
            <a:schemeClr val="dk1"/>
          </a:fillRef>
          <a:effectRef idx="0">
            <a:schemeClr val="dk1"/>
          </a:effectRef>
          <a:fontRef idx="minor">
            <a:schemeClr val="tx1"/>
          </a:fontRef>
        </p:style>
      </p:cxnSp>
      <p:cxnSp>
        <p:nvCxnSpPr>
          <p:cNvPr id="99" name="直接连接符 98"/>
          <p:cNvCxnSpPr/>
          <p:nvPr/>
        </p:nvCxnSpPr>
        <p:spPr>
          <a:xfrm>
            <a:off x="4708114" y="2916307"/>
            <a:ext cx="1433688" cy="756191"/>
          </a:xfrm>
          <a:prstGeom prst="line">
            <a:avLst/>
          </a:prstGeom>
        </p:spPr>
        <p:style>
          <a:lnRef idx="1">
            <a:schemeClr val="dk1"/>
          </a:lnRef>
          <a:fillRef idx="0">
            <a:schemeClr val="dk1"/>
          </a:fillRef>
          <a:effectRef idx="0">
            <a:schemeClr val="dk1"/>
          </a:effectRef>
          <a:fontRef idx="minor">
            <a:schemeClr val="tx1"/>
          </a:fontRef>
        </p:style>
      </p:cxnSp>
      <p:cxnSp>
        <p:nvCxnSpPr>
          <p:cNvPr id="104" name="直接连接符 103"/>
          <p:cNvCxnSpPr/>
          <p:nvPr/>
        </p:nvCxnSpPr>
        <p:spPr>
          <a:xfrm>
            <a:off x="3408304" y="3290765"/>
            <a:ext cx="641999" cy="367087"/>
          </a:xfrm>
          <a:prstGeom prst="line">
            <a:avLst/>
          </a:prstGeom>
        </p:spPr>
        <p:style>
          <a:lnRef idx="1">
            <a:schemeClr val="dk1"/>
          </a:lnRef>
          <a:fillRef idx="0">
            <a:schemeClr val="dk1"/>
          </a:fillRef>
          <a:effectRef idx="0">
            <a:schemeClr val="dk1"/>
          </a:effectRef>
          <a:fontRef idx="minor">
            <a:schemeClr val="tx1"/>
          </a:fontRef>
        </p:style>
      </p:cxnSp>
      <p:cxnSp>
        <p:nvCxnSpPr>
          <p:cNvPr id="105" name="直接连接符 104"/>
          <p:cNvCxnSpPr/>
          <p:nvPr/>
        </p:nvCxnSpPr>
        <p:spPr>
          <a:xfrm flipV="1">
            <a:off x="4050303" y="3239440"/>
            <a:ext cx="685280" cy="414155"/>
          </a:xfrm>
          <a:prstGeom prst="line">
            <a:avLst/>
          </a:prstGeom>
        </p:spPr>
        <p:style>
          <a:lnRef idx="1">
            <a:schemeClr val="dk1"/>
          </a:lnRef>
          <a:fillRef idx="0">
            <a:schemeClr val="dk1"/>
          </a:fillRef>
          <a:effectRef idx="0">
            <a:schemeClr val="dk1"/>
          </a:effectRef>
          <a:fontRef idx="minor">
            <a:schemeClr val="tx1"/>
          </a:fontRef>
        </p:style>
      </p:cxnSp>
      <p:cxnSp>
        <p:nvCxnSpPr>
          <p:cNvPr id="106" name="直接连接符 105"/>
          <p:cNvCxnSpPr/>
          <p:nvPr/>
        </p:nvCxnSpPr>
        <p:spPr>
          <a:xfrm>
            <a:off x="4739253" y="3236473"/>
            <a:ext cx="1433688" cy="756191"/>
          </a:xfrm>
          <a:prstGeom prst="line">
            <a:avLst/>
          </a:prstGeom>
        </p:spPr>
        <p:style>
          <a:lnRef idx="1">
            <a:schemeClr val="dk1"/>
          </a:lnRef>
          <a:fillRef idx="0">
            <a:schemeClr val="dk1"/>
          </a:fillRef>
          <a:effectRef idx="0">
            <a:schemeClr val="dk1"/>
          </a:effectRef>
          <a:fontRef idx="minor">
            <a:schemeClr val="tx1"/>
          </a:fontRef>
        </p:style>
      </p:cxnSp>
      <p:cxnSp>
        <p:nvCxnSpPr>
          <p:cNvPr id="153" name="直接连接符 152"/>
          <p:cNvCxnSpPr/>
          <p:nvPr/>
        </p:nvCxnSpPr>
        <p:spPr>
          <a:xfrm flipV="1">
            <a:off x="4941973" y="3933237"/>
            <a:ext cx="1019238" cy="770092"/>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grpSp>
        <p:nvGrpSpPr>
          <p:cNvPr id="125" name="组合 124"/>
          <p:cNvGrpSpPr/>
          <p:nvPr/>
        </p:nvGrpSpPr>
        <p:grpSpPr>
          <a:xfrm>
            <a:off x="3707448" y="4407782"/>
            <a:ext cx="1692243" cy="1194626"/>
            <a:chOff x="2203399" y="3763086"/>
            <a:chExt cx="2070559" cy="1461695"/>
          </a:xfrm>
        </p:grpSpPr>
        <p:cxnSp>
          <p:nvCxnSpPr>
            <p:cNvPr id="127" name="直接连接符 126"/>
            <p:cNvCxnSpPr/>
            <p:nvPr/>
          </p:nvCxnSpPr>
          <p:spPr>
            <a:xfrm>
              <a:off x="3113682" y="3763086"/>
              <a:ext cx="1153676" cy="715058"/>
            </a:xfrm>
            <a:prstGeom prst="line">
              <a:avLst/>
            </a:prstGeom>
          </p:spPr>
          <p:style>
            <a:lnRef idx="1">
              <a:schemeClr val="dk1"/>
            </a:lnRef>
            <a:fillRef idx="0">
              <a:schemeClr val="dk1"/>
            </a:fillRef>
            <a:effectRef idx="0">
              <a:schemeClr val="dk1"/>
            </a:effectRef>
            <a:fontRef idx="minor">
              <a:schemeClr val="tx1"/>
            </a:fontRef>
          </p:style>
        </p:cxnSp>
        <p:cxnSp>
          <p:nvCxnSpPr>
            <p:cNvPr id="128" name="直接连接符 127"/>
            <p:cNvCxnSpPr/>
            <p:nvPr/>
          </p:nvCxnSpPr>
          <p:spPr>
            <a:xfrm flipV="1">
              <a:off x="2637269" y="3763086"/>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29" name="Picture 31" descr="双路AP"/>
            <p:cNvPicPr>
              <a:picLocks noChangeAspect="1" noChangeArrowheads="1"/>
            </p:cNvPicPr>
            <p:nvPr/>
          </p:nvPicPr>
          <p:blipFill>
            <a:blip r:embed="rId9" cstate="print"/>
            <a:srcRect/>
            <a:stretch>
              <a:fillRect/>
            </a:stretch>
          </p:blipFill>
          <p:spPr bwMode="auto">
            <a:xfrm>
              <a:off x="2203399" y="4029075"/>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0" name="直接连接符 129"/>
            <p:cNvCxnSpPr/>
            <p:nvPr/>
          </p:nvCxnSpPr>
          <p:spPr>
            <a:xfrm flipV="1">
              <a:off x="3168830" y="4161795"/>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31" name="Picture 31" descr="双路AP"/>
            <p:cNvPicPr>
              <a:picLocks noChangeAspect="1" noChangeArrowheads="1"/>
            </p:cNvPicPr>
            <p:nvPr/>
          </p:nvPicPr>
          <p:blipFill>
            <a:blip r:embed="rId9" cstate="print"/>
            <a:srcRect/>
            <a:stretch>
              <a:fillRect/>
            </a:stretch>
          </p:blipFill>
          <p:spPr bwMode="auto">
            <a:xfrm>
              <a:off x="2793801" y="4381158"/>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 name="Picture 8" descr="接入交换机"/>
            <p:cNvPicPr>
              <a:picLocks noChangeAspect="1" noChangeArrowheads="1"/>
            </p:cNvPicPr>
            <p:nvPr/>
          </p:nvPicPr>
          <p:blipFill>
            <a:blip r:embed="rId10" cstate="print"/>
            <a:srcRect/>
            <a:stretch>
              <a:fillRect/>
            </a:stretch>
          </p:blipFill>
          <p:spPr bwMode="auto">
            <a:xfrm>
              <a:off x="3386718" y="3885462"/>
              <a:ext cx="627426"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3" name="直接连接符 132"/>
            <p:cNvCxnSpPr/>
            <p:nvPr/>
          </p:nvCxnSpPr>
          <p:spPr>
            <a:xfrm flipV="1">
              <a:off x="3797546" y="4485288"/>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26" name="Picture 31" descr="双路AP"/>
            <p:cNvPicPr>
              <a:picLocks noChangeAspect="1" noChangeArrowheads="1"/>
            </p:cNvPicPr>
            <p:nvPr/>
          </p:nvPicPr>
          <p:blipFill>
            <a:blip r:embed="rId9" cstate="print"/>
            <a:srcRect/>
            <a:stretch>
              <a:fillRect/>
            </a:stretch>
          </p:blipFill>
          <p:spPr bwMode="auto">
            <a:xfrm>
              <a:off x="3409738" y="4754476"/>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55" name="直接连接符 154"/>
          <p:cNvCxnSpPr/>
          <p:nvPr/>
        </p:nvCxnSpPr>
        <p:spPr>
          <a:xfrm flipV="1">
            <a:off x="3050848" y="3552735"/>
            <a:ext cx="487691" cy="356235"/>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157" name="直接连接符 156"/>
          <p:cNvCxnSpPr/>
          <p:nvPr/>
        </p:nvCxnSpPr>
        <p:spPr>
          <a:xfrm>
            <a:off x="3526125" y="3552011"/>
            <a:ext cx="491181" cy="285123"/>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161" name="直接连接符 160"/>
          <p:cNvCxnSpPr/>
          <p:nvPr/>
        </p:nvCxnSpPr>
        <p:spPr>
          <a:xfrm flipV="1">
            <a:off x="4015498" y="3378812"/>
            <a:ext cx="750666" cy="470019"/>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164" name="直接连接符 163"/>
          <p:cNvCxnSpPr/>
          <p:nvPr/>
        </p:nvCxnSpPr>
        <p:spPr>
          <a:xfrm>
            <a:off x="4763006" y="3382166"/>
            <a:ext cx="1227312" cy="645959"/>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grpSp>
        <p:nvGrpSpPr>
          <p:cNvPr id="124" name="组合 123"/>
          <p:cNvGrpSpPr/>
          <p:nvPr/>
        </p:nvGrpSpPr>
        <p:grpSpPr>
          <a:xfrm>
            <a:off x="1716061" y="3711283"/>
            <a:ext cx="1692243" cy="1194626"/>
            <a:chOff x="2203399" y="3763086"/>
            <a:chExt cx="2070559" cy="1461695"/>
          </a:xfrm>
        </p:grpSpPr>
        <p:cxnSp>
          <p:nvCxnSpPr>
            <p:cNvPr id="117" name="直接连接符 116"/>
            <p:cNvCxnSpPr/>
            <p:nvPr/>
          </p:nvCxnSpPr>
          <p:spPr>
            <a:xfrm>
              <a:off x="3113682" y="3763086"/>
              <a:ext cx="1153676" cy="715058"/>
            </a:xfrm>
            <a:prstGeom prst="line">
              <a:avLst/>
            </a:prstGeom>
          </p:spPr>
          <p:style>
            <a:lnRef idx="1">
              <a:schemeClr val="dk1"/>
            </a:lnRef>
            <a:fillRef idx="0">
              <a:schemeClr val="dk1"/>
            </a:fillRef>
            <a:effectRef idx="0">
              <a:schemeClr val="dk1"/>
            </a:effectRef>
            <a:fontRef idx="minor">
              <a:schemeClr val="tx1"/>
            </a:fontRef>
          </p:style>
        </p:cxnSp>
        <p:cxnSp>
          <p:nvCxnSpPr>
            <p:cNvPr id="118" name="直接连接符 117"/>
            <p:cNvCxnSpPr/>
            <p:nvPr/>
          </p:nvCxnSpPr>
          <p:spPr>
            <a:xfrm flipV="1">
              <a:off x="2637269" y="3763086"/>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14" name="Picture 31" descr="双路AP"/>
            <p:cNvPicPr>
              <a:picLocks noChangeAspect="1" noChangeArrowheads="1"/>
            </p:cNvPicPr>
            <p:nvPr/>
          </p:nvPicPr>
          <p:blipFill>
            <a:blip r:embed="rId9" cstate="print"/>
            <a:srcRect/>
            <a:stretch>
              <a:fillRect/>
            </a:stretch>
          </p:blipFill>
          <p:spPr bwMode="auto">
            <a:xfrm>
              <a:off x="2203399" y="4029075"/>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2" name="直接连接符 121"/>
            <p:cNvCxnSpPr/>
            <p:nvPr/>
          </p:nvCxnSpPr>
          <p:spPr>
            <a:xfrm flipV="1">
              <a:off x="3168830" y="4161795"/>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13" name="Picture 31" descr="双路AP"/>
            <p:cNvPicPr>
              <a:picLocks noChangeAspect="1" noChangeArrowheads="1"/>
            </p:cNvPicPr>
            <p:nvPr/>
          </p:nvPicPr>
          <p:blipFill>
            <a:blip r:embed="rId9" cstate="print"/>
            <a:srcRect/>
            <a:stretch>
              <a:fillRect/>
            </a:stretch>
          </p:blipFill>
          <p:spPr bwMode="auto">
            <a:xfrm>
              <a:off x="2793801" y="4381158"/>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8" descr="接入交换机"/>
            <p:cNvPicPr>
              <a:picLocks noChangeAspect="1" noChangeArrowheads="1"/>
            </p:cNvPicPr>
            <p:nvPr/>
          </p:nvPicPr>
          <p:blipFill>
            <a:blip r:embed="rId10" cstate="print"/>
            <a:srcRect/>
            <a:stretch>
              <a:fillRect/>
            </a:stretch>
          </p:blipFill>
          <p:spPr bwMode="auto">
            <a:xfrm>
              <a:off x="3386718" y="3885462"/>
              <a:ext cx="627426"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3" name="直接连接符 122"/>
            <p:cNvCxnSpPr/>
            <p:nvPr/>
          </p:nvCxnSpPr>
          <p:spPr>
            <a:xfrm flipV="1">
              <a:off x="3797546" y="4485288"/>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15" name="Picture 31" descr="双路AP"/>
            <p:cNvPicPr>
              <a:picLocks noChangeAspect="1" noChangeArrowheads="1"/>
            </p:cNvPicPr>
            <p:nvPr/>
          </p:nvPicPr>
          <p:blipFill>
            <a:blip r:embed="rId9" cstate="print"/>
            <a:srcRect/>
            <a:stretch>
              <a:fillRect/>
            </a:stretch>
          </p:blipFill>
          <p:spPr bwMode="auto">
            <a:xfrm>
              <a:off x="3409738" y="4754476"/>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66" name="直接连接符 165"/>
          <p:cNvCxnSpPr/>
          <p:nvPr/>
        </p:nvCxnSpPr>
        <p:spPr>
          <a:xfrm>
            <a:off x="6368365" y="4146626"/>
            <a:ext cx="1079280" cy="576872"/>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pic>
        <p:nvPicPr>
          <p:cNvPr id="18" name="Picture 50" descr="核心交换机"/>
          <p:cNvPicPr>
            <a:picLocks noChangeAspect="1" noChangeArrowheads="1"/>
          </p:cNvPicPr>
          <p:nvPr/>
        </p:nvPicPr>
        <p:blipFill>
          <a:blip r:embed="rId11"/>
          <a:srcRect/>
          <a:stretch>
            <a:fillRect/>
          </a:stretch>
        </p:blipFill>
        <p:spPr bwMode="auto">
          <a:xfrm>
            <a:off x="5847662" y="3432530"/>
            <a:ext cx="751281" cy="82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2" name="直接连接符 171"/>
          <p:cNvCxnSpPr/>
          <p:nvPr/>
        </p:nvCxnSpPr>
        <p:spPr>
          <a:xfrm flipV="1">
            <a:off x="7158604" y="4002650"/>
            <a:ext cx="1602373" cy="1187211"/>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grpSp>
        <p:nvGrpSpPr>
          <p:cNvPr id="134" name="组合 133"/>
          <p:cNvGrpSpPr/>
          <p:nvPr/>
        </p:nvGrpSpPr>
        <p:grpSpPr>
          <a:xfrm>
            <a:off x="5878380" y="4937392"/>
            <a:ext cx="1692243" cy="1194626"/>
            <a:chOff x="2203399" y="3763086"/>
            <a:chExt cx="2070559" cy="1461695"/>
          </a:xfrm>
        </p:grpSpPr>
        <p:cxnSp>
          <p:nvCxnSpPr>
            <p:cNvPr id="136" name="直接连接符 135"/>
            <p:cNvCxnSpPr/>
            <p:nvPr/>
          </p:nvCxnSpPr>
          <p:spPr>
            <a:xfrm>
              <a:off x="3113682" y="3763086"/>
              <a:ext cx="1153676" cy="715058"/>
            </a:xfrm>
            <a:prstGeom prst="line">
              <a:avLst/>
            </a:prstGeom>
          </p:spPr>
          <p:style>
            <a:lnRef idx="1">
              <a:schemeClr val="dk1"/>
            </a:lnRef>
            <a:fillRef idx="0">
              <a:schemeClr val="dk1"/>
            </a:fillRef>
            <a:effectRef idx="0">
              <a:schemeClr val="dk1"/>
            </a:effectRef>
            <a:fontRef idx="minor">
              <a:schemeClr val="tx1"/>
            </a:fontRef>
          </p:style>
        </p:cxnSp>
        <p:cxnSp>
          <p:nvCxnSpPr>
            <p:cNvPr id="137" name="直接连接符 136"/>
            <p:cNvCxnSpPr/>
            <p:nvPr/>
          </p:nvCxnSpPr>
          <p:spPr>
            <a:xfrm flipV="1">
              <a:off x="2637269" y="3763086"/>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38" name="Picture 31" descr="双路AP"/>
            <p:cNvPicPr>
              <a:picLocks noChangeAspect="1" noChangeArrowheads="1"/>
            </p:cNvPicPr>
            <p:nvPr/>
          </p:nvPicPr>
          <p:blipFill>
            <a:blip r:embed="rId9" cstate="print"/>
            <a:srcRect/>
            <a:stretch>
              <a:fillRect/>
            </a:stretch>
          </p:blipFill>
          <p:spPr bwMode="auto">
            <a:xfrm>
              <a:off x="2203399" y="4029075"/>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9" name="直接连接符 138"/>
            <p:cNvCxnSpPr/>
            <p:nvPr/>
          </p:nvCxnSpPr>
          <p:spPr>
            <a:xfrm flipV="1">
              <a:off x="3168830" y="4161795"/>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40" name="Picture 31" descr="双路AP"/>
            <p:cNvPicPr>
              <a:picLocks noChangeAspect="1" noChangeArrowheads="1"/>
            </p:cNvPicPr>
            <p:nvPr/>
          </p:nvPicPr>
          <p:blipFill>
            <a:blip r:embed="rId9" cstate="print"/>
            <a:srcRect/>
            <a:stretch>
              <a:fillRect/>
            </a:stretch>
          </p:blipFill>
          <p:spPr bwMode="auto">
            <a:xfrm>
              <a:off x="2793801" y="4381158"/>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 name="Picture 8" descr="接入交换机"/>
            <p:cNvPicPr>
              <a:picLocks noChangeAspect="1" noChangeArrowheads="1"/>
            </p:cNvPicPr>
            <p:nvPr/>
          </p:nvPicPr>
          <p:blipFill>
            <a:blip r:embed="rId10" cstate="print"/>
            <a:srcRect/>
            <a:stretch>
              <a:fillRect/>
            </a:stretch>
          </p:blipFill>
          <p:spPr bwMode="auto">
            <a:xfrm>
              <a:off x="3386718" y="3885462"/>
              <a:ext cx="627426"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2" name="直接连接符 141"/>
            <p:cNvCxnSpPr/>
            <p:nvPr/>
          </p:nvCxnSpPr>
          <p:spPr>
            <a:xfrm flipV="1">
              <a:off x="3797546" y="4485288"/>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35" name="Picture 31" descr="双路AP"/>
            <p:cNvPicPr>
              <a:picLocks noChangeAspect="1" noChangeArrowheads="1"/>
            </p:cNvPicPr>
            <p:nvPr/>
          </p:nvPicPr>
          <p:blipFill>
            <a:blip r:embed="rId9" cstate="print"/>
            <a:srcRect/>
            <a:stretch>
              <a:fillRect/>
            </a:stretch>
          </p:blipFill>
          <p:spPr bwMode="auto">
            <a:xfrm>
              <a:off x="3409738" y="4754476"/>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2" name="Picture 49" descr="固化汇聚交换机"/>
          <p:cNvPicPr>
            <a:picLocks noChangeAspect="1" noChangeArrowheads="1"/>
          </p:cNvPicPr>
          <p:nvPr/>
        </p:nvPicPr>
        <p:blipFill>
          <a:blip r:embed="rId12" cstate="print"/>
          <a:srcRect/>
          <a:stretch>
            <a:fillRect/>
          </a:stretch>
        </p:blipFill>
        <p:spPr bwMode="auto">
          <a:xfrm>
            <a:off x="7358435" y="4596207"/>
            <a:ext cx="599601" cy="450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78" name="直接连接符 177"/>
          <p:cNvCxnSpPr/>
          <p:nvPr/>
        </p:nvCxnSpPr>
        <p:spPr>
          <a:xfrm>
            <a:off x="8760977" y="4015114"/>
            <a:ext cx="1402406" cy="879967"/>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180" name="直接连接符 179"/>
          <p:cNvCxnSpPr/>
          <p:nvPr/>
        </p:nvCxnSpPr>
        <p:spPr>
          <a:xfrm flipH="1">
            <a:off x="9808283" y="4895081"/>
            <a:ext cx="355100" cy="264571"/>
          </a:xfrm>
          <a:prstGeom prst="line">
            <a:avLst/>
          </a:prstGeom>
          <a:ln w="28575">
            <a:solidFill>
              <a:schemeClr val="bg2">
                <a:lumMod val="50000"/>
              </a:schemeClr>
            </a:solidFill>
          </a:ln>
        </p:spPr>
        <p:style>
          <a:lnRef idx="1">
            <a:schemeClr val="dk1"/>
          </a:lnRef>
          <a:fillRef idx="0">
            <a:schemeClr val="dk1"/>
          </a:fillRef>
          <a:effectRef idx="0">
            <a:schemeClr val="dk1"/>
          </a:effectRef>
          <a:fontRef idx="minor">
            <a:schemeClr val="tx1"/>
          </a:fontRef>
        </p:style>
      </p:cxnSp>
      <p:grpSp>
        <p:nvGrpSpPr>
          <p:cNvPr id="143" name="组合 142"/>
          <p:cNvGrpSpPr/>
          <p:nvPr/>
        </p:nvGrpSpPr>
        <p:grpSpPr>
          <a:xfrm>
            <a:off x="8453066" y="4908961"/>
            <a:ext cx="1692243" cy="1194626"/>
            <a:chOff x="2203399" y="3763086"/>
            <a:chExt cx="2070559" cy="1461695"/>
          </a:xfrm>
        </p:grpSpPr>
        <p:cxnSp>
          <p:nvCxnSpPr>
            <p:cNvPr id="145" name="直接连接符 144"/>
            <p:cNvCxnSpPr/>
            <p:nvPr/>
          </p:nvCxnSpPr>
          <p:spPr>
            <a:xfrm>
              <a:off x="3113682" y="3763086"/>
              <a:ext cx="1153676" cy="715058"/>
            </a:xfrm>
            <a:prstGeom prst="line">
              <a:avLst/>
            </a:prstGeom>
          </p:spPr>
          <p:style>
            <a:lnRef idx="1">
              <a:schemeClr val="dk1"/>
            </a:lnRef>
            <a:fillRef idx="0">
              <a:schemeClr val="dk1"/>
            </a:fillRef>
            <a:effectRef idx="0">
              <a:schemeClr val="dk1"/>
            </a:effectRef>
            <a:fontRef idx="minor">
              <a:schemeClr val="tx1"/>
            </a:fontRef>
          </p:style>
        </p:cxnSp>
        <p:cxnSp>
          <p:nvCxnSpPr>
            <p:cNvPr id="146" name="直接连接符 145"/>
            <p:cNvCxnSpPr/>
            <p:nvPr/>
          </p:nvCxnSpPr>
          <p:spPr>
            <a:xfrm flipV="1">
              <a:off x="2637269" y="3763086"/>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47" name="Picture 31" descr="双路AP"/>
            <p:cNvPicPr>
              <a:picLocks noChangeAspect="1" noChangeArrowheads="1"/>
            </p:cNvPicPr>
            <p:nvPr/>
          </p:nvPicPr>
          <p:blipFill>
            <a:blip r:embed="rId9" cstate="print"/>
            <a:srcRect/>
            <a:stretch>
              <a:fillRect/>
            </a:stretch>
          </p:blipFill>
          <p:spPr bwMode="auto">
            <a:xfrm>
              <a:off x="2203399" y="4029075"/>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8" name="直接连接符 147"/>
            <p:cNvCxnSpPr/>
            <p:nvPr/>
          </p:nvCxnSpPr>
          <p:spPr>
            <a:xfrm flipV="1">
              <a:off x="3168830" y="4161795"/>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49" name="Picture 31" descr="双路AP"/>
            <p:cNvPicPr>
              <a:picLocks noChangeAspect="1" noChangeArrowheads="1"/>
            </p:cNvPicPr>
            <p:nvPr/>
          </p:nvPicPr>
          <p:blipFill>
            <a:blip r:embed="rId9" cstate="print"/>
            <a:srcRect/>
            <a:stretch>
              <a:fillRect/>
            </a:stretch>
          </p:blipFill>
          <p:spPr bwMode="auto">
            <a:xfrm>
              <a:off x="2793801" y="4381158"/>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8" descr="接入交换机"/>
            <p:cNvPicPr>
              <a:picLocks noChangeAspect="1" noChangeArrowheads="1"/>
            </p:cNvPicPr>
            <p:nvPr/>
          </p:nvPicPr>
          <p:blipFill>
            <a:blip r:embed="rId10" cstate="print"/>
            <a:srcRect/>
            <a:stretch>
              <a:fillRect/>
            </a:stretch>
          </p:blipFill>
          <p:spPr bwMode="auto">
            <a:xfrm>
              <a:off x="3386718" y="3885462"/>
              <a:ext cx="627426"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1" name="直接连接符 150"/>
            <p:cNvCxnSpPr/>
            <p:nvPr/>
          </p:nvCxnSpPr>
          <p:spPr>
            <a:xfrm flipV="1">
              <a:off x="3797546" y="4485288"/>
              <a:ext cx="476412" cy="357530"/>
            </a:xfrm>
            <a:prstGeom prst="line">
              <a:avLst/>
            </a:prstGeom>
          </p:spPr>
          <p:style>
            <a:lnRef idx="1">
              <a:schemeClr val="dk1"/>
            </a:lnRef>
            <a:fillRef idx="0">
              <a:schemeClr val="dk1"/>
            </a:fillRef>
            <a:effectRef idx="0">
              <a:schemeClr val="dk1"/>
            </a:effectRef>
            <a:fontRef idx="minor">
              <a:schemeClr val="tx1"/>
            </a:fontRef>
          </p:style>
        </p:cxnSp>
        <p:pic>
          <p:nvPicPr>
            <p:cNvPr id="144" name="Picture 31" descr="双路AP"/>
            <p:cNvPicPr>
              <a:picLocks noChangeAspect="1" noChangeArrowheads="1"/>
            </p:cNvPicPr>
            <p:nvPr/>
          </p:nvPicPr>
          <p:blipFill>
            <a:blip r:embed="rId9" cstate="print"/>
            <a:srcRect/>
            <a:stretch>
              <a:fillRect/>
            </a:stretch>
          </p:blipFill>
          <p:spPr bwMode="auto">
            <a:xfrm>
              <a:off x="3409738" y="4754476"/>
              <a:ext cx="626014" cy="470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3" name="文本框 182"/>
          <p:cNvSpPr txBox="1"/>
          <p:nvPr/>
        </p:nvSpPr>
        <p:spPr>
          <a:xfrm rot="1513085">
            <a:off x="6243438" y="2529861"/>
            <a:ext cx="954107"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无线交换机</a:t>
            </a:r>
            <a:endParaRPr lang="zh-CN" altLang="en-US" sz="1200" dirty="0">
              <a:latin typeface="微软雅黑" panose="020B0503020204020204" pitchFamily="34" charset="-122"/>
              <a:ea typeface="微软雅黑" panose="020B0503020204020204" pitchFamily="34" charset="-122"/>
            </a:endParaRPr>
          </a:p>
        </p:txBody>
      </p:sp>
      <p:sp>
        <p:nvSpPr>
          <p:cNvPr id="184" name="文本框 183"/>
          <p:cNvSpPr txBox="1"/>
          <p:nvPr/>
        </p:nvSpPr>
        <p:spPr>
          <a:xfrm>
            <a:off x="8452660" y="3672268"/>
            <a:ext cx="646331"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防火墙</a:t>
            </a:r>
            <a:endParaRPr lang="zh-CN" altLang="en-US" sz="1200" dirty="0">
              <a:latin typeface="微软雅黑" panose="020B0503020204020204" pitchFamily="34" charset="-122"/>
              <a:ea typeface="微软雅黑" panose="020B0503020204020204" pitchFamily="34" charset="-122"/>
            </a:endParaRPr>
          </a:p>
        </p:txBody>
      </p:sp>
      <p:sp>
        <p:nvSpPr>
          <p:cNvPr id="185" name="文本框 184"/>
          <p:cNvSpPr txBox="1"/>
          <p:nvPr/>
        </p:nvSpPr>
        <p:spPr>
          <a:xfrm rot="19620878">
            <a:off x="7704918" y="4010598"/>
            <a:ext cx="800219"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认证网关</a:t>
            </a:r>
            <a:endParaRPr lang="zh-CN" altLang="en-US" sz="1200" dirty="0">
              <a:latin typeface="微软雅黑" panose="020B0503020204020204" pitchFamily="34" charset="-122"/>
              <a:ea typeface="微软雅黑" panose="020B0503020204020204" pitchFamily="34" charset="-122"/>
            </a:endParaRPr>
          </a:p>
        </p:txBody>
      </p:sp>
      <p:sp>
        <p:nvSpPr>
          <p:cNvPr id="186" name="文本框 185"/>
          <p:cNvSpPr txBox="1"/>
          <p:nvPr/>
        </p:nvSpPr>
        <p:spPr>
          <a:xfrm>
            <a:off x="5746663" y="4287438"/>
            <a:ext cx="954107"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核心交换机</a:t>
            </a:r>
            <a:endParaRPr lang="zh-CN" altLang="en-US" sz="1200" dirty="0">
              <a:latin typeface="微软雅黑" panose="020B0503020204020204" pitchFamily="34" charset="-122"/>
              <a:ea typeface="微软雅黑" panose="020B0503020204020204" pitchFamily="34" charset="-122"/>
            </a:endParaRPr>
          </a:p>
        </p:txBody>
      </p:sp>
      <p:sp>
        <p:nvSpPr>
          <p:cNvPr id="187" name="文本框 186"/>
          <p:cNvSpPr txBox="1"/>
          <p:nvPr/>
        </p:nvSpPr>
        <p:spPr>
          <a:xfrm rot="1693682">
            <a:off x="2229230" y="3216915"/>
            <a:ext cx="1107996"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认证计费平台</a:t>
            </a:r>
            <a:endParaRPr lang="zh-CN" altLang="en-US" sz="1200" dirty="0">
              <a:latin typeface="微软雅黑" panose="020B0503020204020204" pitchFamily="34" charset="-122"/>
              <a:ea typeface="微软雅黑" panose="020B0503020204020204" pitchFamily="34" charset="-122"/>
            </a:endParaRPr>
          </a:p>
        </p:txBody>
      </p:sp>
      <p:sp>
        <p:nvSpPr>
          <p:cNvPr id="188" name="文本框 187"/>
          <p:cNvSpPr txBox="1"/>
          <p:nvPr/>
        </p:nvSpPr>
        <p:spPr>
          <a:xfrm rot="1693682">
            <a:off x="3552841" y="2483910"/>
            <a:ext cx="1107996"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集中网管平台</a:t>
            </a:r>
            <a:endParaRPr lang="zh-CN" altLang="en-US" sz="1200" dirty="0">
              <a:latin typeface="微软雅黑" panose="020B0503020204020204" pitchFamily="34" charset="-122"/>
              <a:ea typeface="微软雅黑" panose="020B0503020204020204" pitchFamily="34" charset="-122"/>
            </a:endParaRPr>
          </a:p>
        </p:txBody>
      </p:sp>
      <p:sp>
        <p:nvSpPr>
          <p:cNvPr id="189" name="文本框 188"/>
          <p:cNvSpPr txBox="1"/>
          <p:nvPr/>
        </p:nvSpPr>
        <p:spPr>
          <a:xfrm rot="20061337">
            <a:off x="2670184" y="2532061"/>
            <a:ext cx="954107"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应用服务器</a:t>
            </a:r>
            <a:endParaRPr lang="zh-CN" altLang="en-US" sz="1200" dirty="0">
              <a:latin typeface="微软雅黑" panose="020B0503020204020204" pitchFamily="34" charset="-122"/>
              <a:ea typeface="微软雅黑" panose="020B0503020204020204" pitchFamily="34" charset="-122"/>
            </a:endParaRPr>
          </a:p>
        </p:txBody>
      </p:sp>
      <p:sp>
        <p:nvSpPr>
          <p:cNvPr id="191" name="文本框 190"/>
          <p:cNvSpPr txBox="1"/>
          <p:nvPr/>
        </p:nvSpPr>
        <p:spPr>
          <a:xfrm>
            <a:off x="3224528" y="3857204"/>
            <a:ext cx="954107"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接入交换机</a:t>
            </a:r>
            <a:endParaRPr lang="zh-CN" altLang="en-US" sz="1200" dirty="0">
              <a:latin typeface="微软雅黑" panose="020B0503020204020204" pitchFamily="34" charset="-122"/>
              <a:ea typeface="微软雅黑" panose="020B0503020204020204" pitchFamily="34" charset="-122"/>
            </a:endParaRPr>
          </a:p>
        </p:txBody>
      </p:sp>
      <p:sp>
        <p:nvSpPr>
          <p:cNvPr id="193" name="文本框 192"/>
          <p:cNvSpPr txBox="1"/>
          <p:nvPr/>
        </p:nvSpPr>
        <p:spPr>
          <a:xfrm>
            <a:off x="7323627" y="5057936"/>
            <a:ext cx="954107"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汇聚交换机</a:t>
            </a:r>
            <a:endParaRPr lang="zh-CN" altLang="en-US" sz="1200" dirty="0">
              <a:latin typeface="微软雅黑" panose="020B0503020204020204" pitchFamily="34" charset="-122"/>
              <a:ea typeface="微软雅黑" panose="020B0503020204020204" pitchFamily="34" charset="-122"/>
            </a:endParaRPr>
          </a:p>
        </p:txBody>
      </p:sp>
      <p:sp>
        <p:nvSpPr>
          <p:cNvPr id="195" name="文本框 194"/>
          <p:cNvSpPr txBox="1"/>
          <p:nvPr/>
        </p:nvSpPr>
        <p:spPr>
          <a:xfrm rot="1906896">
            <a:off x="964101" y="3613859"/>
            <a:ext cx="1003801"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双频无线</a:t>
            </a:r>
            <a:r>
              <a:rPr lang="en-US" altLang="zh-CN" sz="1200" dirty="0">
                <a:latin typeface="微软雅黑" panose="020B0503020204020204" pitchFamily="34" charset="-122"/>
                <a:ea typeface="微软雅黑" panose="020B0503020204020204" pitchFamily="34" charset="-122"/>
              </a:rPr>
              <a:t>AP</a:t>
            </a:r>
            <a:endParaRPr lang="zh-CN" altLang="en-US" sz="1200" dirty="0">
              <a:latin typeface="微软雅黑" panose="020B0503020204020204" pitchFamily="34" charset="-122"/>
              <a:ea typeface="微软雅黑" panose="020B0503020204020204" pitchFamily="34" charset="-122"/>
            </a:endParaRPr>
          </a:p>
        </p:txBody>
      </p:sp>
      <p:sp>
        <p:nvSpPr>
          <p:cNvPr id="199" name="平行四边形 198"/>
          <p:cNvSpPr/>
          <p:nvPr/>
        </p:nvSpPr>
        <p:spPr>
          <a:xfrm rot="1820283">
            <a:off x="1205373" y="4199436"/>
            <a:ext cx="903796"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0" name="平行四边形 199"/>
          <p:cNvSpPr/>
          <p:nvPr/>
        </p:nvSpPr>
        <p:spPr>
          <a:xfrm rot="1820283">
            <a:off x="1866778" y="4623585"/>
            <a:ext cx="1001421"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1" name="平行四边形 200"/>
          <p:cNvSpPr/>
          <p:nvPr/>
        </p:nvSpPr>
        <p:spPr>
          <a:xfrm rot="1820283">
            <a:off x="3262841" y="4945130"/>
            <a:ext cx="903796"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2" name="平行四边形 201"/>
          <p:cNvSpPr/>
          <p:nvPr/>
        </p:nvSpPr>
        <p:spPr>
          <a:xfrm rot="1820283">
            <a:off x="3924247" y="5369280"/>
            <a:ext cx="1001421"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3" name="平行四边形 202"/>
          <p:cNvSpPr/>
          <p:nvPr/>
        </p:nvSpPr>
        <p:spPr>
          <a:xfrm rot="1820283">
            <a:off x="5365270" y="5436202"/>
            <a:ext cx="903796"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4" name="平行四边形 203"/>
          <p:cNvSpPr/>
          <p:nvPr/>
        </p:nvSpPr>
        <p:spPr>
          <a:xfrm rot="1820283">
            <a:off x="6026676" y="5860351"/>
            <a:ext cx="1001421"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5" name="平行四边形 204"/>
          <p:cNvSpPr/>
          <p:nvPr/>
        </p:nvSpPr>
        <p:spPr>
          <a:xfrm rot="1820283">
            <a:off x="7928837" y="5391577"/>
            <a:ext cx="903796"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6" name="平行四边形 205"/>
          <p:cNvSpPr/>
          <p:nvPr/>
        </p:nvSpPr>
        <p:spPr>
          <a:xfrm rot="1820283">
            <a:off x="8590243" y="5815727"/>
            <a:ext cx="1001421" cy="641636"/>
          </a:xfrm>
          <a:prstGeom prst="parallelogram">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09" name="矩形: 圆角 208"/>
          <p:cNvSpPr/>
          <p:nvPr/>
        </p:nvSpPr>
        <p:spPr>
          <a:xfrm rot="1803732">
            <a:off x="1119049" y="4994793"/>
            <a:ext cx="1150479" cy="244570"/>
          </a:xfrm>
          <a:prstGeom prst="round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行政楼</a:t>
            </a:r>
            <a:endParaRPr lang="zh-CN" altLang="en-US" sz="1200" dirty="0">
              <a:latin typeface="微软雅黑" panose="020B0503020204020204" pitchFamily="34" charset="-122"/>
              <a:ea typeface="微软雅黑" panose="020B0503020204020204" pitchFamily="34" charset="-122"/>
            </a:endParaRPr>
          </a:p>
        </p:txBody>
      </p:sp>
      <p:sp>
        <p:nvSpPr>
          <p:cNvPr id="210" name="矩形: 圆角 209"/>
          <p:cNvSpPr/>
          <p:nvPr/>
        </p:nvSpPr>
        <p:spPr>
          <a:xfrm rot="1803732">
            <a:off x="3129532" y="5709623"/>
            <a:ext cx="1150479" cy="244570"/>
          </a:xfrm>
          <a:prstGeom prst="round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1200" dirty="0">
                <a:latin typeface="微软雅黑" panose="020B0503020204020204" pitchFamily="34" charset="-122"/>
                <a:ea typeface="微软雅黑" panose="020B0503020204020204" pitchFamily="34" charset="-122"/>
              </a:rPr>
              <a:t>教学楼</a:t>
            </a:r>
            <a:endParaRPr lang="zh-CN" altLang="en-US" sz="1200" dirty="0">
              <a:latin typeface="微软雅黑" panose="020B0503020204020204" pitchFamily="34" charset="-122"/>
              <a:ea typeface="微软雅黑" panose="020B0503020204020204" pitchFamily="34" charset="-122"/>
            </a:endParaRPr>
          </a:p>
        </p:txBody>
      </p:sp>
      <p:sp>
        <p:nvSpPr>
          <p:cNvPr id="211" name="矩形: 圆角 210"/>
          <p:cNvSpPr/>
          <p:nvPr/>
        </p:nvSpPr>
        <p:spPr>
          <a:xfrm rot="1803732">
            <a:off x="5185567" y="6162157"/>
            <a:ext cx="1150479" cy="244570"/>
          </a:xfrm>
          <a:prstGeom prst="round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1200" dirty="0">
                <a:latin typeface="微软雅黑" panose="020B0503020204020204" pitchFamily="34" charset="-122"/>
                <a:ea typeface="微软雅黑" panose="020B0503020204020204" pitchFamily="34" charset="-122"/>
              </a:rPr>
              <a:t>科技楼</a:t>
            </a:r>
            <a:endParaRPr lang="zh-CN" altLang="en-US" sz="1200" dirty="0">
              <a:latin typeface="微软雅黑" panose="020B0503020204020204" pitchFamily="34" charset="-122"/>
              <a:ea typeface="微软雅黑" panose="020B0503020204020204" pitchFamily="34" charset="-122"/>
            </a:endParaRPr>
          </a:p>
        </p:txBody>
      </p:sp>
      <p:sp>
        <p:nvSpPr>
          <p:cNvPr id="212" name="矩形: 圆角 211"/>
          <p:cNvSpPr/>
          <p:nvPr/>
        </p:nvSpPr>
        <p:spPr>
          <a:xfrm rot="1803732">
            <a:off x="7780648" y="6129135"/>
            <a:ext cx="1150479" cy="244570"/>
          </a:xfrm>
          <a:prstGeom prst="round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1200" dirty="0">
                <a:latin typeface="微软雅黑" panose="020B0503020204020204" pitchFamily="34" charset="-122"/>
                <a:ea typeface="微软雅黑" panose="020B0503020204020204" pitchFamily="34" charset="-122"/>
              </a:rPr>
              <a:t>实训楼</a:t>
            </a:r>
            <a:endParaRPr lang="zh-CN" altLang="en-US" sz="1200" dirty="0">
              <a:latin typeface="微软雅黑" panose="020B0503020204020204" pitchFamily="34" charset="-122"/>
              <a:ea typeface="微软雅黑" panose="020B0503020204020204" pitchFamily="34" charset="-122"/>
            </a:endParaRPr>
          </a:p>
        </p:txBody>
      </p:sp>
      <p:pic>
        <p:nvPicPr>
          <p:cNvPr id="215" name="Picture 6" descr="用户群"/>
          <p:cNvPicPr>
            <a:picLocks noChangeAspect="1" noChangeArrowheads="1"/>
          </p:cNvPicPr>
          <p:nvPr/>
        </p:nvPicPr>
        <p:blipFill>
          <a:blip r:embed="rId13" cstate="print">
            <a:duotone>
              <a:schemeClr val="accent5">
                <a:shade val="45000"/>
                <a:satMod val="135000"/>
              </a:schemeClr>
              <a:prstClr val="white"/>
            </a:duotone>
          </a:blip>
          <a:srcRect/>
          <a:stretch>
            <a:fillRect/>
          </a:stretch>
        </p:blipFill>
        <p:spPr bwMode="auto">
          <a:xfrm>
            <a:off x="3503923" y="5073453"/>
            <a:ext cx="371917" cy="3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 name="Picture 4" descr="用户-男"/>
          <p:cNvPicPr>
            <a:picLocks noChangeAspect="1" noChangeArrowheads="1"/>
          </p:cNvPicPr>
          <p:nvPr/>
        </p:nvPicPr>
        <p:blipFill>
          <a:blip r:embed="rId14" cstate="print">
            <a:duotone>
              <a:schemeClr val="accent5">
                <a:shade val="45000"/>
                <a:satMod val="135000"/>
              </a:schemeClr>
              <a:prstClr val="white"/>
            </a:duotone>
          </a:blip>
          <a:srcRect/>
          <a:stretch>
            <a:fillRect/>
          </a:stretch>
        </p:blipFill>
        <p:spPr bwMode="auto">
          <a:xfrm>
            <a:off x="1440940" y="4379620"/>
            <a:ext cx="275100" cy="386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 name="Picture 16" descr="PC Blue"/>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rot="1571613">
            <a:off x="2064304" y="4657008"/>
            <a:ext cx="303254" cy="30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3" name="Picture 402" descr="图形4"/>
          <p:cNvPicPr>
            <a:picLocks noChangeAspect="1" noChangeArrowheads="1"/>
          </p:cNvPicPr>
          <p:nvPr/>
        </p:nvPicPr>
        <p:blipFill>
          <a:blip r:embed="rId16" cstate="print">
            <a:duotone>
              <a:schemeClr val="accent5">
                <a:shade val="45000"/>
                <a:satMod val="135000"/>
              </a:schemeClr>
              <a:prstClr val="white"/>
            </a:duotone>
          </a:blip>
          <a:srcRect/>
          <a:stretch>
            <a:fillRect/>
          </a:stretch>
        </p:blipFill>
        <p:spPr bwMode="auto">
          <a:xfrm rot="598848" flipH="1">
            <a:off x="2319796" y="4851672"/>
            <a:ext cx="375151" cy="31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 name="Picture 16" descr="PC Blue"/>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rot="1571613">
            <a:off x="4114285" y="5417648"/>
            <a:ext cx="303254" cy="30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 name="Picture 402" descr="图形4"/>
          <p:cNvPicPr>
            <a:picLocks noChangeAspect="1" noChangeArrowheads="1"/>
          </p:cNvPicPr>
          <p:nvPr/>
        </p:nvPicPr>
        <p:blipFill>
          <a:blip r:embed="rId16" cstate="print">
            <a:duotone>
              <a:schemeClr val="accent5">
                <a:shade val="45000"/>
                <a:satMod val="135000"/>
              </a:schemeClr>
              <a:prstClr val="white"/>
            </a:duotone>
          </a:blip>
          <a:srcRect/>
          <a:stretch>
            <a:fillRect/>
          </a:stretch>
        </p:blipFill>
        <p:spPr bwMode="auto">
          <a:xfrm rot="598848" flipH="1">
            <a:off x="4369777" y="5612313"/>
            <a:ext cx="375151" cy="31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 name="Picture 4" descr="用户-男"/>
          <p:cNvPicPr>
            <a:picLocks noChangeAspect="1" noChangeArrowheads="1"/>
          </p:cNvPicPr>
          <p:nvPr/>
        </p:nvPicPr>
        <p:blipFill>
          <a:blip r:embed="rId14" cstate="print">
            <a:duotone>
              <a:schemeClr val="accent5">
                <a:shade val="45000"/>
                <a:satMod val="135000"/>
              </a:schemeClr>
              <a:prstClr val="white"/>
            </a:duotone>
          </a:blip>
          <a:srcRect/>
          <a:stretch>
            <a:fillRect/>
          </a:stretch>
        </p:blipFill>
        <p:spPr bwMode="auto">
          <a:xfrm>
            <a:off x="5588999" y="5634240"/>
            <a:ext cx="275100" cy="386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 name="Picture 16" descr="PC Blue"/>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rot="1571613">
            <a:off x="6212363" y="5911629"/>
            <a:ext cx="303254" cy="30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 name="Picture 402" descr="图形4"/>
          <p:cNvPicPr>
            <a:picLocks noChangeAspect="1" noChangeArrowheads="1"/>
          </p:cNvPicPr>
          <p:nvPr/>
        </p:nvPicPr>
        <p:blipFill>
          <a:blip r:embed="rId16" cstate="print">
            <a:duotone>
              <a:schemeClr val="accent5">
                <a:shade val="45000"/>
                <a:satMod val="135000"/>
              </a:schemeClr>
              <a:prstClr val="white"/>
            </a:duotone>
          </a:blip>
          <a:srcRect/>
          <a:stretch>
            <a:fillRect/>
          </a:stretch>
        </p:blipFill>
        <p:spPr bwMode="auto">
          <a:xfrm rot="598848" flipH="1">
            <a:off x="6467855" y="6106293"/>
            <a:ext cx="375151" cy="31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6" descr="用户群"/>
          <p:cNvPicPr>
            <a:picLocks noChangeAspect="1" noChangeArrowheads="1"/>
          </p:cNvPicPr>
          <p:nvPr/>
        </p:nvPicPr>
        <p:blipFill>
          <a:blip r:embed="rId13" cstate="print">
            <a:duotone>
              <a:schemeClr val="accent5">
                <a:shade val="45000"/>
                <a:satMod val="135000"/>
              </a:schemeClr>
              <a:prstClr val="white"/>
            </a:duotone>
          </a:blip>
          <a:srcRect/>
          <a:stretch>
            <a:fillRect/>
          </a:stretch>
        </p:blipFill>
        <p:spPr bwMode="auto">
          <a:xfrm>
            <a:off x="8139174" y="5543839"/>
            <a:ext cx="371917" cy="3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16" descr="PC Blue"/>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rot="1571613">
            <a:off x="8749535" y="5888034"/>
            <a:ext cx="303254" cy="30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2" name="Picture 402" descr="图形4"/>
          <p:cNvPicPr>
            <a:picLocks noChangeAspect="1" noChangeArrowheads="1"/>
          </p:cNvPicPr>
          <p:nvPr/>
        </p:nvPicPr>
        <p:blipFill>
          <a:blip r:embed="rId16" cstate="print">
            <a:duotone>
              <a:schemeClr val="accent5">
                <a:shade val="45000"/>
                <a:satMod val="135000"/>
              </a:schemeClr>
              <a:prstClr val="white"/>
            </a:duotone>
          </a:blip>
          <a:srcRect/>
          <a:stretch>
            <a:fillRect/>
          </a:stretch>
        </p:blipFill>
        <p:spPr bwMode="auto">
          <a:xfrm rot="598848" flipH="1">
            <a:off x="9032986" y="6050815"/>
            <a:ext cx="375151" cy="31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 name="矩形 233"/>
          <p:cNvSpPr/>
          <p:nvPr/>
        </p:nvSpPr>
        <p:spPr>
          <a:xfrm>
            <a:off x="966409" y="1400531"/>
            <a:ext cx="10382930" cy="737235"/>
          </a:xfrm>
          <a:prstGeom prst="rect">
            <a:avLst/>
          </a:prstGeom>
        </p:spPr>
        <p:txBody>
          <a:bodyPr wrap="square">
            <a:spAutoFit/>
          </a:bodyPr>
          <a:lstStyle/>
          <a:p>
            <a:pPr>
              <a:lnSpc>
                <a:spcPct val="150000"/>
              </a:lnSpc>
            </a:pPr>
            <a:r>
              <a:rPr lang="zh-CN" altLang="en-US" sz="1400" dirty="0">
                <a:latin typeface="微软雅黑" panose="020B0503020204020204" pitchFamily="34" charset="-122"/>
                <a:ea typeface="微软雅黑" panose="020B0503020204020204" pitchFamily="34" charset="-122"/>
              </a:rPr>
              <a:t>     </a:t>
            </a:r>
            <a:r>
              <a:rPr lang="zh-CN" altLang="en-US" sz="1400" dirty="0">
                <a:latin typeface="微软雅黑" panose="020B0503020204020204" pitchFamily="34" charset="-122"/>
                <a:ea typeface="微软雅黑" panose="020B0503020204020204" pitchFamily="34" charset="-122"/>
                <a:sym typeface="+mn-ea"/>
              </a:rPr>
              <a:t>智慧校园环境建设的基础，</a:t>
            </a:r>
            <a:r>
              <a:rPr lang="zh-CN" altLang="en-US" sz="1400" dirty="0">
                <a:latin typeface="微软雅黑" panose="020B0503020204020204" pitchFamily="34" charset="-122"/>
                <a:ea typeface="微软雅黑" panose="020B0503020204020204" pitchFamily="34" charset="-122"/>
              </a:rPr>
              <a:t> 要实现有线、无线网络全方位立体式覆盖校园，师生可以在学校区域随时随地、自由地连接网络。其中，无线网络建设在网络互联、安全防御等方面与有线网络进行良好的兼容和互补。</a:t>
            </a:r>
            <a:endParaRPr lang="zh-CN" altLang="en-US" sz="1400"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37983" y="822372"/>
            <a:ext cx="4227439" cy="369332"/>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solidFill>
                  <a:schemeClr val="bg1">
                    <a:lumMod val="65000"/>
                  </a:schemeClr>
                </a:solidFill>
                <a:latin typeface="微软雅黑" panose="020B0503020204020204" pitchFamily="34" charset="-122"/>
                <a:ea typeface="微软雅黑" panose="020B0503020204020204" pitchFamily="34" charset="-122"/>
              </a:rPr>
              <a:t>&gt;</a:t>
            </a:r>
            <a:r>
              <a:rPr lang="en-US" altLang="zh-CN"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智慧环境建设 </a:t>
            </a:r>
            <a:r>
              <a:rPr lang="en-US" altLang="zh-CN" sz="1200" dirty="0">
                <a:solidFill>
                  <a:schemeClr val="bg1">
                    <a:lumMod val="65000"/>
                  </a:schemeClr>
                </a:solidFill>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一卡通生活服务</a:t>
            </a:r>
            <a:endParaRPr lang="zh-CN" altLang="en-US" sz="1200" dirty="0">
              <a:latin typeface="微软雅黑" panose="020B0503020204020204" pitchFamily="34" charset="-122"/>
              <a:ea typeface="微软雅黑" panose="020B0503020204020204" pitchFamily="34" charset="-122"/>
            </a:endParaRPr>
          </a:p>
        </p:txBody>
      </p:sp>
      <p:sp>
        <p:nvSpPr>
          <p:cNvPr id="6" name="矩形 5"/>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信息化提升整体解决方案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7" name="矩形 6"/>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1" cstate="print"/>
          <a:stretch>
            <a:fillRect/>
          </a:stretch>
        </p:blipFill>
        <p:spPr>
          <a:xfrm>
            <a:off x="280474" y="181755"/>
            <a:ext cx="1164476" cy="242163"/>
          </a:xfrm>
          <a:prstGeom prst="rect">
            <a:avLst/>
          </a:prstGeom>
        </p:spPr>
      </p:pic>
      <p:cxnSp>
        <p:nvCxnSpPr>
          <p:cNvPr id="10" name="直接连接符 9"/>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91" name="组合 290"/>
          <p:cNvGrpSpPr/>
          <p:nvPr/>
        </p:nvGrpSpPr>
        <p:grpSpPr>
          <a:xfrm>
            <a:off x="348065" y="1766455"/>
            <a:ext cx="4405961" cy="4716616"/>
            <a:chOff x="291209" y="1704587"/>
            <a:chExt cx="4582709" cy="4905827"/>
          </a:xfrm>
        </p:grpSpPr>
        <p:sp>
          <p:nvSpPr>
            <p:cNvPr id="2" name="圆角矩形 1"/>
            <p:cNvSpPr/>
            <p:nvPr/>
          </p:nvSpPr>
          <p:spPr>
            <a:xfrm>
              <a:off x="291209" y="1704588"/>
              <a:ext cx="1178462" cy="862445"/>
            </a:xfrm>
            <a:prstGeom prst="roundRect">
              <a:avLst>
                <a:gd name="adj" fmla="val 6897"/>
              </a:avLst>
            </a:prstGeom>
            <a:solidFill>
              <a:srgbClr val="ED65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聚合支付</a:t>
              </a:r>
              <a:endParaRPr lang="zh-CN" altLang="en-US" sz="1600" dirty="0"/>
            </a:p>
          </p:txBody>
        </p:sp>
        <p:pic>
          <p:nvPicPr>
            <p:cNvPr id="165" name="Picture 2" descr="C:\Users\wguo\Desktop\首页-又修正.png"/>
            <p:cNvPicPr>
              <a:picLocks noChangeAspect="1" noChangeArrowheads="1"/>
            </p:cNvPicPr>
            <p:nvPr/>
          </p:nvPicPr>
          <p:blipFill>
            <a:blip r:embed="rId2" cstate="print"/>
            <a:srcRect/>
            <a:stretch>
              <a:fillRect/>
            </a:stretch>
          </p:blipFill>
          <p:spPr bwMode="auto">
            <a:xfrm>
              <a:off x="291209" y="2903754"/>
              <a:ext cx="4447043" cy="2501461"/>
            </a:xfrm>
            <a:prstGeom prst="rect">
              <a:avLst/>
            </a:prstGeom>
            <a:noFill/>
            <a:extLst>
              <a:ext uri="{909E8E84-426E-40DD-AFC4-6F175D3DCCD1}">
                <a14:hiddenFill xmlns:a14="http://schemas.microsoft.com/office/drawing/2010/main">
                  <a:solidFill>
                    <a:srgbClr val="FFFFFF"/>
                  </a:solidFill>
                </a14:hiddenFill>
              </a:ext>
            </a:extLst>
          </p:spPr>
        </p:pic>
        <p:sp>
          <p:nvSpPr>
            <p:cNvPr id="11" name="下箭头 10"/>
            <p:cNvSpPr/>
            <p:nvPr/>
          </p:nvSpPr>
          <p:spPr>
            <a:xfrm>
              <a:off x="2373561" y="2652387"/>
              <a:ext cx="282333" cy="1871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下箭头 165"/>
            <p:cNvSpPr/>
            <p:nvPr/>
          </p:nvSpPr>
          <p:spPr>
            <a:xfrm rot="10800000">
              <a:off x="2332888" y="5444953"/>
              <a:ext cx="363682" cy="1911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1" name="图片 170"/>
            <p:cNvPicPr>
              <a:picLocks noChangeAspect="1"/>
            </p:cNvPicPr>
            <p:nvPr/>
          </p:nvPicPr>
          <p:blipFill>
            <a:blip r:embed="rId3" cstate="print"/>
            <a:stretch>
              <a:fillRect/>
            </a:stretch>
          </p:blipFill>
          <p:spPr>
            <a:xfrm>
              <a:off x="2525062" y="1704587"/>
              <a:ext cx="610357" cy="610357"/>
            </a:xfrm>
            <a:prstGeom prst="rect">
              <a:avLst/>
            </a:prstGeom>
          </p:spPr>
        </p:pic>
        <p:pic>
          <p:nvPicPr>
            <p:cNvPr id="172" name="图片 171"/>
            <p:cNvPicPr>
              <a:picLocks noChangeAspect="1"/>
            </p:cNvPicPr>
            <p:nvPr/>
          </p:nvPicPr>
          <p:blipFill>
            <a:blip r:embed="rId4" cstate="print"/>
            <a:stretch>
              <a:fillRect/>
            </a:stretch>
          </p:blipFill>
          <p:spPr>
            <a:xfrm>
              <a:off x="3331072" y="1704587"/>
              <a:ext cx="610356" cy="610356"/>
            </a:xfrm>
            <a:prstGeom prst="rect">
              <a:avLst/>
            </a:prstGeom>
          </p:spPr>
        </p:pic>
        <p:pic>
          <p:nvPicPr>
            <p:cNvPr id="173" name="图片 172"/>
            <p:cNvPicPr>
              <a:picLocks noChangeAspect="1"/>
            </p:cNvPicPr>
            <p:nvPr/>
          </p:nvPicPr>
          <p:blipFill>
            <a:blip r:embed="rId5" cstate="print"/>
            <a:stretch>
              <a:fillRect/>
            </a:stretch>
          </p:blipFill>
          <p:spPr>
            <a:xfrm>
              <a:off x="4137080" y="1704587"/>
              <a:ext cx="610357" cy="610357"/>
            </a:xfrm>
            <a:prstGeom prst="rect">
              <a:avLst/>
            </a:prstGeom>
          </p:spPr>
        </p:pic>
        <p:pic>
          <p:nvPicPr>
            <p:cNvPr id="174" name="图片 173"/>
            <p:cNvPicPr>
              <a:picLocks noChangeAspect="1"/>
            </p:cNvPicPr>
            <p:nvPr/>
          </p:nvPicPr>
          <p:blipFill>
            <a:blip r:embed="rId6" cstate="print"/>
            <a:stretch>
              <a:fillRect/>
            </a:stretch>
          </p:blipFill>
          <p:spPr>
            <a:xfrm>
              <a:off x="1719052" y="1704587"/>
              <a:ext cx="610357" cy="610357"/>
            </a:xfrm>
            <a:prstGeom prst="rect">
              <a:avLst/>
            </a:prstGeom>
          </p:spPr>
        </p:pic>
        <p:sp>
          <p:nvSpPr>
            <p:cNvPr id="175" name="文本框 174"/>
            <p:cNvSpPr txBox="1"/>
            <p:nvPr/>
          </p:nvSpPr>
          <p:spPr>
            <a:xfrm>
              <a:off x="1719052" y="2369727"/>
              <a:ext cx="3087481" cy="261610"/>
            </a:xfrm>
            <a:prstGeom prst="rect">
              <a:avLst/>
            </a:prstGeom>
            <a:noFill/>
          </p:spPr>
          <p:txBody>
            <a:bodyPr wrap="square" rtlCol="0">
              <a:spAutoFit/>
            </a:bodyPr>
            <a:lstStyle/>
            <a:p>
              <a:pPr algn="l"/>
              <a:r>
                <a:rPr lang="zh-CN" altLang="en-US" sz="1100" dirty="0">
                  <a:latin typeface="微软雅黑" panose="020B0503020204020204" pitchFamily="34" charset="-122"/>
                  <a:ea typeface="微软雅黑" panose="020B0503020204020204" pitchFamily="34" charset="-122"/>
                </a:rPr>
                <a:t>校园卡        银行卡          支付宝          微信</a:t>
              </a:r>
              <a:endParaRPr lang="zh-CN" altLang="en-US" sz="1100" dirty="0">
                <a:latin typeface="微软雅黑" panose="020B0503020204020204" pitchFamily="34" charset="-122"/>
                <a:ea typeface="微软雅黑" panose="020B0503020204020204" pitchFamily="34" charset="-122"/>
              </a:endParaRPr>
            </a:p>
          </p:txBody>
        </p:sp>
        <p:sp>
          <p:nvSpPr>
            <p:cNvPr id="176" name="圆角矩形 175"/>
            <p:cNvSpPr/>
            <p:nvPr/>
          </p:nvSpPr>
          <p:spPr>
            <a:xfrm>
              <a:off x="291209" y="5685494"/>
              <a:ext cx="1178462" cy="862445"/>
            </a:xfrm>
            <a:prstGeom prst="roundRect">
              <a:avLst>
                <a:gd name="adj" fmla="val 6897"/>
              </a:avLst>
            </a:prstGeom>
            <a:solidFill>
              <a:srgbClr val="329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t>校园卡</a:t>
              </a:r>
              <a:endParaRPr lang="zh-CN" altLang="en-US" sz="1600" dirty="0"/>
            </a:p>
          </p:txBody>
        </p:sp>
        <p:pic>
          <p:nvPicPr>
            <p:cNvPr id="177" name="图片 176"/>
            <p:cNvPicPr>
              <a:picLocks noChangeAspect="1"/>
            </p:cNvPicPr>
            <p:nvPr/>
          </p:nvPicPr>
          <p:blipFill>
            <a:blip r:embed="rId7" cstate="print"/>
            <a:stretch>
              <a:fillRect/>
            </a:stretch>
          </p:blipFill>
          <p:spPr>
            <a:xfrm>
              <a:off x="4101830" y="5678640"/>
              <a:ext cx="634400" cy="634400"/>
            </a:xfrm>
            <a:prstGeom prst="rect">
              <a:avLst/>
            </a:prstGeom>
          </p:spPr>
        </p:pic>
        <p:pic>
          <p:nvPicPr>
            <p:cNvPr id="178" name="图片 177"/>
            <p:cNvPicPr>
              <a:picLocks noChangeAspect="1"/>
            </p:cNvPicPr>
            <p:nvPr/>
          </p:nvPicPr>
          <p:blipFill>
            <a:blip r:embed="rId8" cstate="print"/>
            <a:stretch>
              <a:fillRect/>
            </a:stretch>
          </p:blipFill>
          <p:spPr>
            <a:xfrm>
              <a:off x="3305432" y="5678640"/>
              <a:ext cx="634400" cy="634400"/>
            </a:xfrm>
            <a:prstGeom prst="rect">
              <a:avLst/>
            </a:prstGeom>
          </p:spPr>
        </p:pic>
        <p:pic>
          <p:nvPicPr>
            <p:cNvPr id="179" name="图片 178"/>
            <p:cNvPicPr>
              <a:picLocks noChangeAspect="1"/>
            </p:cNvPicPr>
            <p:nvPr/>
          </p:nvPicPr>
          <p:blipFill>
            <a:blip r:embed="rId9" cstate="print"/>
            <a:stretch>
              <a:fillRect/>
            </a:stretch>
          </p:blipFill>
          <p:spPr>
            <a:xfrm>
              <a:off x="1712634" y="5678640"/>
              <a:ext cx="634400" cy="634400"/>
            </a:xfrm>
            <a:prstGeom prst="rect">
              <a:avLst/>
            </a:prstGeom>
          </p:spPr>
        </p:pic>
        <p:pic>
          <p:nvPicPr>
            <p:cNvPr id="180" name="图片 179"/>
            <p:cNvPicPr>
              <a:picLocks noChangeAspect="1"/>
            </p:cNvPicPr>
            <p:nvPr/>
          </p:nvPicPr>
          <p:blipFill>
            <a:blip r:embed="rId10" cstate="print"/>
            <a:stretch>
              <a:fillRect/>
            </a:stretch>
          </p:blipFill>
          <p:spPr>
            <a:xfrm>
              <a:off x="2509033" y="5678640"/>
              <a:ext cx="634400" cy="634400"/>
            </a:xfrm>
            <a:prstGeom prst="rect">
              <a:avLst/>
            </a:prstGeom>
          </p:spPr>
        </p:pic>
        <p:sp>
          <p:nvSpPr>
            <p:cNvPr id="181" name="文本框 180"/>
            <p:cNvSpPr txBox="1"/>
            <p:nvPr/>
          </p:nvSpPr>
          <p:spPr>
            <a:xfrm>
              <a:off x="1630050" y="6338309"/>
              <a:ext cx="3243868" cy="272105"/>
            </a:xfrm>
            <a:prstGeom prst="rect">
              <a:avLst/>
            </a:prstGeom>
            <a:noFill/>
          </p:spPr>
          <p:txBody>
            <a:bodyPr wrap="square" rtlCol="0">
              <a:spAutoFit/>
            </a:bodyPr>
            <a:lstStyle/>
            <a:p>
              <a:pPr algn="l"/>
              <a:r>
                <a:rPr lang="zh-CN" altLang="en-US" sz="1100" dirty="0">
                  <a:latin typeface="微软雅黑" panose="020B0503020204020204" pitchFamily="34" charset="-122"/>
                  <a:ea typeface="微软雅黑" panose="020B0503020204020204" pitchFamily="34" charset="-122"/>
                </a:rPr>
                <a:t>统一结算    身份识别      能源管控      信息集成</a:t>
              </a:r>
              <a:endParaRPr lang="zh-CN" altLang="en-US" sz="1100" dirty="0">
                <a:latin typeface="微软雅黑" panose="020B0503020204020204" pitchFamily="34" charset="-122"/>
                <a:ea typeface="微软雅黑" panose="020B0503020204020204" pitchFamily="34" charset="-122"/>
              </a:endParaRPr>
            </a:p>
          </p:txBody>
        </p:sp>
      </p:grpSp>
      <p:sp>
        <p:nvSpPr>
          <p:cNvPr id="13" name="圆角矩形 12"/>
          <p:cNvSpPr/>
          <p:nvPr/>
        </p:nvSpPr>
        <p:spPr>
          <a:xfrm>
            <a:off x="5018144" y="1764963"/>
            <a:ext cx="3916138" cy="4614988"/>
          </a:xfrm>
          <a:prstGeom prst="roundRect">
            <a:avLst>
              <a:gd name="adj" fmla="val 21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33" name="组合 232"/>
          <p:cNvGrpSpPr/>
          <p:nvPr/>
        </p:nvGrpSpPr>
        <p:grpSpPr>
          <a:xfrm>
            <a:off x="5154907" y="2677701"/>
            <a:ext cx="3659328" cy="3474182"/>
            <a:chOff x="4159210" y="2122106"/>
            <a:chExt cx="4031588" cy="3827608"/>
          </a:xfrm>
        </p:grpSpPr>
        <p:sp>
          <p:nvSpPr>
            <p:cNvPr id="234" name="五角星 233"/>
            <p:cNvSpPr/>
            <p:nvPr/>
          </p:nvSpPr>
          <p:spPr>
            <a:xfrm>
              <a:off x="4624335" y="2471539"/>
              <a:ext cx="3129915" cy="3129915"/>
            </a:xfrm>
            <a:prstGeom prst="star5">
              <a:avLst/>
            </a:prstGeom>
            <a:solidFill>
              <a:schemeClr val="bg1">
                <a:lumMod val="9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35" name="椭圆 234"/>
            <p:cNvSpPr/>
            <p:nvPr/>
          </p:nvSpPr>
          <p:spPr>
            <a:xfrm>
              <a:off x="4670054" y="2688708"/>
              <a:ext cx="3038476" cy="3038476"/>
            </a:xfrm>
            <a:prstGeom prst="ellipse">
              <a:avLst/>
            </a:prstGeom>
            <a:no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36" name="椭圆 235"/>
            <p:cNvSpPr/>
            <p:nvPr/>
          </p:nvSpPr>
          <p:spPr>
            <a:xfrm>
              <a:off x="5646092" y="2141156"/>
              <a:ext cx="1114425" cy="1114425"/>
            </a:xfrm>
            <a:prstGeom prst="ellipse">
              <a:avLst/>
            </a:prstGeom>
            <a:solidFill>
              <a:srgbClr val="D1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dirty="0">
                <a:latin typeface="微软雅黑" panose="020B0503020204020204" pitchFamily="34" charset="-122"/>
                <a:ea typeface="微软雅黑" panose="020B0503020204020204" pitchFamily="34" charset="-122"/>
              </a:endParaRPr>
            </a:p>
          </p:txBody>
        </p:sp>
        <p:sp>
          <p:nvSpPr>
            <p:cNvPr id="237" name="饼形 236"/>
            <p:cNvSpPr/>
            <p:nvPr/>
          </p:nvSpPr>
          <p:spPr>
            <a:xfrm>
              <a:off x="5644187" y="2122106"/>
              <a:ext cx="1114425" cy="1116000"/>
            </a:xfrm>
            <a:prstGeom prst="pie">
              <a:avLst>
                <a:gd name="adj1" fmla="val 5861"/>
                <a:gd name="adj2" fmla="val 10856122"/>
              </a:avLst>
            </a:prstGeom>
            <a:solidFill>
              <a:srgbClr val="A6D8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grpSp>
          <p:nvGrpSpPr>
            <p:cNvPr id="238" name="组合 237"/>
            <p:cNvGrpSpPr/>
            <p:nvPr/>
          </p:nvGrpSpPr>
          <p:grpSpPr>
            <a:xfrm>
              <a:off x="4159210" y="3345089"/>
              <a:ext cx="1114426" cy="1123949"/>
              <a:chOff x="2641042" y="2419349"/>
              <a:chExt cx="1114426" cy="1123949"/>
            </a:xfrm>
          </p:grpSpPr>
          <p:sp>
            <p:nvSpPr>
              <p:cNvPr id="281" name="椭圆 280"/>
              <p:cNvSpPr/>
              <p:nvPr/>
            </p:nvSpPr>
            <p:spPr>
              <a:xfrm>
                <a:off x="2641043" y="2419349"/>
                <a:ext cx="1114425" cy="1114425"/>
              </a:xfrm>
              <a:prstGeom prst="ellipse">
                <a:avLst/>
              </a:prstGeom>
              <a:solidFill>
                <a:srgbClr val="F9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282" name="饼形 281"/>
              <p:cNvSpPr/>
              <p:nvPr/>
            </p:nvSpPr>
            <p:spPr>
              <a:xfrm>
                <a:off x="2641042" y="2428873"/>
                <a:ext cx="1114425" cy="1114425"/>
              </a:xfrm>
              <a:prstGeom prst="pie">
                <a:avLst>
                  <a:gd name="adj1" fmla="val 64649"/>
                  <a:gd name="adj2" fmla="val 10798262"/>
                </a:avLst>
              </a:prstGeom>
              <a:solidFill>
                <a:srgbClr val="F5B9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grpSp>
        <p:grpSp>
          <p:nvGrpSpPr>
            <p:cNvPr id="239" name="组合 238"/>
            <p:cNvGrpSpPr/>
            <p:nvPr/>
          </p:nvGrpSpPr>
          <p:grpSpPr>
            <a:xfrm>
              <a:off x="7076372" y="3264795"/>
              <a:ext cx="1114426" cy="1123948"/>
              <a:chOff x="5574742" y="2419349"/>
              <a:chExt cx="1114426" cy="1123948"/>
            </a:xfrm>
          </p:grpSpPr>
          <p:sp>
            <p:nvSpPr>
              <p:cNvPr id="279" name="椭圆 278"/>
              <p:cNvSpPr/>
              <p:nvPr/>
            </p:nvSpPr>
            <p:spPr>
              <a:xfrm>
                <a:off x="5574743" y="2419349"/>
                <a:ext cx="1114425" cy="1114425"/>
              </a:xfrm>
              <a:prstGeom prst="ellipse">
                <a:avLst/>
              </a:prstGeom>
              <a:solidFill>
                <a:srgbClr val="FA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280" name="饼形 279"/>
              <p:cNvSpPr/>
              <p:nvPr/>
            </p:nvSpPr>
            <p:spPr>
              <a:xfrm>
                <a:off x="5574742" y="2428872"/>
                <a:ext cx="1114425" cy="1114425"/>
              </a:xfrm>
              <a:prstGeom prst="pie">
                <a:avLst>
                  <a:gd name="adj1" fmla="val 21488311"/>
                  <a:gd name="adj2" fmla="val 10739543"/>
                </a:avLst>
              </a:prstGeom>
              <a:solidFill>
                <a:srgbClr val="F6C1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grpSp>
        <p:grpSp>
          <p:nvGrpSpPr>
            <p:cNvPr id="240" name="组合 239"/>
            <p:cNvGrpSpPr/>
            <p:nvPr/>
          </p:nvGrpSpPr>
          <p:grpSpPr>
            <a:xfrm>
              <a:off x="4749598" y="4835287"/>
              <a:ext cx="1114426" cy="1114426"/>
              <a:chOff x="3298267" y="3514724"/>
              <a:chExt cx="1114426" cy="1114426"/>
            </a:xfrm>
          </p:grpSpPr>
          <p:sp>
            <p:nvSpPr>
              <p:cNvPr id="277" name="椭圆 276"/>
              <p:cNvSpPr/>
              <p:nvPr/>
            </p:nvSpPr>
            <p:spPr>
              <a:xfrm>
                <a:off x="3298268" y="3514724"/>
                <a:ext cx="1114425" cy="1114425"/>
              </a:xfrm>
              <a:prstGeom prst="ellipse">
                <a:avLst/>
              </a:prstGeom>
              <a:solidFill>
                <a:srgbClr val="FEF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278" name="饼形 277"/>
              <p:cNvSpPr/>
              <p:nvPr/>
            </p:nvSpPr>
            <p:spPr>
              <a:xfrm>
                <a:off x="3298267" y="3514725"/>
                <a:ext cx="1114425" cy="1114425"/>
              </a:xfrm>
              <a:prstGeom prst="pie">
                <a:avLst>
                  <a:gd name="adj1" fmla="val 21488311"/>
                  <a:gd name="adj2" fmla="val 10739543"/>
                </a:avLst>
              </a:prstGeom>
              <a:solidFill>
                <a:srgbClr val="F8DD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grpSp>
        <p:grpSp>
          <p:nvGrpSpPr>
            <p:cNvPr id="241" name="组合 240"/>
            <p:cNvGrpSpPr/>
            <p:nvPr/>
          </p:nvGrpSpPr>
          <p:grpSpPr>
            <a:xfrm>
              <a:off x="6614538" y="4835288"/>
              <a:ext cx="1116572" cy="1114426"/>
              <a:chOff x="4953471" y="3448048"/>
              <a:chExt cx="1116572" cy="1114426"/>
            </a:xfrm>
          </p:grpSpPr>
          <p:sp>
            <p:nvSpPr>
              <p:cNvPr id="275" name="椭圆 274"/>
              <p:cNvSpPr/>
              <p:nvPr/>
            </p:nvSpPr>
            <p:spPr>
              <a:xfrm>
                <a:off x="4955618" y="3448049"/>
                <a:ext cx="1114425" cy="1114425"/>
              </a:xfrm>
              <a:prstGeom prst="ellipse">
                <a:avLst/>
              </a:prstGeom>
              <a:solidFill>
                <a:srgbClr val="D2E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276" name="饼形 275"/>
              <p:cNvSpPr/>
              <p:nvPr/>
            </p:nvSpPr>
            <p:spPr>
              <a:xfrm>
                <a:off x="4953471" y="3448048"/>
                <a:ext cx="1114425" cy="1114425"/>
              </a:xfrm>
              <a:prstGeom prst="pie">
                <a:avLst>
                  <a:gd name="adj1" fmla="val 21488311"/>
                  <a:gd name="adj2" fmla="val 10739543"/>
                </a:avLst>
              </a:prstGeom>
              <a:solidFill>
                <a:srgbClr val="ABC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endParaRPr>
              </a:p>
            </p:txBody>
          </p:sp>
        </p:grpSp>
        <p:sp>
          <p:nvSpPr>
            <p:cNvPr id="242" name="椭圆 241"/>
            <p:cNvSpPr/>
            <p:nvPr/>
          </p:nvSpPr>
          <p:spPr>
            <a:xfrm>
              <a:off x="5545762" y="3578161"/>
              <a:ext cx="1268730" cy="1228090"/>
            </a:xfrm>
            <a:prstGeom prst="ellipse">
              <a:avLst/>
            </a:pr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50" name="文本框 77"/>
            <p:cNvSpPr txBox="1"/>
            <p:nvPr/>
          </p:nvSpPr>
          <p:spPr>
            <a:xfrm>
              <a:off x="5814319" y="2361733"/>
              <a:ext cx="759244" cy="323083"/>
            </a:xfrm>
            <a:prstGeom prst="rect">
              <a:avLst/>
            </a:prstGeom>
            <a:noFill/>
          </p:spPr>
          <p:txBody>
            <a:bodyPr wrap="none" rtlCol="0">
              <a:spAutoFit/>
            </a:bodyPr>
            <a:lstStyle/>
            <a:p>
              <a:r>
                <a:rPr lang="zh-CN" altLang="en-US" sz="1400" b="1" dirty="0">
                  <a:solidFill>
                    <a:srgbClr val="1A9FAB"/>
                  </a:solidFill>
                  <a:latin typeface="微软雅黑" panose="020B0503020204020204" pitchFamily="34" charset="-122"/>
                  <a:ea typeface="微软雅黑" panose="020B0503020204020204" pitchFamily="34" charset="-122"/>
                </a:rPr>
                <a:t>校园卡</a:t>
              </a:r>
              <a:endParaRPr lang="zh-CN" altLang="en-US" sz="1400" b="1" dirty="0">
                <a:solidFill>
                  <a:srgbClr val="1A9FAB"/>
                </a:solidFill>
                <a:latin typeface="微软雅黑" panose="020B0503020204020204" pitchFamily="34" charset="-122"/>
                <a:ea typeface="微软雅黑" panose="020B0503020204020204" pitchFamily="34" charset="-122"/>
              </a:endParaRPr>
            </a:p>
          </p:txBody>
        </p:sp>
        <p:sp>
          <p:nvSpPr>
            <p:cNvPr id="251" name="文本框 78"/>
            <p:cNvSpPr txBox="1"/>
            <p:nvPr/>
          </p:nvSpPr>
          <p:spPr>
            <a:xfrm>
              <a:off x="5864023" y="2664443"/>
              <a:ext cx="669590" cy="441531"/>
            </a:xfrm>
            <a:prstGeom prst="rect">
              <a:avLst/>
            </a:prstGeom>
            <a:noFill/>
          </p:spPr>
          <p:txBody>
            <a:bodyPr wrap="square" rtlCol="0">
              <a:spAutoFit/>
            </a:bodyPr>
            <a:lstStyle/>
            <a:p>
              <a:pPr algn="ctr"/>
              <a:r>
                <a:rPr lang="zh-CN" altLang="en-US" sz="1050" dirty="0">
                  <a:solidFill>
                    <a:srgbClr val="1A9FAB"/>
                  </a:solidFill>
                  <a:latin typeface="微软雅黑" panose="020B0503020204020204" pitchFamily="34" charset="-122"/>
                  <a:ea typeface="微软雅黑" panose="020B0503020204020204" pitchFamily="34" charset="-122"/>
                </a:rPr>
                <a:t>校园卡</a:t>
              </a:r>
              <a:endParaRPr lang="en-US" altLang="zh-CN" sz="1050" dirty="0">
                <a:solidFill>
                  <a:srgbClr val="1A9FAB"/>
                </a:solidFill>
                <a:latin typeface="微软雅黑" panose="020B0503020204020204" pitchFamily="34" charset="-122"/>
                <a:ea typeface="微软雅黑" panose="020B0503020204020204" pitchFamily="34" charset="-122"/>
              </a:endParaRPr>
            </a:p>
            <a:p>
              <a:pPr algn="ctr"/>
              <a:r>
                <a:rPr lang="zh-CN" altLang="en-US" sz="1050" dirty="0">
                  <a:solidFill>
                    <a:srgbClr val="1A9FAB"/>
                  </a:solidFill>
                  <a:latin typeface="微软雅黑" panose="020B0503020204020204" pitchFamily="34" charset="-122"/>
                  <a:ea typeface="微软雅黑" panose="020B0503020204020204" pitchFamily="34" charset="-122"/>
                </a:rPr>
                <a:t>虚拟卡</a:t>
              </a:r>
              <a:endParaRPr lang="zh-CN" altLang="en-US" sz="1050" dirty="0">
                <a:solidFill>
                  <a:srgbClr val="1A9FAB"/>
                </a:solidFill>
                <a:latin typeface="微软雅黑" panose="020B0503020204020204" pitchFamily="34" charset="-122"/>
                <a:ea typeface="微软雅黑" panose="020B0503020204020204" pitchFamily="34" charset="-122"/>
              </a:endParaRPr>
            </a:p>
          </p:txBody>
        </p:sp>
        <p:sp>
          <p:nvSpPr>
            <p:cNvPr id="252" name="文本框 79"/>
            <p:cNvSpPr txBox="1"/>
            <p:nvPr/>
          </p:nvSpPr>
          <p:spPr>
            <a:xfrm>
              <a:off x="4198417" y="3570573"/>
              <a:ext cx="1027594" cy="323083"/>
            </a:xfrm>
            <a:prstGeom prst="rect">
              <a:avLst/>
            </a:prstGeom>
            <a:noFill/>
          </p:spPr>
          <p:txBody>
            <a:bodyPr wrap="square" rtlCol="0">
              <a:spAutoFit/>
            </a:bodyPr>
            <a:lstStyle/>
            <a:p>
              <a:r>
                <a:rPr lang="zh-CN" altLang="en-US" sz="1400" b="1" dirty="0">
                  <a:solidFill>
                    <a:srgbClr val="EA6546"/>
                  </a:solidFill>
                  <a:latin typeface="微软雅黑" panose="020B0503020204020204" pitchFamily="34" charset="-122"/>
                  <a:ea typeface="微软雅黑" panose="020B0503020204020204" pitchFamily="34" charset="-122"/>
                </a:rPr>
                <a:t>移动支付</a:t>
              </a:r>
              <a:endParaRPr lang="zh-CN" altLang="en-US" sz="1400" b="1" dirty="0">
                <a:solidFill>
                  <a:srgbClr val="EA6546"/>
                </a:solidFill>
                <a:latin typeface="微软雅黑" panose="020B0503020204020204" pitchFamily="34" charset="-122"/>
                <a:ea typeface="微软雅黑" panose="020B0503020204020204" pitchFamily="34" charset="-122"/>
              </a:endParaRPr>
            </a:p>
          </p:txBody>
        </p:sp>
        <p:sp>
          <p:nvSpPr>
            <p:cNvPr id="253" name="文本框 80"/>
            <p:cNvSpPr txBox="1"/>
            <p:nvPr/>
          </p:nvSpPr>
          <p:spPr>
            <a:xfrm>
              <a:off x="4175837" y="3860588"/>
              <a:ext cx="1028680" cy="533086"/>
            </a:xfrm>
            <a:prstGeom prst="rect">
              <a:avLst/>
            </a:prstGeom>
            <a:noFill/>
          </p:spPr>
          <p:txBody>
            <a:bodyPr wrap="square" rtlCol="0">
              <a:spAutoFit/>
            </a:bodyPr>
            <a:lstStyle/>
            <a:p>
              <a:pPr algn="ctr"/>
              <a:r>
                <a:rPr lang="zh-CN" altLang="en-US" sz="900" dirty="0">
                  <a:solidFill>
                    <a:srgbClr val="EA6546"/>
                  </a:solidFill>
                  <a:latin typeface="微软雅黑" panose="020B0503020204020204" pitchFamily="34" charset="-122"/>
                  <a:ea typeface="微软雅黑" panose="020B0503020204020204" pitchFamily="34" charset="-122"/>
                </a:rPr>
                <a:t>考试缴费</a:t>
              </a:r>
              <a:endParaRPr lang="en-US" altLang="zh-CN" sz="900" dirty="0">
                <a:solidFill>
                  <a:srgbClr val="EA6546"/>
                </a:solidFill>
                <a:latin typeface="微软雅黑" panose="020B0503020204020204" pitchFamily="34" charset="-122"/>
                <a:ea typeface="微软雅黑" panose="020B0503020204020204" pitchFamily="34" charset="-122"/>
              </a:endParaRPr>
            </a:p>
            <a:p>
              <a:pPr algn="ctr"/>
              <a:r>
                <a:rPr lang="zh-CN" altLang="en-US" sz="900" dirty="0">
                  <a:solidFill>
                    <a:srgbClr val="EE7F67"/>
                  </a:solidFill>
                  <a:latin typeface="微软雅黑" panose="020B0503020204020204" pitchFamily="34" charset="-122"/>
                  <a:ea typeface="微软雅黑" panose="020B0503020204020204" pitchFamily="34" charset="-122"/>
                </a:rPr>
                <a:t>生活缴费</a:t>
              </a:r>
              <a:r>
                <a:rPr lang="zh-CN" altLang="en-US" sz="900" dirty="0">
                  <a:solidFill>
                    <a:srgbClr val="EA6546"/>
                  </a:solidFill>
                  <a:latin typeface="微软雅黑" panose="020B0503020204020204" pitchFamily="34" charset="-122"/>
                  <a:ea typeface="微软雅黑" panose="020B0503020204020204" pitchFamily="34" charset="-122"/>
                </a:rPr>
                <a:t> </a:t>
              </a:r>
              <a:endParaRPr lang="en-US" altLang="zh-CN" sz="900" dirty="0">
                <a:solidFill>
                  <a:srgbClr val="EA6546"/>
                </a:solidFill>
                <a:latin typeface="微软雅黑" panose="020B0503020204020204" pitchFamily="34" charset="-122"/>
                <a:ea typeface="微软雅黑" panose="020B0503020204020204" pitchFamily="34" charset="-122"/>
              </a:endParaRPr>
            </a:p>
            <a:p>
              <a:pPr algn="ctr"/>
              <a:r>
                <a:rPr lang="zh-CN" altLang="en-US" sz="900" dirty="0">
                  <a:solidFill>
                    <a:srgbClr val="EA6546"/>
                  </a:solidFill>
                  <a:latin typeface="微软雅黑" panose="020B0503020204020204" pitchFamily="34" charset="-122"/>
                  <a:ea typeface="微软雅黑" panose="020B0503020204020204" pitchFamily="34" charset="-122"/>
                </a:rPr>
                <a:t>自定义缴费</a:t>
              </a:r>
              <a:endParaRPr lang="zh-CN" altLang="en-US" sz="900" dirty="0">
                <a:solidFill>
                  <a:srgbClr val="EA6546"/>
                </a:solidFill>
                <a:latin typeface="微软雅黑" panose="020B0503020204020204" pitchFamily="34" charset="-122"/>
                <a:ea typeface="微软雅黑" panose="020B0503020204020204" pitchFamily="34" charset="-122"/>
              </a:endParaRPr>
            </a:p>
          </p:txBody>
        </p:sp>
        <p:sp>
          <p:nvSpPr>
            <p:cNvPr id="254" name="文本框 81"/>
            <p:cNvSpPr txBox="1"/>
            <p:nvPr/>
          </p:nvSpPr>
          <p:spPr>
            <a:xfrm>
              <a:off x="4817542" y="5085477"/>
              <a:ext cx="1027594" cy="323083"/>
            </a:xfrm>
            <a:prstGeom prst="rect">
              <a:avLst/>
            </a:prstGeom>
            <a:noFill/>
          </p:spPr>
          <p:txBody>
            <a:bodyPr wrap="square" rtlCol="0">
              <a:spAutoFit/>
            </a:bodyPr>
            <a:lstStyle/>
            <a:p>
              <a:pPr algn="ctr"/>
              <a:r>
                <a:rPr lang="zh-CN" altLang="en-US" sz="1400" b="1" dirty="0">
                  <a:solidFill>
                    <a:srgbClr val="F5AA00"/>
                  </a:solidFill>
                  <a:latin typeface="微软雅黑" panose="020B0503020204020204" pitchFamily="34" charset="-122"/>
                  <a:ea typeface="微软雅黑" panose="020B0503020204020204" pitchFamily="34" charset="-122"/>
                </a:rPr>
                <a:t>学习工具</a:t>
              </a:r>
              <a:endParaRPr lang="zh-CN" altLang="en-US" sz="1400" b="1" dirty="0">
                <a:solidFill>
                  <a:srgbClr val="F5AA00"/>
                </a:solidFill>
                <a:latin typeface="微软雅黑" panose="020B0503020204020204" pitchFamily="34" charset="-122"/>
                <a:ea typeface="微软雅黑" panose="020B0503020204020204" pitchFamily="34" charset="-122"/>
              </a:endParaRPr>
            </a:p>
          </p:txBody>
        </p:sp>
        <p:sp>
          <p:nvSpPr>
            <p:cNvPr id="255" name="文本框 82"/>
            <p:cNvSpPr txBox="1"/>
            <p:nvPr/>
          </p:nvSpPr>
          <p:spPr>
            <a:xfrm>
              <a:off x="4801385" y="5400418"/>
              <a:ext cx="966790" cy="441531"/>
            </a:xfrm>
            <a:prstGeom prst="rect">
              <a:avLst/>
            </a:prstGeom>
            <a:noFill/>
          </p:spPr>
          <p:txBody>
            <a:bodyPr wrap="square" rtlCol="0">
              <a:spAutoFit/>
            </a:bodyPr>
            <a:lstStyle/>
            <a:p>
              <a:pPr algn="ctr"/>
              <a:r>
                <a:rPr lang="zh-CN" altLang="en-US" sz="1050" dirty="0">
                  <a:solidFill>
                    <a:srgbClr val="F5AA00"/>
                  </a:solidFill>
                  <a:latin typeface="微软雅黑" panose="020B0503020204020204" pitchFamily="34" charset="-122"/>
                  <a:ea typeface="微软雅黑" panose="020B0503020204020204" pitchFamily="34" charset="-122"/>
                </a:rPr>
                <a:t>学习助手</a:t>
              </a:r>
              <a:endParaRPr lang="en-US" altLang="zh-CN" sz="1050" dirty="0">
                <a:solidFill>
                  <a:srgbClr val="F5AA00"/>
                </a:solidFill>
                <a:latin typeface="微软雅黑" panose="020B0503020204020204" pitchFamily="34" charset="-122"/>
                <a:ea typeface="微软雅黑" panose="020B0503020204020204" pitchFamily="34" charset="-122"/>
              </a:endParaRPr>
            </a:p>
            <a:p>
              <a:pPr algn="ctr"/>
              <a:r>
                <a:rPr lang="zh-CN" altLang="en-US" sz="1050" dirty="0">
                  <a:solidFill>
                    <a:srgbClr val="F5AA00"/>
                  </a:solidFill>
                  <a:latin typeface="微软雅黑" panose="020B0503020204020204" pitchFamily="34" charset="-122"/>
                  <a:ea typeface="微软雅黑" panose="020B0503020204020204" pitchFamily="34" charset="-122"/>
                </a:rPr>
                <a:t>信息化服务</a:t>
              </a:r>
              <a:endParaRPr lang="zh-CN" altLang="en-US" sz="1050" dirty="0">
                <a:solidFill>
                  <a:srgbClr val="F5AA00"/>
                </a:solidFill>
                <a:latin typeface="微软雅黑" panose="020B0503020204020204" pitchFamily="34" charset="-122"/>
                <a:ea typeface="微软雅黑" panose="020B0503020204020204" pitchFamily="34" charset="-122"/>
              </a:endParaRPr>
            </a:p>
          </p:txBody>
        </p:sp>
        <p:sp>
          <p:nvSpPr>
            <p:cNvPr id="256" name="文本框 83"/>
            <p:cNvSpPr txBox="1"/>
            <p:nvPr/>
          </p:nvSpPr>
          <p:spPr>
            <a:xfrm>
              <a:off x="6664779" y="5077336"/>
              <a:ext cx="1027594" cy="323083"/>
            </a:xfrm>
            <a:prstGeom prst="rect">
              <a:avLst/>
            </a:prstGeom>
            <a:noFill/>
          </p:spPr>
          <p:txBody>
            <a:bodyPr wrap="square" rtlCol="0">
              <a:spAutoFit/>
            </a:bodyPr>
            <a:lstStyle/>
            <a:p>
              <a:pPr algn="ctr"/>
              <a:r>
                <a:rPr lang="zh-CN" altLang="en-US" sz="1400" b="1" dirty="0">
                  <a:solidFill>
                    <a:srgbClr val="3981C3"/>
                  </a:solidFill>
                  <a:latin typeface="微软雅黑" panose="020B0503020204020204" pitchFamily="34" charset="-122"/>
                  <a:ea typeface="微软雅黑" panose="020B0503020204020204" pitchFamily="34" charset="-122"/>
                </a:rPr>
                <a:t>生活服务</a:t>
              </a:r>
              <a:endParaRPr lang="zh-CN" altLang="en-US" sz="1400" b="1" dirty="0">
                <a:solidFill>
                  <a:srgbClr val="3981C3"/>
                </a:solidFill>
                <a:latin typeface="微软雅黑" panose="020B0503020204020204" pitchFamily="34" charset="-122"/>
                <a:ea typeface="微软雅黑" panose="020B0503020204020204" pitchFamily="34" charset="-122"/>
              </a:endParaRPr>
            </a:p>
          </p:txBody>
        </p:sp>
        <p:sp>
          <p:nvSpPr>
            <p:cNvPr id="257" name="文本框 84"/>
            <p:cNvSpPr txBox="1"/>
            <p:nvPr/>
          </p:nvSpPr>
          <p:spPr>
            <a:xfrm>
              <a:off x="6795437" y="5508239"/>
              <a:ext cx="863429" cy="276999"/>
            </a:xfrm>
            <a:prstGeom prst="rect">
              <a:avLst/>
            </a:prstGeom>
            <a:noFill/>
          </p:spPr>
          <p:txBody>
            <a:bodyPr wrap="square" rtlCol="0">
              <a:spAutoFit/>
            </a:bodyPr>
            <a:lstStyle/>
            <a:p>
              <a:pPr algn="ctr"/>
              <a:r>
                <a:rPr lang="zh-CN" altLang="en-US" sz="1100" dirty="0">
                  <a:solidFill>
                    <a:srgbClr val="3981C3"/>
                  </a:solidFill>
                  <a:latin typeface="微软雅黑" panose="020B0503020204020204" pitchFamily="34" charset="-122"/>
                  <a:ea typeface="微软雅黑" panose="020B0503020204020204" pitchFamily="34" charset="-122"/>
                </a:rPr>
                <a:t>生活助手</a:t>
              </a:r>
              <a:endParaRPr lang="zh-CN" altLang="en-US" sz="1100" dirty="0">
                <a:solidFill>
                  <a:srgbClr val="3981C3"/>
                </a:solidFill>
                <a:latin typeface="微软雅黑" panose="020B0503020204020204" pitchFamily="34" charset="-122"/>
                <a:ea typeface="微软雅黑" panose="020B0503020204020204" pitchFamily="34" charset="-122"/>
              </a:endParaRPr>
            </a:p>
          </p:txBody>
        </p:sp>
        <p:sp>
          <p:nvSpPr>
            <p:cNvPr id="258" name="文本框 85"/>
            <p:cNvSpPr txBox="1"/>
            <p:nvPr/>
          </p:nvSpPr>
          <p:spPr>
            <a:xfrm>
              <a:off x="7140128" y="3504081"/>
              <a:ext cx="1027594" cy="323083"/>
            </a:xfrm>
            <a:prstGeom prst="rect">
              <a:avLst/>
            </a:prstGeom>
            <a:noFill/>
          </p:spPr>
          <p:txBody>
            <a:bodyPr wrap="square" rtlCol="0">
              <a:spAutoFit/>
            </a:bodyPr>
            <a:lstStyle/>
            <a:p>
              <a:pPr algn="ctr"/>
              <a:r>
                <a:rPr lang="zh-CN" altLang="en-US" sz="1400" b="1" dirty="0">
                  <a:solidFill>
                    <a:srgbClr val="FF6600"/>
                  </a:solidFill>
                  <a:latin typeface="微软雅黑" panose="020B0503020204020204" pitchFamily="34" charset="-122"/>
                  <a:ea typeface="微软雅黑" panose="020B0503020204020204" pitchFamily="34" charset="-122"/>
                </a:rPr>
                <a:t>人才成长</a:t>
              </a:r>
              <a:endParaRPr lang="zh-CN" altLang="en-US" sz="1400" b="1" dirty="0">
                <a:solidFill>
                  <a:srgbClr val="FF6600"/>
                </a:solidFill>
                <a:latin typeface="微软雅黑" panose="020B0503020204020204" pitchFamily="34" charset="-122"/>
                <a:ea typeface="微软雅黑" panose="020B0503020204020204" pitchFamily="34" charset="-122"/>
              </a:endParaRPr>
            </a:p>
          </p:txBody>
        </p:sp>
        <p:sp>
          <p:nvSpPr>
            <p:cNvPr id="259" name="文本框 86"/>
            <p:cNvSpPr txBox="1"/>
            <p:nvPr/>
          </p:nvSpPr>
          <p:spPr>
            <a:xfrm>
              <a:off x="7241091" y="3871919"/>
              <a:ext cx="898216" cy="441531"/>
            </a:xfrm>
            <a:prstGeom prst="rect">
              <a:avLst/>
            </a:prstGeom>
            <a:noFill/>
          </p:spPr>
          <p:txBody>
            <a:bodyPr wrap="square" rtlCol="0">
              <a:spAutoFit/>
            </a:bodyPr>
            <a:lstStyle/>
            <a:p>
              <a:pPr algn="ctr"/>
              <a:r>
                <a:rPr lang="zh-CN" altLang="en-US" sz="1050" dirty="0">
                  <a:solidFill>
                    <a:srgbClr val="FF6600"/>
                  </a:solidFill>
                  <a:latin typeface="微软雅黑" panose="020B0503020204020204" pitchFamily="34" charset="-122"/>
                  <a:ea typeface="微软雅黑" panose="020B0503020204020204" pitchFamily="34" charset="-122"/>
                </a:rPr>
                <a:t>能力提升 </a:t>
              </a:r>
              <a:endParaRPr lang="en-US" altLang="zh-CN" sz="1050" dirty="0">
                <a:solidFill>
                  <a:srgbClr val="FF6600"/>
                </a:solidFill>
                <a:latin typeface="微软雅黑" panose="020B0503020204020204" pitchFamily="34" charset="-122"/>
                <a:ea typeface="微软雅黑" panose="020B0503020204020204" pitchFamily="34" charset="-122"/>
              </a:endParaRPr>
            </a:p>
            <a:p>
              <a:pPr algn="ctr"/>
              <a:r>
                <a:rPr lang="zh-CN" altLang="en-US" sz="1050" dirty="0">
                  <a:solidFill>
                    <a:srgbClr val="FF6600"/>
                  </a:solidFill>
                  <a:latin typeface="微软雅黑" panose="020B0503020204020204" pitchFamily="34" charset="-122"/>
                  <a:ea typeface="微软雅黑" panose="020B0503020204020204" pitchFamily="34" charset="-122"/>
                </a:rPr>
                <a:t>就业服务</a:t>
              </a:r>
              <a:endParaRPr lang="zh-CN" altLang="en-US" sz="1050" dirty="0">
                <a:solidFill>
                  <a:srgbClr val="FF6600"/>
                </a:solidFill>
                <a:latin typeface="微软雅黑" panose="020B0503020204020204" pitchFamily="34" charset="-122"/>
                <a:ea typeface="微软雅黑" panose="020B0503020204020204" pitchFamily="34" charset="-122"/>
              </a:endParaRPr>
            </a:p>
          </p:txBody>
        </p:sp>
        <p:pic>
          <p:nvPicPr>
            <p:cNvPr id="272" name="Picture 3" descr="E:\2018年工作\完美校园基础VI\完美校园新版logo20180509\竖-白底.png"/>
            <p:cNvPicPr>
              <a:picLocks noChangeAspect="1" noChangeArrowheads="1"/>
            </p:cNvPicPr>
            <p:nvPr/>
          </p:nvPicPr>
          <p:blipFill>
            <a:blip r:embed="rId11" cstate="print"/>
            <a:srcRect/>
            <a:stretch>
              <a:fillRect/>
            </a:stretch>
          </p:blipFill>
          <p:spPr bwMode="auto">
            <a:xfrm>
              <a:off x="5628584" y="3617803"/>
              <a:ext cx="1103086" cy="110308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3" name="组合 292"/>
          <p:cNvGrpSpPr/>
          <p:nvPr/>
        </p:nvGrpSpPr>
        <p:grpSpPr>
          <a:xfrm>
            <a:off x="9260683" y="1772425"/>
            <a:ext cx="2455746" cy="4614988"/>
            <a:chOff x="9259507" y="1704587"/>
            <a:chExt cx="2554260" cy="4800121"/>
          </a:xfrm>
        </p:grpSpPr>
        <p:sp>
          <p:nvSpPr>
            <p:cNvPr id="167" name="圆角矩形 166"/>
            <p:cNvSpPr/>
            <p:nvPr/>
          </p:nvSpPr>
          <p:spPr>
            <a:xfrm>
              <a:off x="9289472" y="1704587"/>
              <a:ext cx="2477386" cy="4800121"/>
            </a:xfrm>
            <a:prstGeom prst="roundRect">
              <a:avLst>
                <a:gd name="adj" fmla="val 21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84" name="Picture 3" descr="C:\Users\YangWei\Desktop\新开普集团PPT\weimenhu.png"/>
            <p:cNvPicPr>
              <a:picLocks noChangeAspect="1" noChangeArrowheads="1"/>
            </p:cNvPicPr>
            <p:nvPr/>
          </p:nvPicPr>
          <p:blipFill>
            <a:blip r:embed="rId12" cstate="print"/>
            <a:srcRect/>
            <a:stretch>
              <a:fillRect/>
            </a:stretch>
          </p:blipFill>
          <p:spPr bwMode="auto">
            <a:xfrm>
              <a:off x="9412188" y="2880662"/>
              <a:ext cx="2258395" cy="976585"/>
            </a:xfrm>
            <a:prstGeom prst="rect">
              <a:avLst/>
            </a:prstGeom>
            <a:noFill/>
            <a:extLst>
              <a:ext uri="{909E8E84-426E-40DD-AFC4-6F175D3DCCD1}">
                <a14:hiddenFill xmlns:a14="http://schemas.microsoft.com/office/drawing/2010/main">
                  <a:solidFill>
                    <a:srgbClr val="FFFFFF"/>
                  </a:solidFill>
                </a14:hiddenFill>
              </a:ext>
            </a:extLst>
          </p:spPr>
        </p:pic>
        <p:sp>
          <p:nvSpPr>
            <p:cNvPr id="286" name="标题 1"/>
            <p:cNvSpPr txBox="1"/>
            <p:nvPr/>
          </p:nvSpPr>
          <p:spPr>
            <a:xfrm>
              <a:off x="9289472" y="3891077"/>
              <a:ext cx="2524295" cy="744177"/>
            </a:xfrm>
            <a:prstGeom prst="rect">
              <a:avLst/>
            </a:prstGeom>
            <a:noFill/>
            <a:ln w="9525">
              <a:noFill/>
            </a:ln>
          </p:spPr>
          <p:txBody>
            <a:bodyPr lIns="109637" tIns="54818" rIns="109637" bIns="54818" anchor="t"/>
            <a:lstStyle/>
            <a:p>
              <a:pPr algn="ctr">
                <a:lnSpc>
                  <a:spcPct val="150000"/>
                </a:lnSpc>
                <a:defRPr/>
              </a:pPr>
              <a:r>
                <a:rPr lang="zh-CN" altLang="en-US" sz="1100" dirty="0">
                  <a:solidFill>
                    <a:schemeClr val="bg1"/>
                  </a:solidFill>
                  <a:latin typeface="微软雅黑" panose="020B0503020204020204" pitchFamily="34" charset="-122"/>
                  <a:ea typeface="微软雅黑" panose="020B0503020204020204" pitchFamily="34" charset="-122"/>
                </a:rPr>
                <a:t>钥匙串    虚拟卡    综合缴费 </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lnSpc>
                  <a:spcPct val="150000"/>
                </a:lnSpc>
                <a:defRPr/>
              </a:pPr>
              <a:r>
                <a:rPr lang="zh-CN" altLang="en-US" sz="1100" dirty="0">
                  <a:solidFill>
                    <a:schemeClr val="bg1"/>
                  </a:solidFill>
                  <a:latin typeface="微软雅黑" panose="020B0503020204020204" pitchFamily="34" charset="-122"/>
                  <a:ea typeface="微软雅黑" panose="020B0503020204020204" pitchFamily="34" charset="-122"/>
                </a:rPr>
                <a:t>迎新广场     在线保修     成绩查询 </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lnSpc>
                  <a:spcPct val="150000"/>
                </a:lnSpc>
                <a:defRPr/>
              </a:pPr>
              <a:r>
                <a:rPr lang="zh-CN" altLang="en-US" sz="1100" dirty="0">
                  <a:solidFill>
                    <a:schemeClr val="bg1"/>
                  </a:solidFill>
                  <a:latin typeface="微软雅黑" panose="020B0503020204020204" pitchFamily="34" charset="-122"/>
                  <a:ea typeface="微软雅黑" panose="020B0503020204020204" pitchFamily="34" charset="-122"/>
                </a:rPr>
                <a:t>拥挤度查询      课程表</a:t>
              </a:r>
              <a:endParaRPr lang="en-US" altLang="zh-CN" sz="1100" dirty="0">
                <a:solidFill>
                  <a:schemeClr val="bg1"/>
                </a:solidFill>
                <a:latin typeface="微软雅黑" panose="020B0503020204020204" pitchFamily="34" charset="-122"/>
                <a:ea typeface="微软雅黑" panose="020B0503020204020204" pitchFamily="34" charset="-122"/>
              </a:endParaRPr>
            </a:p>
            <a:p>
              <a:pPr>
                <a:defRPr/>
              </a:pPr>
              <a:endParaRPr lang="en-US" altLang="zh-CN" sz="1100" dirty="0">
                <a:solidFill>
                  <a:schemeClr val="bg1"/>
                </a:solidFill>
                <a:latin typeface="微软雅黑" panose="020B0503020204020204" pitchFamily="34" charset="-122"/>
                <a:ea typeface="微软雅黑" panose="020B0503020204020204" pitchFamily="34" charset="-122"/>
              </a:endParaRPr>
            </a:p>
          </p:txBody>
        </p:sp>
        <p:pic>
          <p:nvPicPr>
            <p:cNvPr id="288" name="图片 287"/>
            <p:cNvPicPr>
              <a:picLocks noChangeAspect="1"/>
            </p:cNvPicPr>
            <p:nvPr/>
          </p:nvPicPr>
          <p:blipFill>
            <a:blip r:embed="rId13"/>
            <a:stretch>
              <a:fillRect/>
            </a:stretch>
          </p:blipFill>
          <p:spPr>
            <a:xfrm>
              <a:off x="9412188" y="5027495"/>
              <a:ext cx="2216981" cy="657669"/>
            </a:xfrm>
            <a:prstGeom prst="rect">
              <a:avLst/>
            </a:prstGeom>
          </p:spPr>
        </p:pic>
        <p:sp>
          <p:nvSpPr>
            <p:cNvPr id="289" name="标题 1"/>
            <p:cNvSpPr txBox="1"/>
            <p:nvPr/>
          </p:nvSpPr>
          <p:spPr>
            <a:xfrm>
              <a:off x="9259507" y="5749404"/>
              <a:ext cx="2524295" cy="744177"/>
            </a:xfrm>
            <a:prstGeom prst="rect">
              <a:avLst/>
            </a:prstGeom>
            <a:noFill/>
            <a:ln w="9525">
              <a:noFill/>
            </a:ln>
          </p:spPr>
          <p:txBody>
            <a:bodyPr lIns="109637" tIns="54818" rIns="109637" bIns="54818" anchor="t"/>
            <a:lstStyle/>
            <a:p>
              <a:pPr algn="ctr">
                <a:lnSpc>
                  <a:spcPct val="150000"/>
                </a:lnSpc>
                <a:defRPr/>
              </a:pPr>
              <a:r>
                <a:rPr lang="zh-CN" altLang="en-US" sz="1100" dirty="0">
                  <a:solidFill>
                    <a:schemeClr val="bg1"/>
                  </a:solidFill>
                  <a:latin typeface="微软雅黑" panose="020B0503020204020204" pitchFamily="34" charset="-122"/>
                  <a:ea typeface="微软雅黑" panose="020B0503020204020204" pitchFamily="34" charset="-122"/>
                </a:rPr>
                <a:t>宿舍管理系统   智慧教室管理系统</a:t>
              </a:r>
              <a:endParaRPr lang="en-US" altLang="zh-CN" sz="1100" dirty="0">
                <a:solidFill>
                  <a:schemeClr val="bg1"/>
                </a:solidFill>
                <a:latin typeface="微软雅黑" panose="020B0503020204020204" pitchFamily="34" charset="-122"/>
                <a:ea typeface="微软雅黑" panose="020B0503020204020204" pitchFamily="34" charset="-122"/>
              </a:endParaRPr>
            </a:p>
            <a:p>
              <a:pPr algn="ctr">
                <a:lnSpc>
                  <a:spcPct val="150000"/>
                </a:lnSpc>
                <a:defRPr/>
              </a:pPr>
              <a:r>
                <a:rPr lang="zh-CN" altLang="en-US" sz="1100" dirty="0">
                  <a:solidFill>
                    <a:schemeClr val="bg1"/>
                  </a:solidFill>
                  <a:latin typeface="微软雅黑" panose="020B0503020204020204" pitchFamily="34" charset="-122"/>
                  <a:ea typeface="微软雅黑" panose="020B0503020204020204" pitchFamily="34" charset="-122"/>
                </a:rPr>
                <a:t>门禁管理系统</a:t>
              </a:r>
              <a:r>
                <a:rPr lang="en-US" altLang="zh-CN" sz="1100" dirty="0">
                  <a:solidFill>
                    <a:schemeClr val="bg1"/>
                  </a:solidFill>
                  <a:latin typeface="微软雅黑" panose="020B0503020204020204" pitchFamily="34" charset="-122"/>
                  <a:ea typeface="微软雅黑" panose="020B0503020204020204" pitchFamily="34" charset="-122"/>
                </a:rPr>
                <a:t>……</a:t>
              </a:r>
              <a:endParaRPr lang="en-US" altLang="zh-CN" sz="1100" dirty="0">
                <a:solidFill>
                  <a:schemeClr val="bg1"/>
                </a:solidFill>
                <a:latin typeface="微软雅黑" panose="020B0503020204020204" pitchFamily="34" charset="-122"/>
                <a:ea typeface="微软雅黑" panose="020B0503020204020204" pitchFamily="34" charset="-122"/>
              </a:endParaRPr>
            </a:p>
            <a:p>
              <a:pPr>
                <a:defRPr/>
              </a:pPr>
              <a:endParaRPr lang="en-US" altLang="zh-CN" sz="1100" dirty="0">
                <a:solidFill>
                  <a:schemeClr val="bg1"/>
                </a:solidFill>
                <a:latin typeface="微软雅黑" panose="020B0503020204020204" pitchFamily="34" charset="-122"/>
                <a:ea typeface="微软雅黑" panose="020B0503020204020204" pitchFamily="34" charset="-122"/>
              </a:endParaRPr>
            </a:p>
          </p:txBody>
        </p:sp>
      </p:grpSp>
      <p:sp>
        <p:nvSpPr>
          <p:cNvPr id="3" name="矩形: 圆顶角 2"/>
          <p:cNvSpPr/>
          <p:nvPr/>
        </p:nvSpPr>
        <p:spPr>
          <a:xfrm>
            <a:off x="5018144" y="1764866"/>
            <a:ext cx="3916138" cy="629255"/>
          </a:xfrm>
          <a:prstGeom prst="round2SameRect">
            <a:avLst>
              <a:gd name="adj1" fmla="val 11236"/>
              <a:gd name="adj2" fmla="val 0"/>
            </a:avLst>
          </a:prstGeom>
          <a:solidFill>
            <a:srgbClr val="8FAADC"/>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线上线下服务，物联网管理</a:t>
            </a:r>
            <a:endParaRPr lang="zh-CN" altLang="en-US" dirty="0">
              <a:latin typeface="微软雅黑" panose="020B0503020204020204" pitchFamily="34" charset="-122"/>
              <a:ea typeface="微软雅黑" panose="020B0503020204020204" pitchFamily="34" charset="-122"/>
            </a:endParaRPr>
          </a:p>
        </p:txBody>
      </p:sp>
      <p:sp>
        <p:nvSpPr>
          <p:cNvPr id="63" name="矩形: 圆顶角 62"/>
          <p:cNvSpPr/>
          <p:nvPr/>
        </p:nvSpPr>
        <p:spPr>
          <a:xfrm>
            <a:off x="9289492" y="1757185"/>
            <a:ext cx="2381837" cy="640258"/>
          </a:xfrm>
          <a:prstGeom prst="round2SameRect">
            <a:avLst>
              <a:gd name="adj1" fmla="val 11236"/>
              <a:gd name="adj2" fmla="val 0"/>
            </a:avLst>
          </a:prstGeom>
          <a:solidFill>
            <a:srgbClr val="8FAADC"/>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CN" altLang="en-US" dirty="0">
                <a:latin typeface="微软雅黑" panose="020B0503020204020204" pitchFamily="34" charset="-122"/>
                <a:ea typeface="微软雅黑" panose="020B0503020204020204" pitchFamily="34" charset="-122"/>
              </a:rPr>
              <a:t>智慧校园扩展服务</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37983" y="822372"/>
            <a:ext cx="4511171" cy="369332"/>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一卡通在线支付场景</a:t>
            </a:r>
            <a:endParaRPr lang="zh-CN" altLang="en-US" sz="1400" dirty="0">
              <a:latin typeface="微软雅黑" panose="020B0503020204020204" pitchFamily="34" charset="-122"/>
              <a:ea typeface="微软雅黑" panose="020B0503020204020204" pitchFamily="34" charset="-122"/>
            </a:endParaRPr>
          </a:p>
        </p:txBody>
      </p:sp>
      <p:sp>
        <p:nvSpPr>
          <p:cNvPr id="5" name="矩形 4"/>
          <p:cNvSpPr/>
          <p:nvPr/>
        </p:nvSpPr>
        <p:spPr>
          <a:xfrm>
            <a:off x="9024620" y="133985"/>
            <a:ext cx="309816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6" name="矩形 5"/>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stretch>
            <a:fillRect/>
          </a:stretch>
        </p:blipFill>
        <p:spPr>
          <a:xfrm>
            <a:off x="280474" y="181755"/>
            <a:ext cx="1164476" cy="242163"/>
          </a:xfrm>
          <a:prstGeom prst="rect">
            <a:avLst/>
          </a:prstGeom>
        </p:spPr>
      </p:pic>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2" descr="C:\Users\YangWei\Desktop\虚拟校园卡应用与解决方案2018版.png"/>
          <p:cNvPicPr>
            <a:picLocks noChangeAspect="1" noChangeArrowheads="1"/>
          </p:cNvPicPr>
          <p:nvPr/>
        </p:nvPicPr>
        <p:blipFill>
          <a:blip r:embed="rId2" cstate="print"/>
          <a:stretch>
            <a:fillRect/>
          </a:stretch>
        </p:blipFill>
        <p:spPr bwMode="auto">
          <a:xfrm>
            <a:off x="2841565" y="2085309"/>
            <a:ext cx="8819219" cy="3917665"/>
          </a:xfrm>
          <a:prstGeom prst="rect">
            <a:avLst/>
          </a:prstGeom>
          <a:extLst>
            <a:ext uri="{909E8E84-426E-40DD-AFC4-6F175D3DCCD1}">
              <a14:hiddenFill xmlns:a14="http://schemas.microsoft.com/office/drawing/2010/main">
                <a:solidFill>
                  <a:srgbClr val="FFFFFF"/>
                </a:solidFill>
              </a14:hiddenFill>
            </a:ext>
          </a:extLst>
        </p:spPr>
      </p:pic>
      <p:grpSp>
        <p:nvGrpSpPr>
          <p:cNvPr id="21" name="组合 20"/>
          <p:cNvGrpSpPr>
            <a:grpSpLocks noChangeAspect="1"/>
          </p:cNvGrpSpPr>
          <p:nvPr/>
        </p:nvGrpSpPr>
        <p:grpSpPr>
          <a:xfrm>
            <a:off x="457707" y="2276885"/>
            <a:ext cx="1670836" cy="3726089"/>
            <a:chOff x="384976" y="1830333"/>
            <a:chExt cx="2036692" cy="4541974"/>
          </a:xfrm>
        </p:grpSpPr>
        <p:pic>
          <p:nvPicPr>
            <p:cNvPr id="17" name="图片 16"/>
            <p:cNvPicPr>
              <a:picLocks noChangeAspect="1"/>
            </p:cNvPicPr>
            <p:nvPr/>
          </p:nvPicPr>
          <p:blipFill>
            <a:blip r:embed="rId3" cstate="print"/>
            <a:srcRect r="317" b="252"/>
            <a:stretch>
              <a:fillRect/>
            </a:stretch>
          </p:blipFill>
          <p:spPr bwMode="auto">
            <a:xfrm>
              <a:off x="468232" y="1830333"/>
              <a:ext cx="1953436" cy="1303138"/>
            </a:xfrm>
            <a:custGeom>
              <a:avLst/>
              <a:gdLst>
                <a:gd name="connsiteX0" fmla="*/ 270595 w 2854782"/>
                <a:gd name="connsiteY0" fmla="*/ 0 h 1904427"/>
                <a:gd name="connsiteX1" fmla="*/ 2854782 w 2854782"/>
                <a:gd name="connsiteY1" fmla="*/ 0 h 1904427"/>
                <a:gd name="connsiteX2" fmla="*/ 2854782 w 2854782"/>
                <a:gd name="connsiteY2" fmla="*/ 1586216 h 1904427"/>
                <a:gd name="connsiteX3" fmla="*/ 2536571 w 2854782"/>
                <a:gd name="connsiteY3" fmla="*/ 1904427 h 1904427"/>
                <a:gd name="connsiteX4" fmla="*/ 0 w 2854782"/>
                <a:gd name="connsiteY4" fmla="*/ 1904427 h 1904427"/>
                <a:gd name="connsiteX5" fmla="*/ 0 w 2854782"/>
                <a:gd name="connsiteY5" fmla="*/ 313401 h 1904427"/>
                <a:gd name="connsiteX6" fmla="*/ 6464 w 2854782"/>
                <a:gd name="connsiteY6" fmla="*/ 249281 h 1904427"/>
                <a:gd name="connsiteX7" fmla="*/ 254080 w 2854782"/>
                <a:gd name="connsiteY7" fmla="*/ 1665 h 190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782" h="1904427">
                  <a:moveTo>
                    <a:pt x="270595" y="0"/>
                  </a:moveTo>
                  <a:lnTo>
                    <a:pt x="2854782" y="0"/>
                  </a:lnTo>
                  <a:lnTo>
                    <a:pt x="2854782" y="1586216"/>
                  </a:lnTo>
                  <a:cubicBezTo>
                    <a:pt x="2854782" y="1761959"/>
                    <a:pt x="2712314" y="1904427"/>
                    <a:pt x="2536571" y="1904427"/>
                  </a:cubicBezTo>
                  <a:lnTo>
                    <a:pt x="0" y="1904427"/>
                  </a:lnTo>
                  <a:lnTo>
                    <a:pt x="0" y="313401"/>
                  </a:lnTo>
                  <a:lnTo>
                    <a:pt x="6464" y="249281"/>
                  </a:lnTo>
                  <a:cubicBezTo>
                    <a:pt x="31897" y="124992"/>
                    <a:pt x="129791" y="27098"/>
                    <a:pt x="254080" y="1665"/>
                  </a:cubicBezTo>
                  <a:close/>
                </a:path>
              </a:pathLst>
            </a:custGeom>
          </p:spPr>
        </p:pic>
        <p:pic>
          <p:nvPicPr>
            <p:cNvPr id="19" name="图片 18" descr="G:\新建文件夹\公司新大楼一卡通刷卡照\打开水\刷卡打开水（全景）.JPG"/>
            <p:cNvPicPr>
              <a:picLocks noChangeAspect="1" noChangeArrowheads="1"/>
            </p:cNvPicPr>
            <p:nvPr/>
          </p:nvPicPr>
          <p:blipFill>
            <a:blip r:embed="rId4" cstate="print"/>
            <a:srcRect l="194" t="65"/>
            <a:stretch>
              <a:fillRect/>
            </a:stretch>
          </p:blipFill>
          <p:spPr bwMode="auto">
            <a:xfrm>
              <a:off x="431139" y="3429000"/>
              <a:ext cx="1979302" cy="1320931"/>
            </a:xfrm>
            <a:custGeom>
              <a:avLst/>
              <a:gdLst>
                <a:gd name="connsiteX0" fmla="*/ 356809 w 3204446"/>
                <a:gd name="connsiteY0" fmla="*/ 0 h 2138557"/>
                <a:gd name="connsiteX1" fmla="*/ 3204446 w 3204446"/>
                <a:gd name="connsiteY1" fmla="*/ 0 h 2138557"/>
                <a:gd name="connsiteX2" fmla="*/ 3204446 w 3204446"/>
                <a:gd name="connsiteY2" fmla="*/ 1790402 h 2138557"/>
                <a:gd name="connsiteX3" fmla="*/ 3197842 w 3204446"/>
                <a:gd name="connsiteY3" fmla="*/ 1855913 h 2138557"/>
                <a:gd name="connsiteX4" fmla="*/ 2920192 w 3204446"/>
                <a:gd name="connsiteY4" fmla="*/ 2133564 h 2138557"/>
                <a:gd name="connsiteX5" fmla="*/ 2870661 w 3204446"/>
                <a:gd name="connsiteY5" fmla="*/ 2138557 h 2138557"/>
                <a:gd name="connsiteX6" fmla="*/ 0 w 3204446"/>
                <a:gd name="connsiteY6" fmla="*/ 2138557 h 2138557"/>
                <a:gd name="connsiteX7" fmla="*/ 0 w 3204446"/>
                <a:gd name="connsiteY7" fmla="*/ 356809 h 2138557"/>
                <a:gd name="connsiteX8" fmla="*/ 356809 w 3204446"/>
                <a:gd name="connsiteY8" fmla="*/ 0 h 213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4446" h="2138557">
                  <a:moveTo>
                    <a:pt x="356809" y="0"/>
                  </a:moveTo>
                  <a:lnTo>
                    <a:pt x="3204446" y="0"/>
                  </a:lnTo>
                  <a:lnTo>
                    <a:pt x="3204446" y="1790402"/>
                  </a:lnTo>
                  <a:lnTo>
                    <a:pt x="3197842" y="1855913"/>
                  </a:lnTo>
                  <a:cubicBezTo>
                    <a:pt x="3169324" y="1995278"/>
                    <a:pt x="3059556" y="2105046"/>
                    <a:pt x="2920192" y="2133564"/>
                  </a:cubicBezTo>
                  <a:lnTo>
                    <a:pt x="2870661" y="2138557"/>
                  </a:lnTo>
                  <a:lnTo>
                    <a:pt x="0" y="2138557"/>
                  </a:lnTo>
                  <a:lnTo>
                    <a:pt x="0" y="356809"/>
                  </a:lnTo>
                  <a:cubicBezTo>
                    <a:pt x="0" y="159749"/>
                    <a:pt x="159749" y="0"/>
                    <a:pt x="356809" y="0"/>
                  </a:cubicBezTo>
                  <a:close/>
                </a:path>
              </a:pathLst>
            </a:custGeom>
            <a:noFill/>
            <a:ln w="9525">
              <a:noFill/>
              <a:miter lim="800000"/>
              <a:headEnd/>
              <a:tailEnd/>
            </a:ln>
          </p:spPr>
        </p:pic>
        <p:pic>
          <p:nvPicPr>
            <p:cNvPr id="20" name="图片 19"/>
            <p:cNvPicPr>
              <a:picLocks noChangeAspect="1" noChangeArrowheads="1"/>
            </p:cNvPicPr>
            <p:nvPr/>
          </p:nvPicPr>
          <p:blipFill rotWithShape="1">
            <a:blip r:embed="rId5" cstate="print"/>
            <a:srcRect t="692" r="10580"/>
            <a:stretch>
              <a:fillRect/>
            </a:stretch>
          </p:blipFill>
          <p:spPr bwMode="auto">
            <a:xfrm>
              <a:off x="384976" y="5050688"/>
              <a:ext cx="1978647" cy="1321619"/>
            </a:xfrm>
            <a:custGeom>
              <a:avLst/>
              <a:gdLst>
                <a:gd name="connsiteX0" fmla="*/ 356809 w 3205090"/>
                <a:gd name="connsiteY0" fmla="*/ 0 h 2140811"/>
                <a:gd name="connsiteX1" fmla="*/ 3205090 w 3205090"/>
                <a:gd name="connsiteY1" fmla="*/ 0 h 2140811"/>
                <a:gd name="connsiteX2" fmla="*/ 3205090 w 3205090"/>
                <a:gd name="connsiteY2" fmla="*/ 1784014 h 2140811"/>
                <a:gd name="connsiteX3" fmla="*/ 3197842 w 3205090"/>
                <a:gd name="connsiteY3" fmla="*/ 1855914 h 2140811"/>
                <a:gd name="connsiteX4" fmla="*/ 2920192 w 3205090"/>
                <a:gd name="connsiteY4" fmla="*/ 2133564 h 2140811"/>
                <a:gd name="connsiteX5" fmla="*/ 2848302 w 3205090"/>
                <a:gd name="connsiteY5" fmla="*/ 2140811 h 2140811"/>
                <a:gd name="connsiteX6" fmla="*/ 0 w 3205090"/>
                <a:gd name="connsiteY6" fmla="*/ 2140811 h 2140811"/>
                <a:gd name="connsiteX7" fmla="*/ 0 w 3205090"/>
                <a:gd name="connsiteY7" fmla="*/ 356809 h 2140811"/>
                <a:gd name="connsiteX8" fmla="*/ 356809 w 3205090"/>
                <a:gd name="connsiteY8" fmla="*/ 0 h 21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5090" h="2140811">
                  <a:moveTo>
                    <a:pt x="356809" y="0"/>
                  </a:moveTo>
                  <a:lnTo>
                    <a:pt x="3205090" y="0"/>
                  </a:lnTo>
                  <a:lnTo>
                    <a:pt x="3205090" y="1784014"/>
                  </a:lnTo>
                  <a:lnTo>
                    <a:pt x="3197842" y="1855914"/>
                  </a:lnTo>
                  <a:cubicBezTo>
                    <a:pt x="3169324" y="1995278"/>
                    <a:pt x="3059556" y="2105046"/>
                    <a:pt x="2920192" y="2133564"/>
                  </a:cubicBezTo>
                  <a:lnTo>
                    <a:pt x="2848302" y="2140811"/>
                  </a:lnTo>
                  <a:lnTo>
                    <a:pt x="0" y="2140811"/>
                  </a:lnTo>
                  <a:lnTo>
                    <a:pt x="0" y="356809"/>
                  </a:lnTo>
                  <a:cubicBezTo>
                    <a:pt x="0" y="159749"/>
                    <a:pt x="159749" y="0"/>
                    <a:pt x="356809" y="0"/>
                  </a:cubicBezTo>
                  <a:close/>
                </a:path>
              </a:pathLst>
            </a:custGeom>
            <a:noFill/>
            <a:ln w="9525">
              <a:noFill/>
              <a:miter lim="800000"/>
              <a:headEnd/>
              <a:tailEnd/>
            </a:ln>
          </p:spPr>
        </p:pic>
      </p:gr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9172575" y="5302084"/>
            <a:ext cx="2030416" cy="1251116"/>
          </a:xfrm>
          <a:prstGeom prst="rect">
            <a:avLst/>
          </a:prstGeom>
        </p:spPr>
      </p:pic>
      <p:sp>
        <p:nvSpPr>
          <p:cNvPr id="6" name="矩形 5"/>
          <p:cNvSpPr/>
          <p:nvPr/>
        </p:nvSpPr>
        <p:spPr>
          <a:xfrm>
            <a:off x="237983" y="822372"/>
            <a:ext cx="411162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a:t>
            </a:r>
            <a:r>
              <a:rPr lang="zh-CN" altLang="en-US" b="1"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智慧教室效果图</a:t>
            </a:r>
            <a:endParaRPr lang="zh-CN" altLang="en-US" sz="1400" dirty="0">
              <a:latin typeface="微软雅黑" panose="020B0503020204020204" pitchFamily="34" charset="-122"/>
              <a:ea typeface="微软雅黑" panose="020B0503020204020204" pitchFamily="34" charset="-122"/>
            </a:endParaRPr>
          </a:p>
        </p:txBody>
      </p:sp>
      <p:sp>
        <p:nvSpPr>
          <p:cNvPr id="7" name="矩形 6"/>
          <p:cNvSpPr/>
          <p:nvPr/>
        </p:nvSpPr>
        <p:spPr>
          <a:xfrm>
            <a:off x="9011285" y="133985"/>
            <a:ext cx="311150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8" name="矩形 7"/>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474" y="181755"/>
            <a:ext cx="1164476" cy="242163"/>
          </a:xfrm>
          <a:prstGeom prst="rect">
            <a:avLst/>
          </a:prstGeom>
        </p:spPr>
      </p:pic>
      <p:cxnSp>
        <p:nvCxnSpPr>
          <p:cNvPr id="11" name="直接连接符 10"/>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a:stretch>
            <a:fillRect/>
          </a:stretch>
        </p:blipFill>
        <p:spPr>
          <a:xfrm>
            <a:off x="972510" y="1297749"/>
            <a:ext cx="10230481" cy="5007842"/>
          </a:xfrm>
          <a:prstGeom prst="rect">
            <a:avLst/>
          </a:prstGeom>
        </p:spPr>
      </p:pic>
      <p:sp>
        <p:nvSpPr>
          <p:cNvPr id="3" name="椭圆 2"/>
          <p:cNvSpPr/>
          <p:nvPr/>
        </p:nvSpPr>
        <p:spPr>
          <a:xfrm>
            <a:off x="8333116" y="2613803"/>
            <a:ext cx="72000" cy="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a:stCxn id="3" idx="3"/>
          </p:cNvCxnSpPr>
          <p:nvPr/>
        </p:nvCxnSpPr>
        <p:spPr>
          <a:xfrm flipV="1">
            <a:off x="8343660" y="2242868"/>
            <a:ext cx="360393" cy="432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714597" y="2232324"/>
            <a:ext cx="834845" cy="10544"/>
          </a:xfrm>
          <a:prstGeom prst="line">
            <a:avLst/>
          </a:prstGeom>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9688019" y="2062672"/>
            <a:ext cx="360393" cy="36039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8710546" y="2244372"/>
            <a:ext cx="878767" cy="400110"/>
          </a:xfrm>
          <a:prstGeom prst="rect">
            <a:avLst/>
          </a:prstGeom>
          <a:noFill/>
        </p:spPr>
        <p:txBody>
          <a:bodyPr wrap="none" rtlCol="0">
            <a:spAutoFit/>
          </a:bodyPr>
          <a:lstStyle/>
          <a:p>
            <a:pPr algn="l"/>
            <a:r>
              <a:rPr lang="en-US" altLang="zh-CN" sz="1000" b="1" dirty="0">
                <a:solidFill>
                  <a:srgbClr val="2F528F"/>
                </a:solidFill>
                <a:latin typeface="微软雅黑" panose="020B0503020204020204" pitchFamily="34" charset="-122"/>
                <a:ea typeface="微软雅黑" panose="020B0503020204020204" pitchFamily="34" charset="-122"/>
              </a:rPr>
              <a:t>VR</a:t>
            </a:r>
            <a:r>
              <a:rPr lang="zh-CN" altLang="en-US" sz="1000" b="1" dirty="0">
                <a:solidFill>
                  <a:srgbClr val="2F528F"/>
                </a:solidFill>
                <a:latin typeface="微软雅黑" panose="020B0503020204020204" pitchFamily="34" charset="-122"/>
                <a:ea typeface="微软雅黑" panose="020B0503020204020204" pitchFamily="34" charset="-122"/>
              </a:rPr>
              <a:t>智慧教学</a:t>
            </a:r>
            <a:endParaRPr lang="en-US" altLang="zh-CN" sz="1000" b="1" dirty="0">
              <a:solidFill>
                <a:srgbClr val="2F528F"/>
              </a:solidFill>
              <a:latin typeface="微软雅黑" panose="020B0503020204020204" pitchFamily="34" charset="-122"/>
              <a:ea typeface="微软雅黑" panose="020B0503020204020204" pitchFamily="34" charset="-122"/>
            </a:endParaRPr>
          </a:p>
          <a:p>
            <a:pPr algn="ctr"/>
            <a:r>
              <a:rPr lang="zh-CN" altLang="en-US" sz="1000" b="1" dirty="0">
                <a:solidFill>
                  <a:srgbClr val="2F528F"/>
                </a:solidFill>
                <a:latin typeface="微软雅黑" panose="020B0503020204020204" pitchFamily="34" charset="-122"/>
                <a:ea typeface="微软雅黑" panose="020B0503020204020204" pitchFamily="34" charset="-122"/>
              </a:rPr>
              <a:t>黑板</a:t>
            </a:r>
            <a:endParaRPr lang="zh-CN" altLang="en-US" sz="1000" b="1" dirty="0">
              <a:solidFill>
                <a:srgbClr val="2F528F"/>
              </a:solidFill>
              <a:latin typeface="微软雅黑" panose="020B0503020204020204" pitchFamily="34" charset="-122"/>
              <a:ea typeface="微软雅黑" panose="020B0503020204020204" pitchFamily="34" charset="-122"/>
            </a:endParaRPr>
          </a:p>
        </p:txBody>
      </p:sp>
      <p:sp>
        <p:nvSpPr>
          <p:cNvPr id="18" name="KSO_Shape"/>
          <p:cNvSpPr>
            <a:spLocks noChangeAspect="1"/>
          </p:cNvSpPr>
          <p:nvPr/>
        </p:nvSpPr>
        <p:spPr bwMode="auto">
          <a:xfrm>
            <a:off x="9752384" y="2161060"/>
            <a:ext cx="231459" cy="199827"/>
          </a:xfrm>
          <a:custGeom>
            <a:avLst/>
            <a:gdLst>
              <a:gd name="T0" fmla="*/ 1814848 w 5325"/>
              <a:gd name="T1" fmla="*/ 1012065 h 4595"/>
              <a:gd name="T2" fmla="*/ 90510 w 5325"/>
              <a:gd name="T3" fmla="*/ 0 h 4595"/>
              <a:gd name="T4" fmla="*/ 0 w 5325"/>
              <a:gd name="T5" fmla="*/ 1012065 h 4595"/>
              <a:gd name="T6" fmla="*/ 459346 w 5325"/>
              <a:gd name="T7" fmla="*/ 1169473 h 4595"/>
              <a:gd name="T8" fmla="*/ 502276 w 5325"/>
              <a:gd name="T9" fmla="*/ 1643845 h 4595"/>
              <a:gd name="T10" fmla="*/ 630349 w 5325"/>
              <a:gd name="T11" fmla="*/ 1169473 h 4595"/>
              <a:gd name="T12" fmla="*/ 1275366 w 5325"/>
              <a:gd name="T13" fmla="*/ 1169473 h 4595"/>
              <a:gd name="T14" fmla="*/ 1403439 w 5325"/>
              <a:gd name="T15" fmla="*/ 1643845 h 4595"/>
              <a:gd name="T16" fmla="*/ 1446011 w 5325"/>
              <a:gd name="T17" fmla="*/ 1169473 h 4595"/>
              <a:gd name="T18" fmla="*/ 1905000 w 5325"/>
              <a:gd name="T19" fmla="*/ 1012065 h 4595"/>
              <a:gd name="T20" fmla="*/ 1653862 w 5325"/>
              <a:gd name="T21" fmla="*/ 977363 h 4595"/>
              <a:gd name="T22" fmla="*/ 1653504 w 5325"/>
              <a:gd name="T23" fmla="*/ 984518 h 4595"/>
              <a:gd name="T24" fmla="*/ 1651000 w 5325"/>
              <a:gd name="T25" fmla="*/ 990958 h 4595"/>
              <a:gd name="T26" fmla="*/ 1648138 w 5325"/>
              <a:gd name="T27" fmla="*/ 996682 h 4595"/>
              <a:gd name="T28" fmla="*/ 1643845 w 5325"/>
              <a:gd name="T29" fmla="*/ 1002048 h 4595"/>
              <a:gd name="T30" fmla="*/ 1638837 w 5325"/>
              <a:gd name="T31" fmla="*/ 1005983 h 4595"/>
              <a:gd name="T32" fmla="*/ 1632755 w 5325"/>
              <a:gd name="T33" fmla="*/ 1009561 h 4595"/>
              <a:gd name="T34" fmla="*/ 1626673 w 5325"/>
              <a:gd name="T35" fmla="*/ 1011349 h 4595"/>
              <a:gd name="T36" fmla="*/ 1619518 w 5325"/>
              <a:gd name="T37" fmla="*/ 1012065 h 4595"/>
              <a:gd name="T38" fmla="*/ 1149439 w 5325"/>
              <a:gd name="T39" fmla="*/ 1012065 h 4595"/>
              <a:gd name="T40" fmla="*/ 1142642 w 5325"/>
              <a:gd name="T41" fmla="*/ 1011349 h 4595"/>
              <a:gd name="T42" fmla="*/ 1135845 w 5325"/>
              <a:gd name="T43" fmla="*/ 1009561 h 4595"/>
              <a:gd name="T44" fmla="*/ 1130121 w 5325"/>
              <a:gd name="T45" fmla="*/ 1005983 h 4595"/>
              <a:gd name="T46" fmla="*/ 1125470 w 5325"/>
              <a:gd name="T47" fmla="*/ 1002048 h 4595"/>
              <a:gd name="T48" fmla="*/ 1120820 w 5325"/>
              <a:gd name="T49" fmla="*/ 996682 h 4595"/>
              <a:gd name="T50" fmla="*/ 1117958 w 5325"/>
              <a:gd name="T51" fmla="*/ 990958 h 4595"/>
              <a:gd name="T52" fmla="*/ 1115811 w 5325"/>
              <a:gd name="T53" fmla="*/ 984518 h 4595"/>
              <a:gd name="T54" fmla="*/ 1115454 w 5325"/>
              <a:gd name="T55" fmla="*/ 977363 h 4595"/>
              <a:gd name="T56" fmla="*/ 1115454 w 5325"/>
              <a:gd name="T57" fmla="*/ 731592 h 4595"/>
              <a:gd name="T58" fmla="*/ 1115811 w 5325"/>
              <a:gd name="T59" fmla="*/ 724437 h 4595"/>
              <a:gd name="T60" fmla="*/ 1117958 w 5325"/>
              <a:gd name="T61" fmla="*/ 718355 h 4595"/>
              <a:gd name="T62" fmla="*/ 1120820 w 5325"/>
              <a:gd name="T63" fmla="*/ 712273 h 4595"/>
              <a:gd name="T64" fmla="*/ 1125470 w 5325"/>
              <a:gd name="T65" fmla="*/ 707265 h 4595"/>
              <a:gd name="T66" fmla="*/ 1130121 w 5325"/>
              <a:gd name="T67" fmla="*/ 702972 h 4595"/>
              <a:gd name="T68" fmla="*/ 1135845 w 5325"/>
              <a:gd name="T69" fmla="*/ 699752 h 4595"/>
              <a:gd name="T70" fmla="*/ 1142642 w 5325"/>
              <a:gd name="T71" fmla="*/ 697606 h 4595"/>
              <a:gd name="T72" fmla="*/ 1149439 w 5325"/>
              <a:gd name="T73" fmla="*/ 697248 h 4595"/>
              <a:gd name="T74" fmla="*/ 1619518 w 5325"/>
              <a:gd name="T75" fmla="*/ 697248 h 4595"/>
              <a:gd name="T76" fmla="*/ 1626673 w 5325"/>
              <a:gd name="T77" fmla="*/ 697606 h 4595"/>
              <a:gd name="T78" fmla="*/ 1632755 w 5325"/>
              <a:gd name="T79" fmla="*/ 699752 h 4595"/>
              <a:gd name="T80" fmla="*/ 1638837 w 5325"/>
              <a:gd name="T81" fmla="*/ 702972 h 4595"/>
              <a:gd name="T82" fmla="*/ 1643845 w 5325"/>
              <a:gd name="T83" fmla="*/ 707265 h 4595"/>
              <a:gd name="T84" fmla="*/ 1648138 w 5325"/>
              <a:gd name="T85" fmla="*/ 712273 h 4595"/>
              <a:gd name="T86" fmla="*/ 1651000 w 5325"/>
              <a:gd name="T87" fmla="*/ 718355 h 4595"/>
              <a:gd name="T88" fmla="*/ 1653504 w 5325"/>
              <a:gd name="T89" fmla="*/ 724437 h 4595"/>
              <a:gd name="T90" fmla="*/ 1653862 w 5325"/>
              <a:gd name="T91" fmla="*/ 731592 h 459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325" h="4595">
                <a:moveTo>
                  <a:pt x="5325" y="2829"/>
                </a:moveTo>
                <a:lnTo>
                  <a:pt x="5073" y="2829"/>
                </a:lnTo>
                <a:lnTo>
                  <a:pt x="5073" y="0"/>
                </a:lnTo>
                <a:lnTo>
                  <a:pt x="253" y="0"/>
                </a:lnTo>
                <a:lnTo>
                  <a:pt x="253" y="2829"/>
                </a:lnTo>
                <a:lnTo>
                  <a:pt x="0" y="2829"/>
                </a:lnTo>
                <a:lnTo>
                  <a:pt x="0" y="3269"/>
                </a:lnTo>
                <a:lnTo>
                  <a:pt x="1284" y="3269"/>
                </a:lnTo>
                <a:lnTo>
                  <a:pt x="926" y="4595"/>
                </a:lnTo>
                <a:lnTo>
                  <a:pt x="1404" y="4595"/>
                </a:lnTo>
                <a:lnTo>
                  <a:pt x="1762" y="3269"/>
                </a:lnTo>
                <a:lnTo>
                  <a:pt x="3565" y="3269"/>
                </a:lnTo>
                <a:lnTo>
                  <a:pt x="3764" y="4009"/>
                </a:lnTo>
                <a:lnTo>
                  <a:pt x="3923" y="4595"/>
                </a:lnTo>
                <a:lnTo>
                  <a:pt x="4400" y="4595"/>
                </a:lnTo>
                <a:lnTo>
                  <a:pt x="4042" y="3269"/>
                </a:lnTo>
                <a:lnTo>
                  <a:pt x="5325" y="3269"/>
                </a:lnTo>
                <a:lnTo>
                  <a:pt x="5325" y="2829"/>
                </a:lnTo>
                <a:close/>
                <a:moveTo>
                  <a:pt x="4623" y="2732"/>
                </a:moveTo>
                <a:lnTo>
                  <a:pt x="4623" y="2732"/>
                </a:lnTo>
                <a:lnTo>
                  <a:pt x="4623" y="2742"/>
                </a:lnTo>
                <a:lnTo>
                  <a:pt x="4622" y="2752"/>
                </a:lnTo>
                <a:lnTo>
                  <a:pt x="4619" y="2760"/>
                </a:lnTo>
                <a:lnTo>
                  <a:pt x="4615" y="2770"/>
                </a:lnTo>
                <a:lnTo>
                  <a:pt x="4612" y="2779"/>
                </a:lnTo>
                <a:lnTo>
                  <a:pt x="4607" y="2786"/>
                </a:lnTo>
                <a:lnTo>
                  <a:pt x="4601" y="2794"/>
                </a:lnTo>
                <a:lnTo>
                  <a:pt x="4595" y="2801"/>
                </a:lnTo>
                <a:lnTo>
                  <a:pt x="4588" y="2807"/>
                </a:lnTo>
                <a:lnTo>
                  <a:pt x="4581" y="2812"/>
                </a:lnTo>
                <a:lnTo>
                  <a:pt x="4573" y="2817"/>
                </a:lnTo>
                <a:lnTo>
                  <a:pt x="4564" y="2822"/>
                </a:lnTo>
                <a:lnTo>
                  <a:pt x="4555" y="2824"/>
                </a:lnTo>
                <a:lnTo>
                  <a:pt x="4547" y="2827"/>
                </a:lnTo>
                <a:lnTo>
                  <a:pt x="4537" y="2828"/>
                </a:lnTo>
                <a:lnTo>
                  <a:pt x="4527" y="2829"/>
                </a:lnTo>
                <a:lnTo>
                  <a:pt x="3213" y="2829"/>
                </a:lnTo>
                <a:lnTo>
                  <a:pt x="3203" y="2828"/>
                </a:lnTo>
                <a:lnTo>
                  <a:pt x="3194" y="2827"/>
                </a:lnTo>
                <a:lnTo>
                  <a:pt x="3185" y="2824"/>
                </a:lnTo>
                <a:lnTo>
                  <a:pt x="3175" y="2822"/>
                </a:lnTo>
                <a:lnTo>
                  <a:pt x="3168" y="2817"/>
                </a:lnTo>
                <a:lnTo>
                  <a:pt x="3159" y="2812"/>
                </a:lnTo>
                <a:lnTo>
                  <a:pt x="3152" y="2807"/>
                </a:lnTo>
                <a:lnTo>
                  <a:pt x="3146" y="2801"/>
                </a:lnTo>
                <a:lnTo>
                  <a:pt x="3140" y="2794"/>
                </a:lnTo>
                <a:lnTo>
                  <a:pt x="3133" y="2786"/>
                </a:lnTo>
                <a:lnTo>
                  <a:pt x="3129" y="2779"/>
                </a:lnTo>
                <a:lnTo>
                  <a:pt x="3125" y="2770"/>
                </a:lnTo>
                <a:lnTo>
                  <a:pt x="3121" y="2760"/>
                </a:lnTo>
                <a:lnTo>
                  <a:pt x="3119" y="2752"/>
                </a:lnTo>
                <a:lnTo>
                  <a:pt x="3118" y="2742"/>
                </a:lnTo>
                <a:lnTo>
                  <a:pt x="3118" y="2732"/>
                </a:lnTo>
                <a:lnTo>
                  <a:pt x="3118" y="2045"/>
                </a:lnTo>
                <a:lnTo>
                  <a:pt x="3118" y="2035"/>
                </a:lnTo>
                <a:lnTo>
                  <a:pt x="3119" y="2025"/>
                </a:lnTo>
                <a:lnTo>
                  <a:pt x="3121" y="2016"/>
                </a:lnTo>
                <a:lnTo>
                  <a:pt x="3125" y="2008"/>
                </a:lnTo>
                <a:lnTo>
                  <a:pt x="3129" y="1999"/>
                </a:lnTo>
                <a:lnTo>
                  <a:pt x="3133" y="1991"/>
                </a:lnTo>
                <a:lnTo>
                  <a:pt x="3140" y="1983"/>
                </a:lnTo>
                <a:lnTo>
                  <a:pt x="3146" y="1977"/>
                </a:lnTo>
                <a:lnTo>
                  <a:pt x="3152" y="1971"/>
                </a:lnTo>
                <a:lnTo>
                  <a:pt x="3159" y="1965"/>
                </a:lnTo>
                <a:lnTo>
                  <a:pt x="3168" y="1960"/>
                </a:lnTo>
                <a:lnTo>
                  <a:pt x="3175" y="1956"/>
                </a:lnTo>
                <a:lnTo>
                  <a:pt x="3185" y="1953"/>
                </a:lnTo>
                <a:lnTo>
                  <a:pt x="3194" y="1950"/>
                </a:lnTo>
                <a:lnTo>
                  <a:pt x="3203" y="1949"/>
                </a:lnTo>
                <a:lnTo>
                  <a:pt x="3213" y="1949"/>
                </a:lnTo>
                <a:lnTo>
                  <a:pt x="4527" y="1949"/>
                </a:lnTo>
                <a:lnTo>
                  <a:pt x="4537" y="1949"/>
                </a:lnTo>
                <a:lnTo>
                  <a:pt x="4547" y="1950"/>
                </a:lnTo>
                <a:lnTo>
                  <a:pt x="4555" y="1953"/>
                </a:lnTo>
                <a:lnTo>
                  <a:pt x="4564" y="1956"/>
                </a:lnTo>
                <a:lnTo>
                  <a:pt x="4573" y="1960"/>
                </a:lnTo>
                <a:lnTo>
                  <a:pt x="4581" y="1965"/>
                </a:lnTo>
                <a:lnTo>
                  <a:pt x="4588" y="1971"/>
                </a:lnTo>
                <a:lnTo>
                  <a:pt x="4595" y="1977"/>
                </a:lnTo>
                <a:lnTo>
                  <a:pt x="4601" y="1983"/>
                </a:lnTo>
                <a:lnTo>
                  <a:pt x="4607" y="1991"/>
                </a:lnTo>
                <a:lnTo>
                  <a:pt x="4612" y="1999"/>
                </a:lnTo>
                <a:lnTo>
                  <a:pt x="4615" y="2008"/>
                </a:lnTo>
                <a:lnTo>
                  <a:pt x="4619" y="2016"/>
                </a:lnTo>
                <a:lnTo>
                  <a:pt x="4622" y="2025"/>
                </a:lnTo>
                <a:lnTo>
                  <a:pt x="4623" y="2035"/>
                </a:lnTo>
                <a:lnTo>
                  <a:pt x="4623" y="2045"/>
                </a:lnTo>
                <a:lnTo>
                  <a:pt x="4623" y="2732"/>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bIns="72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spTree>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矩形 3"/>
          <p:cNvSpPr/>
          <p:nvPr/>
        </p:nvSpPr>
        <p:spPr>
          <a:xfrm>
            <a:off x="237983" y="822372"/>
            <a:ext cx="428942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智慧教室管理系统</a:t>
            </a:r>
            <a:endParaRPr lang="zh-CN" altLang="en-US" sz="1400" dirty="0">
              <a:latin typeface="微软雅黑" panose="020B0503020204020204" pitchFamily="34" charset="-122"/>
              <a:ea typeface="微软雅黑" panose="020B0503020204020204" pitchFamily="34" charset="-122"/>
            </a:endParaRPr>
          </a:p>
        </p:txBody>
      </p:sp>
      <p:sp>
        <p:nvSpPr>
          <p:cNvPr id="5" name="矩形 4"/>
          <p:cNvSpPr/>
          <p:nvPr/>
        </p:nvSpPr>
        <p:spPr>
          <a:xfrm>
            <a:off x="9011285" y="133985"/>
            <a:ext cx="311150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6" name="矩形 5"/>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stretch>
            <a:fillRect/>
          </a:stretch>
        </p:blipFill>
        <p:spPr>
          <a:xfrm>
            <a:off x="280474" y="181755"/>
            <a:ext cx="1164476" cy="242163"/>
          </a:xfrm>
          <a:prstGeom prst="rect">
            <a:avLst/>
          </a:prstGeom>
        </p:spPr>
      </p:pic>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5" name="组合 74"/>
          <p:cNvGrpSpPr/>
          <p:nvPr/>
        </p:nvGrpSpPr>
        <p:grpSpPr>
          <a:xfrm>
            <a:off x="523875" y="1971285"/>
            <a:ext cx="4833153" cy="4436485"/>
            <a:chOff x="5353314" y="620001"/>
            <a:chExt cx="6546766" cy="6067447"/>
          </a:xfrm>
        </p:grpSpPr>
        <p:cxnSp>
          <p:nvCxnSpPr>
            <p:cNvPr id="76" name="直接箭头连接符 75"/>
            <p:cNvCxnSpPr>
              <a:stCxn id="80" idx="4"/>
            </p:cNvCxnSpPr>
            <p:nvPr/>
          </p:nvCxnSpPr>
          <p:spPr>
            <a:xfrm>
              <a:off x="10401147" y="1063148"/>
              <a:ext cx="0" cy="572469"/>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接箭头连接符 76"/>
            <p:cNvCxnSpPr/>
            <p:nvPr/>
          </p:nvCxnSpPr>
          <p:spPr>
            <a:xfrm>
              <a:off x="6409433" y="1015240"/>
              <a:ext cx="3617" cy="785625"/>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sp>
          <p:nvSpPr>
            <p:cNvPr id="79" name="圆柱形 78"/>
            <p:cNvSpPr/>
            <p:nvPr/>
          </p:nvSpPr>
          <p:spPr>
            <a:xfrm rot="5400000">
              <a:off x="6279576" y="-10246"/>
              <a:ext cx="443147" cy="1705683"/>
            </a:xfrm>
            <a:prstGeom prst="can">
              <a:avLst/>
            </a:prstGeom>
            <a:solidFill>
              <a:srgbClr val="3D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p>
          </p:txBody>
        </p:sp>
        <p:sp>
          <p:nvSpPr>
            <p:cNvPr id="80" name="圆柱形 79"/>
            <p:cNvSpPr/>
            <p:nvPr/>
          </p:nvSpPr>
          <p:spPr>
            <a:xfrm rot="5400000">
              <a:off x="10179574" y="-11267"/>
              <a:ext cx="443147" cy="1705683"/>
            </a:xfrm>
            <a:prstGeom prst="can">
              <a:avLst/>
            </a:prstGeom>
            <a:solidFill>
              <a:srgbClr val="3D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81" name="圆柱形 80"/>
            <p:cNvSpPr/>
            <p:nvPr/>
          </p:nvSpPr>
          <p:spPr>
            <a:xfrm rot="5400000">
              <a:off x="8373818" y="1001183"/>
              <a:ext cx="443147" cy="1905828"/>
            </a:xfrm>
            <a:prstGeom prst="can">
              <a:avLst/>
            </a:prstGeom>
            <a:solidFill>
              <a:srgbClr val="3D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82" name="圆柱形 81"/>
            <p:cNvSpPr/>
            <p:nvPr/>
          </p:nvSpPr>
          <p:spPr>
            <a:xfrm rot="5400000">
              <a:off x="8473891" y="2938005"/>
              <a:ext cx="443147" cy="1705683"/>
            </a:xfrm>
            <a:prstGeom prst="can">
              <a:avLst/>
            </a:prstGeom>
            <a:solidFill>
              <a:srgbClr val="3D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83" name="文本框 82"/>
            <p:cNvSpPr txBox="1"/>
            <p:nvPr/>
          </p:nvSpPr>
          <p:spPr>
            <a:xfrm>
              <a:off x="5750131" y="679624"/>
              <a:ext cx="1318605" cy="326897"/>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一卡通数据库</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4" name="文本框 83"/>
            <p:cNvSpPr txBox="1"/>
            <p:nvPr/>
          </p:nvSpPr>
          <p:spPr>
            <a:xfrm>
              <a:off x="9759997" y="654527"/>
              <a:ext cx="1135464" cy="326897"/>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教务数据库</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5" name="文本框 84"/>
            <p:cNvSpPr txBox="1"/>
            <p:nvPr/>
          </p:nvSpPr>
          <p:spPr>
            <a:xfrm>
              <a:off x="7749111" y="1772267"/>
              <a:ext cx="1501744" cy="326897"/>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智慧教室数据库</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6" name="文本框 85"/>
            <p:cNvSpPr txBox="1"/>
            <p:nvPr/>
          </p:nvSpPr>
          <p:spPr>
            <a:xfrm>
              <a:off x="7842622" y="3606180"/>
              <a:ext cx="1318605" cy="326896"/>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智慧教室服务</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7" name="文本框 86"/>
            <p:cNvSpPr txBox="1"/>
            <p:nvPr/>
          </p:nvSpPr>
          <p:spPr>
            <a:xfrm>
              <a:off x="5703164" y="1769431"/>
              <a:ext cx="1535522" cy="378831"/>
            </a:xfrm>
            <a:prstGeom prst="rect">
              <a:avLst/>
            </a:prstGeom>
            <a:noFill/>
          </p:spPr>
          <p:txBody>
            <a:bodyPr wrap="square" rtlCol="0">
              <a:spAutoFit/>
            </a:bodyPr>
            <a:lstStyle/>
            <a:p>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人员卡片信息</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8" name="文本框 87"/>
            <p:cNvSpPr txBox="1"/>
            <p:nvPr/>
          </p:nvSpPr>
          <p:spPr>
            <a:xfrm>
              <a:off x="9836792" y="1744542"/>
              <a:ext cx="1318605" cy="326896"/>
            </a:xfrm>
            <a:prstGeom prst="rect">
              <a:avLst/>
            </a:prstGeom>
            <a:noFill/>
          </p:spPr>
          <p:txBody>
            <a:bodyPr wrap="none" rtlCol="0">
              <a:spAutoFit/>
            </a:bodyPr>
            <a:lstStyle/>
            <a:p>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排课考试信息</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7642478" y="2381010"/>
              <a:ext cx="1684883" cy="326896"/>
            </a:xfrm>
            <a:prstGeom prst="rect">
              <a:avLst/>
            </a:prstGeom>
            <a:noFill/>
          </p:spPr>
          <p:txBody>
            <a:bodyPr wrap="none" rtlCol="0">
              <a:spAutoFit/>
            </a:bodyPr>
            <a:lstStyle/>
            <a:p>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智慧教室系统平台</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0" name="矩形 89"/>
            <p:cNvSpPr/>
            <p:nvPr/>
          </p:nvSpPr>
          <p:spPr>
            <a:xfrm>
              <a:off x="5703164" y="3552175"/>
              <a:ext cx="1555527" cy="479913"/>
            </a:xfrm>
            <a:prstGeom prst="rect">
              <a:avLst/>
            </a:prstGeom>
            <a:solidFill>
              <a:srgbClr val="2EC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视频服务</a:t>
              </a:r>
              <a:endParaRPr lang="zh-CN" altLang="en-US" sz="1200" dirty="0"/>
            </a:p>
          </p:txBody>
        </p:sp>
        <p:grpSp>
          <p:nvGrpSpPr>
            <p:cNvPr id="91" name="组合 90"/>
            <p:cNvGrpSpPr/>
            <p:nvPr/>
          </p:nvGrpSpPr>
          <p:grpSpPr>
            <a:xfrm>
              <a:off x="10130023" y="2474343"/>
              <a:ext cx="1555839" cy="2828113"/>
              <a:chOff x="10748210" y="2345552"/>
              <a:chExt cx="1555839" cy="3113773"/>
            </a:xfrm>
            <a:solidFill>
              <a:srgbClr val="2EC7C9"/>
            </a:solidFill>
          </p:grpSpPr>
          <p:sp>
            <p:nvSpPr>
              <p:cNvPr id="120" name="矩形 119"/>
              <p:cNvSpPr/>
              <p:nvPr/>
            </p:nvSpPr>
            <p:spPr>
              <a:xfrm>
                <a:off x="10748522" y="2345552"/>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管理平台</a:t>
                </a:r>
                <a:endParaRPr lang="zh-CN" altLang="en-US" sz="1200" dirty="0"/>
              </a:p>
            </p:txBody>
          </p:sp>
          <p:sp>
            <p:nvSpPr>
              <p:cNvPr id="121" name="矩形 120"/>
              <p:cNvSpPr/>
              <p:nvPr/>
            </p:nvSpPr>
            <p:spPr>
              <a:xfrm>
                <a:off x="10748521" y="2872324"/>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服务平台</a:t>
                </a:r>
                <a:endParaRPr lang="zh-CN" altLang="en-US" sz="1200" dirty="0"/>
              </a:p>
            </p:txBody>
          </p:sp>
          <p:sp>
            <p:nvSpPr>
              <p:cNvPr id="122" name="矩形 121"/>
              <p:cNvSpPr/>
              <p:nvPr/>
            </p:nvSpPr>
            <p:spPr>
              <a:xfrm>
                <a:off x="10748520" y="3399096"/>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实施监控</a:t>
                </a:r>
                <a:endParaRPr lang="zh-CN" altLang="en-US" sz="1200" dirty="0"/>
              </a:p>
            </p:txBody>
          </p:sp>
          <p:sp>
            <p:nvSpPr>
              <p:cNvPr id="123" name="矩形 122"/>
              <p:cNvSpPr/>
              <p:nvPr/>
            </p:nvSpPr>
            <p:spPr>
              <a:xfrm>
                <a:off x="10748520" y="3925868"/>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移动服务</a:t>
                </a:r>
                <a:endParaRPr lang="zh-CN" altLang="en-US" sz="1200" dirty="0"/>
              </a:p>
            </p:txBody>
          </p:sp>
          <p:sp>
            <p:nvSpPr>
              <p:cNvPr id="124" name="矩形 123"/>
              <p:cNvSpPr/>
              <p:nvPr/>
            </p:nvSpPr>
            <p:spPr>
              <a:xfrm>
                <a:off x="10748211" y="4452640"/>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智能中控</a:t>
                </a:r>
                <a:endParaRPr lang="zh-CN" altLang="en-US" sz="1200" dirty="0"/>
              </a:p>
            </p:txBody>
          </p:sp>
          <p:sp>
            <p:nvSpPr>
              <p:cNvPr id="125" name="矩形 124"/>
              <p:cNvSpPr/>
              <p:nvPr/>
            </p:nvSpPr>
            <p:spPr>
              <a:xfrm>
                <a:off x="10748210" y="4979412"/>
                <a:ext cx="1555527"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人脸识别</a:t>
                </a:r>
                <a:endParaRPr lang="zh-CN" altLang="en-US" sz="1200" dirty="0"/>
              </a:p>
            </p:txBody>
          </p:sp>
        </p:grpSp>
        <p:grpSp>
          <p:nvGrpSpPr>
            <p:cNvPr id="92" name="组合 91"/>
            <p:cNvGrpSpPr/>
            <p:nvPr/>
          </p:nvGrpSpPr>
          <p:grpSpPr>
            <a:xfrm>
              <a:off x="5688379" y="6082468"/>
              <a:ext cx="6044275" cy="479916"/>
              <a:chOff x="5688379" y="5953678"/>
              <a:chExt cx="7353048" cy="479916"/>
            </a:xfrm>
            <a:solidFill>
              <a:srgbClr val="2EC7C9"/>
            </a:solidFill>
          </p:grpSpPr>
          <p:sp>
            <p:nvSpPr>
              <p:cNvPr id="115" name="矩形 114"/>
              <p:cNvSpPr/>
              <p:nvPr/>
            </p:nvSpPr>
            <p:spPr>
              <a:xfrm>
                <a:off x="5688379" y="5953681"/>
                <a:ext cx="1365153"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电子班牌</a:t>
                </a:r>
                <a:endParaRPr lang="zh-CN" altLang="en-US" sz="1200" dirty="0"/>
              </a:p>
            </p:txBody>
          </p:sp>
          <p:sp>
            <p:nvSpPr>
              <p:cNvPr id="116" name="矩形 115"/>
              <p:cNvSpPr/>
              <p:nvPr/>
            </p:nvSpPr>
            <p:spPr>
              <a:xfrm>
                <a:off x="7185353" y="5953679"/>
                <a:ext cx="1365153"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考勤机</a:t>
                </a:r>
                <a:endParaRPr lang="zh-CN" altLang="en-US" sz="1200" dirty="0"/>
              </a:p>
            </p:txBody>
          </p:sp>
          <p:sp>
            <p:nvSpPr>
              <p:cNvPr id="117" name="矩形 116"/>
              <p:cNvSpPr/>
              <p:nvPr/>
            </p:nvSpPr>
            <p:spPr>
              <a:xfrm>
                <a:off x="8682327" y="5953679"/>
                <a:ext cx="1365153"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智能中控</a:t>
                </a:r>
                <a:endParaRPr lang="zh-CN" altLang="en-US" sz="1200" dirty="0"/>
              </a:p>
            </p:txBody>
          </p:sp>
          <p:sp>
            <p:nvSpPr>
              <p:cNvPr id="118" name="矩形 117"/>
              <p:cNvSpPr/>
              <p:nvPr/>
            </p:nvSpPr>
            <p:spPr>
              <a:xfrm>
                <a:off x="10179301" y="5953678"/>
                <a:ext cx="1365153"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kern="100" dirty="0">
                    <a:latin typeface="微软雅黑" panose="020B0503020204020204" pitchFamily="34" charset="-122"/>
                    <a:ea typeface="微软雅黑" panose="020B0503020204020204" pitchFamily="34" charset="-122"/>
                  </a:rPr>
                  <a:t>门禁</a:t>
                </a:r>
                <a:endParaRPr lang="zh-CN" altLang="en-US" sz="1200" dirty="0"/>
              </a:p>
            </p:txBody>
          </p:sp>
          <p:sp>
            <p:nvSpPr>
              <p:cNvPr id="119" name="矩形 118"/>
              <p:cNvSpPr/>
              <p:nvPr/>
            </p:nvSpPr>
            <p:spPr>
              <a:xfrm>
                <a:off x="11676274" y="5953678"/>
                <a:ext cx="1365153" cy="4799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kern="100" dirty="0">
                    <a:latin typeface="微软雅黑" panose="020B0503020204020204" pitchFamily="34" charset="-122"/>
                    <a:ea typeface="微软雅黑" panose="020B0503020204020204" pitchFamily="34" charset="-122"/>
                  </a:rPr>
                  <a:t>环境传感器</a:t>
                </a:r>
                <a:endParaRPr lang="zh-CN" altLang="en-US" sz="1000" dirty="0"/>
              </a:p>
            </p:txBody>
          </p:sp>
        </p:grpSp>
        <p:cxnSp>
          <p:nvCxnSpPr>
            <p:cNvPr id="93" name="直接箭头连接符 92"/>
            <p:cNvCxnSpPr>
              <a:stCxn id="88" idx="1"/>
            </p:cNvCxnSpPr>
            <p:nvPr/>
          </p:nvCxnSpPr>
          <p:spPr>
            <a:xfrm flipH="1">
              <a:off x="9559442" y="1907990"/>
              <a:ext cx="277349" cy="0"/>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cxnSp>
          <p:nvCxnSpPr>
            <p:cNvPr id="94" name="直接箭头连接符 93"/>
            <p:cNvCxnSpPr>
              <a:endCxn id="81" idx="3"/>
            </p:cNvCxnSpPr>
            <p:nvPr/>
          </p:nvCxnSpPr>
          <p:spPr>
            <a:xfrm>
              <a:off x="7419179" y="1936089"/>
              <a:ext cx="223299" cy="0"/>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cxnSp>
          <p:nvCxnSpPr>
            <p:cNvPr id="95" name="直接箭头连接符 94"/>
            <p:cNvCxnSpPr>
              <a:stCxn id="90" idx="3"/>
              <a:endCxn id="82" idx="3"/>
            </p:cNvCxnSpPr>
            <p:nvPr/>
          </p:nvCxnSpPr>
          <p:spPr>
            <a:xfrm flipV="1">
              <a:off x="7258691" y="3790847"/>
              <a:ext cx="583932" cy="1285"/>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a:stCxn id="82" idx="1"/>
              <a:endCxn id="120" idx="1"/>
            </p:cNvCxnSpPr>
            <p:nvPr/>
          </p:nvCxnSpPr>
          <p:spPr>
            <a:xfrm flipV="1">
              <a:off x="9548306" y="2692286"/>
              <a:ext cx="582029" cy="1098561"/>
            </a:xfrm>
            <a:prstGeom prst="straightConnector1">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a:stCxn id="82" idx="1"/>
              <a:endCxn id="121" idx="1"/>
            </p:cNvCxnSpPr>
            <p:nvPr/>
          </p:nvCxnSpPr>
          <p:spPr>
            <a:xfrm flipV="1">
              <a:off x="9548306" y="3170732"/>
              <a:ext cx="582028" cy="620115"/>
            </a:xfrm>
            <a:prstGeom prst="straightConnector1">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直接箭头连接符 97"/>
            <p:cNvCxnSpPr>
              <a:stCxn id="82" idx="1"/>
              <a:endCxn id="122" idx="1"/>
            </p:cNvCxnSpPr>
            <p:nvPr/>
          </p:nvCxnSpPr>
          <p:spPr>
            <a:xfrm flipV="1">
              <a:off x="9548306" y="3649177"/>
              <a:ext cx="582027" cy="141670"/>
            </a:xfrm>
            <a:prstGeom prst="straightConnector1">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9" name="直接箭头连接符 98"/>
            <p:cNvCxnSpPr>
              <a:stCxn id="82" idx="1"/>
              <a:endCxn id="123" idx="1"/>
            </p:cNvCxnSpPr>
            <p:nvPr/>
          </p:nvCxnSpPr>
          <p:spPr>
            <a:xfrm>
              <a:off x="9548306" y="3790847"/>
              <a:ext cx="582027" cy="336776"/>
            </a:xfrm>
            <a:prstGeom prst="straightConnector1">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a:stCxn id="82" idx="1"/>
              <a:endCxn id="124" idx="1"/>
            </p:cNvCxnSpPr>
            <p:nvPr/>
          </p:nvCxnSpPr>
          <p:spPr>
            <a:xfrm>
              <a:off x="9548306" y="3790847"/>
              <a:ext cx="581718" cy="815221"/>
            </a:xfrm>
            <a:prstGeom prst="straightConnector1">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直接连接符 100"/>
            <p:cNvCxnSpPr>
              <a:stCxn id="82" idx="1"/>
              <a:endCxn id="125" idx="1"/>
            </p:cNvCxnSpPr>
            <p:nvPr/>
          </p:nvCxnSpPr>
          <p:spPr>
            <a:xfrm>
              <a:off x="9548306" y="3790847"/>
              <a:ext cx="581717" cy="1293667"/>
            </a:xfrm>
            <a:prstGeom prst="line">
              <a:avLst/>
            </a:prstGeom>
            <a:ln w="19050">
              <a:solidFill>
                <a:srgbClr val="2EC7C9"/>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2" name="直接箭头连接符 101"/>
            <p:cNvCxnSpPr/>
            <p:nvPr/>
          </p:nvCxnSpPr>
          <p:spPr>
            <a:xfrm flipH="1">
              <a:off x="8710517" y="4012420"/>
              <a:ext cx="0" cy="1551253"/>
            </a:xfrm>
            <a:prstGeom prst="straightConnector1">
              <a:avLst/>
            </a:prstGeom>
            <a:ln w="19050">
              <a:solidFill>
                <a:srgbClr val="2EC7C9"/>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nvCxnSpPr>
          <p:spPr>
            <a:xfrm>
              <a:off x="6222153" y="5563673"/>
              <a:ext cx="4949416" cy="0"/>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grpSp>
          <p:nvGrpSpPr>
            <p:cNvPr id="104" name="组合 103"/>
            <p:cNvGrpSpPr/>
            <p:nvPr/>
          </p:nvGrpSpPr>
          <p:grpSpPr>
            <a:xfrm>
              <a:off x="6222153" y="5563673"/>
              <a:ext cx="4949417" cy="553792"/>
              <a:chOff x="6222153" y="5692463"/>
              <a:chExt cx="4949417" cy="390008"/>
            </a:xfrm>
          </p:grpSpPr>
          <p:cxnSp>
            <p:nvCxnSpPr>
              <p:cNvPr id="110" name="直接连接符 109"/>
              <p:cNvCxnSpPr>
                <a:endCxn id="115" idx="0"/>
              </p:cNvCxnSpPr>
              <p:nvPr/>
            </p:nvCxnSpPr>
            <p:spPr>
              <a:xfrm>
                <a:off x="6222153" y="5692463"/>
                <a:ext cx="0" cy="390008"/>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a:endCxn id="116" idx="0"/>
              </p:cNvCxnSpPr>
              <p:nvPr/>
            </p:nvCxnSpPr>
            <p:spPr>
              <a:xfrm flipH="1">
                <a:off x="7479991" y="5692463"/>
                <a:ext cx="6133" cy="390006"/>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a:endCxn id="117" idx="0"/>
              </p:cNvCxnSpPr>
              <p:nvPr/>
            </p:nvCxnSpPr>
            <p:spPr>
              <a:xfrm>
                <a:off x="8621969" y="5692463"/>
                <a:ext cx="0" cy="390006"/>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a:endCxn id="118" idx="0"/>
              </p:cNvCxnSpPr>
              <p:nvPr/>
            </p:nvCxnSpPr>
            <p:spPr>
              <a:xfrm flipH="1">
                <a:off x="9941044" y="5692463"/>
                <a:ext cx="0" cy="390005"/>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a:endCxn id="119" idx="0"/>
              </p:cNvCxnSpPr>
              <p:nvPr/>
            </p:nvCxnSpPr>
            <p:spPr>
              <a:xfrm>
                <a:off x="11171569" y="5692463"/>
                <a:ext cx="1" cy="390005"/>
              </a:xfrm>
              <a:prstGeom prst="line">
                <a:avLst/>
              </a:prstGeom>
              <a:ln w="19050">
                <a:solidFill>
                  <a:srgbClr val="2EC7C9"/>
                </a:solidFill>
              </a:ln>
            </p:spPr>
            <p:style>
              <a:lnRef idx="1">
                <a:schemeClr val="accent1"/>
              </a:lnRef>
              <a:fillRef idx="0">
                <a:schemeClr val="accent1"/>
              </a:fillRef>
              <a:effectRef idx="0">
                <a:schemeClr val="accent1"/>
              </a:effectRef>
              <a:fontRef idx="minor">
                <a:schemeClr val="tx1"/>
              </a:fontRef>
            </p:style>
          </p:cxnSp>
        </p:grpSp>
        <p:sp>
          <p:nvSpPr>
            <p:cNvPr id="105" name="圆角矩形 75"/>
            <p:cNvSpPr/>
            <p:nvPr/>
          </p:nvSpPr>
          <p:spPr>
            <a:xfrm>
              <a:off x="5353314" y="2326860"/>
              <a:ext cx="2065865" cy="3096876"/>
            </a:xfrm>
            <a:prstGeom prst="roundRect">
              <a:avLst>
                <a:gd name="adj" fmla="val 0"/>
              </a:avLst>
            </a:prstGeom>
            <a:noFill/>
            <a:ln w="28575">
              <a:solidFill>
                <a:srgbClr val="2EC7C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06" name="圆角矩形 76"/>
            <p:cNvSpPr/>
            <p:nvPr/>
          </p:nvSpPr>
          <p:spPr>
            <a:xfrm>
              <a:off x="7569780" y="2326860"/>
              <a:ext cx="4330300" cy="3096876"/>
            </a:xfrm>
            <a:prstGeom prst="roundRect">
              <a:avLst>
                <a:gd name="adj" fmla="val 0"/>
              </a:avLst>
            </a:prstGeom>
            <a:noFill/>
            <a:ln w="28575">
              <a:solidFill>
                <a:srgbClr val="2EC7C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cxnSp>
          <p:nvCxnSpPr>
            <p:cNvPr id="107" name="直接箭头连接符 106"/>
            <p:cNvCxnSpPr/>
            <p:nvPr/>
          </p:nvCxnSpPr>
          <p:spPr>
            <a:xfrm flipH="1" flipV="1">
              <a:off x="8691547" y="2175671"/>
              <a:ext cx="0" cy="1393602"/>
            </a:xfrm>
            <a:prstGeom prst="straightConnector1">
              <a:avLst/>
            </a:prstGeom>
            <a:ln w="19050">
              <a:solidFill>
                <a:srgbClr val="2EC7C9"/>
              </a:solidFill>
              <a:tailEnd type="triangle"/>
            </a:ln>
          </p:spPr>
          <p:style>
            <a:lnRef idx="1">
              <a:schemeClr val="accent1"/>
            </a:lnRef>
            <a:fillRef idx="0">
              <a:schemeClr val="accent1"/>
            </a:fillRef>
            <a:effectRef idx="0">
              <a:schemeClr val="accent1"/>
            </a:effectRef>
            <a:fontRef idx="minor">
              <a:schemeClr val="tx1"/>
            </a:fontRef>
          </p:style>
        </p:cxnSp>
        <p:sp>
          <p:nvSpPr>
            <p:cNvPr id="108" name="圆角矩形 80"/>
            <p:cNvSpPr/>
            <p:nvPr/>
          </p:nvSpPr>
          <p:spPr>
            <a:xfrm>
              <a:off x="5353314" y="5683950"/>
              <a:ext cx="6546766" cy="1003498"/>
            </a:xfrm>
            <a:prstGeom prst="roundRect">
              <a:avLst>
                <a:gd name="adj" fmla="val 0"/>
              </a:avLst>
            </a:prstGeom>
            <a:noFill/>
            <a:ln w="28575">
              <a:solidFill>
                <a:srgbClr val="2EC7C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09" name="文本框 108"/>
            <p:cNvSpPr txBox="1"/>
            <p:nvPr/>
          </p:nvSpPr>
          <p:spPr>
            <a:xfrm>
              <a:off x="5470237" y="5695436"/>
              <a:ext cx="1318605" cy="326897"/>
            </a:xfrm>
            <a:prstGeom prst="rect">
              <a:avLst/>
            </a:prstGeom>
            <a:noFill/>
          </p:spPr>
          <p:txBody>
            <a:bodyPr wrap="none" rtlCol="0">
              <a:spAutoFit/>
            </a:bodyPr>
            <a:lstStyle/>
            <a:p>
              <a:r>
                <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rPr>
                <a:t>终端数据采集</a:t>
              </a:r>
              <a:endParaRPr lang="zh-CN" altLang="en-US" sz="12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pic>
        <p:nvPicPr>
          <p:cNvPr id="158" name="图片 157"/>
          <p:cNvPicPr>
            <a:picLocks noChangeAspect="1"/>
          </p:cNvPicPr>
          <p:nvPr/>
        </p:nvPicPr>
        <p:blipFill>
          <a:blip r:embed="rId2" cstate="print"/>
          <a:stretch>
            <a:fillRect/>
          </a:stretch>
        </p:blipFill>
        <p:spPr>
          <a:xfrm>
            <a:off x="6168390" y="1307465"/>
            <a:ext cx="5159375" cy="2700020"/>
          </a:xfrm>
          <a:prstGeom prst="rect">
            <a:avLst/>
          </a:prstGeom>
        </p:spPr>
      </p:pic>
      <p:sp>
        <p:nvSpPr>
          <p:cNvPr id="159" name="矩形 158"/>
          <p:cNvSpPr/>
          <p:nvPr/>
        </p:nvSpPr>
        <p:spPr>
          <a:xfrm>
            <a:off x="6141720" y="4762500"/>
            <a:ext cx="5287010" cy="1814830"/>
          </a:xfrm>
          <a:prstGeom prst="rect">
            <a:avLst/>
          </a:prstGeom>
        </p:spPr>
        <p:txBody>
          <a:bodyPr wrap="square">
            <a:spAutoFit/>
          </a:bodyPr>
          <a:lstStyle/>
          <a:p>
            <a:pPr marL="342900" lvl="0" indent="-342900" algn="just">
              <a:lnSpc>
                <a:spcPct val="200000"/>
              </a:lnSpc>
              <a:spcAft>
                <a:spcPts val="0"/>
              </a:spcAft>
              <a:buFont typeface="Wingdings" panose="05000000000000000000" pitchFamily="2" charset="2"/>
              <a:buChar char="ü"/>
            </a:pPr>
            <a:r>
              <a:rPr lang="zh-CN" altLang="zh-CN" sz="1400" dirty="0">
                <a:latin typeface="微软雅黑" panose="020B0503020204020204" pitchFamily="34" charset="-122"/>
                <a:ea typeface="微软雅黑" panose="020B0503020204020204" pitchFamily="34" charset="-122"/>
              </a:rPr>
              <a:t>支持与教务系统对接，支持多种终端（电子班牌、考勤机）；</a:t>
            </a:r>
            <a:endParaRPr lang="zh-CN" altLang="zh-CN" sz="1400" dirty="0">
              <a:latin typeface="微软雅黑" panose="020B0503020204020204" pitchFamily="34" charset="-122"/>
              <a:ea typeface="微软雅黑" panose="020B0503020204020204" pitchFamily="34" charset="-122"/>
            </a:endParaRPr>
          </a:p>
          <a:p>
            <a:pPr marL="342900" lvl="0" indent="-342900" algn="just">
              <a:lnSpc>
                <a:spcPct val="200000"/>
              </a:lnSpc>
              <a:spcAft>
                <a:spcPts val="0"/>
              </a:spcAft>
              <a:buFont typeface="Wingdings" panose="05000000000000000000" pitchFamily="2" charset="2"/>
              <a:buChar char="ü"/>
            </a:pPr>
            <a:r>
              <a:rPr lang="zh-CN" altLang="zh-CN" sz="1400" dirty="0">
                <a:latin typeface="微软雅黑" panose="020B0503020204020204" pitchFamily="34" charset="-122"/>
                <a:ea typeface="微软雅黑" panose="020B0503020204020204" pitchFamily="34" charset="-122"/>
              </a:rPr>
              <a:t>系统使用标准的数据规范和开放、安全的</a:t>
            </a:r>
            <a:r>
              <a:rPr lang="en-US" altLang="zh-CN" sz="1400" dirty="0">
                <a:latin typeface="微软雅黑" panose="020B0503020204020204" pitchFamily="34" charset="-122"/>
                <a:ea typeface="微软雅黑" panose="020B0503020204020204" pitchFamily="34" charset="-122"/>
              </a:rPr>
              <a:t>B/S</a:t>
            </a:r>
            <a:r>
              <a:rPr lang="zh-CN" altLang="zh-CN" sz="1400" dirty="0">
                <a:latin typeface="微软雅黑" panose="020B0503020204020204" pitchFamily="34" charset="-122"/>
                <a:ea typeface="微软雅黑" panose="020B0503020204020204" pitchFamily="34" charset="-122"/>
              </a:rPr>
              <a:t>架构；</a:t>
            </a:r>
            <a:endParaRPr lang="zh-CN" altLang="zh-CN" sz="1400" dirty="0">
              <a:latin typeface="微软雅黑" panose="020B0503020204020204" pitchFamily="34" charset="-122"/>
              <a:ea typeface="微软雅黑" panose="020B0503020204020204" pitchFamily="34" charset="-122"/>
            </a:endParaRPr>
          </a:p>
          <a:p>
            <a:pPr marL="342900" lvl="0" indent="-342900" algn="just">
              <a:lnSpc>
                <a:spcPct val="200000"/>
              </a:lnSpc>
              <a:spcAft>
                <a:spcPts val="0"/>
              </a:spcAft>
              <a:buFont typeface="Wingdings" panose="05000000000000000000" pitchFamily="2" charset="2"/>
              <a:buChar char="ü"/>
            </a:pPr>
            <a:r>
              <a:rPr lang="zh-CN" altLang="zh-CN" sz="1400" dirty="0">
                <a:latin typeface="微软雅黑" panose="020B0503020204020204" pitchFamily="34" charset="-122"/>
                <a:ea typeface="微软雅黑" panose="020B0503020204020204" pitchFamily="34" charset="-122"/>
              </a:rPr>
              <a:t>可无缝与门禁、人脸识别、教室电源控制、预约系统等结合；</a:t>
            </a:r>
            <a:endParaRPr lang="zh-CN" altLang="zh-CN" sz="1400" dirty="0">
              <a:latin typeface="微软雅黑" panose="020B0503020204020204" pitchFamily="34" charset="-122"/>
              <a:ea typeface="微软雅黑" panose="020B0503020204020204" pitchFamily="34" charset="-122"/>
            </a:endParaRPr>
          </a:p>
          <a:p>
            <a:pPr marL="342900" lvl="0" indent="-342900" algn="just">
              <a:lnSpc>
                <a:spcPct val="200000"/>
              </a:lnSpc>
              <a:spcAft>
                <a:spcPts val="0"/>
              </a:spcAft>
              <a:buFont typeface="Wingdings" panose="05000000000000000000" pitchFamily="2" charset="2"/>
              <a:buChar char="ü"/>
            </a:pPr>
            <a:r>
              <a:rPr lang="zh-CN" altLang="zh-CN" sz="1400" dirty="0">
                <a:latin typeface="微软雅黑" panose="020B0503020204020204" pitchFamily="34" charset="-122"/>
                <a:ea typeface="微软雅黑" panose="020B0503020204020204" pitchFamily="34" charset="-122"/>
              </a:rPr>
              <a:t>提供移动端应用，全天候各场景全服务覆盖；</a:t>
            </a:r>
            <a:endParaRPr lang="zh-CN" altLang="zh-CN" sz="1400" dirty="0">
              <a:latin typeface="微软雅黑" panose="020B0503020204020204" pitchFamily="34" charset="-122"/>
              <a:ea typeface="微软雅黑" panose="020B0503020204020204" pitchFamily="34" charset="-122"/>
            </a:endParaRPr>
          </a:p>
        </p:txBody>
      </p:sp>
      <p:sp>
        <p:nvSpPr>
          <p:cNvPr id="160" name="文本框 159"/>
          <p:cNvSpPr txBox="1"/>
          <p:nvPr/>
        </p:nvSpPr>
        <p:spPr>
          <a:xfrm>
            <a:off x="6141860" y="4376680"/>
            <a:ext cx="800219" cy="338554"/>
          </a:xfrm>
          <a:prstGeom prst="rect">
            <a:avLst/>
          </a:prstGeom>
          <a:noFill/>
        </p:spPr>
        <p:txBody>
          <a:bodyPr wrap="none" rtlCol="0">
            <a:spAutoFit/>
          </a:bodyPr>
          <a:lstStyle/>
          <a:p>
            <a:pPr algn="l"/>
            <a:r>
              <a:rPr lang="zh-CN" altLang="en-US" sz="1600" b="1" dirty="0">
                <a:solidFill>
                  <a:srgbClr val="DF512B"/>
                </a:solidFill>
                <a:latin typeface="微软雅黑" panose="020B0503020204020204" pitchFamily="34" charset="-122"/>
                <a:ea typeface="微软雅黑" panose="020B0503020204020204" pitchFamily="34" charset="-122"/>
              </a:rPr>
              <a:t>优势：</a:t>
            </a:r>
            <a:endParaRPr lang="zh-CN" altLang="en-US" sz="1600" b="1" dirty="0">
              <a:solidFill>
                <a:srgbClr val="DF512B"/>
              </a:solidFill>
              <a:latin typeface="微软雅黑" panose="020B0503020204020204" pitchFamily="34" charset="-122"/>
              <a:ea typeface="微软雅黑" panose="020B0503020204020204" pitchFamily="34" charset="-122"/>
            </a:endParaRPr>
          </a:p>
        </p:txBody>
      </p:sp>
      <p:cxnSp>
        <p:nvCxnSpPr>
          <p:cNvPr id="163" name="直接连接符 162"/>
          <p:cNvCxnSpPr/>
          <p:nvPr/>
        </p:nvCxnSpPr>
        <p:spPr>
          <a:xfrm>
            <a:off x="6168276" y="4726517"/>
            <a:ext cx="666698" cy="0"/>
          </a:xfrm>
          <a:prstGeom prst="line">
            <a:avLst/>
          </a:prstGeom>
          <a:ln>
            <a:solidFill>
              <a:srgbClr val="DF512B"/>
            </a:solidFill>
          </a:ln>
        </p:spPr>
        <p:style>
          <a:lnRef idx="1">
            <a:schemeClr val="accent2"/>
          </a:lnRef>
          <a:fillRef idx="0">
            <a:schemeClr val="accent2"/>
          </a:fillRef>
          <a:effectRef idx="0">
            <a:schemeClr val="accent2"/>
          </a:effectRef>
          <a:fontRef idx="minor">
            <a:schemeClr val="tx1"/>
          </a:fontRef>
        </p:style>
      </p:cxnSp>
    </p:spTree>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9172575" y="5302084"/>
            <a:ext cx="2030416" cy="1251116"/>
          </a:xfrm>
          <a:prstGeom prst="rect">
            <a:avLst/>
          </a:prstGeom>
        </p:spPr>
      </p:pic>
      <p:sp>
        <p:nvSpPr>
          <p:cNvPr id="6" name="矩形 5"/>
          <p:cNvSpPr/>
          <p:nvPr/>
        </p:nvSpPr>
        <p:spPr>
          <a:xfrm>
            <a:off x="237983" y="822372"/>
            <a:ext cx="411162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a:t>
            </a:r>
            <a:r>
              <a:rPr lang="zh-CN" altLang="en-US" b="1"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智慧教室效果图</a:t>
            </a:r>
            <a:endParaRPr lang="zh-CN" altLang="en-US" sz="1400" dirty="0">
              <a:latin typeface="微软雅黑" panose="020B0503020204020204" pitchFamily="34" charset="-122"/>
              <a:ea typeface="微软雅黑" panose="020B0503020204020204" pitchFamily="34" charset="-122"/>
            </a:endParaRPr>
          </a:p>
        </p:txBody>
      </p:sp>
      <p:sp>
        <p:nvSpPr>
          <p:cNvPr id="7" name="矩形 6"/>
          <p:cNvSpPr/>
          <p:nvPr/>
        </p:nvSpPr>
        <p:spPr>
          <a:xfrm>
            <a:off x="9011285" y="133985"/>
            <a:ext cx="311150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8" name="矩形 7"/>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474" y="181755"/>
            <a:ext cx="1164476" cy="242163"/>
          </a:xfrm>
          <a:prstGeom prst="rect">
            <a:avLst/>
          </a:prstGeom>
        </p:spPr>
      </p:pic>
      <p:cxnSp>
        <p:nvCxnSpPr>
          <p:cNvPr id="11" name="直接连接符 10"/>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3"/>
          <a:stretch>
            <a:fillRect/>
          </a:stretch>
        </p:blipFill>
        <p:spPr>
          <a:xfrm>
            <a:off x="972510" y="1297749"/>
            <a:ext cx="10230481" cy="5007842"/>
          </a:xfrm>
          <a:prstGeom prst="rect">
            <a:avLst/>
          </a:prstGeom>
        </p:spPr>
      </p:pic>
      <p:sp>
        <p:nvSpPr>
          <p:cNvPr id="3" name="椭圆 2"/>
          <p:cNvSpPr/>
          <p:nvPr/>
        </p:nvSpPr>
        <p:spPr>
          <a:xfrm>
            <a:off x="8333116" y="2613803"/>
            <a:ext cx="72000" cy="7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直接连接符 12"/>
          <p:cNvCxnSpPr>
            <a:stCxn id="3" idx="3"/>
          </p:cNvCxnSpPr>
          <p:nvPr/>
        </p:nvCxnSpPr>
        <p:spPr>
          <a:xfrm flipV="1">
            <a:off x="8343660" y="2242868"/>
            <a:ext cx="360393" cy="432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714597" y="2232324"/>
            <a:ext cx="834845" cy="10544"/>
          </a:xfrm>
          <a:prstGeom prst="line">
            <a:avLst/>
          </a:prstGeom>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a:off x="9688019" y="2062672"/>
            <a:ext cx="360393" cy="36039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8710546" y="2244372"/>
            <a:ext cx="878767" cy="400110"/>
          </a:xfrm>
          <a:prstGeom prst="rect">
            <a:avLst/>
          </a:prstGeom>
          <a:noFill/>
        </p:spPr>
        <p:txBody>
          <a:bodyPr wrap="none" rtlCol="0">
            <a:spAutoFit/>
          </a:bodyPr>
          <a:lstStyle/>
          <a:p>
            <a:pPr algn="l"/>
            <a:r>
              <a:rPr lang="en-US" altLang="zh-CN" sz="1000" b="1" dirty="0">
                <a:solidFill>
                  <a:srgbClr val="2F528F"/>
                </a:solidFill>
                <a:latin typeface="微软雅黑" panose="020B0503020204020204" pitchFamily="34" charset="-122"/>
                <a:ea typeface="微软雅黑" panose="020B0503020204020204" pitchFamily="34" charset="-122"/>
              </a:rPr>
              <a:t>VR</a:t>
            </a:r>
            <a:r>
              <a:rPr lang="zh-CN" altLang="en-US" sz="1000" b="1" dirty="0">
                <a:solidFill>
                  <a:srgbClr val="2F528F"/>
                </a:solidFill>
                <a:latin typeface="微软雅黑" panose="020B0503020204020204" pitchFamily="34" charset="-122"/>
                <a:ea typeface="微软雅黑" panose="020B0503020204020204" pitchFamily="34" charset="-122"/>
              </a:rPr>
              <a:t>智慧教学</a:t>
            </a:r>
            <a:endParaRPr lang="en-US" altLang="zh-CN" sz="1000" b="1" dirty="0">
              <a:solidFill>
                <a:srgbClr val="2F528F"/>
              </a:solidFill>
              <a:latin typeface="微软雅黑" panose="020B0503020204020204" pitchFamily="34" charset="-122"/>
              <a:ea typeface="微软雅黑" panose="020B0503020204020204" pitchFamily="34" charset="-122"/>
            </a:endParaRPr>
          </a:p>
          <a:p>
            <a:pPr algn="ctr"/>
            <a:r>
              <a:rPr lang="zh-CN" altLang="en-US" sz="1000" b="1" dirty="0">
                <a:solidFill>
                  <a:srgbClr val="2F528F"/>
                </a:solidFill>
                <a:latin typeface="微软雅黑" panose="020B0503020204020204" pitchFamily="34" charset="-122"/>
                <a:ea typeface="微软雅黑" panose="020B0503020204020204" pitchFamily="34" charset="-122"/>
              </a:rPr>
              <a:t>黑板</a:t>
            </a:r>
            <a:endParaRPr lang="zh-CN" altLang="en-US" sz="1000" b="1" dirty="0">
              <a:solidFill>
                <a:srgbClr val="2F528F"/>
              </a:solidFill>
              <a:latin typeface="微软雅黑" panose="020B0503020204020204" pitchFamily="34" charset="-122"/>
              <a:ea typeface="微软雅黑" panose="020B0503020204020204" pitchFamily="34" charset="-122"/>
            </a:endParaRPr>
          </a:p>
        </p:txBody>
      </p:sp>
      <p:sp>
        <p:nvSpPr>
          <p:cNvPr id="18" name="KSO_Shape"/>
          <p:cNvSpPr>
            <a:spLocks noChangeAspect="1"/>
          </p:cNvSpPr>
          <p:nvPr/>
        </p:nvSpPr>
        <p:spPr bwMode="auto">
          <a:xfrm>
            <a:off x="9752384" y="2161060"/>
            <a:ext cx="231459" cy="199827"/>
          </a:xfrm>
          <a:custGeom>
            <a:avLst/>
            <a:gdLst>
              <a:gd name="T0" fmla="*/ 1814848 w 5325"/>
              <a:gd name="T1" fmla="*/ 1012065 h 4595"/>
              <a:gd name="T2" fmla="*/ 90510 w 5325"/>
              <a:gd name="T3" fmla="*/ 0 h 4595"/>
              <a:gd name="T4" fmla="*/ 0 w 5325"/>
              <a:gd name="T5" fmla="*/ 1012065 h 4595"/>
              <a:gd name="T6" fmla="*/ 459346 w 5325"/>
              <a:gd name="T7" fmla="*/ 1169473 h 4595"/>
              <a:gd name="T8" fmla="*/ 502276 w 5325"/>
              <a:gd name="T9" fmla="*/ 1643845 h 4595"/>
              <a:gd name="T10" fmla="*/ 630349 w 5325"/>
              <a:gd name="T11" fmla="*/ 1169473 h 4595"/>
              <a:gd name="T12" fmla="*/ 1275366 w 5325"/>
              <a:gd name="T13" fmla="*/ 1169473 h 4595"/>
              <a:gd name="T14" fmla="*/ 1403439 w 5325"/>
              <a:gd name="T15" fmla="*/ 1643845 h 4595"/>
              <a:gd name="T16" fmla="*/ 1446011 w 5325"/>
              <a:gd name="T17" fmla="*/ 1169473 h 4595"/>
              <a:gd name="T18" fmla="*/ 1905000 w 5325"/>
              <a:gd name="T19" fmla="*/ 1012065 h 4595"/>
              <a:gd name="T20" fmla="*/ 1653862 w 5325"/>
              <a:gd name="T21" fmla="*/ 977363 h 4595"/>
              <a:gd name="T22" fmla="*/ 1653504 w 5325"/>
              <a:gd name="T23" fmla="*/ 984518 h 4595"/>
              <a:gd name="T24" fmla="*/ 1651000 w 5325"/>
              <a:gd name="T25" fmla="*/ 990958 h 4595"/>
              <a:gd name="T26" fmla="*/ 1648138 w 5325"/>
              <a:gd name="T27" fmla="*/ 996682 h 4595"/>
              <a:gd name="T28" fmla="*/ 1643845 w 5325"/>
              <a:gd name="T29" fmla="*/ 1002048 h 4595"/>
              <a:gd name="T30" fmla="*/ 1638837 w 5325"/>
              <a:gd name="T31" fmla="*/ 1005983 h 4595"/>
              <a:gd name="T32" fmla="*/ 1632755 w 5325"/>
              <a:gd name="T33" fmla="*/ 1009561 h 4595"/>
              <a:gd name="T34" fmla="*/ 1626673 w 5325"/>
              <a:gd name="T35" fmla="*/ 1011349 h 4595"/>
              <a:gd name="T36" fmla="*/ 1619518 w 5325"/>
              <a:gd name="T37" fmla="*/ 1012065 h 4595"/>
              <a:gd name="T38" fmla="*/ 1149439 w 5325"/>
              <a:gd name="T39" fmla="*/ 1012065 h 4595"/>
              <a:gd name="T40" fmla="*/ 1142642 w 5325"/>
              <a:gd name="T41" fmla="*/ 1011349 h 4595"/>
              <a:gd name="T42" fmla="*/ 1135845 w 5325"/>
              <a:gd name="T43" fmla="*/ 1009561 h 4595"/>
              <a:gd name="T44" fmla="*/ 1130121 w 5325"/>
              <a:gd name="T45" fmla="*/ 1005983 h 4595"/>
              <a:gd name="T46" fmla="*/ 1125470 w 5325"/>
              <a:gd name="T47" fmla="*/ 1002048 h 4595"/>
              <a:gd name="T48" fmla="*/ 1120820 w 5325"/>
              <a:gd name="T49" fmla="*/ 996682 h 4595"/>
              <a:gd name="T50" fmla="*/ 1117958 w 5325"/>
              <a:gd name="T51" fmla="*/ 990958 h 4595"/>
              <a:gd name="T52" fmla="*/ 1115811 w 5325"/>
              <a:gd name="T53" fmla="*/ 984518 h 4595"/>
              <a:gd name="T54" fmla="*/ 1115454 w 5325"/>
              <a:gd name="T55" fmla="*/ 977363 h 4595"/>
              <a:gd name="T56" fmla="*/ 1115454 w 5325"/>
              <a:gd name="T57" fmla="*/ 731592 h 4595"/>
              <a:gd name="T58" fmla="*/ 1115811 w 5325"/>
              <a:gd name="T59" fmla="*/ 724437 h 4595"/>
              <a:gd name="T60" fmla="*/ 1117958 w 5325"/>
              <a:gd name="T61" fmla="*/ 718355 h 4595"/>
              <a:gd name="T62" fmla="*/ 1120820 w 5325"/>
              <a:gd name="T63" fmla="*/ 712273 h 4595"/>
              <a:gd name="T64" fmla="*/ 1125470 w 5325"/>
              <a:gd name="T65" fmla="*/ 707265 h 4595"/>
              <a:gd name="T66" fmla="*/ 1130121 w 5325"/>
              <a:gd name="T67" fmla="*/ 702972 h 4595"/>
              <a:gd name="T68" fmla="*/ 1135845 w 5325"/>
              <a:gd name="T69" fmla="*/ 699752 h 4595"/>
              <a:gd name="T70" fmla="*/ 1142642 w 5325"/>
              <a:gd name="T71" fmla="*/ 697606 h 4595"/>
              <a:gd name="T72" fmla="*/ 1149439 w 5325"/>
              <a:gd name="T73" fmla="*/ 697248 h 4595"/>
              <a:gd name="T74" fmla="*/ 1619518 w 5325"/>
              <a:gd name="T75" fmla="*/ 697248 h 4595"/>
              <a:gd name="T76" fmla="*/ 1626673 w 5325"/>
              <a:gd name="T77" fmla="*/ 697606 h 4595"/>
              <a:gd name="T78" fmla="*/ 1632755 w 5325"/>
              <a:gd name="T79" fmla="*/ 699752 h 4595"/>
              <a:gd name="T80" fmla="*/ 1638837 w 5325"/>
              <a:gd name="T81" fmla="*/ 702972 h 4595"/>
              <a:gd name="T82" fmla="*/ 1643845 w 5325"/>
              <a:gd name="T83" fmla="*/ 707265 h 4595"/>
              <a:gd name="T84" fmla="*/ 1648138 w 5325"/>
              <a:gd name="T85" fmla="*/ 712273 h 4595"/>
              <a:gd name="T86" fmla="*/ 1651000 w 5325"/>
              <a:gd name="T87" fmla="*/ 718355 h 4595"/>
              <a:gd name="T88" fmla="*/ 1653504 w 5325"/>
              <a:gd name="T89" fmla="*/ 724437 h 4595"/>
              <a:gd name="T90" fmla="*/ 1653862 w 5325"/>
              <a:gd name="T91" fmla="*/ 731592 h 459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325" h="4595">
                <a:moveTo>
                  <a:pt x="5325" y="2829"/>
                </a:moveTo>
                <a:lnTo>
                  <a:pt x="5073" y="2829"/>
                </a:lnTo>
                <a:lnTo>
                  <a:pt x="5073" y="0"/>
                </a:lnTo>
                <a:lnTo>
                  <a:pt x="253" y="0"/>
                </a:lnTo>
                <a:lnTo>
                  <a:pt x="253" y="2829"/>
                </a:lnTo>
                <a:lnTo>
                  <a:pt x="0" y="2829"/>
                </a:lnTo>
                <a:lnTo>
                  <a:pt x="0" y="3269"/>
                </a:lnTo>
                <a:lnTo>
                  <a:pt x="1284" y="3269"/>
                </a:lnTo>
                <a:lnTo>
                  <a:pt x="926" y="4595"/>
                </a:lnTo>
                <a:lnTo>
                  <a:pt x="1404" y="4595"/>
                </a:lnTo>
                <a:lnTo>
                  <a:pt x="1762" y="3269"/>
                </a:lnTo>
                <a:lnTo>
                  <a:pt x="3565" y="3269"/>
                </a:lnTo>
                <a:lnTo>
                  <a:pt x="3764" y="4009"/>
                </a:lnTo>
                <a:lnTo>
                  <a:pt x="3923" y="4595"/>
                </a:lnTo>
                <a:lnTo>
                  <a:pt x="4400" y="4595"/>
                </a:lnTo>
                <a:lnTo>
                  <a:pt x="4042" y="3269"/>
                </a:lnTo>
                <a:lnTo>
                  <a:pt x="5325" y="3269"/>
                </a:lnTo>
                <a:lnTo>
                  <a:pt x="5325" y="2829"/>
                </a:lnTo>
                <a:close/>
                <a:moveTo>
                  <a:pt x="4623" y="2732"/>
                </a:moveTo>
                <a:lnTo>
                  <a:pt x="4623" y="2732"/>
                </a:lnTo>
                <a:lnTo>
                  <a:pt x="4623" y="2742"/>
                </a:lnTo>
                <a:lnTo>
                  <a:pt x="4622" y="2752"/>
                </a:lnTo>
                <a:lnTo>
                  <a:pt x="4619" y="2760"/>
                </a:lnTo>
                <a:lnTo>
                  <a:pt x="4615" y="2770"/>
                </a:lnTo>
                <a:lnTo>
                  <a:pt x="4612" y="2779"/>
                </a:lnTo>
                <a:lnTo>
                  <a:pt x="4607" y="2786"/>
                </a:lnTo>
                <a:lnTo>
                  <a:pt x="4601" y="2794"/>
                </a:lnTo>
                <a:lnTo>
                  <a:pt x="4595" y="2801"/>
                </a:lnTo>
                <a:lnTo>
                  <a:pt x="4588" y="2807"/>
                </a:lnTo>
                <a:lnTo>
                  <a:pt x="4581" y="2812"/>
                </a:lnTo>
                <a:lnTo>
                  <a:pt x="4573" y="2817"/>
                </a:lnTo>
                <a:lnTo>
                  <a:pt x="4564" y="2822"/>
                </a:lnTo>
                <a:lnTo>
                  <a:pt x="4555" y="2824"/>
                </a:lnTo>
                <a:lnTo>
                  <a:pt x="4547" y="2827"/>
                </a:lnTo>
                <a:lnTo>
                  <a:pt x="4537" y="2828"/>
                </a:lnTo>
                <a:lnTo>
                  <a:pt x="4527" y="2829"/>
                </a:lnTo>
                <a:lnTo>
                  <a:pt x="3213" y="2829"/>
                </a:lnTo>
                <a:lnTo>
                  <a:pt x="3203" y="2828"/>
                </a:lnTo>
                <a:lnTo>
                  <a:pt x="3194" y="2827"/>
                </a:lnTo>
                <a:lnTo>
                  <a:pt x="3185" y="2824"/>
                </a:lnTo>
                <a:lnTo>
                  <a:pt x="3175" y="2822"/>
                </a:lnTo>
                <a:lnTo>
                  <a:pt x="3168" y="2817"/>
                </a:lnTo>
                <a:lnTo>
                  <a:pt x="3159" y="2812"/>
                </a:lnTo>
                <a:lnTo>
                  <a:pt x="3152" y="2807"/>
                </a:lnTo>
                <a:lnTo>
                  <a:pt x="3146" y="2801"/>
                </a:lnTo>
                <a:lnTo>
                  <a:pt x="3140" y="2794"/>
                </a:lnTo>
                <a:lnTo>
                  <a:pt x="3133" y="2786"/>
                </a:lnTo>
                <a:lnTo>
                  <a:pt x="3129" y="2779"/>
                </a:lnTo>
                <a:lnTo>
                  <a:pt x="3125" y="2770"/>
                </a:lnTo>
                <a:lnTo>
                  <a:pt x="3121" y="2760"/>
                </a:lnTo>
                <a:lnTo>
                  <a:pt x="3119" y="2752"/>
                </a:lnTo>
                <a:lnTo>
                  <a:pt x="3118" y="2742"/>
                </a:lnTo>
                <a:lnTo>
                  <a:pt x="3118" y="2732"/>
                </a:lnTo>
                <a:lnTo>
                  <a:pt x="3118" y="2045"/>
                </a:lnTo>
                <a:lnTo>
                  <a:pt x="3118" y="2035"/>
                </a:lnTo>
                <a:lnTo>
                  <a:pt x="3119" y="2025"/>
                </a:lnTo>
                <a:lnTo>
                  <a:pt x="3121" y="2016"/>
                </a:lnTo>
                <a:lnTo>
                  <a:pt x="3125" y="2008"/>
                </a:lnTo>
                <a:lnTo>
                  <a:pt x="3129" y="1999"/>
                </a:lnTo>
                <a:lnTo>
                  <a:pt x="3133" y="1991"/>
                </a:lnTo>
                <a:lnTo>
                  <a:pt x="3140" y="1983"/>
                </a:lnTo>
                <a:lnTo>
                  <a:pt x="3146" y="1977"/>
                </a:lnTo>
                <a:lnTo>
                  <a:pt x="3152" y="1971"/>
                </a:lnTo>
                <a:lnTo>
                  <a:pt x="3159" y="1965"/>
                </a:lnTo>
                <a:lnTo>
                  <a:pt x="3168" y="1960"/>
                </a:lnTo>
                <a:lnTo>
                  <a:pt x="3175" y="1956"/>
                </a:lnTo>
                <a:lnTo>
                  <a:pt x="3185" y="1953"/>
                </a:lnTo>
                <a:lnTo>
                  <a:pt x="3194" y="1950"/>
                </a:lnTo>
                <a:lnTo>
                  <a:pt x="3203" y="1949"/>
                </a:lnTo>
                <a:lnTo>
                  <a:pt x="3213" y="1949"/>
                </a:lnTo>
                <a:lnTo>
                  <a:pt x="4527" y="1949"/>
                </a:lnTo>
                <a:lnTo>
                  <a:pt x="4537" y="1949"/>
                </a:lnTo>
                <a:lnTo>
                  <a:pt x="4547" y="1950"/>
                </a:lnTo>
                <a:lnTo>
                  <a:pt x="4555" y="1953"/>
                </a:lnTo>
                <a:lnTo>
                  <a:pt x="4564" y="1956"/>
                </a:lnTo>
                <a:lnTo>
                  <a:pt x="4573" y="1960"/>
                </a:lnTo>
                <a:lnTo>
                  <a:pt x="4581" y="1965"/>
                </a:lnTo>
                <a:lnTo>
                  <a:pt x="4588" y="1971"/>
                </a:lnTo>
                <a:lnTo>
                  <a:pt x="4595" y="1977"/>
                </a:lnTo>
                <a:lnTo>
                  <a:pt x="4601" y="1983"/>
                </a:lnTo>
                <a:lnTo>
                  <a:pt x="4607" y="1991"/>
                </a:lnTo>
                <a:lnTo>
                  <a:pt x="4612" y="1999"/>
                </a:lnTo>
                <a:lnTo>
                  <a:pt x="4615" y="2008"/>
                </a:lnTo>
                <a:lnTo>
                  <a:pt x="4619" y="2016"/>
                </a:lnTo>
                <a:lnTo>
                  <a:pt x="4622" y="2025"/>
                </a:lnTo>
                <a:lnTo>
                  <a:pt x="4623" y="2035"/>
                </a:lnTo>
                <a:lnTo>
                  <a:pt x="4623" y="2045"/>
                </a:lnTo>
                <a:lnTo>
                  <a:pt x="4623" y="2732"/>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bIns="720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4909"/>
            <a:ext cx="12211910" cy="6373091"/>
          </a:xfrm>
          <a:prstGeom prst="rect">
            <a:avLst/>
          </a:prstGeom>
        </p:spPr>
      </p:pic>
    </p:spTree>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直接箭头连接符 45"/>
          <p:cNvCxnSpPr/>
          <p:nvPr/>
        </p:nvCxnSpPr>
        <p:spPr>
          <a:xfrm flipV="1">
            <a:off x="8587262" y="4912149"/>
            <a:ext cx="0" cy="769386"/>
          </a:xfrm>
          <a:prstGeom prst="straightConnector1">
            <a:avLst/>
          </a:prstGeom>
          <a:ln>
            <a:solidFill>
              <a:srgbClr val="3CB3B1"/>
            </a:solidFill>
            <a:tailEnd type="triangle"/>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237983" y="822372"/>
            <a:ext cx="393382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 </a:t>
            </a:r>
            <a:r>
              <a:rPr lang="en-US" altLang="zh-CN"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智慧环境建设 </a:t>
            </a:r>
            <a:r>
              <a:rPr lang="en-US" altLang="zh-CN" sz="1400" dirty="0">
                <a:latin typeface="微软雅黑" panose="020B0503020204020204" pitchFamily="34" charset="-122"/>
                <a:ea typeface="微软雅黑" panose="020B0503020204020204" pitchFamily="34" charset="-122"/>
              </a:rPr>
              <a:t>&gt; </a:t>
            </a:r>
            <a:r>
              <a:rPr lang="zh-CN" altLang="en-US" sz="1400" dirty="0">
                <a:latin typeface="微软雅黑" panose="020B0503020204020204" pitchFamily="34" charset="-122"/>
                <a:ea typeface="微软雅黑" panose="020B0503020204020204" pitchFamily="34" charset="-122"/>
              </a:rPr>
              <a:t>信息安全建设</a:t>
            </a:r>
            <a:endParaRPr lang="zh-CN" altLang="en-US" sz="1400" dirty="0">
              <a:latin typeface="微软雅黑" panose="020B0503020204020204" pitchFamily="34" charset="-122"/>
              <a:ea typeface="微软雅黑" panose="020B0503020204020204" pitchFamily="34" charset="-122"/>
            </a:endParaRPr>
          </a:p>
        </p:txBody>
      </p:sp>
      <p:sp>
        <p:nvSpPr>
          <p:cNvPr id="5" name="矩形 4"/>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6" name="矩形 5"/>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p:nvPicPr>
        <p:blipFill>
          <a:blip r:embed="rId1" cstate="print"/>
          <a:stretch>
            <a:fillRect/>
          </a:stretch>
        </p:blipFill>
        <p:spPr>
          <a:xfrm>
            <a:off x="280474" y="181755"/>
            <a:ext cx="1164476" cy="242163"/>
          </a:xfrm>
          <a:prstGeom prst="rect">
            <a:avLst/>
          </a:prstGeom>
        </p:spPr>
      </p:pic>
      <p:cxnSp>
        <p:nvCxnSpPr>
          <p:cNvPr id="9" name="直接连接符 8"/>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750783" y="1635771"/>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安全技术防护</a:t>
            </a:r>
            <a:endParaRPr lang="zh-CN" altLang="en-US" sz="1600" dirty="0">
              <a:latin typeface="微软雅黑" panose="020B0503020204020204" pitchFamily="34" charset="-122"/>
              <a:ea typeface="微软雅黑" panose="020B0503020204020204" pitchFamily="34" charset="-122"/>
            </a:endParaRPr>
          </a:p>
        </p:txBody>
      </p:sp>
      <p:sp>
        <p:nvSpPr>
          <p:cNvPr id="13" name="KSO_Shape"/>
          <p:cNvSpPr/>
          <p:nvPr/>
        </p:nvSpPr>
        <p:spPr>
          <a:xfrm>
            <a:off x="910337" y="2418392"/>
            <a:ext cx="1033643" cy="338554"/>
          </a:xfrm>
          <a:custGeom>
            <a:avLst/>
            <a:gdLst>
              <a:gd name="connsiteX0" fmla="*/ 164232 w 4473856"/>
              <a:gd name="connsiteY0" fmla="*/ 0 h 2985492"/>
              <a:gd name="connsiteX1" fmla="*/ 1295417 w 4473856"/>
              <a:gd name="connsiteY1" fmla="*/ 0 h 2985492"/>
              <a:gd name="connsiteX2" fmla="*/ 3017015 w 4473856"/>
              <a:gd name="connsiteY2" fmla="*/ 0 h 2985492"/>
              <a:gd name="connsiteX3" fmla="*/ 3407018 w 4473856"/>
              <a:gd name="connsiteY3" fmla="*/ 0 h 2985492"/>
              <a:gd name="connsiteX4" fmla="*/ 4473856 w 4473856"/>
              <a:gd name="connsiteY4" fmla="*/ 1066838 h 2985492"/>
              <a:gd name="connsiteX5" fmla="*/ 4473856 w 4473856"/>
              <a:gd name="connsiteY5" fmla="*/ 1619411 h 2985492"/>
              <a:gd name="connsiteX6" fmla="*/ 4473856 w 4473856"/>
              <a:gd name="connsiteY6" fmla="*/ 1763347 h 2985492"/>
              <a:gd name="connsiteX7" fmla="*/ 4473856 w 4473856"/>
              <a:gd name="connsiteY7" fmla="*/ 2821260 h 2985492"/>
              <a:gd name="connsiteX8" fmla="*/ 4309624 w 4473856"/>
              <a:gd name="connsiteY8" fmla="*/ 2985492 h 2985492"/>
              <a:gd name="connsiteX9" fmla="*/ 164232 w 4473856"/>
              <a:gd name="connsiteY9" fmla="*/ 2985492 h 2985492"/>
              <a:gd name="connsiteX10" fmla="*/ 0 w 4473856"/>
              <a:gd name="connsiteY10" fmla="*/ 2821260 h 2985492"/>
              <a:gd name="connsiteX11" fmla="*/ 0 w 4473856"/>
              <a:gd name="connsiteY11" fmla="*/ 164232 h 2985492"/>
              <a:gd name="connsiteX12" fmla="*/ 164232 w 4473856"/>
              <a:gd name="connsiteY12" fmla="*/ 0 h 298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3856" h="2985492">
                <a:moveTo>
                  <a:pt x="164232" y="0"/>
                </a:moveTo>
                <a:lnTo>
                  <a:pt x="1295417" y="0"/>
                </a:lnTo>
                <a:lnTo>
                  <a:pt x="3017015" y="0"/>
                </a:lnTo>
                <a:lnTo>
                  <a:pt x="3407018" y="0"/>
                </a:lnTo>
                <a:cubicBezTo>
                  <a:pt x="3996216" y="0"/>
                  <a:pt x="4473856" y="477640"/>
                  <a:pt x="4473856" y="1066838"/>
                </a:cubicBezTo>
                <a:lnTo>
                  <a:pt x="4473856" y="1619411"/>
                </a:lnTo>
                <a:lnTo>
                  <a:pt x="4473856" y="1763347"/>
                </a:lnTo>
                <a:lnTo>
                  <a:pt x="4473856" y="2821260"/>
                </a:lnTo>
                <a:cubicBezTo>
                  <a:pt x="4473856" y="2911963"/>
                  <a:pt x="4400327" y="2985492"/>
                  <a:pt x="4309624" y="2985492"/>
                </a:cubicBezTo>
                <a:lnTo>
                  <a:pt x="164232" y="2985492"/>
                </a:lnTo>
                <a:cubicBezTo>
                  <a:pt x="73529" y="2985492"/>
                  <a:pt x="0" y="2911963"/>
                  <a:pt x="0" y="2821260"/>
                </a:cubicBezTo>
                <a:lnTo>
                  <a:pt x="0" y="164232"/>
                </a:lnTo>
                <a:cubicBezTo>
                  <a:pt x="0" y="73529"/>
                  <a:pt x="73529" y="0"/>
                  <a:pt x="164232" y="0"/>
                </a:cubicBezTo>
                <a:close/>
              </a:path>
            </a:pathLst>
          </a:cu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6" name="文本框 15"/>
          <p:cNvSpPr txBox="1"/>
          <p:nvPr/>
        </p:nvSpPr>
        <p:spPr>
          <a:xfrm>
            <a:off x="975752" y="2433780"/>
            <a:ext cx="902811"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物理安全</a:t>
            </a:r>
            <a:endParaRPr lang="zh-CN" altLang="en-US" sz="1400" dirty="0">
              <a:latin typeface="微软雅黑" panose="020B0503020204020204" pitchFamily="34" charset="-122"/>
              <a:ea typeface="微软雅黑" panose="020B0503020204020204" pitchFamily="34" charset="-122"/>
            </a:endParaRPr>
          </a:p>
        </p:txBody>
      </p:sp>
      <p:sp>
        <p:nvSpPr>
          <p:cNvPr id="17" name="KSO_Shape"/>
          <p:cNvSpPr/>
          <p:nvPr/>
        </p:nvSpPr>
        <p:spPr>
          <a:xfrm>
            <a:off x="2100962" y="2418392"/>
            <a:ext cx="1033643" cy="338554"/>
          </a:xfrm>
          <a:custGeom>
            <a:avLst/>
            <a:gdLst>
              <a:gd name="connsiteX0" fmla="*/ 164232 w 4473856"/>
              <a:gd name="connsiteY0" fmla="*/ 0 h 2985492"/>
              <a:gd name="connsiteX1" fmla="*/ 1295417 w 4473856"/>
              <a:gd name="connsiteY1" fmla="*/ 0 h 2985492"/>
              <a:gd name="connsiteX2" fmla="*/ 3017015 w 4473856"/>
              <a:gd name="connsiteY2" fmla="*/ 0 h 2985492"/>
              <a:gd name="connsiteX3" fmla="*/ 3407018 w 4473856"/>
              <a:gd name="connsiteY3" fmla="*/ 0 h 2985492"/>
              <a:gd name="connsiteX4" fmla="*/ 4473856 w 4473856"/>
              <a:gd name="connsiteY4" fmla="*/ 1066838 h 2985492"/>
              <a:gd name="connsiteX5" fmla="*/ 4473856 w 4473856"/>
              <a:gd name="connsiteY5" fmla="*/ 1619411 h 2985492"/>
              <a:gd name="connsiteX6" fmla="*/ 4473856 w 4473856"/>
              <a:gd name="connsiteY6" fmla="*/ 1763347 h 2985492"/>
              <a:gd name="connsiteX7" fmla="*/ 4473856 w 4473856"/>
              <a:gd name="connsiteY7" fmla="*/ 2821260 h 2985492"/>
              <a:gd name="connsiteX8" fmla="*/ 4309624 w 4473856"/>
              <a:gd name="connsiteY8" fmla="*/ 2985492 h 2985492"/>
              <a:gd name="connsiteX9" fmla="*/ 164232 w 4473856"/>
              <a:gd name="connsiteY9" fmla="*/ 2985492 h 2985492"/>
              <a:gd name="connsiteX10" fmla="*/ 0 w 4473856"/>
              <a:gd name="connsiteY10" fmla="*/ 2821260 h 2985492"/>
              <a:gd name="connsiteX11" fmla="*/ 0 w 4473856"/>
              <a:gd name="connsiteY11" fmla="*/ 164232 h 2985492"/>
              <a:gd name="connsiteX12" fmla="*/ 164232 w 4473856"/>
              <a:gd name="connsiteY12" fmla="*/ 0 h 298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3856" h="2985492">
                <a:moveTo>
                  <a:pt x="164232" y="0"/>
                </a:moveTo>
                <a:lnTo>
                  <a:pt x="1295417" y="0"/>
                </a:lnTo>
                <a:lnTo>
                  <a:pt x="3017015" y="0"/>
                </a:lnTo>
                <a:lnTo>
                  <a:pt x="3407018" y="0"/>
                </a:lnTo>
                <a:cubicBezTo>
                  <a:pt x="3996216" y="0"/>
                  <a:pt x="4473856" y="477640"/>
                  <a:pt x="4473856" y="1066838"/>
                </a:cubicBezTo>
                <a:lnTo>
                  <a:pt x="4473856" y="1619411"/>
                </a:lnTo>
                <a:lnTo>
                  <a:pt x="4473856" y="1763347"/>
                </a:lnTo>
                <a:lnTo>
                  <a:pt x="4473856" y="2821260"/>
                </a:lnTo>
                <a:cubicBezTo>
                  <a:pt x="4473856" y="2911963"/>
                  <a:pt x="4400327" y="2985492"/>
                  <a:pt x="4309624" y="2985492"/>
                </a:cubicBezTo>
                <a:lnTo>
                  <a:pt x="164232" y="2985492"/>
                </a:lnTo>
                <a:cubicBezTo>
                  <a:pt x="73529" y="2985492"/>
                  <a:pt x="0" y="2911963"/>
                  <a:pt x="0" y="2821260"/>
                </a:cubicBezTo>
                <a:lnTo>
                  <a:pt x="0" y="164232"/>
                </a:lnTo>
                <a:cubicBezTo>
                  <a:pt x="0" y="73529"/>
                  <a:pt x="73529" y="0"/>
                  <a:pt x="164232" y="0"/>
                </a:cubicBezTo>
                <a:close/>
              </a:path>
            </a:pathLst>
          </a:cu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18" name="文本框 17"/>
          <p:cNvSpPr txBox="1"/>
          <p:nvPr/>
        </p:nvSpPr>
        <p:spPr>
          <a:xfrm>
            <a:off x="2166377" y="2433780"/>
            <a:ext cx="902811" cy="307777"/>
          </a:xfrm>
          <a:prstGeom prst="rect">
            <a:avLst/>
          </a:prstGeom>
          <a:noFill/>
          <a:ln>
            <a:noFill/>
          </a:ln>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网络安全</a:t>
            </a:r>
            <a:endParaRPr lang="zh-CN" altLang="en-US" sz="1400" dirty="0">
              <a:latin typeface="微软雅黑" panose="020B0503020204020204" pitchFamily="34" charset="-122"/>
              <a:ea typeface="微软雅黑" panose="020B0503020204020204" pitchFamily="34" charset="-122"/>
            </a:endParaRPr>
          </a:p>
        </p:txBody>
      </p:sp>
      <p:sp>
        <p:nvSpPr>
          <p:cNvPr id="19" name="KSO_Shape"/>
          <p:cNvSpPr/>
          <p:nvPr/>
        </p:nvSpPr>
        <p:spPr>
          <a:xfrm>
            <a:off x="3308772" y="2424255"/>
            <a:ext cx="1033643" cy="338554"/>
          </a:xfrm>
          <a:custGeom>
            <a:avLst/>
            <a:gdLst>
              <a:gd name="connsiteX0" fmla="*/ 164232 w 4473856"/>
              <a:gd name="connsiteY0" fmla="*/ 0 h 2985492"/>
              <a:gd name="connsiteX1" fmla="*/ 1295417 w 4473856"/>
              <a:gd name="connsiteY1" fmla="*/ 0 h 2985492"/>
              <a:gd name="connsiteX2" fmla="*/ 3017015 w 4473856"/>
              <a:gd name="connsiteY2" fmla="*/ 0 h 2985492"/>
              <a:gd name="connsiteX3" fmla="*/ 3407018 w 4473856"/>
              <a:gd name="connsiteY3" fmla="*/ 0 h 2985492"/>
              <a:gd name="connsiteX4" fmla="*/ 4473856 w 4473856"/>
              <a:gd name="connsiteY4" fmla="*/ 1066838 h 2985492"/>
              <a:gd name="connsiteX5" fmla="*/ 4473856 w 4473856"/>
              <a:gd name="connsiteY5" fmla="*/ 1619411 h 2985492"/>
              <a:gd name="connsiteX6" fmla="*/ 4473856 w 4473856"/>
              <a:gd name="connsiteY6" fmla="*/ 1763347 h 2985492"/>
              <a:gd name="connsiteX7" fmla="*/ 4473856 w 4473856"/>
              <a:gd name="connsiteY7" fmla="*/ 2821260 h 2985492"/>
              <a:gd name="connsiteX8" fmla="*/ 4309624 w 4473856"/>
              <a:gd name="connsiteY8" fmla="*/ 2985492 h 2985492"/>
              <a:gd name="connsiteX9" fmla="*/ 164232 w 4473856"/>
              <a:gd name="connsiteY9" fmla="*/ 2985492 h 2985492"/>
              <a:gd name="connsiteX10" fmla="*/ 0 w 4473856"/>
              <a:gd name="connsiteY10" fmla="*/ 2821260 h 2985492"/>
              <a:gd name="connsiteX11" fmla="*/ 0 w 4473856"/>
              <a:gd name="connsiteY11" fmla="*/ 164232 h 2985492"/>
              <a:gd name="connsiteX12" fmla="*/ 164232 w 4473856"/>
              <a:gd name="connsiteY12" fmla="*/ 0 h 298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3856" h="2985492">
                <a:moveTo>
                  <a:pt x="164232" y="0"/>
                </a:moveTo>
                <a:lnTo>
                  <a:pt x="1295417" y="0"/>
                </a:lnTo>
                <a:lnTo>
                  <a:pt x="3017015" y="0"/>
                </a:lnTo>
                <a:lnTo>
                  <a:pt x="3407018" y="0"/>
                </a:lnTo>
                <a:cubicBezTo>
                  <a:pt x="3996216" y="0"/>
                  <a:pt x="4473856" y="477640"/>
                  <a:pt x="4473856" y="1066838"/>
                </a:cubicBezTo>
                <a:lnTo>
                  <a:pt x="4473856" y="1619411"/>
                </a:lnTo>
                <a:lnTo>
                  <a:pt x="4473856" y="1763347"/>
                </a:lnTo>
                <a:lnTo>
                  <a:pt x="4473856" y="2821260"/>
                </a:lnTo>
                <a:cubicBezTo>
                  <a:pt x="4473856" y="2911963"/>
                  <a:pt x="4400327" y="2985492"/>
                  <a:pt x="4309624" y="2985492"/>
                </a:cubicBezTo>
                <a:lnTo>
                  <a:pt x="164232" y="2985492"/>
                </a:lnTo>
                <a:cubicBezTo>
                  <a:pt x="73529" y="2985492"/>
                  <a:pt x="0" y="2911963"/>
                  <a:pt x="0" y="2821260"/>
                </a:cubicBezTo>
                <a:lnTo>
                  <a:pt x="0" y="164232"/>
                </a:lnTo>
                <a:cubicBezTo>
                  <a:pt x="0" y="73529"/>
                  <a:pt x="73529" y="0"/>
                  <a:pt x="164232" y="0"/>
                </a:cubicBezTo>
                <a:close/>
              </a:path>
            </a:pathLst>
          </a:cu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0" name="文本框 19"/>
          <p:cNvSpPr txBox="1"/>
          <p:nvPr/>
        </p:nvSpPr>
        <p:spPr>
          <a:xfrm>
            <a:off x="3374187" y="2439643"/>
            <a:ext cx="902811"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主机安全</a:t>
            </a:r>
            <a:endParaRPr lang="zh-CN" altLang="en-US" sz="1400" dirty="0">
              <a:latin typeface="微软雅黑" panose="020B0503020204020204" pitchFamily="34" charset="-122"/>
              <a:ea typeface="微软雅黑" panose="020B0503020204020204" pitchFamily="34" charset="-122"/>
            </a:endParaRPr>
          </a:p>
        </p:txBody>
      </p:sp>
      <p:sp>
        <p:nvSpPr>
          <p:cNvPr id="21" name="KSO_Shape"/>
          <p:cNvSpPr/>
          <p:nvPr/>
        </p:nvSpPr>
        <p:spPr>
          <a:xfrm>
            <a:off x="910337" y="2857631"/>
            <a:ext cx="1033643" cy="338554"/>
          </a:xfrm>
          <a:custGeom>
            <a:avLst/>
            <a:gdLst>
              <a:gd name="connsiteX0" fmla="*/ 164232 w 4473856"/>
              <a:gd name="connsiteY0" fmla="*/ 0 h 2985492"/>
              <a:gd name="connsiteX1" fmla="*/ 1295417 w 4473856"/>
              <a:gd name="connsiteY1" fmla="*/ 0 h 2985492"/>
              <a:gd name="connsiteX2" fmla="*/ 3017015 w 4473856"/>
              <a:gd name="connsiteY2" fmla="*/ 0 h 2985492"/>
              <a:gd name="connsiteX3" fmla="*/ 3407018 w 4473856"/>
              <a:gd name="connsiteY3" fmla="*/ 0 h 2985492"/>
              <a:gd name="connsiteX4" fmla="*/ 4473856 w 4473856"/>
              <a:gd name="connsiteY4" fmla="*/ 1066838 h 2985492"/>
              <a:gd name="connsiteX5" fmla="*/ 4473856 w 4473856"/>
              <a:gd name="connsiteY5" fmla="*/ 1619411 h 2985492"/>
              <a:gd name="connsiteX6" fmla="*/ 4473856 w 4473856"/>
              <a:gd name="connsiteY6" fmla="*/ 1763347 h 2985492"/>
              <a:gd name="connsiteX7" fmla="*/ 4473856 w 4473856"/>
              <a:gd name="connsiteY7" fmla="*/ 2821260 h 2985492"/>
              <a:gd name="connsiteX8" fmla="*/ 4309624 w 4473856"/>
              <a:gd name="connsiteY8" fmla="*/ 2985492 h 2985492"/>
              <a:gd name="connsiteX9" fmla="*/ 164232 w 4473856"/>
              <a:gd name="connsiteY9" fmla="*/ 2985492 h 2985492"/>
              <a:gd name="connsiteX10" fmla="*/ 0 w 4473856"/>
              <a:gd name="connsiteY10" fmla="*/ 2821260 h 2985492"/>
              <a:gd name="connsiteX11" fmla="*/ 0 w 4473856"/>
              <a:gd name="connsiteY11" fmla="*/ 164232 h 2985492"/>
              <a:gd name="connsiteX12" fmla="*/ 164232 w 4473856"/>
              <a:gd name="connsiteY12" fmla="*/ 0 h 298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3856" h="2985492">
                <a:moveTo>
                  <a:pt x="164232" y="0"/>
                </a:moveTo>
                <a:lnTo>
                  <a:pt x="1295417" y="0"/>
                </a:lnTo>
                <a:lnTo>
                  <a:pt x="3017015" y="0"/>
                </a:lnTo>
                <a:lnTo>
                  <a:pt x="3407018" y="0"/>
                </a:lnTo>
                <a:cubicBezTo>
                  <a:pt x="3996216" y="0"/>
                  <a:pt x="4473856" y="477640"/>
                  <a:pt x="4473856" y="1066838"/>
                </a:cubicBezTo>
                <a:lnTo>
                  <a:pt x="4473856" y="1619411"/>
                </a:lnTo>
                <a:lnTo>
                  <a:pt x="4473856" y="1763347"/>
                </a:lnTo>
                <a:lnTo>
                  <a:pt x="4473856" y="2821260"/>
                </a:lnTo>
                <a:cubicBezTo>
                  <a:pt x="4473856" y="2911963"/>
                  <a:pt x="4400327" y="2985492"/>
                  <a:pt x="4309624" y="2985492"/>
                </a:cubicBezTo>
                <a:lnTo>
                  <a:pt x="164232" y="2985492"/>
                </a:lnTo>
                <a:cubicBezTo>
                  <a:pt x="73529" y="2985492"/>
                  <a:pt x="0" y="2911963"/>
                  <a:pt x="0" y="2821260"/>
                </a:cubicBezTo>
                <a:lnTo>
                  <a:pt x="0" y="164232"/>
                </a:lnTo>
                <a:cubicBezTo>
                  <a:pt x="0" y="73529"/>
                  <a:pt x="73529" y="0"/>
                  <a:pt x="164232" y="0"/>
                </a:cubicBezTo>
                <a:close/>
              </a:path>
            </a:pathLst>
          </a:cu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2" name="文本框 21"/>
          <p:cNvSpPr txBox="1"/>
          <p:nvPr/>
        </p:nvSpPr>
        <p:spPr>
          <a:xfrm>
            <a:off x="975752" y="2873019"/>
            <a:ext cx="902811"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应用安全</a:t>
            </a:r>
            <a:endParaRPr lang="zh-CN" altLang="en-US" sz="1400" dirty="0">
              <a:latin typeface="微软雅黑" panose="020B0503020204020204" pitchFamily="34" charset="-122"/>
              <a:ea typeface="微软雅黑" panose="020B0503020204020204" pitchFamily="34" charset="-122"/>
            </a:endParaRPr>
          </a:p>
        </p:txBody>
      </p:sp>
      <p:sp>
        <p:nvSpPr>
          <p:cNvPr id="23" name="KSO_Shape"/>
          <p:cNvSpPr/>
          <p:nvPr/>
        </p:nvSpPr>
        <p:spPr>
          <a:xfrm>
            <a:off x="2100962" y="2853541"/>
            <a:ext cx="1033643" cy="338554"/>
          </a:xfrm>
          <a:custGeom>
            <a:avLst/>
            <a:gdLst>
              <a:gd name="connsiteX0" fmla="*/ 164232 w 4473856"/>
              <a:gd name="connsiteY0" fmla="*/ 0 h 2985492"/>
              <a:gd name="connsiteX1" fmla="*/ 1295417 w 4473856"/>
              <a:gd name="connsiteY1" fmla="*/ 0 h 2985492"/>
              <a:gd name="connsiteX2" fmla="*/ 3017015 w 4473856"/>
              <a:gd name="connsiteY2" fmla="*/ 0 h 2985492"/>
              <a:gd name="connsiteX3" fmla="*/ 3407018 w 4473856"/>
              <a:gd name="connsiteY3" fmla="*/ 0 h 2985492"/>
              <a:gd name="connsiteX4" fmla="*/ 4473856 w 4473856"/>
              <a:gd name="connsiteY4" fmla="*/ 1066838 h 2985492"/>
              <a:gd name="connsiteX5" fmla="*/ 4473856 w 4473856"/>
              <a:gd name="connsiteY5" fmla="*/ 1619411 h 2985492"/>
              <a:gd name="connsiteX6" fmla="*/ 4473856 w 4473856"/>
              <a:gd name="connsiteY6" fmla="*/ 1763347 h 2985492"/>
              <a:gd name="connsiteX7" fmla="*/ 4473856 w 4473856"/>
              <a:gd name="connsiteY7" fmla="*/ 2821260 h 2985492"/>
              <a:gd name="connsiteX8" fmla="*/ 4309624 w 4473856"/>
              <a:gd name="connsiteY8" fmla="*/ 2985492 h 2985492"/>
              <a:gd name="connsiteX9" fmla="*/ 164232 w 4473856"/>
              <a:gd name="connsiteY9" fmla="*/ 2985492 h 2985492"/>
              <a:gd name="connsiteX10" fmla="*/ 0 w 4473856"/>
              <a:gd name="connsiteY10" fmla="*/ 2821260 h 2985492"/>
              <a:gd name="connsiteX11" fmla="*/ 0 w 4473856"/>
              <a:gd name="connsiteY11" fmla="*/ 164232 h 2985492"/>
              <a:gd name="connsiteX12" fmla="*/ 164232 w 4473856"/>
              <a:gd name="connsiteY12" fmla="*/ 0 h 2985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3856" h="2985492">
                <a:moveTo>
                  <a:pt x="164232" y="0"/>
                </a:moveTo>
                <a:lnTo>
                  <a:pt x="1295417" y="0"/>
                </a:lnTo>
                <a:lnTo>
                  <a:pt x="3017015" y="0"/>
                </a:lnTo>
                <a:lnTo>
                  <a:pt x="3407018" y="0"/>
                </a:lnTo>
                <a:cubicBezTo>
                  <a:pt x="3996216" y="0"/>
                  <a:pt x="4473856" y="477640"/>
                  <a:pt x="4473856" y="1066838"/>
                </a:cubicBezTo>
                <a:lnTo>
                  <a:pt x="4473856" y="1619411"/>
                </a:lnTo>
                <a:lnTo>
                  <a:pt x="4473856" y="1763347"/>
                </a:lnTo>
                <a:lnTo>
                  <a:pt x="4473856" y="2821260"/>
                </a:lnTo>
                <a:cubicBezTo>
                  <a:pt x="4473856" y="2911963"/>
                  <a:pt x="4400327" y="2985492"/>
                  <a:pt x="4309624" y="2985492"/>
                </a:cubicBezTo>
                <a:lnTo>
                  <a:pt x="164232" y="2985492"/>
                </a:lnTo>
                <a:cubicBezTo>
                  <a:pt x="73529" y="2985492"/>
                  <a:pt x="0" y="2911963"/>
                  <a:pt x="0" y="2821260"/>
                </a:cubicBezTo>
                <a:lnTo>
                  <a:pt x="0" y="164232"/>
                </a:lnTo>
                <a:cubicBezTo>
                  <a:pt x="0" y="73529"/>
                  <a:pt x="73529" y="0"/>
                  <a:pt x="164232" y="0"/>
                </a:cubicBezTo>
                <a:close/>
              </a:path>
            </a:pathLst>
          </a:cu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4" name="文本框 23"/>
          <p:cNvSpPr txBox="1"/>
          <p:nvPr/>
        </p:nvSpPr>
        <p:spPr>
          <a:xfrm>
            <a:off x="2166377" y="2868929"/>
            <a:ext cx="902811"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数据安全</a:t>
            </a:r>
            <a:endParaRPr lang="zh-CN" altLang="en-US" sz="1400" dirty="0">
              <a:latin typeface="微软雅黑" panose="020B0503020204020204" pitchFamily="34" charset="-122"/>
              <a:ea typeface="微软雅黑" panose="020B0503020204020204" pitchFamily="34" charset="-122"/>
            </a:endParaRPr>
          </a:p>
        </p:txBody>
      </p:sp>
      <p:sp>
        <p:nvSpPr>
          <p:cNvPr id="25" name="文本框 24"/>
          <p:cNvSpPr txBox="1"/>
          <p:nvPr/>
        </p:nvSpPr>
        <p:spPr>
          <a:xfrm>
            <a:off x="750783" y="4101055"/>
            <a:ext cx="1415772" cy="338554"/>
          </a:xfrm>
          <a:prstGeom prst="rect">
            <a:avLst/>
          </a:prstGeom>
          <a:noFill/>
        </p:spPr>
        <p:txBody>
          <a:bodyPr wrap="none" rtlCol="0">
            <a:spAutoFit/>
          </a:bodyPr>
          <a:lstStyle/>
          <a:p>
            <a:pPr algn="l"/>
            <a:r>
              <a:rPr lang="zh-CN" altLang="en-US" sz="1600" dirty="0">
                <a:latin typeface="微软雅黑" panose="020B0503020204020204" pitchFamily="34" charset="-122"/>
                <a:ea typeface="微软雅黑" panose="020B0503020204020204" pitchFamily="34" charset="-122"/>
              </a:rPr>
              <a:t>信息安全防护</a:t>
            </a:r>
            <a:endParaRPr lang="zh-CN" altLang="en-US" sz="1600" dirty="0">
              <a:latin typeface="微软雅黑" panose="020B0503020204020204" pitchFamily="34" charset="-122"/>
              <a:ea typeface="微软雅黑" panose="020B0503020204020204" pitchFamily="34" charset="-122"/>
            </a:endParaRPr>
          </a:p>
        </p:txBody>
      </p:sp>
      <p:sp>
        <p:nvSpPr>
          <p:cNvPr id="26" name="KSO_Shape"/>
          <p:cNvSpPr/>
          <p:nvPr/>
        </p:nvSpPr>
        <p:spPr>
          <a:xfrm>
            <a:off x="897106" y="4858391"/>
            <a:ext cx="1261884" cy="369332"/>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7" name="文本框 26"/>
          <p:cNvSpPr txBox="1"/>
          <p:nvPr/>
        </p:nvSpPr>
        <p:spPr>
          <a:xfrm>
            <a:off x="897105" y="4896389"/>
            <a:ext cx="1261884"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结构安全保障</a:t>
            </a:r>
            <a:endParaRPr lang="zh-CN" altLang="en-US" sz="1400" dirty="0">
              <a:latin typeface="微软雅黑" panose="020B0503020204020204" pitchFamily="34" charset="-122"/>
              <a:ea typeface="微软雅黑" panose="020B0503020204020204" pitchFamily="34" charset="-122"/>
            </a:endParaRPr>
          </a:p>
        </p:txBody>
      </p:sp>
      <p:sp>
        <p:nvSpPr>
          <p:cNvPr id="28" name="KSO_Shape"/>
          <p:cNvSpPr/>
          <p:nvPr/>
        </p:nvSpPr>
        <p:spPr>
          <a:xfrm>
            <a:off x="2268706" y="4874151"/>
            <a:ext cx="1261884" cy="369332"/>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9" name="文本框 28"/>
          <p:cNvSpPr txBox="1"/>
          <p:nvPr/>
        </p:nvSpPr>
        <p:spPr>
          <a:xfrm>
            <a:off x="2268705" y="4912149"/>
            <a:ext cx="1261884"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网络行为统计</a:t>
            </a:r>
            <a:endParaRPr lang="zh-CN" altLang="en-US" sz="1400" dirty="0">
              <a:latin typeface="微软雅黑" panose="020B0503020204020204" pitchFamily="34" charset="-122"/>
              <a:ea typeface="微软雅黑" panose="020B0503020204020204" pitchFamily="34" charset="-122"/>
            </a:endParaRPr>
          </a:p>
        </p:txBody>
      </p:sp>
      <p:sp>
        <p:nvSpPr>
          <p:cNvPr id="30" name="KSO_Shape"/>
          <p:cNvSpPr/>
          <p:nvPr/>
        </p:nvSpPr>
        <p:spPr>
          <a:xfrm>
            <a:off x="3640304" y="4874151"/>
            <a:ext cx="1441419" cy="369332"/>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1" name="文本框 30"/>
          <p:cNvSpPr txBox="1"/>
          <p:nvPr/>
        </p:nvSpPr>
        <p:spPr>
          <a:xfrm>
            <a:off x="3640304" y="4912149"/>
            <a:ext cx="1441420" cy="307777"/>
          </a:xfrm>
          <a:prstGeom prst="rect">
            <a:avLst/>
          </a:prstGeom>
          <a:noFill/>
        </p:spPr>
        <p:txBody>
          <a:bodyPr wrap="none" rtlCol="0">
            <a:spAutoFit/>
          </a:bodyPr>
          <a:lstStyle/>
          <a:p>
            <a:pPr algn="l"/>
            <a:r>
              <a:rPr lang="zh-CN" altLang="en-US" sz="1400" dirty="0">
                <a:latin typeface="微软雅黑" panose="020B0503020204020204" pitchFamily="34" charset="-122"/>
                <a:ea typeface="微软雅黑" panose="020B0503020204020204" pitchFamily="34" charset="-122"/>
              </a:rPr>
              <a:t>边界完整性保护</a:t>
            </a:r>
            <a:endParaRPr lang="zh-CN" altLang="en-US" sz="1400" dirty="0">
              <a:latin typeface="微软雅黑" panose="020B0503020204020204" pitchFamily="34" charset="-122"/>
              <a:ea typeface="微软雅黑" panose="020B0503020204020204" pitchFamily="34" charset="-122"/>
            </a:endParaRPr>
          </a:p>
        </p:txBody>
      </p:sp>
      <p:sp>
        <p:nvSpPr>
          <p:cNvPr id="32" name="KSO_Shape"/>
          <p:cNvSpPr/>
          <p:nvPr/>
        </p:nvSpPr>
        <p:spPr>
          <a:xfrm>
            <a:off x="910337" y="5358190"/>
            <a:ext cx="1261884" cy="561218"/>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3" name="文本框 32"/>
          <p:cNvSpPr txBox="1"/>
          <p:nvPr/>
        </p:nvSpPr>
        <p:spPr>
          <a:xfrm>
            <a:off x="910337" y="5396188"/>
            <a:ext cx="1256040" cy="523220"/>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供给和入侵防范</a:t>
            </a:r>
            <a:endParaRPr lang="zh-CN" altLang="en-US" sz="1400" dirty="0">
              <a:latin typeface="微软雅黑" panose="020B0503020204020204" pitchFamily="34" charset="-122"/>
              <a:ea typeface="微软雅黑" panose="020B0503020204020204" pitchFamily="34" charset="-122"/>
            </a:endParaRPr>
          </a:p>
        </p:txBody>
      </p:sp>
      <p:sp>
        <p:nvSpPr>
          <p:cNvPr id="34" name="KSO_Shape"/>
          <p:cNvSpPr/>
          <p:nvPr/>
        </p:nvSpPr>
        <p:spPr>
          <a:xfrm>
            <a:off x="2274549" y="5358190"/>
            <a:ext cx="1261884" cy="561218"/>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5" name="文本框 34"/>
          <p:cNvSpPr txBox="1"/>
          <p:nvPr/>
        </p:nvSpPr>
        <p:spPr>
          <a:xfrm>
            <a:off x="2274549" y="5396188"/>
            <a:ext cx="1256040" cy="307777"/>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恶意代码防护</a:t>
            </a:r>
            <a:endParaRPr lang="zh-CN" altLang="en-US" sz="1400" dirty="0">
              <a:latin typeface="微软雅黑" panose="020B0503020204020204" pitchFamily="34" charset="-122"/>
              <a:ea typeface="微软雅黑" panose="020B0503020204020204" pitchFamily="34" charset="-122"/>
            </a:endParaRPr>
          </a:p>
        </p:txBody>
      </p:sp>
      <p:sp>
        <p:nvSpPr>
          <p:cNvPr id="36" name="KSO_Shape"/>
          <p:cNvSpPr/>
          <p:nvPr/>
        </p:nvSpPr>
        <p:spPr>
          <a:xfrm>
            <a:off x="3632917" y="5391453"/>
            <a:ext cx="1441418" cy="561218"/>
          </a:xfrm>
          <a:prstGeom prst="snip2DiagRect">
            <a:avLst>
              <a:gd name="adj1" fmla="val 0"/>
              <a:gd name="adj2" fmla="val 23229"/>
            </a:avLst>
          </a:prstGeom>
          <a:noFill/>
          <a:ln>
            <a:solidFill>
              <a:srgbClr val="3CB3B1"/>
            </a:solid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37" name="文本框 36"/>
          <p:cNvSpPr txBox="1"/>
          <p:nvPr/>
        </p:nvSpPr>
        <p:spPr>
          <a:xfrm>
            <a:off x="3632917" y="5429451"/>
            <a:ext cx="1448806" cy="523220"/>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远程数据安全传输</a:t>
            </a:r>
            <a:endParaRPr lang="zh-CN" altLang="en-US" sz="1400" dirty="0">
              <a:latin typeface="微软雅黑" panose="020B0503020204020204" pitchFamily="34" charset="-122"/>
              <a:ea typeface="微软雅黑" panose="020B0503020204020204" pitchFamily="34" charset="-122"/>
            </a:endParaRPr>
          </a:p>
        </p:txBody>
      </p:sp>
      <p:sp>
        <p:nvSpPr>
          <p:cNvPr id="38" name="KSO_Shape"/>
          <p:cNvSpPr>
            <a:spLocks noChangeAspect="1"/>
          </p:cNvSpPr>
          <p:nvPr/>
        </p:nvSpPr>
        <p:spPr bwMode="auto">
          <a:xfrm>
            <a:off x="8261667" y="5657958"/>
            <a:ext cx="885825" cy="727853"/>
          </a:xfrm>
          <a:custGeom>
            <a:avLst/>
            <a:gdLst/>
            <a:ahLst/>
            <a:cxnLst/>
            <a:rect l="0" t="0" r="r" b="b"/>
            <a:pathLst>
              <a:path w="1903412" h="1563688">
                <a:moveTo>
                  <a:pt x="872180" y="1544638"/>
                </a:moveTo>
                <a:lnTo>
                  <a:pt x="875675" y="1544638"/>
                </a:lnTo>
                <a:lnTo>
                  <a:pt x="1859905" y="1544638"/>
                </a:lnTo>
                <a:lnTo>
                  <a:pt x="1863400" y="1544638"/>
                </a:lnTo>
                <a:lnTo>
                  <a:pt x="1866577" y="1545233"/>
                </a:lnTo>
                <a:lnTo>
                  <a:pt x="1869118" y="1545829"/>
                </a:lnTo>
                <a:lnTo>
                  <a:pt x="1871660" y="1546722"/>
                </a:lnTo>
                <a:lnTo>
                  <a:pt x="1873884" y="1547912"/>
                </a:lnTo>
                <a:lnTo>
                  <a:pt x="1875154" y="1549103"/>
                </a:lnTo>
                <a:lnTo>
                  <a:pt x="1876107" y="1550591"/>
                </a:lnTo>
                <a:lnTo>
                  <a:pt x="1876425" y="1552079"/>
                </a:lnTo>
                <a:lnTo>
                  <a:pt x="1876425" y="1555651"/>
                </a:lnTo>
                <a:lnTo>
                  <a:pt x="1876107" y="1557140"/>
                </a:lnTo>
                <a:lnTo>
                  <a:pt x="1875154" y="1558926"/>
                </a:lnTo>
                <a:lnTo>
                  <a:pt x="1873884" y="1560116"/>
                </a:lnTo>
                <a:lnTo>
                  <a:pt x="1871660" y="1561307"/>
                </a:lnTo>
                <a:lnTo>
                  <a:pt x="1869118" y="1562200"/>
                </a:lnTo>
                <a:lnTo>
                  <a:pt x="1866577" y="1563093"/>
                </a:lnTo>
                <a:lnTo>
                  <a:pt x="1863400" y="1563390"/>
                </a:lnTo>
                <a:lnTo>
                  <a:pt x="1859905" y="1563688"/>
                </a:lnTo>
                <a:lnTo>
                  <a:pt x="875675" y="1563688"/>
                </a:lnTo>
                <a:lnTo>
                  <a:pt x="872180" y="1563390"/>
                </a:lnTo>
                <a:lnTo>
                  <a:pt x="869003" y="1563093"/>
                </a:lnTo>
                <a:lnTo>
                  <a:pt x="866144" y="1562200"/>
                </a:lnTo>
                <a:lnTo>
                  <a:pt x="863603" y="1561307"/>
                </a:lnTo>
                <a:lnTo>
                  <a:pt x="861696" y="1560116"/>
                </a:lnTo>
                <a:lnTo>
                  <a:pt x="860108" y="1558926"/>
                </a:lnTo>
                <a:lnTo>
                  <a:pt x="859155" y="1557140"/>
                </a:lnTo>
                <a:lnTo>
                  <a:pt x="858837" y="1555651"/>
                </a:lnTo>
                <a:lnTo>
                  <a:pt x="858837" y="1552079"/>
                </a:lnTo>
                <a:lnTo>
                  <a:pt x="859155" y="1550591"/>
                </a:lnTo>
                <a:lnTo>
                  <a:pt x="860108" y="1549103"/>
                </a:lnTo>
                <a:lnTo>
                  <a:pt x="861696" y="1547912"/>
                </a:lnTo>
                <a:lnTo>
                  <a:pt x="863603" y="1546722"/>
                </a:lnTo>
                <a:lnTo>
                  <a:pt x="866144" y="1545829"/>
                </a:lnTo>
                <a:lnTo>
                  <a:pt x="869003" y="1545233"/>
                </a:lnTo>
                <a:lnTo>
                  <a:pt x="872180" y="1544638"/>
                </a:lnTo>
                <a:close/>
                <a:moveTo>
                  <a:pt x="1255848" y="1415770"/>
                </a:moveTo>
                <a:lnTo>
                  <a:pt x="1252677" y="1416407"/>
                </a:lnTo>
                <a:lnTo>
                  <a:pt x="1249823" y="1417361"/>
                </a:lnTo>
                <a:lnTo>
                  <a:pt x="1247286" y="1419271"/>
                </a:lnTo>
                <a:lnTo>
                  <a:pt x="1245383" y="1420862"/>
                </a:lnTo>
                <a:lnTo>
                  <a:pt x="1243797" y="1422771"/>
                </a:lnTo>
                <a:lnTo>
                  <a:pt x="1242529" y="1424680"/>
                </a:lnTo>
                <a:lnTo>
                  <a:pt x="1242212" y="1426908"/>
                </a:lnTo>
                <a:lnTo>
                  <a:pt x="1235235" y="1522691"/>
                </a:lnTo>
                <a:lnTo>
                  <a:pt x="1235235" y="1525237"/>
                </a:lnTo>
                <a:lnTo>
                  <a:pt x="1236186" y="1527146"/>
                </a:lnTo>
                <a:lnTo>
                  <a:pt x="1237772" y="1529056"/>
                </a:lnTo>
                <a:lnTo>
                  <a:pt x="1239675" y="1530647"/>
                </a:lnTo>
                <a:lnTo>
                  <a:pt x="1242212" y="1532238"/>
                </a:lnTo>
                <a:lnTo>
                  <a:pt x="1245066" y="1533193"/>
                </a:lnTo>
                <a:lnTo>
                  <a:pt x="1247920" y="1533829"/>
                </a:lnTo>
                <a:lnTo>
                  <a:pt x="1251408" y="1534147"/>
                </a:lnTo>
                <a:lnTo>
                  <a:pt x="1488299" y="1535738"/>
                </a:lnTo>
                <a:lnTo>
                  <a:pt x="1491787" y="1535738"/>
                </a:lnTo>
                <a:lnTo>
                  <a:pt x="1494641" y="1535102"/>
                </a:lnTo>
                <a:lnTo>
                  <a:pt x="1497813" y="1533829"/>
                </a:lnTo>
                <a:lnTo>
                  <a:pt x="1500032" y="1532556"/>
                </a:lnTo>
                <a:lnTo>
                  <a:pt x="1502252" y="1530965"/>
                </a:lnTo>
                <a:lnTo>
                  <a:pt x="1503521" y="1529056"/>
                </a:lnTo>
                <a:lnTo>
                  <a:pt x="1504472" y="1526828"/>
                </a:lnTo>
                <a:lnTo>
                  <a:pt x="1504789" y="1524601"/>
                </a:lnTo>
                <a:lnTo>
                  <a:pt x="1499715" y="1428181"/>
                </a:lnTo>
                <a:lnTo>
                  <a:pt x="1499398" y="1425953"/>
                </a:lnTo>
                <a:lnTo>
                  <a:pt x="1498130" y="1424044"/>
                </a:lnTo>
                <a:lnTo>
                  <a:pt x="1496227" y="1422134"/>
                </a:lnTo>
                <a:lnTo>
                  <a:pt x="1494324" y="1420543"/>
                </a:lnTo>
                <a:lnTo>
                  <a:pt x="1491787" y="1418952"/>
                </a:lnTo>
                <a:lnTo>
                  <a:pt x="1489250" y="1417679"/>
                </a:lnTo>
                <a:lnTo>
                  <a:pt x="1486396" y="1417043"/>
                </a:lnTo>
                <a:lnTo>
                  <a:pt x="1483225" y="1416725"/>
                </a:lnTo>
                <a:lnTo>
                  <a:pt x="1259019" y="1415770"/>
                </a:lnTo>
                <a:lnTo>
                  <a:pt x="1255848" y="1415770"/>
                </a:lnTo>
                <a:close/>
                <a:moveTo>
                  <a:pt x="1699820" y="1377902"/>
                </a:moveTo>
                <a:lnTo>
                  <a:pt x="1703942" y="1405269"/>
                </a:lnTo>
                <a:lnTo>
                  <a:pt x="1750876" y="1405587"/>
                </a:lnTo>
                <a:lnTo>
                  <a:pt x="1746437" y="1378220"/>
                </a:lnTo>
                <a:lnTo>
                  <a:pt x="1699820" y="1377902"/>
                </a:lnTo>
                <a:close/>
                <a:moveTo>
                  <a:pt x="1636078" y="1377902"/>
                </a:moveTo>
                <a:lnTo>
                  <a:pt x="1639249" y="1404951"/>
                </a:lnTo>
                <a:lnTo>
                  <a:pt x="1686183" y="1405269"/>
                </a:lnTo>
                <a:lnTo>
                  <a:pt x="1682378" y="1377902"/>
                </a:lnTo>
                <a:lnTo>
                  <a:pt x="1636078" y="1377902"/>
                </a:lnTo>
                <a:close/>
                <a:moveTo>
                  <a:pt x="1572019" y="1377584"/>
                </a:moveTo>
                <a:lnTo>
                  <a:pt x="1574239" y="1404633"/>
                </a:lnTo>
                <a:lnTo>
                  <a:pt x="1621490" y="1404951"/>
                </a:lnTo>
                <a:lnTo>
                  <a:pt x="1618636" y="1377584"/>
                </a:lnTo>
                <a:lnTo>
                  <a:pt x="1572019" y="1377584"/>
                </a:lnTo>
                <a:close/>
                <a:moveTo>
                  <a:pt x="1507960" y="1377266"/>
                </a:moveTo>
                <a:lnTo>
                  <a:pt x="1509546" y="1404314"/>
                </a:lnTo>
                <a:lnTo>
                  <a:pt x="1556797" y="1404633"/>
                </a:lnTo>
                <a:lnTo>
                  <a:pt x="1554577" y="1377266"/>
                </a:lnTo>
                <a:lnTo>
                  <a:pt x="1507960" y="1377266"/>
                </a:lnTo>
                <a:close/>
                <a:moveTo>
                  <a:pt x="1443902" y="1376948"/>
                </a:moveTo>
                <a:lnTo>
                  <a:pt x="1444853" y="1403996"/>
                </a:lnTo>
                <a:lnTo>
                  <a:pt x="1491787" y="1403996"/>
                </a:lnTo>
                <a:lnTo>
                  <a:pt x="1490519" y="1377266"/>
                </a:lnTo>
                <a:lnTo>
                  <a:pt x="1443902" y="1376948"/>
                </a:lnTo>
                <a:close/>
                <a:moveTo>
                  <a:pt x="1380160" y="1376629"/>
                </a:moveTo>
                <a:lnTo>
                  <a:pt x="1379843" y="1403678"/>
                </a:lnTo>
                <a:lnTo>
                  <a:pt x="1426777" y="1403996"/>
                </a:lnTo>
                <a:lnTo>
                  <a:pt x="1426460" y="1376948"/>
                </a:lnTo>
                <a:lnTo>
                  <a:pt x="1380160" y="1376629"/>
                </a:lnTo>
                <a:close/>
                <a:moveTo>
                  <a:pt x="1316101" y="1376311"/>
                </a:moveTo>
                <a:lnTo>
                  <a:pt x="1315150" y="1403360"/>
                </a:lnTo>
                <a:lnTo>
                  <a:pt x="1362401" y="1403360"/>
                </a:lnTo>
                <a:lnTo>
                  <a:pt x="1362718" y="1376629"/>
                </a:lnTo>
                <a:lnTo>
                  <a:pt x="1316101" y="1376311"/>
                </a:lnTo>
                <a:close/>
                <a:moveTo>
                  <a:pt x="1252043" y="1375993"/>
                </a:moveTo>
                <a:lnTo>
                  <a:pt x="1250140" y="1403041"/>
                </a:lnTo>
                <a:lnTo>
                  <a:pt x="1297391" y="1403041"/>
                </a:lnTo>
                <a:lnTo>
                  <a:pt x="1298660" y="1376311"/>
                </a:lnTo>
                <a:lnTo>
                  <a:pt x="1252043" y="1375993"/>
                </a:lnTo>
                <a:close/>
                <a:moveTo>
                  <a:pt x="1188301" y="1375675"/>
                </a:moveTo>
                <a:lnTo>
                  <a:pt x="1185764" y="1402723"/>
                </a:lnTo>
                <a:lnTo>
                  <a:pt x="1232698" y="1402723"/>
                </a:lnTo>
                <a:lnTo>
                  <a:pt x="1234601" y="1375993"/>
                </a:lnTo>
                <a:lnTo>
                  <a:pt x="1188301" y="1375675"/>
                </a:lnTo>
                <a:close/>
                <a:moveTo>
                  <a:pt x="1124242" y="1375356"/>
                </a:moveTo>
                <a:lnTo>
                  <a:pt x="1120754" y="1402405"/>
                </a:lnTo>
                <a:lnTo>
                  <a:pt x="1167688" y="1402405"/>
                </a:lnTo>
                <a:lnTo>
                  <a:pt x="1170859" y="1375675"/>
                </a:lnTo>
                <a:lnTo>
                  <a:pt x="1124242" y="1375356"/>
                </a:lnTo>
                <a:close/>
                <a:moveTo>
                  <a:pt x="1060183" y="1375038"/>
                </a:moveTo>
                <a:lnTo>
                  <a:pt x="1056061" y="1402087"/>
                </a:lnTo>
                <a:lnTo>
                  <a:pt x="1102995" y="1402087"/>
                </a:lnTo>
                <a:lnTo>
                  <a:pt x="1106800" y="1375356"/>
                </a:lnTo>
                <a:lnTo>
                  <a:pt x="1060183" y="1375038"/>
                </a:lnTo>
                <a:close/>
                <a:moveTo>
                  <a:pt x="996442" y="1374720"/>
                </a:moveTo>
                <a:lnTo>
                  <a:pt x="991051" y="1401769"/>
                </a:lnTo>
                <a:lnTo>
                  <a:pt x="1038302" y="1401769"/>
                </a:lnTo>
                <a:lnTo>
                  <a:pt x="1042742" y="1375038"/>
                </a:lnTo>
                <a:lnTo>
                  <a:pt x="996442" y="1374720"/>
                </a:lnTo>
                <a:close/>
                <a:moveTo>
                  <a:pt x="394079" y="1340803"/>
                </a:moveTo>
                <a:lnTo>
                  <a:pt x="364253" y="1348105"/>
                </a:lnTo>
                <a:lnTo>
                  <a:pt x="354734" y="1351280"/>
                </a:lnTo>
                <a:lnTo>
                  <a:pt x="367743" y="1359853"/>
                </a:lnTo>
                <a:lnTo>
                  <a:pt x="380752" y="1368743"/>
                </a:lnTo>
                <a:lnTo>
                  <a:pt x="393761" y="1376998"/>
                </a:lnTo>
                <a:lnTo>
                  <a:pt x="407088" y="1385571"/>
                </a:lnTo>
                <a:lnTo>
                  <a:pt x="420414" y="1393191"/>
                </a:lnTo>
                <a:lnTo>
                  <a:pt x="434375" y="1400493"/>
                </a:lnTo>
                <a:lnTo>
                  <a:pt x="448336" y="1408113"/>
                </a:lnTo>
                <a:lnTo>
                  <a:pt x="462297" y="1415098"/>
                </a:lnTo>
                <a:lnTo>
                  <a:pt x="453095" y="1406526"/>
                </a:lnTo>
                <a:lnTo>
                  <a:pt x="444528" y="1397636"/>
                </a:lnTo>
                <a:lnTo>
                  <a:pt x="435644" y="1389063"/>
                </a:lnTo>
                <a:lnTo>
                  <a:pt x="427077" y="1379538"/>
                </a:lnTo>
                <a:lnTo>
                  <a:pt x="418510" y="1370331"/>
                </a:lnTo>
                <a:lnTo>
                  <a:pt x="410261" y="1360488"/>
                </a:lnTo>
                <a:lnTo>
                  <a:pt x="402011" y="1350963"/>
                </a:lnTo>
                <a:lnTo>
                  <a:pt x="394079" y="1340803"/>
                </a:lnTo>
                <a:close/>
                <a:moveTo>
                  <a:pt x="1694111" y="1340353"/>
                </a:moveTo>
                <a:lnTo>
                  <a:pt x="1698234" y="1367401"/>
                </a:lnTo>
                <a:lnTo>
                  <a:pt x="1744534" y="1367719"/>
                </a:lnTo>
                <a:lnTo>
                  <a:pt x="1739777" y="1340671"/>
                </a:lnTo>
                <a:lnTo>
                  <a:pt x="1694111" y="1340353"/>
                </a:lnTo>
                <a:close/>
                <a:moveTo>
                  <a:pt x="1631321" y="1340034"/>
                </a:moveTo>
                <a:lnTo>
                  <a:pt x="1634809" y="1367083"/>
                </a:lnTo>
                <a:lnTo>
                  <a:pt x="1680792" y="1367401"/>
                </a:lnTo>
                <a:lnTo>
                  <a:pt x="1676987" y="1340353"/>
                </a:lnTo>
                <a:lnTo>
                  <a:pt x="1631321" y="1340034"/>
                </a:lnTo>
                <a:close/>
                <a:moveTo>
                  <a:pt x="1568531" y="1339716"/>
                </a:moveTo>
                <a:lnTo>
                  <a:pt x="1571068" y="1366765"/>
                </a:lnTo>
                <a:lnTo>
                  <a:pt x="1617051" y="1367083"/>
                </a:lnTo>
                <a:lnTo>
                  <a:pt x="1614196" y="1340034"/>
                </a:lnTo>
                <a:lnTo>
                  <a:pt x="1568531" y="1339716"/>
                </a:lnTo>
                <a:close/>
                <a:moveTo>
                  <a:pt x="1505741" y="1339716"/>
                </a:moveTo>
                <a:lnTo>
                  <a:pt x="1507326" y="1366765"/>
                </a:lnTo>
                <a:lnTo>
                  <a:pt x="1553626" y="1366765"/>
                </a:lnTo>
                <a:lnTo>
                  <a:pt x="1551406" y="1339716"/>
                </a:lnTo>
                <a:lnTo>
                  <a:pt x="1505741" y="1339716"/>
                </a:lnTo>
                <a:close/>
                <a:moveTo>
                  <a:pt x="1442950" y="1339398"/>
                </a:moveTo>
                <a:lnTo>
                  <a:pt x="1443585" y="1366128"/>
                </a:lnTo>
                <a:lnTo>
                  <a:pt x="1489884" y="1366128"/>
                </a:lnTo>
                <a:lnTo>
                  <a:pt x="1488616" y="1339398"/>
                </a:lnTo>
                <a:lnTo>
                  <a:pt x="1442950" y="1339398"/>
                </a:lnTo>
                <a:close/>
                <a:moveTo>
                  <a:pt x="1380160" y="1339080"/>
                </a:moveTo>
                <a:lnTo>
                  <a:pt x="1380160" y="1365810"/>
                </a:lnTo>
                <a:lnTo>
                  <a:pt x="1426143" y="1365810"/>
                </a:lnTo>
                <a:lnTo>
                  <a:pt x="1425826" y="1339398"/>
                </a:lnTo>
                <a:lnTo>
                  <a:pt x="1380160" y="1339080"/>
                </a:lnTo>
                <a:close/>
                <a:moveTo>
                  <a:pt x="1317370" y="1338761"/>
                </a:moveTo>
                <a:lnTo>
                  <a:pt x="1316418" y="1365492"/>
                </a:lnTo>
                <a:lnTo>
                  <a:pt x="1362718" y="1365492"/>
                </a:lnTo>
                <a:lnTo>
                  <a:pt x="1363035" y="1339080"/>
                </a:lnTo>
                <a:lnTo>
                  <a:pt x="1317370" y="1338761"/>
                </a:lnTo>
                <a:close/>
                <a:moveTo>
                  <a:pt x="1254897" y="1338443"/>
                </a:moveTo>
                <a:lnTo>
                  <a:pt x="1252677" y="1365174"/>
                </a:lnTo>
                <a:lnTo>
                  <a:pt x="1298977" y="1365492"/>
                </a:lnTo>
                <a:lnTo>
                  <a:pt x="1300245" y="1338761"/>
                </a:lnTo>
                <a:lnTo>
                  <a:pt x="1254897" y="1338443"/>
                </a:lnTo>
                <a:close/>
                <a:moveTo>
                  <a:pt x="1192106" y="1338443"/>
                </a:moveTo>
                <a:lnTo>
                  <a:pt x="1189252" y="1364855"/>
                </a:lnTo>
                <a:lnTo>
                  <a:pt x="1235235" y="1365174"/>
                </a:lnTo>
                <a:lnTo>
                  <a:pt x="1237772" y="1338443"/>
                </a:lnTo>
                <a:lnTo>
                  <a:pt x="1192106" y="1338443"/>
                </a:lnTo>
                <a:close/>
                <a:moveTo>
                  <a:pt x="1128999" y="1338125"/>
                </a:moveTo>
                <a:lnTo>
                  <a:pt x="1125511" y="1364537"/>
                </a:lnTo>
                <a:lnTo>
                  <a:pt x="1172128" y="1364855"/>
                </a:lnTo>
                <a:lnTo>
                  <a:pt x="1174665" y="1338125"/>
                </a:lnTo>
                <a:lnTo>
                  <a:pt x="1128999" y="1338125"/>
                </a:lnTo>
                <a:close/>
                <a:moveTo>
                  <a:pt x="1066526" y="1337807"/>
                </a:moveTo>
                <a:lnTo>
                  <a:pt x="1061769" y="1364219"/>
                </a:lnTo>
                <a:lnTo>
                  <a:pt x="1108386" y="1364537"/>
                </a:lnTo>
                <a:lnTo>
                  <a:pt x="1111874" y="1338125"/>
                </a:lnTo>
                <a:lnTo>
                  <a:pt x="1066526" y="1337807"/>
                </a:lnTo>
                <a:close/>
                <a:moveTo>
                  <a:pt x="1003419" y="1337489"/>
                </a:moveTo>
                <a:lnTo>
                  <a:pt x="998345" y="1363901"/>
                </a:lnTo>
                <a:lnTo>
                  <a:pt x="1044644" y="1364219"/>
                </a:lnTo>
                <a:lnTo>
                  <a:pt x="1049401" y="1337807"/>
                </a:lnTo>
                <a:lnTo>
                  <a:pt x="1003419" y="1337489"/>
                </a:lnTo>
                <a:close/>
                <a:moveTo>
                  <a:pt x="538764" y="1314450"/>
                </a:moveTo>
                <a:lnTo>
                  <a:pt x="518458" y="1317308"/>
                </a:lnTo>
                <a:lnTo>
                  <a:pt x="498468" y="1320165"/>
                </a:lnTo>
                <a:lnTo>
                  <a:pt x="478479" y="1323340"/>
                </a:lnTo>
                <a:lnTo>
                  <a:pt x="458807" y="1326833"/>
                </a:lnTo>
                <a:lnTo>
                  <a:pt x="467691" y="1336675"/>
                </a:lnTo>
                <a:lnTo>
                  <a:pt x="476258" y="1346200"/>
                </a:lnTo>
                <a:lnTo>
                  <a:pt x="485142" y="1355408"/>
                </a:lnTo>
                <a:lnTo>
                  <a:pt x="494343" y="1364298"/>
                </a:lnTo>
                <a:lnTo>
                  <a:pt x="503228" y="1372871"/>
                </a:lnTo>
                <a:lnTo>
                  <a:pt x="512746" y="1381126"/>
                </a:lnTo>
                <a:lnTo>
                  <a:pt x="521948" y="1389381"/>
                </a:lnTo>
                <a:lnTo>
                  <a:pt x="531784" y="1397001"/>
                </a:lnTo>
                <a:lnTo>
                  <a:pt x="540986" y="1404621"/>
                </a:lnTo>
                <a:lnTo>
                  <a:pt x="551139" y="1411606"/>
                </a:lnTo>
                <a:lnTo>
                  <a:pt x="560658" y="1418273"/>
                </a:lnTo>
                <a:lnTo>
                  <a:pt x="570811" y="1424941"/>
                </a:lnTo>
                <a:lnTo>
                  <a:pt x="580965" y="1430973"/>
                </a:lnTo>
                <a:lnTo>
                  <a:pt x="591118" y="1437323"/>
                </a:lnTo>
                <a:lnTo>
                  <a:pt x="601589" y="1442721"/>
                </a:lnTo>
                <a:lnTo>
                  <a:pt x="611742" y="1447801"/>
                </a:lnTo>
                <a:lnTo>
                  <a:pt x="601589" y="1433831"/>
                </a:lnTo>
                <a:lnTo>
                  <a:pt x="591753" y="1419226"/>
                </a:lnTo>
                <a:lnTo>
                  <a:pt x="582234" y="1403351"/>
                </a:lnTo>
                <a:lnTo>
                  <a:pt x="573032" y="1387158"/>
                </a:lnTo>
                <a:lnTo>
                  <a:pt x="564148" y="1370013"/>
                </a:lnTo>
                <a:lnTo>
                  <a:pt x="555264" y="1352233"/>
                </a:lnTo>
                <a:lnTo>
                  <a:pt x="547014" y="1333500"/>
                </a:lnTo>
                <a:lnTo>
                  <a:pt x="538764" y="1314450"/>
                </a:lnTo>
                <a:close/>
                <a:moveTo>
                  <a:pt x="1688403" y="1302485"/>
                </a:moveTo>
                <a:lnTo>
                  <a:pt x="1692526" y="1329215"/>
                </a:lnTo>
                <a:lnTo>
                  <a:pt x="1737557" y="1329533"/>
                </a:lnTo>
                <a:lnTo>
                  <a:pt x="1733117" y="1302803"/>
                </a:lnTo>
                <a:lnTo>
                  <a:pt x="1688403" y="1302485"/>
                </a:lnTo>
                <a:close/>
                <a:moveTo>
                  <a:pt x="1626881" y="1302166"/>
                </a:moveTo>
                <a:lnTo>
                  <a:pt x="1630053" y="1329215"/>
                </a:lnTo>
                <a:lnTo>
                  <a:pt x="1675401" y="1329215"/>
                </a:lnTo>
                <a:lnTo>
                  <a:pt x="1671596" y="1302485"/>
                </a:lnTo>
                <a:lnTo>
                  <a:pt x="1626881" y="1302166"/>
                </a:lnTo>
                <a:close/>
                <a:moveTo>
                  <a:pt x="1565042" y="1302166"/>
                </a:moveTo>
                <a:lnTo>
                  <a:pt x="1567579" y="1328897"/>
                </a:lnTo>
                <a:lnTo>
                  <a:pt x="1612928" y="1329215"/>
                </a:lnTo>
                <a:lnTo>
                  <a:pt x="1610074" y="1302166"/>
                </a:lnTo>
                <a:lnTo>
                  <a:pt x="1565042" y="1302166"/>
                </a:lnTo>
                <a:close/>
                <a:moveTo>
                  <a:pt x="1503521" y="1301848"/>
                </a:moveTo>
                <a:lnTo>
                  <a:pt x="1505106" y="1328578"/>
                </a:lnTo>
                <a:lnTo>
                  <a:pt x="1550772" y="1328897"/>
                </a:lnTo>
                <a:lnTo>
                  <a:pt x="1548552" y="1302166"/>
                </a:lnTo>
                <a:lnTo>
                  <a:pt x="1503521" y="1301848"/>
                </a:lnTo>
                <a:close/>
                <a:moveTo>
                  <a:pt x="1441999" y="1301848"/>
                </a:moveTo>
                <a:lnTo>
                  <a:pt x="1442633" y="1328260"/>
                </a:lnTo>
                <a:lnTo>
                  <a:pt x="1487982" y="1328578"/>
                </a:lnTo>
                <a:lnTo>
                  <a:pt x="1486713" y="1301848"/>
                </a:lnTo>
                <a:lnTo>
                  <a:pt x="1441999" y="1301848"/>
                </a:lnTo>
                <a:close/>
                <a:moveTo>
                  <a:pt x="1380477" y="1301530"/>
                </a:moveTo>
                <a:lnTo>
                  <a:pt x="1380477" y="1328260"/>
                </a:lnTo>
                <a:lnTo>
                  <a:pt x="1425509" y="1328260"/>
                </a:lnTo>
                <a:lnTo>
                  <a:pt x="1425191" y="1301530"/>
                </a:lnTo>
                <a:lnTo>
                  <a:pt x="1380477" y="1301530"/>
                </a:lnTo>
                <a:close/>
                <a:moveTo>
                  <a:pt x="1318638" y="1301212"/>
                </a:moveTo>
                <a:lnTo>
                  <a:pt x="1317687" y="1327942"/>
                </a:lnTo>
                <a:lnTo>
                  <a:pt x="1363353" y="1328260"/>
                </a:lnTo>
                <a:lnTo>
                  <a:pt x="1363670" y="1301530"/>
                </a:lnTo>
                <a:lnTo>
                  <a:pt x="1318638" y="1301212"/>
                </a:lnTo>
                <a:close/>
                <a:moveTo>
                  <a:pt x="1257434" y="1301212"/>
                </a:moveTo>
                <a:lnTo>
                  <a:pt x="1255531" y="1327624"/>
                </a:lnTo>
                <a:lnTo>
                  <a:pt x="1300879" y="1327942"/>
                </a:lnTo>
                <a:lnTo>
                  <a:pt x="1301831" y="1301212"/>
                </a:lnTo>
                <a:lnTo>
                  <a:pt x="1257434" y="1301212"/>
                </a:lnTo>
                <a:close/>
                <a:moveTo>
                  <a:pt x="1195595" y="1300894"/>
                </a:moveTo>
                <a:lnTo>
                  <a:pt x="1193058" y="1327306"/>
                </a:lnTo>
                <a:lnTo>
                  <a:pt x="1238406" y="1327624"/>
                </a:lnTo>
                <a:lnTo>
                  <a:pt x="1240626" y="1300894"/>
                </a:lnTo>
                <a:lnTo>
                  <a:pt x="1195595" y="1300894"/>
                </a:lnTo>
                <a:close/>
                <a:moveTo>
                  <a:pt x="1134073" y="1300575"/>
                </a:moveTo>
                <a:lnTo>
                  <a:pt x="1130268" y="1327306"/>
                </a:lnTo>
                <a:lnTo>
                  <a:pt x="1175933" y="1327306"/>
                </a:lnTo>
                <a:lnTo>
                  <a:pt x="1178787" y="1300894"/>
                </a:lnTo>
                <a:lnTo>
                  <a:pt x="1134073" y="1300575"/>
                </a:lnTo>
                <a:close/>
                <a:moveTo>
                  <a:pt x="1072551" y="1300575"/>
                </a:moveTo>
                <a:lnTo>
                  <a:pt x="1068112" y="1326987"/>
                </a:lnTo>
                <a:lnTo>
                  <a:pt x="1113460" y="1326987"/>
                </a:lnTo>
                <a:lnTo>
                  <a:pt x="1117266" y="1300575"/>
                </a:lnTo>
                <a:lnTo>
                  <a:pt x="1072551" y="1300575"/>
                </a:lnTo>
                <a:close/>
                <a:moveTo>
                  <a:pt x="1010712" y="1300257"/>
                </a:moveTo>
                <a:lnTo>
                  <a:pt x="1005638" y="1326669"/>
                </a:lnTo>
                <a:lnTo>
                  <a:pt x="1050987" y="1326987"/>
                </a:lnTo>
                <a:lnTo>
                  <a:pt x="1055744" y="1300575"/>
                </a:lnTo>
                <a:lnTo>
                  <a:pt x="1010712" y="1300257"/>
                </a:lnTo>
                <a:close/>
                <a:moveTo>
                  <a:pt x="742467" y="1299528"/>
                </a:moveTo>
                <a:lnTo>
                  <a:pt x="705978" y="1300480"/>
                </a:lnTo>
                <a:lnTo>
                  <a:pt x="670124" y="1302068"/>
                </a:lnTo>
                <a:lnTo>
                  <a:pt x="634587" y="1304290"/>
                </a:lnTo>
                <a:lnTo>
                  <a:pt x="600002" y="1307148"/>
                </a:lnTo>
                <a:lnTo>
                  <a:pt x="608886" y="1327150"/>
                </a:lnTo>
                <a:lnTo>
                  <a:pt x="618088" y="1346518"/>
                </a:lnTo>
                <a:lnTo>
                  <a:pt x="627607" y="1364298"/>
                </a:lnTo>
                <a:lnTo>
                  <a:pt x="632683" y="1373188"/>
                </a:lnTo>
                <a:lnTo>
                  <a:pt x="637760" y="1381126"/>
                </a:lnTo>
                <a:lnTo>
                  <a:pt x="642519" y="1389381"/>
                </a:lnTo>
                <a:lnTo>
                  <a:pt x="647596" y="1397001"/>
                </a:lnTo>
                <a:lnTo>
                  <a:pt x="652673" y="1404621"/>
                </a:lnTo>
                <a:lnTo>
                  <a:pt x="657750" y="1411288"/>
                </a:lnTo>
                <a:lnTo>
                  <a:pt x="662826" y="1417956"/>
                </a:lnTo>
                <a:lnTo>
                  <a:pt x="668220" y="1424623"/>
                </a:lnTo>
                <a:lnTo>
                  <a:pt x="673614" y="1430656"/>
                </a:lnTo>
                <a:lnTo>
                  <a:pt x="678691" y="1436688"/>
                </a:lnTo>
                <a:lnTo>
                  <a:pt x="686941" y="1444626"/>
                </a:lnTo>
                <a:lnTo>
                  <a:pt x="694873" y="1451928"/>
                </a:lnTo>
                <a:lnTo>
                  <a:pt x="703123" y="1458913"/>
                </a:lnTo>
                <a:lnTo>
                  <a:pt x="711055" y="1464628"/>
                </a:lnTo>
                <a:lnTo>
                  <a:pt x="718987" y="1469708"/>
                </a:lnTo>
                <a:lnTo>
                  <a:pt x="726920" y="1474153"/>
                </a:lnTo>
                <a:lnTo>
                  <a:pt x="734535" y="1477963"/>
                </a:lnTo>
                <a:lnTo>
                  <a:pt x="742467" y="1480821"/>
                </a:lnTo>
                <a:lnTo>
                  <a:pt x="742467" y="1299528"/>
                </a:lnTo>
                <a:close/>
                <a:moveTo>
                  <a:pt x="1682695" y="1264935"/>
                </a:moveTo>
                <a:lnTo>
                  <a:pt x="1686818" y="1291665"/>
                </a:lnTo>
                <a:lnTo>
                  <a:pt x="1731215" y="1291665"/>
                </a:lnTo>
                <a:lnTo>
                  <a:pt x="1726775" y="1264935"/>
                </a:lnTo>
                <a:lnTo>
                  <a:pt x="1682695" y="1264935"/>
                </a:lnTo>
                <a:close/>
                <a:moveTo>
                  <a:pt x="1622442" y="1264617"/>
                </a:moveTo>
                <a:lnTo>
                  <a:pt x="1625613" y="1291347"/>
                </a:lnTo>
                <a:lnTo>
                  <a:pt x="1670327" y="1291665"/>
                </a:lnTo>
                <a:lnTo>
                  <a:pt x="1666205" y="1264617"/>
                </a:lnTo>
                <a:lnTo>
                  <a:pt x="1622442" y="1264617"/>
                </a:lnTo>
                <a:close/>
                <a:moveTo>
                  <a:pt x="1561871" y="1264617"/>
                </a:moveTo>
                <a:lnTo>
                  <a:pt x="1564091" y="1291347"/>
                </a:lnTo>
                <a:lnTo>
                  <a:pt x="1608805" y="1291347"/>
                </a:lnTo>
                <a:lnTo>
                  <a:pt x="1605951" y="1264617"/>
                </a:lnTo>
                <a:lnTo>
                  <a:pt x="1561871" y="1264617"/>
                </a:lnTo>
                <a:close/>
                <a:moveTo>
                  <a:pt x="1501618" y="1264298"/>
                </a:moveTo>
                <a:lnTo>
                  <a:pt x="1502886" y="1291029"/>
                </a:lnTo>
                <a:lnTo>
                  <a:pt x="1547284" y="1291029"/>
                </a:lnTo>
                <a:lnTo>
                  <a:pt x="1545381" y="1264298"/>
                </a:lnTo>
                <a:lnTo>
                  <a:pt x="1501618" y="1264298"/>
                </a:lnTo>
                <a:close/>
                <a:moveTo>
                  <a:pt x="1441048" y="1263980"/>
                </a:moveTo>
                <a:lnTo>
                  <a:pt x="1441682" y="1290711"/>
                </a:lnTo>
                <a:lnTo>
                  <a:pt x="1486396" y="1291029"/>
                </a:lnTo>
                <a:lnTo>
                  <a:pt x="1485128" y="1264298"/>
                </a:lnTo>
                <a:lnTo>
                  <a:pt x="1441048" y="1263980"/>
                </a:lnTo>
                <a:close/>
                <a:moveTo>
                  <a:pt x="1380794" y="1263980"/>
                </a:moveTo>
                <a:lnTo>
                  <a:pt x="1380477" y="1290711"/>
                </a:lnTo>
                <a:lnTo>
                  <a:pt x="1424874" y="1290711"/>
                </a:lnTo>
                <a:lnTo>
                  <a:pt x="1424557" y="1263980"/>
                </a:lnTo>
                <a:lnTo>
                  <a:pt x="1380794" y="1263980"/>
                </a:lnTo>
                <a:close/>
                <a:moveTo>
                  <a:pt x="1320224" y="1263662"/>
                </a:moveTo>
                <a:lnTo>
                  <a:pt x="1319273" y="1290392"/>
                </a:lnTo>
                <a:lnTo>
                  <a:pt x="1363670" y="1290711"/>
                </a:lnTo>
                <a:lnTo>
                  <a:pt x="1363987" y="1263980"/>
                </a:lnTo>
                <a:lnTo>
                  <a:pt x="1320224" y="1263662"/>
                </a:lnTo>
                <a:close/>
                <a:moveTo>
                  <a:pt x="1259654" y="1263662"/>
                </a:moveTo>
                <a:lnTo>
                  <a:pt x="1258068" y="1290392"/>
                </a:lnTo>
                <a:lnTo>
                  <a:pt x="1302465" y="1290392"/>
                </a:lnTo>
                <a:lnTo>
                  <a:pt x="1303416" y="1263662"/>
                </a:lnTo>
                <a:lnTo>
                  <a:pt x="1259654" y="1263662"/>
                </a:lnTo>
                <a:close/>
                <a:moveTo>
                  <a:pt x="1199083" y="1263344"/>
                </a:moveTo>
                <a:lnTo>
                  <a:pt x="1196546" y="1290074"/>
                </a:lnTo>
                <a:lnTo>
                  <a:pt x="1241260" y="1290392"/>
                </a:lnTo>
                <a:lnTo>
                  <a:pt x="1243163" y="1263662"/>
                </a:lnTo>
                <a:lnTo>
                  <a:pt x="1199083" y="1263344"/>
                </a:lnTo>
                <a:close/>
                <a:moveTo>
                  <a:pt x="1138830" y="1263344"/>
                </a:moveTo>
                <a:lnTo>
                  <a:pt x="1135659" y="1289756"/>
                </a:lnTo>
                <a:lnTo>
                  <a:pt x="1180056" y="1290074"/>
                </a:lnTo>
                <a:lnTo>
                  <a:pt x="1182593" y="1263344"/>
                </a:lnTo>
                <a:lnTo>
                  <a:pt x="1138830" y="1263344"/>
                </a:lnTo>
                <a:close/>
                <a:moveTo>
                  <a:pt x="1078259" y="1263026"/>
                </a:moveTo>
                <a:lnTo>
                  <a:pt x="1074137" y="1289756"/>
                </a:lnTo>
                <a:lnTo>
                  <a:pt x="1118851" y="1289756"/>
                </a:lnTo>
                <a:lnTo>
                  <a:pt x="1122339" y="1263344"/>
                </a:lnTo>
                <a:lnTo>
                  <a:pt x="1078259" y="1263026"/>
                </a:lnTo>
                <a:close/>
                <a:moveTo>
                  <a:pt x="1018006" y="1263026"/>
                </a:moveTo>
                <a:lnTo>
                  <a:pt x="1012615" y="1289438"/>
                </a:lnTo>
                <a:lnTo>
                  <a:pt x="1057329" y="1289756"/>
                </a:lnTo>
                <a:lnTo>
                  <a:pt x="1061769" y="1263026"/>
                </a:lnTo>
                <a:lnTo>
                  <a:pt x="1018006" y="1263026"/>
                </a:lnTo>
                <a:close/>
                <a:moveTo>
                  <a:pt x="1676987" y="1227067"/>
                </a:moveTo>
                <a:lnTo>
                  <a:pt x="1681109" y="1253797"/>
                </a:lnTo>
                <a:lnTo>
                  <a:pt x="1724872" y="1254115"/>
                </a:lnTo>
                <a:lnTo>
                  <a:pt x="1719798" y="1227067"/>
                </a:lnTo>
                <a:lnTo>
                  <a:pt x="1676987" y="1227067"/>
                </a:lnTo>
                <a:close/>
                <a:moveTo>
                  <a:pt x="1618002" y="1227067"/>
                </a:moveTo>
                <a:lnTo>
                  <a:pt x="1621173" y="1253797"/>
                </a:lnTo>
                <a:lnTo>
                  <a:pt x="1664619" y="1253797"/>
                </a:lnTo>
                <a:lnTo>
                  <a:pt x="1660813" y="1227067"/>
                </a:lnTo>
                <a:lnTo>
                  <a:pt x="1618002" y="1227067"/>
                </a:lnTo>
                <a:close/>
                <a:moveTo>
                  <a:pt x="1558383" y="1226431"/>
                </a:moveTo>
                <a:lnTo>
                  <a:pt x="1560920" y="1253479"/>
                </a:lnTo>
                <a:lnTo>
                  <a:pt x="1604683" y="1253797"/>
                </a:lnTo>
                <a:lnTo>
                  <a:pt x="1601512" y="1226431"/>
                </a:lnTo>
                <a:lnTo>
                  <a:pt x="1558383" y="1226431"/>
                </a:lnTo>
                <a:close/>
                <a:moveTo>
                  <a:pt x="1499398" y="1226431"/>
                </a:moveTo>
                <a:lnTo>
                  <a:pt x="1500984" y="1253479"/>
                </a:lnTo>
                <a:lnTo>
                  <a:pt x="1544430" y="1253479"/>
                </a:lnTo>
                <a:lnTo>
                  <a:pt x="1542210" y="1226431"/>
                </a:lnTo>
                <a:lnTo>
                  <a:pt x="1499398" y="1226431"/>
                </a:lnTo>
                <a:close/>
                <a:moveTo>
                  <a:pt x="1439779" y="1226112"/>
                </a:moveTo>
                <a:lnTo>
                  <a:pt x="1440730" y="1253161"/>
                </a:lnTo>
                <a:lnTo>
                  <a:pt x="1484493" y="1253479"/>
                </a:lnTo>
                <a:lnTo>
                  <a:pt x="1483225" y="1226431"/>
                </a:lnTo>
                <a:lnTo>
                  <a:pt x="1439779" y="1226112"/>
                </a:lnTo>
                <a:close/>
                <a:moveTo>
                  <a:pt x="1380794" y="1226112"/>
                </a:moveTo>
                <a:lnTo>
                  <a:pt x="1380794" y="1253161"/>
                </a:lnTo>
                <a:lnTo>
                  <a:pt x="1424240" y="1253161"/>
                </a:lnTo>
                <a:lnTo>
                  <a:pt x="1423606" y="1226112"/>
                </a:lnTo>
                <a:lnTo>
                  <a:pt x="1380794" y="1226112"/>
                </a:lnTo>
                <a:close/>
                <a:moveTo>
                  <a:pt x="1321492" y="1226112"/>
                </a:moveTo>
                <a:lnTo>
                  <a:pt x="1320541" y="1252843"/>
                </a:lnTo>
                <a:lnTo>
                  <a:pt x="1364304" y="1253161"/>
                </a:lnTo>
                <a:lnTo>
                  <a:pt x="1364621" y="1226112"/>
                </a:lnTo>
                <a:lnTo>
                  <a:pt x="1321492" y="1226112"/>
                </a:lnTo>
                <a:close/>
                <a:moveTo>
                  <a:pt x="1262190" y="1225794"/>
                </a:moveTo>
                <a:lnTo>
                  <a:pt x="1260605" y="1252843"/>
                </a:lnTo>
                <a:lnTo>
                  <a:pt x="1304051" y="1252843"/>
                </a:lnTo>
                <a:lnTo>
                  <a:pt x="1305319" y="1225794"/>
                </a:lnTo>
                <a:lnTo>
                  <a:pt x="1262190" y="1225794"/>
                </a:lnTo>
                <a:close/>
                <a:moveTo>
                  <a:pt x="1203206" y="1225794"/>
                </a:moveTo>
                <a:lnTo>
                  <a:pt x="1200352" y="1252524"/>
                </a:lnTo>
                <a:lnTo>
                  <a:pt x="1244115" y="1252843"/>
                </a:lnTo>
                <a:lnTo>
                  <a:pt x="1246017" y="1225794"/>
                </a:lnTo>
                <a:lnTo>
                  <a:pt x="1203206" y="1225794"/>
                </a:lnTo>
                <a:close/>
                <a:moveTo>
                  <a:pt x="1143904" y="1225476"/>
                </a:moveTo>
                <a:lnTo>
                  <a:pt x="1140415" y="1252524"/>
                </a:lnTo>
                <a:lnTo>
                  <a:pt x="1183861" y="1252524"/>
                </a:lnTo>
                <a:lnTo>
                  <a:pt x="1187032" y="1225794"/>
                </a:lnTo>
                <a:lnTo>
                  <a:pt x="1143904" y="1225476"/>
                </a:lnTo>
                <a:close/>
                <a:moveTo>
                  <a:pt x="1084602" y="1225476"/>
                </a:moveTo>
                <a:lnTo>
                  <a:pt x="1080162" y="1252206"/>
                </a:lnTo>
                <a:lnTo>
                  <a:pt x="1123925" y="1252524"/>
                </a:lnTo>
                <a:lnTo>
                  <a:pt x="1127731" y="1225476"/>
                </a:lnTo>
                <a:lnTo>
                  <a:pt x="1084602" y="1225476"/>
                </a:lnTo>
                <a:close/>
                <a:moveTo>
                  <a:pt x="1025300" y="1225476"/>
                </a:moveTo>
                <a:lnTo>
                  <a:pt x="1020226" y="1252206"/>
                </a:lnTo>
                <a:lnTo>
                  <a:pt x="1063672" y="1252206"/>
                </a:lnTo>
                <a:lnTo>
                  <a:pt x="1068429" y="1225476"/>
                </a:lnTo>
                <a:lnTo>
                  <a:pt x="1025300" y="1225476"/>
                </a:lnTo>
                <a:close/>
                <a:moveTo>
                  <a:pt x="1671279" y="1188881"/>
                </a:moveTo>
                <a:lnTo>
                  <a:pt x="1675401" y="1216248"/>
                </a:lnTo>
                <a:lnTo>
                  <a:pt x="1718213" y="1216248"/>
                </a:lnTo>
                <a:lnTo>
                  <a:pt x="1713456" y="1188881"/>
                </a:lnTo>
                <a:lnTo>
                  <a:pt x="1671279" y="1188881"/>
                </a:lnTo>
                <a:close/>
                <a:moveTo>
                  <a:pt x="1613245" y="1188881"/>
                </a:moveTo>
                <a:lnTo>
                  <a:pt x="1616416" y="1215929"/>
                </a:lnTo>
                <a:lnTo>
                  <a:pt x="1659228" y="1216248"/>
                </a:lnTo>
                <a:lnTo>
                  <a:pt x="1655422" y="1188881"/>
                </a:lnTo>
                <a:lnTo>
                  <a:pt x="1613245" y="1188881"/>
                </a:lnTo>
                <a:close/>
                <a:moveTo>
                  <a:pt x="1555212" y="1188881"/>
                </a:moveTo>
                <a:lnTo>
                  <a:pt x="1557432" y="1215929"/>
                </a:lnTo>
                <a:lnTo>
                  <a:pt x="1600560" y="1215929"/>
                </a:lnTo>
                <a:lnTo>
                  <a:pt x="1597389" y="1188881"/>
                </a:lnTo>
                <a:lnTo>
                  <a:pt x="1555212" y="1188881"/>
                </a:lnTo>
                <a:close/>
                <a:moveTo>
                  <a:pt x="1497178" y="1188881"/>
                </a:moveTo>
                <a:lnTo>
                  <a:pt x="1498764" y="1215929"/>
                </a:lnTo>
                <a:lnTo>
                  <a:pt x="1541575" y="1215929"/>
                </a:lnTo>
                <a:lnTo>
                  <a:pt x="1539356" y="1188881"/>
                </a:lnTo>
                <a:lnTo>
                  <a:pt x="1497178" y="1188881"/>
                </a:lnTo>
                <a:close/>
                <a:moveTo>
                  <a:pt x="1438828" y="1188563"/>
                </a:moveTo>
                <a:lnTo>
                  <a:pt x="1439779" y="1215611"/>
                </a:lnTo>
                <a:lnTo>
                  <a:pt x="1482591" y="1215929"/>
                </a:lnTo>
                <a:lnTo>
                  <a:pt x="1481322" y="1188563"/>
                </a:lnTo>
                <a:lnTo>
                  <a:pt x="1438828" y="1188563"/>
                </a:lnTo>
                <a:close/>
                <a:moveTo>
                  <a:pt x="1381111" y="1188563"/>
                </a:moveTo>
                <a:lnTo>
                  <a:pt x="1380794" y="1215611"/>
                </a:lnTo>
                <a:lnTo>
                  <a:pt x="1423606" y="1215611"/>
                </a:lnTo>
                <a:lnTo>
                  <a:pt x="1422972" y="1188563"/>
                </a:lnTo>
                <a:lnTo>
                  <a:pt x="1381111" y="1188563"/>
                </a:lnTo>
                <a:close/>
                <a:moveTo>
                  <a:pt x="1322761" y="1188563"/>
                </a:moveTo>
                <a:lnTo>
                  <a:pt x="1321810" y="1215611"/>
                </a:lnTo>
                <a:lnTo>
                  <a:pt x="1364621" y="1215611"/>
                </a:lnTo>
                <a:lnTo>
                  <a:pt x="1365255" y="1188563"/>
                </a:lnTo>
                <a:lnTo>
                  <a:pt x="1322761" y="1188563"/>
                </a:lnTo>
                <a:close/>
                <a:moveTo>
                  <a:pt x="1264727" y="1188563"/>
                </a:moveTo>
                <a:lnTo>
                  <a:pt x="1263142" y="1215293"/>
                </a:lnTo>
                <a:lnTo>
                  <a:pt x="1305636" y="1215293"/>
                </a:lnTo>
                <a:lnTo>
                  <a:pt x="1307222" y="1188563"/>
                </a:lnTo>
                <a:lnTo>
                  <a:pt x="1264727" y="1188563"/>
                </a:lnTo>
                <a:close/>
                <a:moveTo>
                  <a:pt x="1206694" y="1188244"/>
                </a:moveTo>
                <a:lnTo>
                  <a:pt x="1204157" y="1215293"/>
                </a:lnTo>
                <a:lnTo>
                  <a:pt x="1246969" y="1215293"/>
                </a:lnTo>
                <a:lnTo>
                  <a:pt x="1248871" y="1188563"/>
                </a:lnTo>
                <a:lnTo>
                  <a:pt x="1206694" y="1188244"/>
                </a:lnTo>
                <a:close/>
                <a:moveTo>
                  <a:pt x="1148661" y="1188244"/>
                </a:moveTo>
                <a:lnTo>
                  <a:pt x="1145172" y="1215293"/>
                </a:lnTo>
                <a:lnTo>
                  <a:pt x="1188301" y="1215293"/>
                </a:lnTo>
                <a:lnTo>
                  <a:pt x="1190838" y="1188244"/>
                </a:lnTo>
                <a:lnTo>
                  <a:pt x="1148661" y="1188244"/>
                </a:lnTo>
                <a:close/>
                <a:moveTo>
                  <a:pt x="1090627" y="1188244"/>
                </a:moveTo>
                <a:lnTo>
                  <a:pt x="1086505" y="1214975"/>
                </a:lnTo>
                <a:lnTo>
                  <a:pt x="1128999" y="1214975"/>
                </a:lnTo>
                <a:lnTo>
                  <a:pt x="1132805" y="1188244"/>
                </a:lnTo>
                <a:lnTo>
                  <a:pt x="1090627" y="1188244"/>
                </a:lnTo>
                <a:close/>
                <a:moveTo>
                  <a:pt x="1032594" y="1187926"/>
                </a:moveTo>
                <a:lnTo>
                  <a:pt x="1027203" y="1214975"/>
                </a:lnTo>
                <a:lnTo>
                  <a:pt x="1070331" y="1214975"/>
                </a:lnTo>
                <a:lnTo>
                  <a:pt x="1074771" y="1188244"/>
                </a:lnTo>
                <a:lnTo>
                  <a:pt x="1032594" y="1187926"/>
                </a:lnTo>
                <a:close/>
                <a:moveTo>
                  <a:pt x="1740728" y="1132875"/>
                </a:moveTo>
                <a:lnTo>
                  <a:pt x="1737874" y="1133193"/>
                </a:lnTo>
                <a:lnTo>
                  <a:pt x="1735337" y="1133829"/>
                </a:lnTo>
                <a:lnTo>
                  <a:pt x="1733117" y="1134784"/>
                </a:lnTo>
                <a:lnTo>
                  <a:pt x="1731532" y="1136057"/>
                </a:lnTo>
                <a:lnTo>
                  <a:pt x="1730263" y="1137648"/>
                </a:lnTo>
                <a:lnTo>
                  <a:pt x="1729312" y="1139875"/>
                </a:lnTo>
                <a:lnTo>
                  <a:pt x="1728995" y="1142103"/>
                </a:lnTo>
                <a:lnTo>
                  <a:pt x="1728995" y="1144330"/>
                </a:lnTo>
                <a:lnTo>
                  <a:pt x="1730263" y="1151649"/>
                </a:lnTo>
                <a:lnTo>
                  <a:pt x="1731215" y="1153877"/>
                </a:lnTo>
                <a:lnTo>
                  <a:pt x="1732166" y="1156104"/>
                </a:lnTo>
                <a:lnTo>
                  <a:pt x="1734069" y="1158332"/>
                </a:lnTo>
                <a:lnTo>
                  <a:pt x="1735971" y="1159923"/>
                </a:lnTo>
                <a:lnTo>
                  <a:pt x="1738508" y="1161514"/>
                </a:lnTo>
                <a:lnTo>
                  <a:pt x="1741045" y="1162469"/>
                </a:lnTo>
                <a:lnTo>
                  <a:pt x="1743582" y="1163105"/>
                </a:lnTo>
                <a:lnTo>
                  <a:pt x="1746437" y="1163423"/>
                </a:lnTo>
                <a:lnTo>
                  <a:pt x="1772123" y="1163423"/>
                </a:lnTo>
                <a:lnTo>
                  <a:pt x="1775295" y="1163105"/>
                </a:lnTo>
                <a:lnTo>
                  <a:pt x="1777832" y="1162469"/>
                </a:lnTo>
                <a:lnTo>
                  <a:pt x="1779734" y="1161514"/>
                </a:lnTo>
                <a:lnTo>
                  <a:pt x="1781637" y="1159923"/>
                </a:lnTo>
                <a:lnTo>
                  <a:pt x="1782906" y="1158332"/>
                </a:lnTo>
                <a:lnTo>
                  <a:pt x="1783857" y="1156104"/>
                </a:lnTo>
                <a:lnTo>
                  <a:pt x="1784174" y="1154195"/>
                </a:lnTo>
                <a:lnTo>
                  <a:pt x="1783857" y="1151968"/>
                </a:lnTo>
                <a:lnTo>
                  <a:pt x="1782271" y="1144330"/>
                </a:lnTo>
                <a:lnTo>
                  <a:pt x="1781637" y="1142103"/>
                </a:lnTo>
                <a:lnTo>
                  <a:pt x="1780369" y="1139875"/>
                </a:lnTo>
                <a:lnTo>
                  <a:pt x="1778783" y="1137648"/>
                </a:lnTo>
                <a:lnTo>
                  <a:pt x="1776563" y="1136057"/>
                </a:lnTo>
                <a:lnTo>
                  <a:pt x="1774343" y="1134784"/>
                </a:lnTo>
                <a:lnTo>
                  <a:pt x="1771489" y="1133829"/>
                </a:lnTo>
                <a:lnTo>
                  <a:pt x="1768635" y="1133193"/>
                </a:lnTo>
                <a:lnTo>
                  <a:pt x="1766098" y="1132875"/>
                </a:lnTo>
                <a:lnTo>
                  <a:pt x="1740728" y="1132875"/>
                </a:lnTo>
                <a:close/>
                <a:moveTo>
                  <a:pt x="1664619" y="1132875"/>
                </a:moveTo>
                <a:lnTo>
                  <a:pt x="1661765" y="1133193"/>
                </a:lnTo>
                <a:lnTo>
                  <a:pt x="1659545" y="1133829"/>
                </a:lnTo>
                <a:lnTo>
                  <a:pt x="1657325" y="1134784"/>
                </a:lnTo>
                <a:lnTo>
                  <a:pt x="1655422" y="1136057"/>
                </a:lnTo>
                <a:lnTo>
                  <a:pt x="1654154" y="1137648"/>
                </a:lnTo>
                <a:lnTo>
                  <a:pt x="1653203" y="1139875"/>
                </a:lnTo>
                <a:lnTo>
                  <a:pt x="1652568" y="1142103"/>
                </a:lnTo>
                <a:lnTo>
                  <a:pt x="1652568" y="1144330"/>
                </a:lnTo>
                <a:lnTo>
                  <a:pt x="1653837" y="1151649"/>
                </a:lnTo>
                <a:lnTo>
                  <a:pt x="1654471" y="1153877"/>
                </a:lnTo>
                <a:lnTo>
                  <a:pt x="1655422" y="1156104"/>
                </a:lnTo>
                <a:lnTo>
                  <a:pt x="1657008" y="1158332"/>
                </a:lnTo>
                <a:lnTo>
                  <a:pt x="1658911" y="1159923"/>
                </a:lnTo>
                <a:lnTo>
                  <a:pt x="1661131" y="1161196"/>
                </a:lnTo>
                <a:lnTo>
                  <a:pt x="1663668" y="1162469"/>
                </a:lnTo>
                <a:lnTo>
                  <a:pt x="1666205" y="1163105"/>
                </a:lnTo>
                <a:lnTo>
                  <a:pt x="1669376" y="1163105"/>
                </a:lnTo>
                <a:lnTo>
                  <a:pt x="1695063" y="1163423"/>
                </a:lnTo>
                <a:lnTo>
                  <a:pt x="1697917" y="1163105"/>
                </a:lnTo>
                <a:lnTo>
                  <a:pt x="1700137" y="1162469"/>
                </a:lnTo>
                <a:lnTo>
                  <a:pt x="1702357" y="1161514"/>
                </a:lnTo>
                <a:lnTo>
                  <a:pt x="1704576" y="1159923"/>
                </a:lnTo>
                <a:lnTo>
                  <a:pt x="1705845" y="1158332"/>
                </a:lnTo>
                <a:lnTo>
                  <a:pt x="1706796" y="1156104"/>
                </a:lnTo>
                <a:lnTo>
                  <a:pt x="1707430" y="1153877"/>
                </a:lnTo>
                <a:lnTo>
                  <a:pt x="1707113" y="1151649"/>
                </a:lnTo>
                <a:lnTo>
                  <a:pt x="1705845" y="1144330"/>
                </a:lnTo>
                <a:lnTo>
                  <a:pt x="1705211" y="1142103"/>
                </a:lnTo>
                <a:lnTo>
                  <a:pt x="1704259" y="1139875"/>
                </a:lnTo>
                <a:lnTo>
                  <a:pt x="1702357" y="1137648"/>
                </a:lnTo>
                <a:lnTo>
                  <a:pt x="1700137" y="1136057"/>
                </a:lnTo>
                <a:lnTo>
                  <a:pt x="1697917" y="1134784"/>
                </a:lnTo>
                <a:lnTo>
                  <a:pt x="1695697" y="1133829"/>
                </a:lnTo>
                <a:lnTo>
                  <a:pt x="1692843" y="1133193"/>
                </a:lnTo>
                <a:lnTo>
                  <a:pt x="1689989" y="1132875"/>
                </a:lnTo>
                <a:lnTo>
                  <a:pt x="1664619" y="1132875"/>
                </a:lnTo>
                <a:close/>
                <a:moveTo>
                  <a:pt x="1586924" y="1132875"/>
                </a:moveTo>
                <a:lnTo>
                  <a:pt x="1584704" y="1133511"/>
                </a:lnTo>
                <a:lnTo>
                  <a:pt x="1582167" y="1134784"/>
                </a:lnTo>
                <a:lnTo>
                  <a:pt x="1580264" y="1136057"/>
                </a:lnTo>
                <a:lnTo>
                  <a:pt x="1578679" y="1137648"/>
                </a:lnTo>
                <a:lnTo>
                  <a:pt x="1577727" y="1139875"/>
                </a:lnTo>
                <a:lnTo>
                  <a:pt x="1577093" y="1142103"/>
                </a:lnTo>
                <a:lnTo>
                  <a:pt x="1577093" y="1144330"/>
                </a:lnTo>
                <a:lnTo>
                  <a:pt x="1578044" y="1151649"/>
                </a:lnTo>
                <a:lnTo>
                  <a:pt x="1578362" y="1153877"/>
                </a:lnTo>
                <a:lnTo>
                  <a:pt x="1579313" y="1156104"/>
                </a:lnTo>
                <a:lnTo>
                  <a:pt x="1580899" y="1158332"/>
                </a:lnTo>
                <a:lnTo>
                  <a:pt x="1583118" y="1159923"/>
                </a:lnTo>
                <a:lnTo>
                  <a:pt x="1585338" y="1161196"/>
                </a:lnTo>
                <a:lnTo>
                  <a:pt x="1587558" y="1162151"/>
                </a:lnTo>
                <a:lnTo>
                  <a:pt x="1590412" y="1162787"/>
                </a:lnTo>
                <a:lnTo>
                  <a:pt x="1593266" y="1163105"/>
                </a:lnTo>
                <a:lnTo>
                  <a:pt x="1618953" y="1163105"/>
                </a:lnTo>
                <a:lnTo>
                  <a:pt x="1621807" y="1163105"/>
                </a:lnTo>
                <a:lnTo>
                  <a:pt x="1624344" y="1162469"/>
                </a:lnTo>
                <a:lnTo>
                  <a:pt x="1626564" y="1161196"/>
                </a:lnTo>
                <a:lnTo>
                  <a:pt x="1628467" y="1159923"/>
                </a:lnTo>
                <a:lnTo>
                  <a:pt x="1629735" y="1158332"/>
                </a:lnTo>
                <a:lnTo>
                  <a:pt x="1631004" y="1156104"/>
                </a:lnTo>
                <a:lnTo>
                  <a:pt x="1631321" y="1153877"/>
                </a:lnTo>
                <a:lnTo>
                  <a:pt x="1631321" y="1151649"/>
                </a:lnTo>
                <a:lnTo>
                  <a:pt x="1630370" y="1144330"/>
                </a:lnTo>
                <a:lnTo>
                  <a:pt x="1629735" y="1142103"/>
                </a:lnTo>
                <a:lnTo>
                  <a:pt x="1628784" y="1139875"/>
                </a:lnTo>
                <a:lnTo>
                  <a:pt x="1627198" y="1137648"/>
                </a:lnTo>
                <a:lnTo>
                  <a:pt x="1625296" y="1136057"/>
                </a:lnTo>
                <a:lnTo>
                  <a:pt x="1623076" y="1134784"/>
                </a:lnTo>
                <a:lnTo>
                  <a:pt x="1620856" y="1133829"/>
                </a:lnTo>
                <a:lnTo>
                  <a:pt x="1618002" y="1132875"/>
                </a:lnTo>
                <a:lnTo>
                  <a:pt x="1615148" y="1132875"/>
                </a:lnTo>
                <a:lnTo>
                  <a:pt x="1589778" y="1132875"/>
                </a:lnTo>
                <a:lnTo>
                  <a:pt x="1586924" y="1132875"/>
                </a:lnTo>
                <a:close/>
                <a:moveTo>
                  <a:pt x="1510815" y="1132875"/>
                </a:moveTo>
                <a:lnTo>
                  <a:pt x="1508278" y="1133511"/>
                </a:lnTo>
                <a:lnTo>
                  <a:pt x="1506058" y="1134784"/>
                </a:lnTo>
                <a:lnTo>
                  <a:pt x="1504155" y="1136057"/>
                </a:lnTo>
                <a:lnTo>
                  <a:pt x="1502569" y="1137648"/>
                </a:lnTo>
                <a:lnTo>
                  <a:pt x="1501618" y="1139875"/>
                </a:lnTo>
                <a:lnTo>
                  <a:pt x="1500984" y="1142103"/>
                </a:lnTo>
                <a:lnTo>
                  <a:pt x="1500667" y="1144330"/>
                </a:lnTo>
                <a:lnTo>
                  <a:pt x="1501301" y="1151649"/>
                </a:lnTo>
                <a:lnTo>
                  <a:pt x="1501618" y="1153877"/>
                </a:lnTo>
                <a:lnTo>
                  <a:pt x="1502569" y="1156104"/>
                </a:lnTo>
                <a:lnTo>
                  <a:pt x="1503838" y="1158332"/>
                </a:lnTo>
                <a:lnTo>
                  <a:pt x="1505741" y="1159923"/>
                </a:lnTo>
                <a:lnTo>
                  <a:pt x="1507960" y="1161196"/>
                </a:lnTo>
                <a:lnTo>
                  <a:pt x="1510180" y="1162151"/>
                </a:lnTo>
                <a:lnTo>
                  <a:pt x="1512717" y="1162787"/>
                </a:lnTo>
                <a:lnTo>
                  <a:pt x="1515888" y="1163105"/>
                </a:lnTo>
                <a:lnTo>
                  <a:pt x="1541575" y="1163105"/>
                </a:lnTo>
                <a:lnTo>
                  <a:pt x="1544430" y="1162787"/>
                </a:lnTo>
                <a:lnTo>
                  <a:pt x="1546966" y="1162151"/>
                </a:lnTo>
                <a:lnTo>
                  <a:pt x="1549503" y="1161196"/>
                </a:lnTo>
                <a:lnTo>
                  <a:pt x="1551406" y="1159923"/>
                </a:lnTo>
                <a:lnTo>
                  <a:pt x="1552992" y="1158332"/>
                </a:lnTo>
                <a:lnTo>
                  <a:pt x="1553943" y="1156104"/>
                </a:lnTo>
                <a:lnTo>
                  <a:pt x="1554577" y="1153877"/>
                </a:lnTo>
                <a:lnTo>
                  <a:pt x="1554577" y="1151649"/>
                </a:lnTo>
                <a:lnTo>
                  <a:pt x="1553943" y="1144330"/>
                </a:lnTo>
                <a:lnTo>
                  <a:pt x="1553626" y="1142103"/>
                </a:lnTo>
                <a:lnTo>
                  <a:pt x="1552675" y="1139875"/>
                </a:lnTo>
                <a:lnTo>
                  <a:pt x="1551089" y="1137648"/>
                </a:lnTo>
                <a:lnTo>
                  <a:pt x="1549186" y="1136057"/>
                </a:lnTo>
                <a:lnTo>
                  <a:pt x="1546966" y="1134784"/>
                </a:lnTo>
                <a:lnTo>
                  <a:pt x="1544430" y="1133511"/>
                </a:lnTo>
                <a:lnTo>
                  <a:pt x="1541893" y="1132875"/>
                </a:lnTo>
                <a:lnTo>
                  <a:pt x="1539038" y="1132875"/>
                </a:lnTo>
                <a:lnTo>
                  <a:pt x="1513986" y="1132875"/>
                </a:lnTo>
                <a:lnTo>
                  <a:pt x="1510815" y="1132875"/>
                </a:lnTo>
                <a:close/>
                <a:moveTo>
                  <a:pt x="981854" y="1117600"/>
                </a:moveTo>
                <a:lnTo>
                  <a:pt x="1765464" y="1117600"/>
                </a:lnTo>
                <a:lnTo>
                  <a:pt x="1769904" y="1117918"/>
                </a:lnTo>
                <a:lnTo>
                  <a:pt x="1774978" y="1118236"/>
                </a:lnTo>
                <a:lnTo>
                  <a:pt x="1779417" y="1119191"/>
                </a:lnTo>
                <a:lnTo>
                  <a:pt x="1783857" y="1120464"/>
                </a:lnTo>
                <a:lnTo>
                  <a:pt x="1787980" y="1122373"/>
                </a:lnTo>
                <a:lnTo>
                  <a:pt x="1792736" y="1124283"/>
                </a:lnTo>
                <a:lnTo>
                  <a:pt x="1796542" y="1126510"/>
                </a:lnTo>
                <a:lnTo>
                  <a:pt x="1800347" y="1129056"/>
                </a:lnTo>
                <a:lnTo>
                  <a:pt x="1803836" y="1131602"/>
                </a:lnTo>
                <a:lnTo>
                  <a:pt x="1807007" y="1134466"/>
                </a:lnTo>
                <a:lnTo>
                  <a:pt x="1810495" y="1137648"/>
                </a:lnTo>
                <a:lnTo>
                  <a:pt x="1813032" y="1141148"/>
                </a:lnTo>
                <a:lnTo>
                  <a:pt x="1815252" y="1144649"/>
                </a:lnTo>
                <a:lnTo>
                  <a:pt x="1817155" y="1148149"/>
                </a:lnTo>
                <a:lnTo>
                  <a:pt x="1818740" y="1151649"/>
                </a:lnTo>
                <a:lnTo>
                  <a:pt x="1820009" y="1155468"/>
                </a:lnTo>
                <a:lnTo>
                  <a:pt x="1903095" y="1502007"/>
                </a:lnTo>
                <a:lnTo>
                  <a:pt x="1903412" y="1506144"/>
                </a:lnTo>
                <a:lnTo>
                  <a:pt x="1903412" y="1509963"/>
                </a:lnTo>
                <a:lnTo>
                  <a:pt x="1903095" y="1513463"/>
                </a:lnTo>
                <a:lnTo>
                  <a:pt x="1901827" y="1516963"/>
                </a:lnTo>
                <a:lnTo>
                  <a:pt x="1900241" y="1520146"/>
                </a:lnTo>
                <a:lnTo>
                  <a:pt x="1898338" y="1523646"/>
                </a:lnTo>
                <a:lnTo>
                  <a:pt x="1895801" y="1526510"/>
                </a:lnTo>
                <a:lnTo>
                  <a:pt x="1892313" y="1529056"/>
                </a:lnTo>
                <a:lnTo>
                  <a:pt x="1889142" y="1531283"/>
                </a:lnTo>
                <a:lnTo>
                  <a:pt x="1885336" y="1533511"/>
                </a:lnTo>
                <a:lnTo>
                  <a:pt x="1881214" y="1535420"/>
                </a:lnTo>
                <a:lnTo>
                  <a:pt x="1876774" y="1537011"/>
                </a:lnTo>
                <a:lnTo>
                  <a:pt x="1871700" y="1538284"/>
                </a:lnTo>
                <a:lnTo>
                  <a:pt x="1866626" y="1538920"/>
                </a:lnTo>
                <a:lnTo>
                  <a:pt x="1861235" y="1539557"/>
                </a:lnTo>
                <a:lnTo>
                  <a:pt x="1855210" y="1539875"/>
                </a:lnTo>
                <a:lnTo>
                  <a:pt x="884498" y="1539875"/>
                </a:lnTo>
                <a:lnTo>
                  <a:pt x="878789" y="1539557"/>
                </a:lnTo>
                <a:lnTo>
                  <a:pt x="873081" y="1538920"/>
                </a:lnTo>
                <a:lnTo>
                  <a:pt x="868007" y="1537966"/>
                </a:lnTo>
                <a:lnTo>
                  <a:pt x="863250" y="1536693"/>
                </a:lnTo>
                <a:lnTo>
                  <a:pt x="858811" y="1535102"/>
                </a:lnTo>
                <a:lnTo>
                  <a:pt x="854371" y="1533193"/>
                </a:lnTo>
                <a:lnTo>
                  <a:pt x="850566" y="1531283"/>
                </a:lnTo>
                <a:lnTo>
                  <a:pt x="847394" y="1528737"/>
                </a:lnTo>
                <a:lnTo>
                  <a:pt x="844223" y="1526192"/>
                </a:lnTo>
                <a:lnTo>
                  <a:pt x="842003" y="1523010"/>
                </a:lnTo>
                <a:lnTo>
                  <a:pt x="839466" y="1519827"/>
                </a:lnTo>
                <a:lnTo>
                  <a:pt x="837881" y="1516645"/>
                </a:lnTo>
                <a:lnTo>
                  <a:pt x="836929" y="1513463"/>
                </a:lnTo>
                <a:lnTo>
                  <a:pt x="836612" y="1509963"/>
                </a:lnTo>
                <a:lnTo>
                  <a:pt x="836612" y="1506144"/>
                </a:lnTo>
                <a:lnTo>
                  <a:pt x="837246" y="1502007"/>
                </a:lnTo>
                <a:lnTo>
                  <a:pt x="926675" y="1154832"/>
                </a:lnTo>
                <a:lnTo>
                  <a:pt x="927943" y="1151331"/>
                </a:lnTo>
                <a:lnTo>
                  <a:pt x="929529" y="1147513"/>
                </a:lnTo>
                <a:lnTo>
                  <a:pt x="931432" y="1144012"/>
                </a:lnTo>
                <a:lnTo>
                  <a:pt x="933969" y="1140830"/>
                </a:lnTo>
                <a:lnTo>
                  <a:pt x="936823" y="1137011"/>
                </a:lnTo>
                <a:lnTo>
                  <a:pt x="939677" y="1134147"/>
                </a:lnTo>
                <a:lnTo>
                  <a:pt x="943165" y="1131283"/>
                </a:lnTo>
                <a:lnTo>
                  <a:pt x="946971" y="1128738"/>
                </a:lnTo>
                <a:lnTo>
                  <a:pt x="950776" y="1126192"/>
                </a:lnTo>
                <a:lnTo>
                  <a:pt x="954582" y="1124283"/>
                </a:lnTo>
                <a:lnTo>
                  <a:pt x="959021" y="1122373"/>
                </a:lnTo>
                <a:lnTo>
                  <a:pt x="963461" y="1120464"/>
                </a:lnTo>
                <a:lnTo>
                  <a:pt x="967901" y="1119191"/>
                </a:lnTo>
                <a:lnTo>
                  <a:pt x="972341" y="1118236"/>
                </a:lnTo>
                <a:lnTo>
                  <a:pt x="977097" y="1117918"/>
                </a:lnTo>
                <a:lnTo>
                  <a:pt x="981854" y="1117600"/>
                </a:lnTo>
                <a:close/>
                <a:moveTo>
                  <a:pt x="268430" y="1104583"/>
                </a:moveTo>
                <a:lnTo>
                  <a:pt x="254469" y="1109980"/>
                </a:lnTo>
                <a:lnTo>
                  <a:pt x="240826" y="1115695"/>
                </a:lnTo>
                <a:lnTo>
                  <a:pt x="227500" y="1121410"/>
                </a:lnTo>
                <a:lnTo>
                  <a:pt x="214808" y="1127443"/>
                </a:lnTo>
                <a:lnTo>
                  <a:pt x="202433" y="1133158"/>
                </a:lnTo>
                <a:lnTo>
                  <a:pt x="190693" y="1139190"/>
                </a:lnTo>
                <a:lnTo>
                  <a:pt x="178954" y="1145858"/>
                </a:lnTo>
                <a:lnTo>
                  <a:pt x="168483" y="1151890"/>
                </a:lnTo>
                <a:lnTo>
                  <a:pt x="178954" y="1168718"/>
                </a:lnTo>
                <a:lnTo>
                  <a:pt x="190376" y="1185228"/>
                </a:lnTo>
                <a:lnTo>
                  <a:pt x="202433" y="1201420"/>
                </a:lnTo>
                <a:lnTo>
                  <a:pt x="214490" y="1217295"/>
                </a:lnTo>
                <a:lnTo>
                  <a:pt x="227182" y="1232535"/>
                </a:lnTo>
                <a:lnTo>
                  <a:pt x="240191" y="1247775"/>
                </a:lnTo>
                <a:lnTo>
                  <a:pt x="253835" y="1262380"/>
                </a:lnTo>
                <a:lnTo>
                  <a:pt x="267479" y="1276668"/>
                </a:lnTo>
                <a:lnTo>
                  <a:pt x="283026" y="1291590"/>
                </a:lnTo>
                <a:lnTo>
                  <a:pt x="299208" y="1306195"/>
                </a:lnTo>
                <a:lnTo>
                  <a:pt x="313486" y="1301750"/>
                </a:lnTo>
                <a:lnTo>
                  <a:pt x="327764" y="1297623"/>
                </a:lnTo>
                <a:lnTo>
                  <a:pt x="357590" y="1289368"/>
                </a:lnTo>
                <a:lnTo>
                  <a:pt x="350609" y="1278890"/>
                </a:lnTo>
                <a:lnTo>
                  <a:pt x="344264" y="1268413"/>
                </a:lnTo>
                <a:lnTo>
                  <a:pt x="337600" y="1257618"/>
                </a:lnTo>
                <a:lnTo>
                  <a:pt x="331572" y="1246823"/>
                </a:lnTo>
                <a:lnTo>
                  <a:pt x="325543" y="1235710"/>
                </a:lnTo>
                <a:lnTo>
                  <a:pt x="319515" y="1224280"/>
                </a:lnTo>
                <a:lnTo>
                  <a:pt x="313803" y="1213168"/>
                </a:lnTo>
                <a:lnTo>
                  <a:pt x="308409" y="1201738"/>
                </a:lnTo>
                <a:lnTo>
                  <a:pt x="302381" y="1189990"/>
                </a:lnTo>
                <a:lnTo>
                  <a:pt x="297304" y="1178243"/>
                </a:lnTo>
                <a:lnTo>
                  <a:pt x="287151" y="1154113"/>
                </a:lnTo>
                <a:lnTo>
                  <a:pt x="277315" y="1129665"/>
                </a:lnTo>
                <a:lnTo>
                  <a:pt x="268430" y="1104583"/>
                </a:lnTo>
                <a:close/>
                <a:moveTo>
                  <a:pt x="469277" y="1050290"/>
                </a:moveTo>
                <a:lnTo>
                  <a:pt x="441990" y="1055688"/>
                </a:lnTo>
                <a:lnTo>
                  <a:pt x="415337" y="1061403"/>
                </a:lnTo>
                <a:lnTo>
                  <a:pt x="389319" y="1067118"/>
                </a:lnTo>
                <a:lnTo>
                  <a:pt x="364253" y="1073785"/>
                </a:lnTo>
                <a:lnTo>
                  <a:pt x="343946" y="1079500"/>
                </a:lnTo>
                <a:lnTo>
                  <a:pt x="324274" y="1085215"/>
                </a:lnTo>
                <a:lnTo>
                  <a:pt x="328716" y="1098550"/>
                </a:lnTo>
                <a:lnTo>
                  <a:pt x="333476" y="1111568"/>
                </a:lnTo>
                <a:lnTo>
                  <a:pt x="338235" y="1124585"/>
                </a:lnTo>
                <a:lnTo>
                  <a:pt x="343629" y="1136968"/>
                </a:lnTo>
                <a:lnTo>
                  <a:pt x="349023" y="1149668"/>
                </a:lnTo>
                <a:lnTo>
                  <a:pt x="354417" y="1162050"/>
                </a:lnTo>
                <a:lnTo>
                  <a:pt x="360446" y="1174115"/>
                </a:lnTo>
                <a:lnTo>
                  <a:pt x="366157" y="1186180"/>
                </a:lnTo>
                <a:lnTo>
                  <a:pt x="371868" y="1197928"/>
                </a:lnTo>
                <a:lnTo>
                  <a:pt x="378531" y="1209358"/>
                </a:lnTo>
                <a:lnTo>
                  <a:pt x="384560" y="1220788"/>
                </a:lnTo>
                <a:lnTo>
                  <a:pt x="391223" y="1232218"/>
                </a:lnTo>
                <a:lnTo>
                  <a:pt x="397886" y="1243013"/>
                </a:lnTo>
                <a:lnTo>
                  <a:pt x="404549" y="1254125"/>
                </a:lnTo>
                <a:lnTo>
                  <a:pt x="411530" y="1264603"/>
                </a:lnTo>
                <a:lnTo>
                  <a:pt x="418510" y="1275080"/>
                </a:lnTo>
                <a:lnTo>
                  <a:pt x="442942" y="1270318"/>
                </a:lnTo>
                <a:lnTo>
                  <a:pt x="467373" y="1265873"/>
                </a:lnTo>
                <a:lnTo>
                  <a:pt x="492440" y="1261428"/>
                </a:lnTo>
                <a:lnTo>
                  <a:pt x="518140" y="1257618"/>
                </a:lnTo>
                <a:lnTo>
                  <a:pt x="510525" y="1234123"/>
                </a:lnTo>
                <a:lnTo>
                  <a:pt x="503545" y="1209993"/>
                </a:lnTo>
                <a:lnTo>
                  <a:pt x="496882" y="1184910"/>
                </a:lnTo>
                <a:lnTo>
                  <a:pt x="490219" y="1159193"/>
                </a:lnTo>
                <a:lnTo>
                  <a:pt x="484507" y="1132840"/>
                </a:lnTo>
                <a:lnTo>
                  <a:pt x="479113" y="1106170"/>
                </a:lnTo>
                <a:lnTo>
                  <a:pt x="473719" y="1078548"/>
                </a:lnTo>
                <a:lnTo>
                  <a:pt x="469277" y="1050290"/>
                </a:lnTo>
                <a:close/>
                <a:moveTo>
                  <a:pt x="742467" y="1024890"/>
                </a:moveTo>
                <a:lnTo>
                  <a:pt x="714228" y="1025525"/>
                </a:lnTo>
                <a:lnTo>
                  <a:pt x="686623" y="1026478"/>
                </a:lnTo>
                <a:lnTo>
                  <a:pt x="659019" y="1028065"/>
                </a:lnTo>
                <a:lnTo>
                  <a:pt x="631731" y="1029653"/>
                </a:lnTo>
                <a:lnTo>
                  <a:pt x="605396" y="1031875"/>
                </a:lnTo>
                <a:lnTo>
                  <a:pt x="578743" y="1034733"/>
                </a:lnTo>
                <a:lnTo>
                  <a:pt x="553043" y="1037908"/>
                </a:lnTo>
                <a:lnTo>
                  <a:pt x="527025" y="1041083"/>
                </a:lnTo>
                <a:lnTo>
                  <a:pt x="530515" y="1059498"/>
                </a:lnTo>
                <a:lnTo>
                  <a:pt x="533688" y="1077595"/>
                </a:lnTo>
                <a:lnTo>
                  <a:pt x="536861" y="1095375"/>
                </a:lnTo>
                <a:lnTo>
                  <a:pt x="540351" y="1112838"/>
                </a:lnTo>
                <a:lnTo>
                  <a:pt x="543841" y="1130300"/>
                </a:lnTo>
                <a:lnTo>
                  <a:pt x="547966" y="1147128"/>
                </a:lnTo>
                <a:lnTo>
                  <a:pt x="552091" y="1163638"/>
                </a:lnTo>
                <a:lnTo>
                  <a:pt x="556216" y="1180148"/>
                </a:lnTo>
                <a:lnTo>
                  <a:pt x="561292" y="1198245"/>
                </a:lnTo>
                <a:lnTo>
                  <a:pt x="566686" y="1216025"/>
                </a:lnTo>
                <a:lnTo>
                  <a:pt x="572080" y="1233488"/>
                </a:lnTo>
                <a:lnTo>
                  <a:pt x="577792" y="1250315"/>
                </a:lnTo>
                <a:lnTo>
                  <a:pt x="597464" y="1248410"/>
                </a:lnTo>
                <a:lnTo>
                  <a:pt x="617771" y="1246823"/>
                </a:lnTo>
                <a:lnTo>
                  <a:pt x="638077" y="1245235"/>
                </a:lnTo>
                <a:lnTo>
                  <a:pt x="658701" y="1243648"/>
                </a:lnTo>
                <a:lnTo>
                  <a:pt x="679326" y="1242378"/>
                </a:lnTo>
                <a:lnTo>
                  <a:pt x="699950" y="1241425"/>
                </a:lnTo>
                <a:lnTo>
                  <a:pt x="721208" y="1240790"/>
                </a:lnTo>
                <a:lnTo>
                  <a:pt x="742467" y="1240473"/>
                </a:lnTo>
                <a:lnTo>
                  <a:pt x="742467" y="1024890"/>
                </a:lnTo>
                <a:close/>
                <a:moveTo>
                  <a:pt x="507035" y="801688"/>
                </a:moveTo>
                <a:lnTo>
                  <a:pt x="507670" y="824865"/>
                </a:lnTo>
                <a:lnTo>
                  <a:pt x="508622" y="848360"/>
                </a:lnTo>
                <a:lnTo>
                  <a:pt x="509573" y="871538"/>
                </a:lnTo>
                <a:lnTo>
                  <a:pt x="510843" y="894080"/>
                </a:lnTo>
                <a:lnTo>
                  <a:pt x="512746" y="916940"/>
                </a:lnTo>
                <a:lnTo>
                  <a:pt x="514650" y="939165"/>
                </a:lnTo>
                <a:lnTo>
                  <a:pt x="516871" y="961073"/>
                </a:lnTo>
                <a:lnTo>
                  <a:pt x="519410" y="982663"/>
                </a:lnTo>
                <a:lnTo>
                  <a:pt x="546062" y="979170"/>
                </a:lnTo>
                <a:lnTo>
                  <a:pt x="572715" y="976313"/>
                </a:lnTo>
                <a:lnTo>
                  <a:pt x="600319" y="973455"/>
                </a:lnTo>
                <a:lnTo>
                  <a:pt x="627924" y="971233"/>
                </a:lnTo>
                <a:lnTo>
                  <a:pt x="656163" y="969328"/>
                </a:lnTo>
                <a:lnTo>
                  <a:pt x="684720" y="967740"/>
                </a:lnTo>
                <a:lnTo>
                  <a:pt x="713276" y="966788"/>
                </a:lnTo>
                <a:lnTo>
                  <a:pt x="742467" y="965835"/>
                </a:lnTo>
                <a:lnTo>
                  <a:pt x="742467" y="801688"/>
                </a:lnTo>
                <a:lnTo>
                  <a:pt x="507035" y="801688"/>
                </a:lnTo>
                <a:close/>
                <a:moveTo>
                  <a:pt x="273824" y="801688"/>
                </a:moveTo>
                <a:lnTo>
                  <a:pt x="274142" y="816610"/>
                </a:lnTo>
                <a:lnTo>
                  <a:pt x="275094" y="831533"/>
                </a:lnTo>
                <a:lnTo>
                  <a:pt x="276045" y="846455"/>
                </a:lnTo>
                <a:lnTo>
                  <a:pt x="276997" y="860743"/>
                </a:lnTo>
                <a:lnTo>
                  <a:pt x="278584" y="875665"/>
                </a:lnTo>
                <a:lnTo>
                  <a:pt x="280170" y="889953"/>
                </a:lnTo>
                <a:lnTo>
                  <a:pt x="281757" y="904558"/>
                </a:lnTo>
                <a:lnTo>
                  <a:pt x="283660" y="918845"/>
                </a:lnTo>
                <a:lnTo>
                  <a:pt x="285882" y="933133"/>
                </a:lnTo>
                <a:lnTo>
                  <a:pt x="288737" y="947103"/>
                </a:lnTo>
                <a:lnTo>
                  <a:pt x="291276" y="961073"/>
                </a:lnTo>
                <a:lnTo>
                  <a:pt x="293814" y="975043"/>
                </a:lnTo>
                <a:lnTo>
                  <a:pt x="296670" y="988695"/>
                </a:lnTo>
                <a:lnTo>
                  <a:pt x="299842" y="1002665"/>
                </a:lnTo>
                <a:lnTo>
                  <a:pt x="303015" y="1015683"/>
                </a:lnTo>
                <a:lnTo>
                  <a:pt x="306823" y="1029335"/>
                </a:lnTo>
                <a:lnTo>
                  <a:pt x="324909" y="1023938"/>
                </a:lnTo>
                <a:lnTo>
                  <a:pt x="343312" y="1018858"/>
                </a:lnTo>
                <a:lnTo>
                  <a:pt x="362032" y="1013778"/>
                </a:lnTo>
                <a:lnTo>
                  <a:pt x="381070" y="1009015"/>
                </a:lnTo>
                <a:lnTo>
                  <a:pt x="400742" y="1004570"/>
                </a:lnTo>
                <a:lnTo>
                  <a:pt x="420414" y="1000125"/>
                </a:lnTo>
                <a:lnTo>
                  <a:pt x="440721" y="995998"/>
                </a:lnTo>
                <a:lnTo>
                  <a:pt x="461345" y="992188"/>
                </a:lnTo>
                <a:lnTo>
                  <a:pt x="458489" y="969328"/>
                </a:lnTo>
                <a:lnTo>
                  <a:pt x="456268" y="945833"/>
                </a:lnTo>
                <a:lnTo>
                  <a:pt x="454047" y="922655"/>
                </a:lnTo>
                <a:lnTo>
                  <a:pt x="452461" y="899160"/>
                </a:lnTo>
                <a:lnTo>
                  <a:pt x="451191" y="874713"/>
                </a:lnTo>
                <a:lnTo>
                  <a:pt x="449922" y="850900"/>
                </a:lnTo>
                <a:lnTo>
                  <a:pt x="448970" y="826135"/>
                </a:lnTo>
                <a:lnTo>
                  <a:pt x="448653" y="801688"/>
                </a:lnTo>
                <a:lnTo>
                  <a:pt x="273824" y="801688"/>
                </a:lnTo>
                <a:close/>
                <a:moveTo>
                  <a:pt x="59334" y="801688"/>
                </a:moveTo>
                <a:lnTo>
                  <a:pt x="60286" y="821690"/>
                </a:lnTo>
                <a:lnTo>
                  <a:pt x="62507" y="841693"/>
                </a:lnTo>
                <a:lnTo>
                  <a:pt x="64411" y="861378"/>
                </a:lnTo>
                <a:lnTo>
                  <a:pt x="67266" y="881380"/>
                </a:lnTo>
                <a:lnTo>
                  <a:pt x="70439" y="900748"/>
                </a:lnTo>
                <a:lnTo>
                  <a:pt x="74247" y="919798"/>
                </a:lnTo>
                <a:lnTo>
                  <a:pt x="78372" y="938848"/>
                </a:lnTo>
                <a:lnTo>
                  <a:pt x="83448" y="957898"/>
                </a:lnTo>
                <a:lnTo>
                  <a:pt x="88525" y="976630"/>
                </a:lnTo>
                <a:lnTo>
                  <a:pt x="94236" y="995045"/>
                </a:lnTo>
                <a:lnTo>
                  <a:pt x="100899" y="1013143"/>
                </a:lnTo>
                <a:lnTo>
                  <a:pt x="107245" y="1031240"/>
                </a:lnTo>
                <a:lnTo>
                  <a:pt x="114860" y="1049020"/>
                </a:lnTo>
                <a:lnTo>
                  <a:pt x="122475" y="1066483"/>
                </a:lnTo>
                <a:lnTo>
                  <a:pt x="130408" y="1083628"/>
                </a:lnTo>
                <a:lnTo>
                  <a:pt x="138975" y="1100773"/>
                </a:lnTo>
                <a:lnTo>
                  <a:pt x="150080" y="1094740"/>
                </a:lnTo>
                <a:lnTo>
                  <a:pt x="161185" y="1088390"/>
                </a:lnTo>
                <a:lnTo>
                  <a:pt x="172925" y="1082358"/>
                </a:lnTo>
                <a:lnTo>
                  <a:pt x="184982" y="1076325"/>
                </a:lnTo>
                <a:lnTo>
                  <a:pt x="197039" y="1070293"/>
                </a:lnTo>
                <a:lnTo>
                  <a:pt x="209731" y="1064895"/>
                </a:lnTo>
                <a:lnTo>
                  <a:pt x="222740" y="1059498"/>
                </a:lnTo>
                <a:lnTo>
                  <a:pt x="236066" y="1054100"/>
                </a:lnTo>
                <a:lnTo>
                  <a:pt x="250979" y="1048385"/>
                </a:lnTo>
                <a:lnTo>
                  <a:pt x="247172" y="1033780"/>
                </a:lnTo>
                <a:lnTo>
                  <a:pt x="243364" y="1019175"/>
                </a:lnTo>
                <a:lnTo>
                  <a:pt x="240191" y="1004570"/>
                </a:lnTo>
                <a:lnTo>
                  <a:pt x="236701" y="989330"/>
                </a:lnTo>
                <a:lnTo>
                  <a:pt x="233528" y="974408"/>
                </a:lnTo>
                <a:lnTo>
                  <a:pt x="230672" y="959168"/>
                </a:lnTo>
                <a:lnTo>
                  <a:pt x="228134" y="943928"/>
                </a:lnTo>
                <a:lnTo>
                  <a:pt x="225913" y="928370"/>
                </a:lnTo>
                <a:lnTo>
                  <a:pt x="223692" y="912813"/>
                </a:lnTo>
                <a:lnTo>
                  <a:pt x="221788" y="897573"/>
                </a:lnTo>
                <a:lnTo>
                  <a:pt x="220202" y="881698"/>
                </a:lnTo>
                <a:lnTo>
                  <a:pt x="218615" y="865823"/>
                </a:lnTo>
                <a:lnTo>
                  <a:pt x="217029" y="849948"/>
                </a:lnTo>
                <a:lnTo>
                  <a:pt x="216077" y="834073"/>
                </a:lnTo>
                <a:lnTo>
                  <a:pt x="215125" y="817880"/>
                </a:lnTo>
                <a:lnTo>
                  <a:pt x="214808" y="801688"/>
                </a:lnTo>
                <a:lnTo>
                  <a:pt x="59334" y="801688"/>
                </a:lnTo>
                <a:close/>
                <a:moveTo>
                  <a:pt x="1734820" y="720725"/>
                </a:moveTo>
                <a:lnTo>
                  <a:pt x="1735138" y="764540"/>
                </a:lnTo>
                <a:lnTo>
                  <a:pt x="1735138" y="861378"/>
                </a:lnTo>
                <a:lnTo>
                  <a:pt x="1735138" y="913765"/>
                </a:lnTo>
                <a:lnTo>
                  <a:pt x="1734503" y="960120"/>
                </a:lnTo>
                <a:lnTo>
                  <a:pt x="1734185" y="979488"/>
                </a:lnTo>
                <a:lnTo>
                  <a:pt x="1733549" y="994728"/>
                </a:lnTo>
                <a:lnTo>
                  <a:pt x="1732914" y="1005840"/>
                </a:lnTo>
                <a:lnTo>
                  <a:pt x="1732596" y="1009333"/>
                </a:lnTo>
                <a:lnTo>
                  <a:pt x="1732278" y="1011238"/>
                </a:lnTo>
                <a:lnTo>
                  <a:pt x="1731642" y="1011873"/>
                </a:lnTo>
                <a:lnTo>
                  <a:pt x="1730689" y="1012190"/>
                </a:lnTo>
                <a:lnTo>
                  <a:pt x="1727511" y="1013143"/>
                </a:lnTo>
                <a:lnTo>
                  <a:pt x="1722744" y="1014095"/>
                </a:lnTo>
                <a:lnTo>
                  <a:pt x="1716071" y="1014730"/>
                </a:lnTo>
                <a:lnTo>
                  <a:pt x="1708443" y="1015365"/>
                </a:lnTo>
                <a:lnTo>
                  <a:pt x="1698910" y="1015683"/>
                </a:lnTo>
                <a:lnTo>
                  <a:pt x="1676982" y="1016000"/>
                </a:lnTo>
                <a:lnTo>
                  <a:pt x="1650923" y="1016000"/>
                </a:lnTo>
                <a:lnTo>
                  <a:pt x="1622321" y="1015683"/>
                </a:lnTo>
                <a:lnTo>
                  <a:pt x="1591496" y="1014730"/>
                </a:lnTo>
                <a:lnTo>
                  <a:pt x="1559716" y="1013778"/>
                </a:lnTo>
                <a:lnTo>
                  <a:pt x="1497746" y="1011555"/>
                </a:lnTo>
                <a:lnTo>
                  <a:pt x="1443404" y="1009333"/>
                </a:lnTo>
                <a:lnTo>
                  <a:pt x="1390650" y="1006793"/>
                </a:lnTo>
                <a:lnTo>
                  <a:pt x="1438319" y="1005205"/>
                </a:lnTo>
                <a:lnTo>
                  <a:pt x="1487259" y="1003300"/>
                </a:lnTo>
                <a:lnTo>
                  <a:pt x="1543509" y="1000443"/>
                </a:lnTo>
                <a:lnTo>
                  <a:pt x="1572428" y="998538"/>
                </a:lnTo>
                <a:lnTo>
                  <a:pt x="1600394" y="996633"/>
                </a:lnTo>
                <a:lnTo>
                  <a:pt x="1626771" y="994410"/>
                </a:lnTo>
                <a:lnTo>
                  <a:pt x="1650605" y="992188"/>
                </a:lnTo>
                <a:lnTo>
                  <a:pt x="1671262" y="989648"/>
                </a:lnTo>
                <a:lnTo>
                  <a:pt x="1679842" y="988378"/>
                </a:lnTo>
                <a:lnTo>
                  <a:pt x="1687787" y="986790"/>
                </a:lnTo>
                <a:lnTo>
                  <a:pt x="1693825" y="985520"/>
                </a:lnTo>
                <a:lnTo>
                  <a:pt x="1698592" y="983933"/>
                </a:lnTo>
                <a:lnTo>
                  <a:pt x="1702088" y="982028"/>
                </a:lnTo>
                <a:lnTo>
                  <a:pt x="1703359" y="981075"/>
                </a:lnTo>
                <a:lnTo>
                  <a:pt x="1704312" y="980440"/>
                </a:lnTo>
                <a:lnTo>
                  <a:pt x="1705266" y="978218"/>
                </a:lnTo>
                <a:lnTo>
                  <a:pt x="1706219" y="974725"/>
                </a:lnTo>
                <a:lnTo>
                  <a:pt x="1707490" y="969963"/>
                </a:lnTo>
                <a:lnTo>
                  <a:pt x="1708443" y="963930"/>
                </a:lnTo>
                <a:lnTo>
                  <a:pt x="1710986" y="949960"/>
                </a:lnTo>
                <a:lnTo>
                  <a:pt x="1713528" y="932498"/>
                </a:lnTo>
                <a:lnTo>
                  <a:pt x="1716071" y="912178"/>
                </a:lnTo>
                <a:lnTo>
                  <a:pt x="1718613" y="890270"/>
                </a:lnTo>
                <a:lnTo>
                  <a:pt x="1723698" y="844233"/>
                </a:lnTo>
                <a:lnTo>
                  <a:pt x="1728147" y="798513"/>
                </a:lnTo>
                <a:lnTo>
                  <a:pt x="1731642" y="759143"/>
                </a:lnTo>
                <a:lnTo>
                  <a:pt x="1734820" y="720725"/>
                </a:lnTo>
                <a:close/>
                <a:moveTo>
                  <a:pt x="519410" y="561340"/>
                </a:moveTo>
                <a:lnTo>
                  <a:pt x="516871" y="583565"/>
                </a:lnTo>
                <a:lnTo>
                  <a:pt x="514650" y="605473"/>
                </a:lnTo>
                <a:lnTo>
                  <a:pt x="512746" y="627698"/>
                </a:lnTo>
                <a:lnTo>
                  <a:pt x="510843" y="650240"/>
                </a:lnTo>
                <a:lnTo>
                  <a:pt x="509573" y="673100"/>
                </a:lnTo>
                <a:lnTo>
                  <a:pt x="508622" y="695960"/>
                </a:lnTo>
                <a:lnTo>
                  <a:pt x="507670" y="719138"/>
                </a:lnTo>
                <a:lnTo>
                  <a:pt x="507352" y="742950"/>
                </a:lnTo>
                <a:lnTo>
                  <a:pt x="742467" y="742950"/>
                </a:lnTo>
                <a:lnTo>
                  <a:pt x="742467" y="578485"/>
                </a:lnTo>
                <a:lnTo>
                  <a:pt x="713276" y="577850"/>
                </a:lnTo>
                <a:lnTo>
                  <a:pt x="684720" y="576580"/>
                </a:lnTo>
                <a:lnTo>
                  <a:pt x="656163" y="575310"/>
                </a:lnTo>
                <a:lnTo>
                  <a:pt x="627924" y="573405"/>
                </a:lnTo>
                <a:lnTo>
                  <a:pt x="600319" y="570865"/>
                </a:lnTo>
                <a:lnTo>
                  <a:pt x="573032" y="568325"/>
                </a:lnTo>
                <a:lnTo>
                  <a:pt x="546062" y="564833"/>
                </a:lnTo>
                <a:lnTo>
                  <a:pt x="519410" y="561340"/>
                </a:lnTo>
                <a:close/>
                <a:moveTo>
                  <a:pt x="1074474" y="554038"/>
                </a:moveTo>
                <a:lnTo>
                  <a:pt x="1100533" y="554038"/>
                </a:lnTo>
                <a:lnTo>
                  <a:pt x="1129135" y="554356"/>
                </a:lnTo>
                <a:lnTo>
                  <a:pt x="1159961" y="555308"/>
                </a:lnTo>
                <a:lnTo>
                  <a:pt x="1191422" y="556261"/>
                </a:lnTo>
                <a:lnTo>
                  <a:pt x="1253392" y="558483"/>
                </a:lnTo>
                <a:lnTo>
                  <a:pt x="1307734" y="560706"/>
                </a:lnTo>
                <a:lnTo>
                  <a:pt x="1360488" y="563246"/>
                </a:lnTo>
                <a:lnTo>
                  <a:pt x="1313137" y="564833"/>
                </a:lnTo>
                <a:lnTo>
                  <a:pt x="1264197" y="567056"/>
                </a:lnTo>
                <a:lnTo>
                  <a:pt x="1207947" y="569913"/>
                </a:lnTo>
                <a:lnTo>
                  <a:pt x="1179028" y="571501"/>
                </a:lnTo>
                <a:lnTo>
                  <a:pt x="1150745" y="573406"/>
                </a:lnTo>
                <a:lnTo>
                  <a:pt x="1124685" y="575628"/>
                </a:lnTo>
                <a:lnTo>
                  <a:pt x="1100851" y="577851"/>
                </a:lnTo>
                <a:lnTo>
                  <a:pt x="1079877" y="580391"/>
                </a:lnTo>
                <a:lnTo>
                  <a:pt x="1071296" y="581661"/>
                </a:lnTo>
                <a:lnTo>
                  <a:pt x="1063669" y="583248"/>
                </a:lnTo>
                <a:lnTo>
                  <a:pt x="1057313" y="584836"/>
                </a:lnTo>
                <a:lnTo>
                  <a:pt x="1052546" y="586423"/>
                </a:lnTo>
                <a:lnTo>
                  <a:pt x="1049051" y="588011"/>
                </a:lnTo>
                <a:lnTo>
                  <a:pt x="1048097" y="588963"/>
                </a:lnTo>
                <a:lnTo>
                  <a:pt x="1046826" y="589598"/>
                </a:lnTo>
                <a:lnTo>
                  <a:pt x="1045873" y="591821"/>
                </a:lnTo>
                <a:lnTo>
                  <a:pt x="1044919" y="595313"/>
                </a:lnTo>
                <a:lnTo>
                  <a:pt x="1042695" y="606108"/>
                </a:lnTo>
                <a:lnTo>
                  <a:pt x="1040152" y="620396"/>
                </a:lnTo>
                <a:lnTo>
                  <a:pt x="1037610" y="637858"/>
                </a:lnTo>
                <a:lnTo>
                  <a:pt x="1035386" y="657861"/>
                </a:lnTo>
                <a:lnTo>
                  <a:pt x="1032843" y="679768"/>
                </a:lnTo>
                <a:lnTo>
                  <a:pt x="1027441" y="726123"/>
                </a:lnTo>
                <a:lnTo>
                  <a:pt x="1022992" y="771526"/>
                </a:lnTo>
                <a:lnTo>
                  <a:pt x="1019496" y="811213"/>
                </a:lnTo>
                <a:lnTo>
                  <a:pt x="1016318" y="849313"/>
                </a:lnTo>
                <a:lnTo>
                  <a:pt x="1016000" y="805498"/>
                </a:lnTo>
                <a:lnTo>
                  <a:pt x="1016000" y="708978"/>
                </a:lnTo>
                <a:lnTo>
                  <a:pt x="1016318" y="656591"/>
                </a:lnTo>
                <a:lnTo>
                  <a:pt x="1016636" y="609918"/>
                </a:lnTo>
                <a:lnTo>
                  <a:pt x="1017271" y="590551"/>
                </a:lnTo>
                <a:lnTo>
                  <a:pt x="1017589" y="575311"/>
                </a:lnTo>
                <a:lnTo>
                  <a:pt x="1018225" y="564198"/>
                </a:lnTo>
                <a:lnTo>
                  <a:pt x="1018860" y="560706"/>
                </a:lnTo>
                <a:lnTo>
                  <a:pt x="1019178" y="558801"/>
                </a:lnTo>
                <a:lnTo>
                  <a:pt x="1019496" y="558166"/>
                </a:lnTo>
                <a:lnTo>
                  <a:pt x="1020449" y="557848"/>
                </a:lnTo>
                <a:lnTo>
                  <a:pt x="1023627" y="556896"/>
                </a:lnTo>
                <a:lnTo>
                  <a:pt x="1028394" y="555943"/>
                </a:lnTo>
                <a:lnTo>
                  <a:pt x="1035068" y="555308"/>
                </a:lnTo>
                <a:lnTo>
                  <a:pt x="1043013" y="554673"/>
                </a:lnTo>
                <a:lnTo>
                  <a:pt x="1052546" y="554356"/>
                </a:lnTo>
                <a:lnTo>
                  <a:pt x="1074474" y="554038"/>
                </a:lnTo>
                <a:close/>
                <a:moveTo>
                  <a:pt x="995680" y="516891"/>
                </a:moveTo>
                <a:lnTo>
                  <a:pt x="992187" y="517208"/>
                </a:lnTo>
                <a:lnTo>
                  <a:pt x="989330" y="518161"/>
                </a:lnTo>
                <a:lnTo>
                  <a:pt x="986790" y="519748"/>
                </a:lnTo>
                <a:lnTo>
                  <a:pt x="984567" y="521971"/>
                </a:lnTo>
                <a:lnTo>
                  <a:pt x="982662" y="524511"/>
                </a:lnTo>
                <a:lnTo>
                  <a:pt x="981075" y="527368"/>
                </a:lnTo>
                <a:lnTo>
                  <a:pt x="980440" y="530543"/>
                </a:lnTo>
                <a:lnTo>
                  <a:pt x="980122" y="534353"/>
                </a:lnTo>
                <a:lnTo>
                  <a:pt x="980122" y="1036638"/>
                </a:lnTo>
                <a:lnTo>
                  <a:pt x="980440" y="1040131"/>
                </a:lnTo>
                <a:lnTo>
                  <a:pt x="981075" y="1043306"/>
                </a:lnTo>
                <a:lnTo>
                  <a:pt x="982662" y="1046163"/>
                </a:lnTo>
                <a:lnTo>
                  <a:pt x="984567" y="1048703"/>
                </a:lnTo>
                <a:lnTo>
                  <a:pt x="986790" y="1050926"/>
                </a:lnTo>
                <a:lnTo>
                  <a:pt x="989330" y="1052196"/>
                </a:lnTo>
                <a:lnTo>
                  <a:pt x="992187" y="1053783"/>
                </a:lnTo>
                <a:lnTo>
                  <a:pt x="995680" y="1054101"/>
                </a:lnTo>
                <a:lnTo>
                  <a:pt x="1752918" y="1054101"/>
                </a:lnTo>
                <a:lnTo>
                  <a:pt x="1756093" y="1053783"/>
                </a:lnTo>
                <a:lnTo>
                  <a:pt x="1759268" y="1052196"/>
                </a:lnTo>
                <a:lnTo>
                  <a:pt x="1761808" y="1050926"/>
                </a:lnTo>
                <a:lnTo>
                  <a:pt x="1764030" y="1048703"/>
                </a:lnTo>
                <a:lnTo>
                  <a:pt x="1765935" y="1046163"/>
                </a:lnTo>
                <a:lnTo>
                  <a:pt x="1767205" y="1043306"/>
                </a:lnTo>
                <a:lnTo>
                  <a:pt x="1768158" y="1040131"/>
                </a:lnTo>
                <a:lnTo>
                  <a:pt x="1768475" y="1036638"/>
                </a:lnTo>
                <a:lnTo>
                  <a:pt x="1768475" y="534353"/>
                </a:lnTo>
                <a:lnTo>
                  <a:pt x="1768158" y="530543"/>
                </a:lnTo>
                <a:lnTo>
                  <a:pt x="1767205" y="527368"/>
                </a:lnTo>
                <a:lnTo>
                  <a:pt x="1765935" y="524511"/>
                </a:lnTo>
                <a:lnTo>
                  <a:pt x="1764030" y="521971"/>
                </a:lnTo>
                <a:lnTo>
                  <a:pt x="1761808" y="519748"/>
                </a:lnTo>
                <a:lnTo>
                  <a:pt x="1759268" y="518161"/>
                </a:lnTo>
                <a:lnTo>
                  <a:pt x="1756093" y="517208"/>
                </a:lnTo>
                <a:lnTo>
                  <a:pt x="1752918" y="516891"/>
                </a:lnTo>
                <a:lnTo>
                  <a:pt x="995680" y="516891"/>
                </a:lnTo>
                <a:close/>
                <a:moveTo>
                  <a:pt x="306823" y="515303"/>
                </a:moveTo>
                <a:lnTo>
                  <a:pt x="303015" y="528320"/>
                </a:lnTo>
                <a:lnTo>
                  <a:pt x="299842" y="541973"/>
                </a:lnTo>
                <a:lnTo>
                  <a:pt x="296670" y="555625"/>
                </a:lnTo>
                <a:lnTo>
                  <a:pt x="293814" y="569595"/>
                </a:lnTo>
                <a:lnTo>
                  <a:pt x="290958" y="583565"/>
                </a:lnTo>
                <a:lnTo>
                  <a:pt x="288420" y="597218"/>
                </a:lnTo>
                <a:lnTo>
                  <a:pt x="285882" y="611505"/>
                </a:lnTo>
                <a:lnTo>
                  <a:pt x="283660" y="625793"/>
                </a:lnTo>
                <a:lnTo>
                  <a:pt x="281757" y="640080"/>
                </a:lnTo>
                <a:lnTo>
                  <a:pt x="280170" y="654368"/>
                </a:lnTo>
                <a:lnTo>
                  <a:pt x="278584" y="668655"/>
                </a:lnTo>
                <a:lnTo>
                  <a:pt x="276997" y="683260"/>
                </a:lnTo>
                <a:lnTo>
                  <a:pt x="276045" y="698183"/>
                </a:lnTo>
                <a:lnTo>
                  <a:pt x="275094" y="713105"/>
                </a:lnTo>
                <a:lnTo>
                  <a:pt x="274142" y="728028"/>
                </a:lnTo>
                <a:lnTo>
                  <a:pt x="273824" y="742950"/>
                </a:lnTo>
                <a:lnTo>
                  <a:pt x="448336" y="742950"/>
                </a:lnTo>
                <a:lnTo>
                  <a:pt x="448970" y="718185"/>
                </a:lnTo>
                <a:lnTo>
                  <a:pt x="449922" y="693738"/>
                </a:lnTo>
                <a:lnTo>
                  <a:pt x="450874" y="669290"/>
                </a:lnTo>
                <a:lnTo>
                  <a:pt x="452461" y="645478"/>
                </a:lnTo>
                <a:lnTo>
                  <a:pt x="454047" y="621983"/>
                </a:lnTo>
                <a:lnTo>
                  <a:pt x="456268" y="598170"/>
                </a:lnTo>
                <a:lnTo>
                  <a:pt x="458489" y="574993"/>
                </a:lnTo>
                <a:lnTo>
                  <a:pt x="461345" y="552450"/>
                </a:lnTo>
                <a:lnTo>
                  <a:pt x="432154" y="546418"/>
                </a:lnTo>
                <a:lnTo>
                  <a:pt x="403597" y="540703"/>
                </a:lnTo>
                <a:lnTo>
                  <a:pt x="376310" y="534353"/>
                </a:lnTo>
                <a:lnTo>
                  <a:pt x="349023" y="527368"/>
                </a:lnTo>
                <a:lnTo>
                  <a:pt x="327764" y="521335"/>
                </a:lnTo>
                <a:lnTo>
                  <a:pt x="306823" y="515303"/>
                </a:lnTo>
                <a:close/>
                <a:moveTo>
                  <a:pt x="956945" y="477838"/>
                </a:moveTo>
                <a:lnTo>
                  <a:pt x="958532" y="477838"/>
                </a:lnTo>
                <a:lnTo>
                  <a:pt x="1789748" y="477838"/>
                </a:lnTo>
                <a:lnTo>
                  <a:pt x="1791653" y="477838"/>
                </a:lnTo>
                <a:lnTo>
                  <a:pt x="1793240" y="478156"/>
                </a:lnTo>
                <a:lnTo>
                  <a:pt x="1796415" y="479743"/>
                </a:lnTo>
                <a:lnTo>
                  <a:pt x="1799273" y="481648"/>
                </a:lnTo>
                <a:lnTo>
                  <a:pt x="1801813" y="483871"/>
                </a:lnTo>
                <a:lnTo>
                  <a:pt x="1803718" y="486728"/>
                </a:lnTo>
                <a:lnTo>
                  <a:pt x="1805305" y="490221"/>
                </a:lnTo>
                <a:lnTo>
                  <a:pt x="1806258" y="493713"/>
                </a:lnTo>
                <a:lnTo>
                  <a:pt x="1806575" y="498158"/>
                </a:lnTo>
                <a:lnTo>
                  <a:pt x="1806575" y="1074103"/>
                </a:lnTo>
                <a:lnTo>
                  <a:pt x="1806258" y="1077913"/>
                </a:lnTo>
                <a:lnTo>
                  <a:pt x="1805305" y="1081406"/>
                </a:lnTo>
                <a:lnTo>
                  <a:pt x="1803718" y="1084898"/>
                </a:lnTo>
                <a:lnTo>
                  <a:pt x="1801813" y="1088073"/>
                </a:lnTo>
                <a:lnTo>
                  <a:pt x="1799273" y="1090613"/>
                </a:lnTo>
                <a:lnTo>
                  <a:pt x="1796415" y="1092201"/>
                </a:lnTo>
                <a:lnTo>
                  <a:pt x="1793240" y="1093471"/>
                </a:lnTo>
                <a:lnTo>
                  <a:pt x="1791653" y="1093788"/>
                </a:lnTo>
                <a:lnTo>
                  <a:pt x="1789748" y="1093788"/>
                </a:lnTo>
                <a:lnTo>
                  <a:pt x="958532" y="1093788"/>
                </a:lnTo>
                <a:lnTo>
                  <a:pt x="956945" y="1093788"/>
                </a:lnTo>
                <a:lnTo>
                  <a:pt x="955040" y="1093471"/>
                </a:lnTo>
                <a:lnTo>
                  <a:pt x="951865" y="1092201"/>
                </a:lnTo>
                <a:lnTo>
                  <a:pt x="949325" y="1090613"/>
                </a:lnTo>
                <a:lnTo>
                  <a:pt x="946785" y="1088073"/>
                </a:lnTo>
                <a:lnTo>
                  <a:pt x="944562" y="1084898"/>
                </a:lnTo>
                <a:lnTo>
                  <a:pt x="942657" y="1081406"/>
                </a:lnTo>
                <a:lnTo>
                  <a:pt x="941705" y="1077913"/>
                </a:lnTo>
                <a:lnTo>
                  <a:pt x="941387" y="1074103"/>
                </a:lnTo>
                <a:lnTo>
                  <a:pt x="941387" y="498158"/>
                </a:lnTo>
                <a:lnTo>
                  <a:pt x="941705" y="493713"/>
                </a:lnTo>
                <a:lnTo>
                  <a:pt x="942657" y="490221"/>
                </a:lnTo>
                <a:lnTo>
                  <a:pt x="944562" y="486728"/>
                </a:lnTo>
                <a:lnTo>
                  <a:pt x="946785" y="483871"/>
                </a:lnTo>
                <a:lnTo>
                  <a:pt x="949325" y="481648"/>
                </a:lnTo>
                <a:lnTo>
                  <a:pt x="951865" y="479743"/>
                </a:lnTo>
                <a:lnTo>
                  <a:pt x="955040" y="478156"/>
                </a:lnTo>
                <a:lnTo>
                  <a:pt x="956945" y="477838"/>
                </a:lnTo>
                <a:close/>
                <a:moveTo>
                  <a:pt x="138975" y="443230"/>
                </a:moveTo>
                <a:lnTo>
                  <a:pt x="130408" y="460375"/>
                </a:lnTo>
                <a:lnTo>
                  <a:pt x="122475" y="477838"/>
                </a:lnTo>
                <a:lnTo>
                  <a:pt x="114860" y="495300"/>
                </a:lnTo>
                <a:lnTo>
                  <a:pt x="107245" y="513080"/>
                </a:lnTo>
                <a:lnTo>
                  <a:pt x="100899" y="531178"/>
                </a:lnTo>
                <a:lnTo>
                  <a:pt x="94236" y="549593"/>
                </a:lnTo>
                <a:lnTo>
                  <a:pt x="88525" y="568008"/>
                </a:lnTo>
                <a:lnTo>
                  <a:pt x="83448" y="586740"/>
                </a:lnTo>
                <a:lnTo>
                  <a:pt x="78372" y="605473"/>
                </a:lnTo>
                <a:lnTo>
                  <a:pt x="74247" y="624523"/>
                </a:lnTo>
                <a:lnTo>
                  <a:pt x="70439" y="643890"/>
                </a:lnTo>
                <a:lnTo>
                  <a:pt x="67266" y="663258"/>
                </a:lnTo>
                <a:lnTo>
                  <a:pt x="64411" y="682943"/>
                </a:lnTo>
                <a:lnTo>
                  <a:pt x="62507" y="702628"/>
                </a:lnTo>
                <a:lnTo>
                  <a:pt x="60286" y="722948"/>
                </a:lnTo>
                <a:lnTo>
                  <a:pt x="59334" y="742950"/>
                </a:lnTo>
                <a:lnTo>
                  <a:pt x="214808" y="742950"/>
                </a:lnTo>
                <a:lnTo>
                  <a:pt x="215125" y="726758"/>
                </a:lnTo>
                <a:lnTo>
                  <a:pt x="216077" y="710565"/>
                </a:lnTo>
                <a:lnTo>
                  <a:pt x="217029" y="694373"/>
                </a:lnTo>
                <a:lnTo>
                  <a:pt x="218615" y="678498"/>
                </a:lnTo>
                <a:lnTo>
                  <a:pt x="220202" y="662623"/>
                </a:lnTo>
                <a:lnTo>
                  <a:pt x="221788" y="647065"/>
                </a:lnTo>
                <a:lnTo>
                  <a:pt x="223692" y="631190"/>
                </a:lnTo>
                <a:lnTo>
                  <a:pt x="225913" y="615950"/>
                </a:lnTo>
                <a:lnTo>
                  <a:pt x="228134" y="600710"/>
                </a:lnTo>
                <a:lnTo>
                  <a:pt x="230672" y="585470"/>
                </a:lnTo>
                <a:lnTo>
                  <a:pt x="233528" y="570230"/>
                </a:lnTo>
                <a:lnTo>
                  <a:pt x="236701" y="554990"/>
                </a:lnTo>
                <a:lnTo>
                  <a:pt x="239874" y="540068"/>
                </a:lnTo>
                <a:lnTo>
                  <a:pt x="243364" y="525145"/>
                </a:lnTo>
                <a:lnTo>
                  <a:pt x="247172" y="510540"/>
                </a:lnTo>
                <a:lnTo>
                  <a:pt x="250979" y="496253"/>
                </a:lnTo>
                <a:lnTo>
                  <a:pt x="235749" y="490220"/>
                </a:lnTo>
                <a:lnTo>
                  <a:pt x="220519" y="484188"/>
                </a:lnTo>
                <a:lnTo>
                  <a:pt x="205924" y="477520"/>
                </a:lnTo>
                <a:lnTo>
                  <a:pt x="191645" y="471170"/>
                </a:lnTo>
                <a:lnTo>
                  <a:pt x="177684" y="464820"/>
                </a:lnTo>
                <a:lnTo>
                  <a:pt x="164358" y="457518"/>
                </a:lnTo>
                <a:lnTo>
                  <a:pt x="151666" y="450850"/>
                </a:lnTo>
                <a:lnTo>
                  <a:pt x="138975" y="443230"/>
                </a:lnTo>
                <a:close/>
                <a:moveTo>
                  <a:pt x="577792" y="294005"/>
                </a:moveTo>
                <a:lnTo>
                  <a:pt x="570177" y="317500"/>
                </a:lnTo>
                <a:lnTo>
                  <a:pt x="562562" y="341630"/>
                </a:lnTo>
                <a:lnTo>
                  <a:pt x="555581" y="366713"/>
                </a:lnTo>
                <a:lnTo>
                  <a:pt x="549235" y="392748"/>
                </a:lnTo>
                <a:lnTo>
                  <a:pt x="542889" y="419100"/>
                </a:lnTo>
                <a:lnTo>
                  <a:pt x="537495" y="446405"/>
                </a:lnTo>
                <a:lnTo>
                  <a:pt x="532101" y="474345"/>
                </a:lnTo>
                <a:lnTo>
                  <a:pt x="527342" y="503238"/>
                </a:lnTo>
                <a:lnTo>
                  <a:pt x="553043" y="506413"/>
                </a:lnTo>
                <a:lnTo>
                  <a:pt x="578743" y="509588"/>
                </a:lnTo>
                <a:lnTo>
                  <a:pt x="605396" y="512128"/>
                </a:lnTo>
                <a:lnTo>
                  <a:pt x="631731" y="514668"/>
                </a:lnTo>
                <a:lnTo>
                  <a:pt x="659019" y="516573"/>
                </a:lnTo>
                <a:lnTo>
                  <a:pt x="686623" y="517843"/>
                </a:lnTo>
                <a:lnTo>
                  <a:pt x="714228" y="519113"/>
                </a:lnTo>
                <a:lnTo>
                  <a:pt x="742467" y="519748"/>
                </a:lnTo>
                <a:lnTo>
                  <a:pt x="742467" y="303848"/>
                </a:lnTo>
                <a:lnTo>
                  <a:pt x="721208" y="303213"/>
                </a:lnTo>
                <a:lnTo>
                  <a:pt x="699950" y="302578"/>
                </a:lnTo>
                <a:lnTo>
                  <a:pt x="679326" y="301625"/>
                </a:lnTo>
                <a:lnTo>
                  <a:pt x="658701" y="300673"/>
                </a:lnTo>
                <a:lnTo>
                  <a:pt x="638077" y="299403"/>
                </a:lnTo>
                <a:lnTo>
                  <a:pt x="618088" y="297815"/>
                </a:lnTo>
                <a:lnTo>
                  <a:pt x="597464" y="295910"/>
                </a:lnTo>
                <a:lnTo>
                  <a:pt x="577792" y="294005"/>
                </a:lnTo>
                <a:close/>
                <a:moveTo>
                  <a:pt x="418510" y="269240"/>
                </a:moveTo>
                <a:lnTo>
                  <a:pt x="411530" y="279718"/>
                </a:lnTo>
                <a:lnTo>
                  <a:pt x="404549" y="290513"/>
                </a:lnTo>
                <a:lnTo>
                  <a:pt x="397886" y="300990"/>
                </a:lnTo>
                <a:lnTo>
                  <a:pt x="391223" y="312103"/>
                </a:lnTo>
                <a:lnTo>
                  <a:pt x="384560" y="323533"/>
                </a:lnTo>
                <a:lnTo>
                  <a:pt x="378531" y="334645"/>
                </a:lnTo>
                <a:lnTo>
                  <a:pt x="371868" y="346393"/>
                </a:lnTo>
                <a:lnTo>
                  <a:pt x="366157" y="358458"/>
                </a:lnTo>
                <a:lnTo>
                  <a:pt x="360446" y="370205"/>
                </a:lnTo>
                <a:lnTo>
                  <a:pt x="354417" y="382270"/>
                </a:lnTo>
                <a:lnTo>
                  <a:pt x="349023" y="394653"/>
                </a:lnTo>
                <a:lnTo>
                  <a:pt x="343946" y="407035"/>
                </a:lnTo>
                <a:lnTo>
                  <a:pt x="338870" y="419735"/>
                </a:lnTo>
                <a:lnTo>
                  <a:pt x="333476" y="432753"/>
                </a:lnTo>
                <a:lnTo>
                  <a:pt x="328716" y="445770"/>
                </a:lnTo>
                <a:lnTo>
                  <a:pt x="324274" y="458788"/>
                </a:lnTo>
                <a:lnTo>
                  <a:pt x="341091" y="463868"/>
                </a:lnTo>
                <a:lnTo>
                  <a:pt x="358224" y="468948"/>
                </a:lnTo>
                <a:lnTo>
                  <a:pt x="375993" y="473393"/>
                </a:lnTo>
                <a:lnTo>
                  <a:pt x="393761" y="477838"/>
                </a:lnTo>
                <a:lnTo>
                  <a:pt x="412164" y="482283"/>
                </a:lnTo>
                <a:lnTo>
                  <a:pt x="430885" y="486410"/>
                </a:lnTo>
                <a:lnTo>
                  <a:pt x="449922" y="490220"/>
                </a:lnTo>
                <a:lnTo>
                  <a:pt x="469277" y="493713"/>
                </a:lnTo>
                <a:lnTo>
                  <a:pt x="472133" y="474663"/>
                </a:lnTo>
                <a:lnTo>
                  <a:pt x="475623" y="455930"/>
                </a:lnTo>
                <a:lnTo>
                  <a:pt x="479113" y="437515"/>
                </a:lnTo>
                <a:lnTo>
                  <a:pt x="482921" y="419418"/>
                </a:lnTo>
                <a:lnTo>
                  <a:pt x="486728" y="401320"/>
                </a:lnTo>
                <a:lnTo>
                  <a:pt x="490536" y="383540"/>
                </a:lnTo>
                <a:lnTo>
                  <a:pt x="495295" y="366395"/>
                </a:lnTo>
                <a:lnTo>
                  <a:pt x="499420" y="349250"/>
                </a:lnTo>
                <a:lnTo>
                  <a:pt x="503862" y="333058"/>
                </a:lnTo>
                <a:lnTo>
                  <a:pt x="508304" y="317183"/>
                </a:lnTo>
                <a:lnTo>
                  <a:pt x="513381" y="301943"/>
                </a:lnTo>
                <a:lnTo>
                  <a:pt x="518140" y="286703"/>
                </a:lnTo>
                <a:lnTo>
                  <a:pt x="492440" y="282893"/>
                </a:lnTo>
                <a:lnTo>
                  <a:pt x="467691" y="278765"/>
                </a:lnTo>
                <a:lnTo>
                  <a:pt x="442942" y="274320"/>
                </a:lnTo>
                <a:lnTo>
                  <a:pt x="418510" y="269240"/>
                </a:lnTo>
                <a:close/>
                <a:moveTo>
                  <a:pt x="299208" y="238125"/>
                </a:moveTo>
                <a:lnTo>
                  <a:pt x="283026" y="252730"/>
                </a:lnTo>
                <a:lnTo>
                  <a:pt x="275411" y="260033"/>
                </a:lnTo>
                <a:lnTo>
                  <a:pt x="267479" y="267653"/>
                </a:lnTo>
                <a:lnTo>
                  <a:pt x="253835" y="281940"/>
                </a:lnTo>
                <a:lnTo>
                  <a:pt x="240191" y="296863"/>
                </a:lnTo>
                <a:lnTo>
                  <a:pt x="227182" y="311785"/>
                </a:lnTo>
                <a:lnTo>
                  <a:pt x="214490" y="327343"/>
                </a:lnTo>
                <a:lnTo>
                  <a:pt x="202433" y="343218"/>
                </a:lnTo>
                <a:lnTo>
                  <a:pt x="190376" y="359093"/>
                </a:lnTo>
                <a:lnTo>
                  <a:pt x="178954" y="375603"/>
                </a:lnTo>
                <a:lnTo>
                  <a:pt x="168483" y="392430"/>
                </a:lnTo>
                <a:lnTo>
                  <a:pt x="178002" y="398145"/>
                </a:lnTo>
                <a:lnTo>
                  <a:pt x="188472" y="403860"/>
                </a:lnTo>
                <a:lnTo>
                  <a:pt x="198943" y="409575"/>
                </a:lnTo>
                <a:lnTo>
                  <a:pt x="210048" y="414973"/>
                </a:lnTo>
                <a:lnTo>
                  <a:pt x="221471" y="420053"/>
                </a:lnTo>
                <a:lnTo>
                  <a:pt x="232894" y="425450"/>
                </a:lnTo>
                <a:lnTo>
                  <a:pt x="245268" y="430848"/>
                </a:lnTo>
                <a:lnTo>
                  <a:pt x="257642" y="435610"/>
                </a:lnTo>
                <a:lnTo>
                  <a:pt x="268430" y="439738"/>
                </a:lnTo>
                <a:lnTo>
                  <a:pt x="277315" y="414655"/>
                </a:lnTo>
                <a:lnTo>
                  <a:pt x="287151" y="390208"/>
                </a:lnTo>
                <a:lnTo>
                  <a:pt x="297304" y="366078"/>
                </a:lnTo>
                <a:lnTo>
                  <a:pt x="302381" y="354330"/>
                </a:lnTo>
                <a:lnTo>
                  <a:pt x="308409" y="342900"/>
                </a:lnTo>
                <a:lnTo>
                  <a:pt x="313803" y="331153"/>
                </a:lnTo>
                <a:lnTo>
                  <a:pt x="319515" y="319723"/>
                </a:lnTo>
                <a:lnTo>
                  <a:pt x="325543" y="308610"/>
                </a:lnTo>
                <a:lnTo>
                  <a:pt x="331572" y="297498"/>
                </a:lnTo>
                <a:lnTo>
                  <a:pt x="337600" y="286703"/>
                </a:lnTo>
                <a:lnTo>
                  <a:pt x="344264" y="275908"/>
                </a:lnTo>
                <a:lnTo>
                  <a:pt x="350609" y="265430"/>
                </a:lnTo>
                <a:lnTo>
                  <a:pt x="357590" y="254953"/>
                </a:lnTo>
                <a:lnTo>
                  <a:pt x="349023" y="253048"/>
                </a:lnTo>
                <a:lnTo>
                  <a:pt x="323957" y="245745"/>
                </a:lnTo>
                <a:lnTo>
                  <a:pt x="299208" y="238125"/>
                </a:lnTo>
                <a:close/>
                <a:moveTo>
                  <a:pt x="1081336" y="129223"/>
                </a:moveTo>
                <a:lnTo>
                  <a:pt x="1090538" y="137795"/>
                </a:lnTo>
                <a:lnTo>
                  <a:pt x="1099422" y="146368"/>
                </a:lnTo>
                <a:lnTo>
                  <a:pt x="1107989" y="155575"/>
                </a:lnTo>
                <a:lnTo>
                  <a:pt x="1116873" y="164465"/>
                </a:lnTo>
                <a:lnTo>
                  <a:pt x="1125123" y="173990"/>
                </a:lnTo>
                <a:lnTo>
                  <a:pt x="1133690" y="183833"/>
                </a:lnTo>
                <a:lnTo>
                  <a:pt x="1141622" y="193358"/>
                </a:lnTo>
                <a:lnTo>
                  <a:pt x="1149555" y="203518"/>
                </a:lnTo>
                <a:lnTo>
                  <a:pt x="1164467" y="199708"/>
                </a:lnTo>
                <a:lnTo>
                  <a:pt x="1179380" y="195898"/>
                </a:lnTo>
                <a:lnTo>
                  <a:pt x="1188899" y="193358"/>
                </a:lnTo>
                <a:lnTo>
                  <a:pt x="1175890" y="184468"/>
                </a:lnTo>
                <a:lnTo>
                  <a:pt x="1162881" y="175578"/>
                </a:lnTo>
                <a:lnTo>
                  <a:pt x="1149872" y="167323"/>
                </a:lnTo>
                <a:lnTo>
                  <a:pt x="1136863" y="159068"/>
                </a:lnTo>
                <a:lnTo>
                  <a:pt x="1123219" y="151130"/>
                </a:lnTo>
                <a:lnTo>
                  <a:pt x="1109258" y="143510"/>
                </a:lnTo>
                <a:lnTo>
                  <a:pt x="1095297" y="136208"/>
                </a:lnTo>
                <a:lnTo>
                  <a:pt x="1081336" y="129223"/>
                </a:lnTo>
                <a:close/>
                <a:moveTo>
                  <a:pt x="462297" y="129223"/>
                </a:moveTo>
                <a:lnTo>
                  <a:pt x="448336" y="136208"/>
                </a:lnTo>
                <a:lnTo>
                  <a:pt x="434375" y="143510"/>
                </a:lnTo>
                <a:lnTo>
                  <a:pt x="420731" y="151130"/>
                </a:lnTo>
                <a:lnTo>
                  <a:pt x="407088" y="159068"/>
                </a:lnTo>
                <a:lnTo>
                  <a:pt x="394079" y="167323"/>
                </a:lnTo>
                <a:lnTo>
                  <a:pt x="380752" y="175578"/>
                </a:lnTo>
                <a:lnTo>
                  <a:pt x="367743" y="184468"/>
                </a:lnTo>
                <a:lnTo>
                  <a:pt x="355052" y="193358"/>
                </a:lnTo>
                <a:lnTo>
                  <a:pt x="374406" y="198438"/>
                </a:lnTo>
                <a:lnTo>
                  <a:pt x="394079" y="203518"/>
                </a:lnTo>
                <a:lnTo>
                  <a:pt x="402011" y="193358"/>
                </a:lnTo>
                <a:lnTo>
                  <a:pt x="410261" y="183833"/>
                </a:lnTo>
                <a:lnTo>
                  <a:pt x="418510" y="173990"/>
                </a:lnTo>
                <a:lnTo>
                  <a:pt x="427077" y="164465"/>
                </a:lnTo>
                <a:lnTo>
                  <a:pt x="435644" y="155575"/>
                </a:lnTo>
                <a:lnTo>
                  <a:pt x="444528" y="146368"/>
                </a:lnTo>
                <a:lnTo>
                  <a:pt x="453095" y="137795"/>
                </a:lnTo>
                <a:lnTo>
                  <a:pt x="462297" y="129223"/>
                </a:lnTo>
                <a:close/>
                <a:moveTo>
                  <a:pt x="931891" y="96838"/>
                </a:moveTo>
                <a:lnTo>
                  <a:pt x="942045" y="110490"/>
                </a:lnTo>
                <a:lnTo>
                  <a:pt x="951881" y="125413"/>
                </a:lnTo>
                <a:lnTo>
                  <a:pt x="961717" y="140970"/>
                </a:lnTo>
                <a:lnTo>
                  <a:pt x="970918" y="157480"/>
                </a:lnTo>
                <a:lnTo>
                  <a:pt x="979803" y="174625"/>
                </a:lnTo>
                <a:lnTo>
                  <a:pt x="988369" y="192405"/>
                </a:lnTo>
                <a:lnTo>
                  <a:pt x="996936" y="210820"/>
                </a:lnTo>
                <a:lnTo>
                  <a:pt x="1004869" y="230188"/>
                </a:lnTo>
                <a:lnTo>
                  <a:pt x="1025176" y="227330"/>
                </a:lnTo>
                <a:lnTo>
                  <a:pt x="1045165" y="224155"/>
                </a:lnTo>
                <a:lnTo>
                  <a:pt x="1065472" y="220980"/>
                </a:lnTo>
                <a:lnTo>
                  <a:pt x="1084827" y="217170"/>
                </a:lnTo>
                <a:lnTo>
                  <a:pt x="1076260" y="207645"/>
                </a:lnTo>
                <a:lnTo>
                  <a:pt x="1067376" y="198120"/>
                </a:lnTo>
                <a:lnTo>
                  <a:pt x="1058491" y="188913"/>
                </a:lnTo>
                <a:lnTo>
                  <a:pt x="1049607" y="180023"/>
                </a:lnTo>
                <a:lnTo>
                  <a:pt x="1040406" y="171450"/>
                </a:lnTo>
                <a:lnTo>
                  <a:pt x="1031204" y="163195"/>
                </a:lnTo>
                <a:lnTo>
                  <a:pt x="1021685" y="155258"/>
                </a:lnTo>
                <a:lnTo>
                  <a:pt x="1011849" y="147320"/>
                </a:lnTo>
                <a:lnTo>
                  <a:pt x="1002648" y="140018"/>
                </a:lnTo>
                <a:lnTo>
                  <a:pt x="992494" y="133033"/>
                </a:lnTo>
                <a:lnTo>
                  <a:pt x="982975" y="126048"/>
                </a:lnTo>
                <a:lnTo>
                  <a:pt x="972822" y="119380"/>
                </a:lnTo>
                <a:lnTo>
                  <a:pt x="962986" y="113348"/>
                </a:lnTo>
                <a:lnTo>
                  <a:pt x="952515" y="107315"/>
                </a:lnTo>
                <a:lnTo>
                  <a:pt x="942045" y="101918"/>
                </a:lnTo>
                <a:lnTo>
                  <a:pt x="931891" y="96838"/>
                </a:lnTo>
                <a:close/>
                <a:moveTo>
                  <a:pt x="611742" y="96838"/>
                </a:moveTo>
                <a:lnTo>
                  <a:pt x="601589" y="101918"/>
                </a:lnTo>
                <a:lnTo>
                  <a:pt x="591118" y="107315"/>
                </a:lnTo>
                <a:lnTo>
                  <a:pt x="580965" y="113348"/>
                </a:lnTo>
                <a:lnTo>
                  <a:pt x="570811" y="119698"/>
                </a:lnTo>
                <a:lnTo>
                  <a:pt x="560658" y="126048"/>
                </a:lnTo>
                <a:lnTo>
                  <a:pt x="551139" y="133033"/>
                </a:lnTo>
                <a:lnTo>
                  <a:pt x="540986" y="140018"/>
                </a:lnTo>
                <a:lnTo>
                  <a:pt x="531784" y="147320"/>
                </a:lnTo>
                <a:lnTo>
                  <a:pt x="521948" y="155258"/>
                </a:lnTo>
                <a:lnTo>
                  <a:pt x="512746" y="163195"/>
                </a:lnTo>
                <a:lnTo>
                  <a:pt x="503228" y="171450"/>
                </a:lnTo>
                <a:lnTo>
                  <a:pt x="494343" y="180023"/>
                </a:lnTo>
                <a:lnTo>
                  <a:pt x="485142" y="189230"/>
                </a:lnTo>
                <a:lnTo>
                  <a:pt x="476258" y="198120"/>
                </a:lnTo>
                <a:lnTo>
                  <a:pt x="467691" y="207645"/>
                </a:lnTo>
                <a:lnTo>
                  <a:pt x="458807" y="217170"/>
                </a:lnTo>
                <a:lnTo>
                  <a:pt x="478479" y="220980"/>
                </a:lnTo>
                <a:lnTo>
                  <a:pt x="498468" y="224155"/>
                </a:lnTo>
                <a:lnTo>
                  <a:pt x="518458" y="227330"/>
                </a:lnTo>
                <a:lnTo>
                  <a:pt x="538764" y="230188"/>
                </a:lnTo>
                <a:lnTo>
                  <a:pt x="547014" y="210820"/>
                </a:lnTo>
                <a:lnTo>
                  <a:pt x="555264" y="192405"/>
                </a:lnTo>
                <a:lnTo>
                  <a:pt x="564148" y="174625"/>
                </a:lnTo>
                <a:lnTo>
                  <a:pt x="573032" y="157480"/>
                </a:lnTo>
                <a:lnTo>
                  <a:pt x="582234" y="140970"/>
                </a:lnTo>
                <a:lnTo>
                  <a:pt x="591753" y="125413"/>
                </a:lnTo>
                <a:lnTo>
                  <a:pt x="601589" y="110490"/>
                </a:lnTo>
                <a:lnTo>
                  <a:pt x="611742" y="96838"/>
                </a:lnTo>
                <a:close/>
                <a:moveTo>
                  <a:pt x="801166" y="63818"/>
                </a:moveTo>
                <a:lnTo>
                  <a:pt x="801166" y="245110"/>
                </a:lnTo>
                <a:lnTo>
                  <a:pt x="837655" y="244158"/>
                </a:lnTo>
                <a:lnTo>
                  <a:pt x="873509" y="242570"/>
                </a:lnTo>
                <a:lnTo>
                  <a:pt x="909363" y="240348"/>
                </a:lnTo>
                <a:lnTo>
                  <a:pt x="944266" y="237173"/>
                </a:lnTo>
                <a:lnTo>
                  <a:pt x="935064" y="216853"/>
                </a:lnTo>
                <a:lnTo>
                  <a:pt x="925545" y="197803"/>
                </a:lnTo>
                <a:lnTo>
                  <a:pt x="916027" y="179705"/>
                </a:lnTo>
                <a:lnTo>
                  <a:pt x="906190" y="162878"/>
                </a:lnTo>
                <a:lnTo>
                  <a:pt x="901114" y="155258"/>
                </a:lnTo>
                <a:lnTo>
                  <a:pt x="896037" y="147320"/>
                </a:lnTo>
                <a:lnTo>
                  <a:pt x="890960" y="140018"/>
                </a:lnTo>
                <a:lnTo>
                  <a:pt x="885884" y="133033"/>
                </a:lnTo>
                <a:lnTo>
                  <a:pt x="880807" y="126048"/>
                </a:lnTo>
                <a:lnTo>
                  <a:pt x="875730" y="119698"/>
                </a:lnTo>
                <a:lnTo>
                  <a:pt x="870019" y="113665"/>
                </a:lnTo>
                <a:lnTo>
                  <a:pt x="864942" y="107633"/>
                </a:lnTo>
                <a:lnTo>
                  <a:pt x="856693" y="99695"/>
                </a:lnTo>
                <a:lnTo>
                  <a:pt x="848760" y="92075"/>
                </a:lnTo>
                <a:lnTo>
                  <a:pt x="840828" y="85725"/>
                </a:lnTo>
                <a:lnTo>
                  <a:pt x="832896" y="79693"/>
                </a:lnTo>
                <a:lnTo>
                  <a:pt x="824963" y="74613"/>
                </a:lnTo>
                <a:lnTo>
                  <a:pt x="817031" y="70168"/>
                </a:lnTo>
                <a:lnTo>
                  <a:pt x="809099" y="66675"/>
                </a:lnTo>
                <a:lnTo>
                  <a:pt x="801166" y="63818"/>
                </a:lnTo>
                <a:close/>
                <a:moveTo>
                  <a:pt x="742467" y="63818"/>
                </a:moveTo>
                <a:lnTo>
                  <a:pt x="734535" y="66675"/>
                </a:lnTo>
                <a:lnTo>
                  <a:pt x="726920" y="70168"/>
                </a:lnTo>
                <a:lnTo>
                  <a:pt x="718987" y="74613"/>
                </a:lnTo>
                <a:lnTo>
                  <a:pt x="711055" y="79693"/>
                </a:lnTo>
                <a:lnTo>
                  <a:pt x="703123" y="85725"/>
                </a:lnTo>
                <a:lnTo>
                  <a:pt x="694873" y="92075"/>
                </a:lnTo>
                <a:lnTo>
                  <a:pt x="686941" y="99695"/>
                </a:lnTo>
                <a:lnTo>
                  <a:pt x="678691" y="107633"/>
                </a:lnTo>
                <a:lnTo>
                  <a:pt x="673614" y="113665"/>
                </a:lnTo>
                <a:lnTo>
                  <a:pt x="668538" y="119698"/>
                </a:lnTo>
                <a:lnTo>
                  <a:pt x="662826" y="126048"/>
                </a:lnTo>
                <a:lnTo>
                  <a:pt x="657750" y="133033"/>
                </a:lnTo>
                <a:lnTo>
                  <a:pt x="652990" y="140018"/>
                </a:lnTo>
                <a:lnTo>
                  <a:pt x="647596" y="147320"/>
                </a:lnTo>
                <a:lnTo>
                  <a:pt x="642519" y="154940"/>
                </a:lnTo>
                <a:lnTo>
                  <a:pt x="637760" y="162878"/>
                </a:lnTo>
                <a:lnTo>
                  <a:pt x="632683" y="171450"/>
                </a:lnTo>
                <a:lnTo>
                  <a:pt x="627607" y="179705"/>
                </a:lnTo>
                <a:lnTo>
                  <a:pt x="618088" y="197803"/>
                </a:lnTo>
                <a:lnTo>
                  <a:pt x="608569" y="216853"/>
                </a:lnTo>
                <a:lnTo>
                  <a:pt x="599685" y="237173"/>
                </a:lnTo>
                <a:lnTo>
                  <a:pt x="634587" y="240030"/>
                </a:lnTo>
                <a:lnTo>
                  <a:pt x="670124" y="242570"/>
                </a:lnTo>
                <a:lnTo>
                  <a:pt x="705978" y="244158"/>
                </a:lnTo>
                <a:lnTo>
                  <a:pt x="742467" y="245110"/>
                </a:lnTo>
                <a:lnTo>
                  <a:pt x="742467" y="63818"/>
                </a:lnTo>
                <a:close/>
                <a:moveTo>
                  <a:pt x="754841" y="0"/>
                </a:moveTo>
                <a:lnTo>
                  <a:pt x="771975" y="0"/>
                </a:lnTo>
                <a:lnTo>
                  <a:pt x="789109" y="0"/>
                </a:lnTo>
                <a:lnTo>
                  <a:pt x="806243" y="635"/>
                </a:lnTo>
                <a:lnTo>
                  <a:pt x="823377" y="1588"/>
                </a:lnTo>
                <a:lnTo>
                  <a:pt x="840193" y="2858"/>
                </a:lnTo>
                <a:lnTo>
                  <a:pt x="856693" y="4445"/>
                </a:lnTo>
                <a:lnTo>
                  <a:pt x="873509" y="6350"/>
                </a:lnTo>
                <a:lnTo>
                  <a:pt x="890008" y="9208"/>
                </a:lnTo>
                <a:lnTo>
                  <a:pt x="906508" y="11748"/>
                </a:lnTo>
                <a:lnTo>
                  <a:pt x="923007" y="14923"/>
                </a:lnTo>
                <a:lnTo>
                  <a:pt x="939189" y="18098"/>
                </a:lnTo>
                <a:lnTo>
                  <a:pt x="955371" y="21908"/>
                </a:lnTo>
                <a:lnTo>
                  <a:pt x="971236" y="25718"/>
                </a:lnTo>
                <a:lnTo>
                  <a:pt x="987100" y="30480"/>
                </a:lnTo>
                <a:lnTo>
                  <a:pt x="1002965" y="35243"/>
                </a:lnTo>
                <a:lnTo>
                  <a:pt x="1018512" y="40005"/>
                </a:lnTo>
                <a:lnTo>
                  <a:pt x="1034060" y="45720"/>
                </a:lnTo>
                <a:lnTo>
                  <a:pt x="1049290" y="51435"/>
                </a:lnTo>
                <a:lnTo>
                  <a:pt x="1064520" y="57150"/>
                </a:lnTo>
                <a:lnTo>
                  <a:pt x="1079115" y="63818"/>
                </a:lnTo>
                <a:lnTo>
                  <a:pt x="1094028" y="70168"/>
                </a:lnTo>
                <a:lnTo>
                  <a:pt x="1108624" y="76835"/>
                </a:lnTo>
                <a:lnTo>
                  <a:pt x="1123219" y="84455"/>
                </a:lnTo>
                <a:lnTo>
                  <a:pt x="1137497" y="91758"/>
                </a:lnTo>
                <a:lnTo>
                  <a:pt x="1151458" y="99695"/>
                </a:lnTo>
                <a:lnTo>
                  <a:pt x="1165419" y="107633"/>
                </a:lnTo>
                <a:lnTo>
                  <a:pt x="1179063" y="116205"/>
                </a:lnTo>
                <a:lnTo>
                  <a:pt x="1192707" y="124778"/>
                </a:lnTo>
                <a:lnTo>
                  <a:pt x="1206033" y="133668"/>
                </a:lnTo>
                <a:lnTo>
                  <a:pt x="1219042" y="142558"/>
                </a:lnTo>
                <a:lnTo>
                  <a:pt x="1232051" y="152400"/>
                </a:lnTo>
                <a:lnTo>
                  <a:pt x="1244743" y="161925"/>
                </a:lnTo>
                <a:lnTo>
                  <a:pt x="1257434" y="171768"/>
                </a:lnTo>
                <a:lnTo>
                  <a:pt x="1270126" y="182245"/>
                </a:lnTo>
                <a:lnTo>
                  <a:pt x="1282818" y="193358"/>
                </a:lnTo>
                <a:lnTo>
                  <a:pt x="1295192" y="204470"/>
                </a:lnTo>
                <a:lnTo>
                  <a:pt x="1307567" y="215900"/>
                </a:lnTo>
                <a:lnTo>
                  <a:pt x="1323749" y="232093"/>
                </a:lnTo>
                <a:lnTo>
                  <a:pt x="1339296" y="248920"/>
                </a:lnTo>
                <a:lnTo>
                  <a:pt x="1354844" y="266065"/>
                </a:lnTo>
                <a:lnTo>
                  <a:pt x="1369756" y="283528"/>
                </a:lnTo>
                <a:lnTo>
                  <a:pt x="1384035" y="301625"/>
                </a:lnTo>
                <a:lnTo>
                  <a:pt x="1397995" y="320358"/>
                </a:lnTo>
                <a:lnTo>
                  <a:pt x="1411322" y="339090"/>
                </a:lnTo>
                <a:lnTo>
                  <a:pt x="1423696" y="358775"/>
                </a:lnTo>
                <a:lnTo>
                  <a:pt x="1431629" y="371158"/>
                </a:lnTo>
                <a:lnTo>
                  <a:pt x="1439244" y="383858"/>
                </a:lnTo>
                <a:lnTo>
                  <a:pt x="1446859" y="396875"/>
                </a:lnTo>
                <a:lnTo>
                  <a:pt x="1453839" y="410210"/>
                </a:lnTo>
                <a:lnTo>
                  <a:pt x="1463675" y="429260"/>
                </a:lnTo>
                <a:lnTo>
                  <a:pt x="1301855" y="429260"/>
                </a:lnTo>
                <a:lnTo>
                  <a:pt x="1321528" y="420370"/>
                </a:lnTo>
                <a:lnTo>
                  <a:pt x="1340565" y="411480"/>
                </a:lnTo>
                <a:lnTo>
                  <a:pt x="1358651" y="401955"/>
                </a:lnTo>
                <a:lnTo>
                  <a:pt x="1375785" y="392430"/>
                </a:lnTo>
                <a:lnTo>
                  <a:pt x="1364680" y="375603"/>
                </a:lnTo>
                <a:lnTo>
                  <a:pt x="1353257" y="359093"/>
                </a:lnTo>
                <a:lnTo>
                  <a:pt x="1341517" y="343218"/>
                </a:lnTo>
                <a:lnTo>
                  <a:pt x="1329143" y="327343"/>
                </a:lnTo>
                <a:lnTo>
                  <a:pt x="1316451" y="311785"/>
                </a:lnTo>
                <a:lnTo>
                  <a:pt x="1303442" y="296863"/>
                </a:lnTo>
                <a:lnTo>
                  <a:pt x="1290116" y="281940"/>
                </a:lnTo>
                <a:lnTo>
                  <a:pt x="1276155" y="267653"/>
                </a:lnTo>
                <a:lnTo>
                  <a:pt x="1268222" y="260033"/>
                </a:lnTo>
                <a:lnTo>
                  <a:pt x="1260607" y="252730"/>
                </a:lnTo>
                <a:lnTo>
                  <a:pt x="1244425" y="238125"/>
                </a:lnTo>
                <a:lnTo>
                  <a:pt x="1215869" y="246698"/>
                </a:lnTo>
                <a:lnTo>
                  <a:pt x="1200956" y="250825"/>
                </a:lnTo>
                <a:lnTo>
                  <a:pt x="1186361" y="254953"/>
                </a:lnTo>
                <a:lnTo>
                  <a:pt x="1198735" y="274955"/>
                </a:lnTo>
                <a:lnTo>
                  <a:pt x="1210792" y="295275"/>
                </a:lnTo>
                <a:lnTo>
                  <a:pt x="1222215" y="316230"/>
                </a:lnTo>
                <a:lnTo>
                  <a:pt x="1233003" y="337820"/>
                </a:lnTo>
                <a:lnTo>
                  <a:pt x="1243473" y="360045"/>
                </a:lnTo>
                <a:lnTo>
                  <a:pt x="1253310" y="382588"/>
                </a:lnTo>
                <a:lnTo>
                  <a:pt x="1262828" y="405448"/>
                </a:lnTo>
                <a:lnTo>
                  <a:pt x="1271395" y="429260"/>
                </a:lnTo>
                <a:lnTo>
                  <a:pt x="1208888" y="429260"/>
                </a:lnTo>
                <a:lnTo>
                  <a:pt x="1200004" y="407353"/>
                </a:lnTo>
                <a:lnTo>
                  <a:pt x="1190803" y="385763"/>
                </a:lnTo>
                <a:lnTo>
                  <a:pt x="1180967" y="365125"/>
                </a:lnTo>
                <a:lnTo>
                  <a:pt x="1170813" y="344805"/>
                </a:lnTo>
                <a:lnTo>
                  <a:pt x="1160025" y="325120"/>
                </a:lnTo>
                <a:lnTo>
                  <a:pt x="1148603" y="306070"/>
                </a:lnTo>
                <a:lnTo>
                  <a:pt x="1137180" y="287020"/>
                </a:lnTo>
                <a:lnTo>
                  <a:pt x="1125123" y="269240"/>
                </a:lnTo>
                <a:lnTo>
                  <a:pt x="1101009" y="274320"/>
                </a:lnTo>
                <a:lnTo>
                  <a:pt x="1076260" y="278765"/>
                </a:lnTo>
                <a:lnTo>
                  <a:pt x="1051194" y="282893"/>
                </a:lnTo>
                <a:lnTo>
                  <a:pt x="1025493" y="286703"/>
                </a:lnTo>
                <a:lnTo>
                  <a:pt x="1031204" y="303213"/>
                </a:lnTo>
                <a:lnTo>
                  <a:pt x="1036281" y="320040"/>
                </a:lnTo>
                <a:lnTo>
                  <a:pt x="1041040" y="337503"/>
                </a:lnTo>
                <a:lnTo>
                  <a:pt x="1045800" y="355283"/>
                </a:lnTo>
                <a:lnTo>
                  <a:pt x="1050559" y="373063"/>
                </a:lnTo>
                <a:lnTo>
                  <a:pt x="1054684" y="391478"/>
                </a:lnTo>
                <a:lnTo>
                  <a:pt x="1058809" y="410528"/>
                </a:lnTo>
                <a:lnTo>
                  <a:pt x="1062616" y="429260"/>
                </a:lnTo>
                <a:lnTo>
                  <a:pt x="1002965" y="429260"/>
                </a:lnTo>
                <a:lnTo>
                  <a:pt x="999475" y="412750"/>
                </a:lnTo>
                <a:lnTo>
                  <a:pt x="995667" y="396240"/>
                </a:lnTo>
                <a:lnTo>
                  <a:pt x="991542" y="380365"/>
                </a:lnTo>
                <a:lnTo>
                  <a:pt x="987418" y="364490"/>
                </a:lnTo>
                <a:lnTo>
                  <a:pt x="982658" y="346075"/>
                </a:lnTo>
                <a:lnTo>
                  <a:pt x="976947" y="328295"/>
                </a:lnTo>
                <a:lnTo>
                  <a:pt x="971553" y="311150"/>
                </a:lnTo>
                <a:lnTo>
                  <a:pt x="966159" y="294005"/>
                </a:lnTo>
                <a:lnTo>
                  <a:pt x="946169" y="295910"/>
                </a:lnTo>
                <a:lnTo>
                  <a:pt x="926180" y="297815"/>
                </a:lnTo>
                <a:lnTo>
                  <a:pt x="905556" y="299403"/>
                </a:lnTo>
                <a:lnTo>
                  <a:pt x="884932" y="300673"/>
                </a:lnTo>
                <a:lnTo>
                  <a:pt x="864308" y="301625"/>
                </a:lnTo>
                <a:lnTo>
                  <a:pt x="843684" y="302578"/>
                </a:lnTo>
                <a:lnTo>
                  <a:pt x="822742" y="303213"/>
                </a:lnTo>
                <a:lnTo>
                  <a:pt x="801166" y="303848"/>
                </a:lnTo>
                <a:lnTo>
                  <a:pt x="801166" y="519748"/>
                </a:lnTo>
                <a:lnTo>
                  <a:pt x="822108" y="519113"/>
                </a:lnTo>
                <a:lnTo>
                  <a:pt x="843366" y="518478"/>
                </a:lnTo>
                <a:lnTo>
                  <a:pt x="864308" y="517525"/>
                </a:lnTo>
                <a:lnTo>
                  <a:pt x="884614" y="516573"/>
                </a:lnTo>
                <a:lnTo>
                  <a:pt x="884614" y="575310"/>
                </a:lnTo>
                <a:lnTo>
                  <a:pt x="864308" y="576263"/>
                </a:lnTo>
                <a:lnTo>
                  <a:pt x="843366" y="577215"/>
                </a:lnTo>
                <a:lnTo>
                  <a:pt x="822108" y="577850"/>
                </a:lnTo>
                <a:lnTo>
                  <a:pt x="801166" y="578168"/>
                </a:lnTo>
                <a:lnTo>
                  <a:pt x="801166" y="742950"/>
                </a:lnTo>
                <a:lnTo>
                  <a:pt x="884614" y="742950"/>
                </a:lnTo>
                <a:lnTo>
                  <a:pt x="884614" y="801688"/>
                </a:lnTo>
                <a:lnTo>
                  <a:pt x="801166" y="801688"/>
                </a:lnTo>
                <a:lnTo>
                  <a:pt x="801166" y="965835"/>
                </a:lnTo>
                <a:lnTo>
                  <a:pt x="822108" y="966470"/>
                </a:lnTo>
                <a:lnTo>
                  <a:pt x="843366" y="967105"/>
                </a:lnTo>
                <a:lnTo>
                  <a:pt x="864308" y="968058"/>
                </a:lnTo>
                <a:lnTo>
                  <a:pt x="884614" y="969010"/>
                </a:lnTo>
                <a:lnTo>
                  <a:pt x="884614" y="1028065"/>
                </a:lnTo>
                <a:lnTo>
                  <a:pt x="864308" y="1026795"/>
                </a:lnTo>
                <a:lnTo>
                  <a:pt x="843366" y="1025843"/>
                </a:lnTo>
                <a:lnTo>
                  <a:pt x="822108" y="1025208"/>
                </a:lnTo>
                <a:lnTo>
                  <a:pt x="801166" y="1024890"/>
                </a:lnTo>
                <a:lnTo>
                  <a:pt x="801166" y="1240473"/>
                </a:lnTo>
                <a:lnTo>
                  <a:pt x="824963" y="1240790"/>
                </a:lnTo>
                <a:lnTo>
                  <a:pt x="848126" y="1241743"/>
                </a:lnTo>
                <a:lnTo>
                  <a:pt x="832896" y="1300163"/>
                </a:lnTo>
                <a:lnTo>
                  <a:pt x="801166" y="1299528"/>
                </a:lnTo>
                <a:lnTo>
                  <a:pt x="801166" y="1423353"/>
                </a:lnTo>
                <a:lnTo>
                  <a:pt x="771658" y="1538606"/>
                </a:lnTo>
                <a:lnTo>
                  <a:pt x="771023" y="1541781"/>
                </a:lnTo>
                <a:lnTo>
                  <a:pt x="771023" y="1544638"/>
                </a:lnTo>
                <a:lnTo>
                  <a:pt x="753890" y="1544321"/>
                </a:lnTo>
                <a:lnTo>
                  <a:pt x="736756" y="1543686"/>
                </a:lnTo>
                <a:lnTo>
                  <a:pt x="719622" y="1542733"/>
                </a:lnTo>
                <a:lnTo>
                  <a:pt x="702805" y="1541463"/>
                </a:lnTo>
                <a:lnTo>
                  <a:pt x="685989" y="1539558"/>
                </a:lnTo>
                <a:lnTo>
                  <a:pt x="669489" y="1537653"/>
                </a:lnTo>
                <a:lnTo>
                  <a:pt x="652673" y="1535431"/>
                </a:lnTo>
                <a:lnTo>
                  <a:pt x="636491" y="1532573"/>
                </a:lnTo>
                <a:lnTo>
                  <a:pt x="619992" y="1529716"/>
                </a:lnTo>
                <a:lnTo>
                  <a:pt x="603810" y="1526223"/>
                </a:lnTo>
                <a:lnTo>
                  <a:pt x="587628" y="1522096"/>
                </a:lnTo>
                <a:lnTo>
                  <a:pt x="571763" y="1518286"/>
                </a:lnTo>
                <a:lnTo>
                  <a:pt x="555898" y="1513841"/>
                </a:lnTo>
                <a:lnTo>
                  <a:pt x="540351" y="1509078"/>
                </a:lnTo>
                <a:lnTo>
                  <a:pt x="524486" y="1503998"/>
                </a:lnTo>
                <a:lnTo>
                  <a:pt x="509256" y="1498601"/>
                </a:lnTo>
                <a:lnTo>
                  <a:pt x="494343" y="1492886"/>
                </a:lnTo>
                <a:lnTo>
                  <a:pt x="479113" y="1486853"/>
                </a:lnTo>
                <a:lnTo>
                  <a:pt x="464200" y="1480503"/>
                </a:lnTo>
                <a:lnTo>
                  <a:pt x="449288" y="1474153"/>
                </a:lnTo>
                <a:lnTo>
                  <a:pt x="434692" y="1467168"/>
                </a:lnTo>
                <a:lnTo>
                  <a:pt x="420414" y="1459866"/>
                </a:lnTo>
                <a:lnTo>
                  <a:pt x="406136" y="1452246"/>
                </a:lnTo>
                <a:lnTo>
                  <a:pt x="392175" y="1444626"/>
                </a:lnTo>
                <a:lnTo>
                  <a:pt x="378214" y="1436688"/>
                </a:lnTo>
                <a:lnTo>
                  <a:pt x="364570" y="1428116"/>
                </a:lnTo>
                <a:lnTo>
                  <a:pt x="350927" y="1419861"/>
                </a:lnTo>
                <a:lnTo>
                  <a:pt x="337600" y="1410653"/>
                </a:lnTo>
                <a:lnTo>
                  <a:pt x="324591" y="1401763"/>
                </a:lnTo>
                <a:lnTo>
                  <a:pt x="311582" y="1392238"/>
                </a:lnTo>
                <a:lnTo>
                  <a:pt x="298891" y="1382396"/>
                </a:lnTo>
                <a:lnTo>
                  <a:pt x="286199" y="1372553"/>
                </a:lnTo>
                <a:lnTo>
                  <a:pt x="273507" y="1361758"/>
                </a:lnTo>
                <a:lnTo>
                  <a:pt x="260815" y="1351280"/>
                </a:lnTo>
                <a:lnTo>
                  <a:pt x="248441" y="1339850"/>
                </a:lnTo>
                <a:lnTo>
                  <a:pt x="236701" y="1328420"/>
                </a:lnTo>
                <a:lnTo>
                  <a:pt x="220202" y="1311910"/>
                </a:lnTo>
                <a:lnTo>
                  <a:pt x="204337" y="1295400"/>
                </a:lnTo>
                <a:lnTo>
                  <a:pt x="188790" y="1278255"/>
                </a:lnTo>
                <a:lnTo>
                  <a:pt x="173877" y="1260475"/>
                </a:lnTo>
                <a:lnTo>
                  <a:pt x="159599" y="1242378"/>
                </a:lnTo>
                <a:lnTo>
                  <a:pt x="145638" y="1223963"/>
                </a:lnTo>
                <a:lnTo>
                  <a:pt x="132629" y="1204913"/>
                </a:lnTo>
                <a:lnTo>
                  <a:pt x="119937" y="1185863"/>
                </a:lnTo>
                <a:lnTo>
                  <a:pt x="112005" y="1173163"/>
                </a:lnTo>
                <a:lnTo>
                  <a:pt x="104390" y="1160463"/>
                </a:lnTo>
                <a:lnTo>
                  <a:pt x="97409" y="1147445"/>
                </a:lnTo>
                <a:lnTo>
                  <a:pt x="90111" y="1134428"/>
                </a:lnTo>
                <a:lnTo>
                  <a:pt x="79641" y="1114108"/>
                </a:lnTo>
                <a:lnTo>
                  <a:pt x="69805" y="1093153"/>
                </a:lnTo>
                <a:lnTo>
                  <a:pt x="60286" y="1072198"/>
                </a:lnTo>
                <a:lnTo>
                  <a:pt x="51719" y="1050608"/>
                </a:lnTo>
                <a:lnTo>
                  <a:pt x="43469" y="1029018"/>
                </a:lnTo>
                <a:lnTo>
                  <a:pt x="36172" y="1006793"/>
                </a:lnTo>
                <a:lnTo>
                  <a:pt x="29826" y="984568"/>
                </a:lnTo>
                <a:lnTo>
                  <a:pt x="23480" y="961708"/>
                </a:lnTo>
                <a:lnTo>
                  <a:pt x="18086" y="939165"/>
                </a:lnTo>
                <a:lnTo>
                  <a:pt x="13326" y="915988"/>
                </a:lnTo>
                <a:lnTo>
                  <a:pt x="9202" y="892493"/>
                </a:lnTo>
                <a:lnTo>
                  <a:pt x="6029" y="868998"/>
                </a:lnTo>
                <a:lnTo>
                  <a:pt x="3490" y="845185"/>
                </a:lnTo>
                <a:lnTo>
                  <a:pt x="1587" y="820738"/>
                </a:lnTo>
                <a:lnTo>
                  <a:pt x="317" y="796608"/>
                </a:lnTo>
                <a:lnTo>
                  <a:pt x="0" y="772160"/>
                </a:lnTo>
                <a:lnTo>
                  <a:pt x="317" y="747713"/>
                </a:lnTo>
                <a:lnTo>
                  <a:pt x="1587" y="723583"/>
                </a:lnTo>
                <a:lnTo>
                  <a:pt x="3490" y="699453"/>
                </a:lnTo>
                <a:lnTo>
                  <a:pt x="6029" y="675640"/>
                </a:lnTo>
                <a:lnTo>
                  <a:pt x="9202" y="651828"/>
                </a:lnTo>
                <a:lnTo>
                  <a:pt x="13326" y="628650"/>
                </a:lnTo>
                <a:lnTo>
                  <a:pt x="18086" y="605473"/>
                </a:lnTo>
                <a:lnTo>
                  <a:pt x="23480" y="582295"/>
                </a:lnTo>
                <a:lnTo>
                  <a:pt x="29826" y="559753"/>
                </a:lnTo>
                <a:lnTo>
                  <a:pt x="36172" y="537528"/>
                </a:lnTo>
                <a:lnTo>
                  <a:pt x="43469" y="515620"/>
                </a:lnTo>
                <a:lnTo>
                  <a:pt x="51719" y="493713"/>
                </a:lnTo>
                <a:lnTo>
                  <a:pt x="60286" y="472440"/>
                </a:lnTo>
                <a:lnTo>
                  <a:pt x="69805" y="451168"/>
                </a:lnTo>
                <a:lnTo>
                  <a:pt x="79641" y="430530"/>
                </a:lnTo>
                <a:lnTo>
                  <a:pt x="90111" y="410210"/>
                </a:lnTo>
                <a:lnTo>
                  <a:pt x="97409" y="396875"/>
                </a:lnTo>
                <a:lnTo>
                  <a:pt x="104390" y="383858"/>
                </a:lnTo>
                <a:lnTo>
                  <a:pt x="112005" y="371158"/>
                </a:lnTo>
                <a:lnTo>
                  <a:pt x="119937" y="358775"/>
                </a:lnTo>
                <a:lnTo>
                  <a:pt x="132629" y="339090"/>
                </a:lnTo>
                <a:lnTo>
                  <a:pt x="145638" y="320040"/>
                </a:lnTo>
                <a:lnTo>
                  <a:pt x="159599" y="301625"/>
                </a:lnTo>
                <a:lnTo>
                  <a:pt x="173877" y="283528"/>
                </a:lnTo>
                <a:lnTo>
                  <a:pt x="188790" y="266065"/>
                </a:lnTo>
                <a:lnTo>
                  <a:pt x="204337" y="248920"/>
                </a:lnTo>
                <a:lnTo>
                  <a:pt x="220202" y="232093"/>
                </a:lnTo>
                <a:lnTo>
                  <a:pt x="236701" y="215900"/>
                </a:lnTo>
                <a:lnTo>
                  <a:pt x="248441" y="204470"/>
                </a:lnTo>
                <a:lnTo>
                  <a:pt x="260815" y="193358"/>
                </a:lnTo>
                <a:lnTo>
                  <a:pt x="273507" y="182245"/>
                </a:lnTo>
                <a:lnTo>
                  <a:pt x="286199" y="171768"/>
                </a:lnTo>
                <a:lnTo>
                  <a:pt x="298891" y="161925"/>
                </a:lnTo>
                <a:lnTo>
                  <a:pt x="311582" y="152400"/>
                </a:lnTo>
                <a:lnTo>
                  <a:pt x="324591" y="142558"/>
                </a:lnTo>
                <a:lnTo>
                  <a:pt x="337600" y="133668"/>
                </a:lnTo>
                <a:lnTo>
                  <a:pt x="350927" y="124460"/>
                </a:lnTo>
                <a:lnTo>
                  <a:pt x="364570" y="116205"/>
                </a:lnTo>
                <a:lnTo>
                  <a:pt x="378531" y="107633"/>
                </a:lnTo>
                <a:lnTo>
                  <a:pt x="392492" y="99695"/>
                </a:lnTo>
                <a:lnTo>
                  <a:pt x="406136" y="91758"/>
                </a:lnTo>
                <a:lnTo>
                  <a:pt x="420731" y="84455"/>
                </a:lnTo>
                <a:lnTo>
                  <a:pt x="435009" y="76835"/>
                </a:lnTo>
                <a:lnTo>
                  <a:pt x="449922" y="70168"/>
                </a:lnTo>
                <a:lnTo>
                  <a:pt x="464518" y="63818"/>
                </a:lnTo>
                <a:lnTo>
                  <a:pt x="479748" y="57150"/>
                </a:lnTo>
                <a:lnTo>
                  <a:pt x="494661" y="51118"/>
                </a:lnTo>
                <a:lnTo>
                  <a:pt x="509573" y="45720"/>
                </a:lnTo>
                <a:lnTo>
                  <a:pt x="525121" y="40005"/>
                </a:lnTo>
                <a:lnTo>
                  <a:pt x="540668" y="35243"/>
                </a:lnTo>
                <a:lnTo>
                  <a:pt x="556533" y="30480"/>
                </a:lnTo>
                <a:lnTo>
                  <a:pt x="572398" y="25718"/>
                </a:lnTo>
                <a:lnTo>
                  <a:pt x="588262" y="21908"/>
                </a:lnTo>
                <a:lnTo>
                  <a:pt x="604444" y="18098"/>
                </a:lnTo>
                <a:lnTo>
                  <a:pt x="620626" y="14605"/>
                </a:lnTo>
                <a:lnTo>
                  <a:pt x="637125" y="11748"/>
                </a:lnTo>
                <a:lnTo>
                  <a:pt x="653625" y="9208"/>
                </a:lnTo>
                <a:lnTo>
                  <a:pt x="670124" y="6350"/>
                </a:lnTo>
                <a:lnTo>
                  <a:pt x="686941" y="4445"/>
                </a:lnTo>
                <a:lnTo>
                  <a:pt x="703757" y="2858"/>
                </a:lnTo>
                <a:lnTo>
                  <a:pt x="720574" y="1588"/>
                </a:lnTo>
                <a:lnTo>
                  <a:pt x="737708" y="635"/>
                </a:lnTo>
                <a:lnTo>
                  <a:pt x="754841" y="0"/>
                </a:lnTo>
                <a:close/>
              </a:path>
            </a:pathLst>
          </a:custGeom>
          <a:solidFill>
            <a:srgbClr val="005CA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39" name="KSO_Shape"/>
          <p:cNvSpPr>
            <a:spLocks noChangeAspect="1"/>
          </p:cNvSpPr>
          <p:nvPr/>
        </p:nvSpPr>
        <p:spPr bwMode="auto">
          <a:xfrm>
            <a:off x="5910310" y="5749141"/>
            <a:ext cx="800223" cy="545485"/>
          </a:xfrm>
          <a:custGeom>
            <a:avLst/>
            <a:gdLst/>
            <a:ahLst/>
            <a:cxnLst/>
            <a:rect l="0" t="0" r="r" b="b"/>
            <a:pathLst>
              <a:path w="2608263" h="1778000">
                <a:moveTo>
                  <a:pt x="1956693" y="381000"/>
                </a:moveTo>
                <a:lnTo>
                  <a:pt x="1966217" y="381397"/>
                </a:lnTo>
                <a:lnTo>
                  <a:pt x="1975740" y="382192"/>
                </a:lnTo>
                <a:lnTo>
                  <a:pt x="1986057" y="382986"/>
                </a:lnTo>
                <a:lnTo>
                  <a:pt x="1995581" y="384575"/>
                </a:lnTo>
                <a:lnTo>
                  <a:pt x="2005501" y="386562"/>
                </a:lnTo>
                <a:lnTo>
                  <a:pt x="2015819" y="388548"/>
                </a:lnTo>
                <a:lnTo>
                  <a:pt x="2025739" y="391726"/>
                </a:lnTo>
                <a:lnTo>
                  <a:pt x="2035263" y="394904"/>
                </a:lnTo>
                <a:lnTo>
                  <a:pt x="2045580" y="398876"/>
                </a:lnTo>
                <a:lnTo>
                  <a:pt x="2055500" y="403246"/>
                </a:lnTo>
                <a:lnTo>
                  <a:pt x="2065421" y="408807"/>
                </a:lnTo>
                <a:lnTo>
                  <a:pt x="2075738" y="414766"/>
                </a:lnTo>
                <a:lnTo>
                  <a:pt x="2101927" y="438998"/>
                </a:lnTo>
                <a:lnTo>
                  <a:pt x="2143990" y="446149"/>
                </a:lnTo>
                <a:lnTo>
                  <a:pt x="2147958" y="448929"/>
                </a:lnTo>
                <a:lnTo>
                  <a:pt x="2151926" y="452107"/>
                </a:lnTo>
                <a:lnTo>
                  <a:pt x="2155497" y="455683"/>
                </a:lnTo>
                <a:lnTo>
                  <a:pt x="2158672" y="459655"/>
                </a:lnTo>
                <a:lnTo>
                  <a:pt x="2161847" y="464025"/>
                </a:lnTo>
                <a:lnTo>
                  <a:pt x="2164624" y="468395"/>
                </a:lnTo>
                <a:lnTo>
                  <a:pt x="2169783" y="477531"/>
                </a:lnTo>
                <a:lnTo>
                  <a:pt x="2173751" y="485874"/>
                </a:lnTo>
                <a:lnTo>
                  <a:pt x="2176529" y="493024"/>
                </a:lnTo>
                <a:lnTo>
                  <a:pt x="2179306" y="499380"/>
                </a:lnTo>
                <a:lnTo>
                  <a:pt x="2182878" y="516064"/>
                </a:lnTo>
                <a:lnTo>
                  <a:pt x="2186052" y="532749"/>
                </a:lnTo>
                <a:lnTo>
                  <a:pt x="2188036" y="549433"/>
                </a:lnTo>
                <a:lnTo>
                  <a:pt x="2189623" y="565720"/>
                </a:lnTo>
                <a:lnTo>
                  <a:pt x="2190417" y="582008"/>
                </a:lnTo>
                <a:lnTo>
                  <a:pt x="2190814" y="598692"/>
                </a:lnTo>
                <a:lnTo>
                  <a:pt x="2190814" y="615376"/>
                </a:lnTo>
                <a:lnTo>
                  <a:pt x="2190417" y="632855"/>
                </a:lnTo>
                <a:lnTo>
                  <a:pt x="2190020" y="642389"/>
                </a:lnTo>
                <a:lnTo>
                  <a:pt x="2188830" y="656293"/>
                </a:lnTo>
                <a:lnTo>
                  <a:pt x="2185259" y="692840"/>
                </a:lnTo>
                <a:lnTo>
                  <a:pt x="2183671" y="711908"/>
                </a:lnTo>
                <a:lnTo>
                  <a:pt x="2182878" y="730578"/>
                </a:lnTo>
                <a:lnTo>
                  <a:pt x="2182084" y="746468"/>
                </a:lnTo>
                <a:lnTo>
                  <a:pt x="2182481" y="753221"/>
                </a:lnTo>
                <a:lnTo>
                  <a:pt x="2182878" y="758386"/>
                </a:lnTo>
                <a:lnTo>
                  <a:pt x="2183671" y="765139"/>
                </a:lnTo>
                <a:lnTo>
                  <a:pt x="2184862" y="771098"/>
                </a:lnTo>
                <a:lnTo>
                  <a:pt x="2186449" y="775865"/>
                </a:lnTo>
                <a:lnTo>
                  <a:pt x="2188433" y="779837"/>
                </a:lnTo>
                <a:lnTo>
                  <a:pt x="2192798" y="787782"/>
                </a:lnTo>
                <a:lnTo>
                  <a:pt x="2195179" y="792152"/>
                </a:lnTo>
                <a:lnTo>
                  <a:pt x="2198353" y="798508"/>
                </a:lnTo>
                <a:lnTo>
                  <a:pt x="2200734" y="804069"/>
                </a:lnTo>
                <a:lnTo>
                  <a:pt x="2202719" y="810028"/>
                </a:lnTo>
                <a:lnTo>
                  <a:pt x="2204306" y="815987"/>
                </a:lnTo>
                <a:lnTo>
                  <a:pt x="2205496" y="822343"/>
                </a:lnTo>
                <a:lnTo>
                  <a:pt x="2206687" y="829096"/>
                </a:lnTo>
                <a:lnTo>
                  <a:pt x="2207480" y="835452"/>
                </a:lnTo>
                <a:lnTo>
                  <a:pt x="2207877" y="842205"/>
                </a:lnTo>
                <a:lnTo>
                  <a:pt x="2207877" y="848561"/>
                </a:lnTo>
                <a:lnTo>
                  <a:pt x="2207480" y="862465"/>
                </a:lnTo>
                <a:lnTo>
                  <a:pt x="2206290" y="875177"/>
                </a:lnTo>
                <a:lnTo>
                  <a:pt x="2204306" y="887889"/>
                </a:lnTo>
                <a:lnTo>
                  <a:pt x="2202321" y="899806"/>
                </a:lnTo>
                <a:lnTo>
                  <a:pt x="2199544" y="913312"/>
                </a:lnTo>
                <a:lnTo>
                  <a:pt x="2197560" y="920463"/>
                </a:lnTo>
                <a:lnTo>
                  <a:pt x="2195179" y="927613"/>
                </a:lnTo>
                <a:lnTo>
                  <a:pt x="2192798" y="934367"/>
                </a:lnTo>
                <a:lnTo>
                  <a:pt x="2190020" y="941517"/>
                </a:lnTo>
                <a:lnTo>
                  <a:pt x="2186846" y="947873"/>
                </a:lnTo>
                <a:lnTo>
                  <a:pt x="2183275" y="953037"/>
                </a:lnTo>
                <a:lnTo>
                  <a:pt x="2181291" y="955818"/>
                </a:lnTo>
                <a:lnTo>
                  <a:pt x="2178909" y="958201"/>
                </a:lnTo>
                <a:lnTo>
                  <a:pt x="2176132" y="960188"/>
                </a:lnTo>
                <a:lnTo>
                  <a:pt x="2173354" y="961777"/>
                </a:lnTo>
                <a:lnTo>
                  <a:pt x="2167799" y="965749"/>
                </a:lnTo>
                <a:lnTo>
                  <a:pt x="2162243" y="968530"/>
                </a:lnTo>
                <a:lnTo>
                  <a:pt x="2156291" y="971708"/>
                </a:lnTo>
                <a:lnTo>
                  <a:pt x="2151133" y="975283"/>
                </a:lnTo>
                <a:lnTo>
                  <a:pt x="2147958" y="977269"/>
                </a:lnTo>
                <a:lnTo>
                  <a:pt x="2145974" y="979653"/>
                </a:lnTo>
                <a:lnTo>
                  <a:pt x="2143593" y="982434"/>
                </a:lnTo>
                <a:lnTo>
                  <a:pt x="2142006" y="985612"/>
                </a:lnTo>
                <a:lnTo>
                  <a:pt x="2139625" y="990379"/>
                </a:lnTo>
                <a:lnTo>
                  <a:pt x="2137641" y="995543"/>
                </a:lnTo>
                <a:lnTo>
                  <a:pt x="2136450" y="1000707"/>
                </a:lnTo>
                <a:lnTo>
                  <a:pt x="2135260" y="1005871"/>
                </a:lnTo>
                <a:lnTo>
                  <a:pt x="2134466" y="1011433"/>
                </a:lnTo>
                <a:lnTo>
                  <a:pt x="2133673" y="1016597"/>
                </a:lnTo>
                <a:lnTo>
                  <a:pt x="2132879" y="1028514"/>
                </a:lnTo>
                <a:lnTo>
                  <a:pt x="2132085" y="1039637"/>
                </a:lnTo>
                <a:lnTo>
                  <a:pt x="2131292" y="1051158"/>
                </a:lnTo>
                <a:lnTo>
                  <a:pt x="2130895" y="1056719"/>
                </a:lnTo>
                <a:lnTo>
                  <a:pt x="2130101" y="1061883"/>
                </a:lnTo>
                <a:lnTo>
                  <a:pt x="2128911" y="1067445"/>
                </a:lnTo>
                <a:lnTo>
                  <a:pt x="2127721" y="1072212"/>
                </a:lnTo>
                <a:lnTo>
                  <a:pt x="2125736" y="1078170"/>
                </a:lnTo>
                <a:lnTo>
                  <a:pt x="2123355" y="1082937"/>
                </a:lnTo>
                <a:lnTo>
                  <a:pt x="2120578" y="1087307"/>
                </a:lnTo>
                <a:lnTo>
                  <a:pt x="2117800" y="1091280"/>
                </a:lnTo>
                <a:lnTo>
                  <a:pt x="2112245" y="1098430"/>
                </a:lnTo>
                <a:lnTo>
                  <a:pt x="2106293" y="1105183"/>
                </a:lnTo>
                <a:lnTo>
                  <a:pt x="2103515" y="1109156"/>
                </a:lnTo>
                <a:lnTo>
                  <a:pt x="2101134" y="1112731"/>
                </a:lnTo>
                <a:lnTo>
                  <a:pt x="2098356" y="1116703"/>
                </a:lnTo>
                <a:lnTo>
                  <a:pt x="2096372" y="1121470"/>
                </a:lnTo>
                <a:lnTo>
                  <a:pt x="2093991" y="1126237"/>
                </a:lnTo>
                <a:lnTo>
                  <a:pt x="2092801" y="1131799"/>
                </a:lnTo>
                <a:lnTo>
                  <a:pt x="2091610" y="1138155"/>
                </a:lnTo>
                <a:lnTo>
                  <a:pt x="2090817" y="1145305"/>
                </a:lnTo>
                <a:lnTo>
                  <a:pt x="2127721" y="1150470"/>
                </a:lnTo>
                <a:lnTo>
                  <a:pt x="2138435" y="1173907"/>
                </a:lnTo>
                <a:lnTo>
                  <a:pt x="2144783" y="1187016"/>
                </a:lnTo>
                <a:lnTo>
                  <a:pt x="2152323" y="1201317"/>
                </a:lnTo>
                <a:lnTo>
                  <a:pt x="2159863" y="1214426"/>
                </a:lnTo>
                <a:lnTo>
                  <a:pt x="2163831" y="1220782"/>
                </a:lnTo>
                <a:lnTo>
                  <a:pt x="2167799" y="1226741"/>
                </a:lnTo>
                <a:lnTo>
                  <a:pt x="2171767" y="1231905"/>
                </a:lnTo>
                <a:lnTo>
                  <a:pt x="2175735" y="1236672"/>
                </a:lnTo>
                <a:lnTo>
                  <a:pt x="2180497" y="1240645"/>
                </a:lnTo>
                <a:lnTo>
                  <a:pt x="2184862" y="1243823"/>
                </a:lnTo>
                <a:lnTo>
                  <a:pt x="2241606" y="1259713"/>
                </a:lnTo>
                <a:lnTo>
                  <a:pt x="2293192" y="1281164"/>
                </a:lnTo>
                <a:lnTo>
                  <a:pt x="2345572" y="1303807"/>
                </a:lnTo>
                <a:lnTo>
                  <a:pt x="2397951" y="1326053"/>
                </a:lnTo>
                <a:lnTo>
                  <a:pt x="2449140" y="1347902"/>
                </a:lnTo>
                <a:lnTo>
                  <a:pt x="2461045" y="1352669"/>
                </a:lnTo>
                <a:lnTo>
                  <a:pt x="2472552" y="1356641"/>
                </a:lnTo>
                <a:lnTo>
                  <a:pt x="2496361" y="1365381"/>
                </a:lnTo>
                <a:lnTo>
                  <a:pt x="2519773" y="1373723"/>
                </a:lnTo>
                <a:lnTo>
                  <a:pt x="2530884" y="1378093"/>
                </a:lnTo>
                <a:lnTo>
                  <a:pt x="2541995" y="1382860"/>
                </a:lnTo>
                <a:lnTo>
                  <a:pt x="2552312" y="1388421"/>
                </a:lnTo>
                <a:lnTo>
                  <a:pt x="2562233" y="1394380"/>
                </a:lnTo>
                <a:lnTo>
                  <a:pt x="2566597" y="1397558"/>
                </a:lnTo>
                <a:lnTo>
                  <a:pt x="2571756" y="1400736"/>
                </a:lnTo>
                <a:lnTo>
                  <a:pt x="2576121" y="1404311"/>
                </a:lnTo>
                <a:lnTo>
                  <a:pt x="2580089" y="1407886"/>
                </a:lnTo>
                <a:lnTo>
                  <a:pt x="2584057" y="1411859"/>
                </a:lnTo>
                <a:lnTo>
                  <a:pt x="2587629" y="1416228"/>
                </a:lnTo>
                <a:lnTo>
                  <a:pt x="2591200" y="1420598"/>
                </a:lnTo>
                <a:lnTo>
                  <a:pt x="2594375" y="1425365"/>
                </a:lnTo>
                <a:lnTo>
                  <a:pt x="2597946" y="1430132"/>
                </a:lnTo>
                <a:lnTo>
                  <a:pt x="2600723" y="1435296"/>
                </a:lnTo>
                <a:lnTo>
                  <a:pt x="2603105" y="1440858"/>
                </a:lnTo>
                <a:lnTo>
                  <a:pt x="2605089" y="1446817"/>
                </a:lnTo>
                <a:lnTo>
                  <a:pt x="2605485" y="1465487"/>
                </a:lnTo>
                <a:lnTo>
                  <a:pt x="2605882" y="1488528"/>
                </a:lnTo>
                <a:lnTo>
                  <a:pt x="2607073" y="1542951"/>
                </a:lnTo>
                <a:lnTo>
                  <a:pt x="2608263" y="1599757"/>
                </a:lnTo>
                <a:lnTo>
                  <a:pt x="2608263" y="1625975"/>
                </a:lnTo>
                <a:lnTo>
                  <a:pt x="2608263" y="1649413"/>
                </a:lnTo>
                <a:lnTo>
                  <a:pt x="2308271" y="1649413"/>
                </a:lnTo>
                <a:lnTo>
                  <a:pt x="2307081" y="1594196"/>
                </a:lnTo>
                <a:lnTo>
                  <a:pt x="2305493" y="1538581"/>
                </a:lnTo>
                <a:lnTo>
                  <a:pt x="2305097" y="1494486"/>
                </a:lnTo>
                <a:lnTo>
                  <a:pt x="2305097" y="1482172"/>
                </a:lnTo>
                <a:lnTo>
                  <a:pt x="2301129" y="1470651"/>
                </a:lnTo>
                <a:lnTo>
                  <a:pt x="2297557" y="1461117"/>
                </a:lnTo>
                <a:lnTo>
                  <a:pt x="2293986" y="1451981"/>
                </a:lnTo>
                <a:lnTo>
                  <a:pt x="2289224" y="1443241"/>
                </a:lnTo>
                <a:lnTo>
                  <a:pt x="2284859" y="1434899"/>
                </a:lnTo>
                <a:lnTo>
                  <a:pt x="2280097" y="1426954"/>
                </a:lnTo>
                <a:lnTo>
                  <a:pt x="2275335" y="1419406"/>
                </a:lnTo>
                <a:lnTo>
                  <a:pt x="2270177" y="1411859"/>
                </a:lnTo>
                <a:lnTo>
                  <a:pt x="2264621" y="1405106"/>
                </a:lnTo>
                <a:lnTo>
                  <a:pt x="2258669" y="1398352"/>
                </a:lnTo>
                <a:lnTo>
                  <a:pt x="2252717" y="1391996"/>
                </a:lnTo>
                <a:lnTo>
                  <a:pt x="2246765" y="1386435"/>
                </a:lnTo>
                <a:lnTo>
                  <a:pt x="2240416" y="1380079"/>
                </a:lnTo>
                <a:lnTo>
                  <a:pt x="2234067" y="1374915"/>
                </a:lnTo>
                <a:lnTo>
                  <a:pt x="2226924" y="1369750"/>
                </a:lnTo>
                <a:lnTo>
                  <a:pt x="2220178" y="1364983"/>
                </a:lnTo>
                <a:lnTo>
                  <a:pt x="2213433" y="1360217"/>
                </a:lnTo>
                <a:lnTo>
                  <a:pt x="2206290" y="1355450"/>
                </a:lnTo>
                <a:lnTo>
                  <a:pt x="2198750" y="1351080"/>
                </a:lnTo>
                <a:lnTo>
                  <a:pt x="2184465" y="1343532"/>
                </a:lnTo>
                <a:lnTo>
                  <a:pt x="2169386" y="1336382"/>
                </a:lnTo>
                <a:lnTo>
                  <a:pt x="2154307" y="1330026"/>
                </a:lnTo>
                <a:lnTo>
                  <a:pt x="2139228" y="1323670"/>
                </a:lnTo>
                <a:lnTo>
                  <a:pt x="2124546" y="1318108"/>
                </a:lnTo>
                <a:lnTo>
                  <a:pt x="2095578" y="1307780"/>
                </a:lnTo>
                <a:lnTo>
                  <a:pt x="2067405" y="1297849"/>
                </a:lnTo>
                <a:lnTo>
                  <a:pt x="2053913" y="1293082"/>
                </a:lnTo>
                <a:lnTo>
                  <a:pt x="2041215" y="1287917"/>
                </a:lnTo>
                <a:lnTo>
                  <a:pt x="1985264" y="1263685"/>
                </a:lnTo>
                <a:lnTo>
                  <a:pt x="1926932" y="1239056"/>
                </a:lnTo>
                <a:lnTo>
                  <a:pt x="1840427" y="1202112"/>
                </a:lnTo>
                <a:lnTo>
                  <a:pt x="1797571" y="1183441"/>
                </a:lnTo>
                <a:lnTo>
                  <a:pt x="1755111" y="1166359"/>
                </a:lnTo>
                <a:lnTo>
                  <a:pt x="1762651" y="1150470"/>
                </a:lnTo>
                <a:lnTo>
                  <a:pt x="1790031" y="1143716"/>
                </a:lnTo>
                <a:lnTo>
                  <a:pt x="1788047" y="1138155"/>
                </a:lnTo>
                <a:lnTo>
                  <a:pt x="1786460" y="1132196"/>
                </a:lnTo>
                <a:lnTo>
                  <a:pt x="1784873" y="1127429"/>
                </a:lnTo>
                <a:lnTo>
                  <a:pt x="1782492" y="1123457"/>
                </a:lnTo>
                <a:lnTo>
                  <a:pt x="1780111" y="1119484"/>
                </a:lnTo>
                <a:lnTo>
                  <a:pt x="1777730" y="1115909"/>
                </a:lnTo>
                <a:lnTo>
                  <a:pt x="1772571" y="1109950"/>
                </a:lnTo>
                <a:lnTo>
                  <a:pt x="1767413" y="1103594"/>
                </a:lnTo>
                <a:lnTo>
                  <a:pt x="1762254" y="1097636"/>
                </a:lnTo>
                <a:lnTo>
                  <a:pt x="1759476" y="1094458"/>
                </a:lnTo>
                <a:lnTo>
                  <a:pt x="1757095" y="1091280"/>
                </a:lnTo>
                <a:lnTo>
                  <a:pt x="1755111" y="1087307"/>
                </a:lnTo>
                <a:lnTo>
                  <a:pt x="1753524" y="1082937"/>
                </a:lnTo>
                <a:lnTo>
                  <a:pt x="1743207" y="973694"/>
                </a:lnTo>
                <a:lnTo>
                  <a:pt x="1743207" y="974091"/>
                </a:lnTo>
                <a:lnTo>
                  <a:pt x="1742413" y="974091"/>
                </a:lnTo>
                <a:lnTo>
                  <a:pt x="1739636" y="973694"/>
                </a:lnTo>
                <a:lnTo>
                  <a:pt x="1730112" y="972105"/>
                </a:lnTo>
                <a:lnTo>
                  <a:pt x="1720985" y="969324"/>
                </a:lnTo>
                <a:lnTo>
                  <a:pt x="1717414" y="968133"/>
                </a:lnTo>
                <a:lnTo>
                  <a:pt x="1715033" y="967338"/>
                </a:lnTo>
                <a:lnTo>
                  <a:pt x="1711065" y="963763"/>
                </a:lnTo>
                <a:lnTo>
                  <a:pt x="1707097" y="960188"/>
                </a:lnTo>
                <a:lnTo>
                  <a:pt x="1703129" y="955818"/>
                </a:lnTo>
                <a:lnTo>
                  <a:pt x="1699954" y="950654"/>
                </a:lnTo>
                <a:lnTo>
                  <a:pt x="1697177" y="945490"/>
                </a:lnTo>
                <a:lnTo>
                  <a:pt x="1694399" y="939531"/>
                </a:lnTo>
                <a:lnTo>
                  <a:pt x="1692018" y="932778"/>
                </a:lnTo>
                <a:lnTo>
                  <a:pt x="1689637" y="926422"/>
                </a:lnTo>
                <a:lnTo>
                  <a:pt x="1688050" y="919668"/>
                </a:lnTo>
                <a:lnTo>
                  <a:pt x="1686066" y="912518"/>
                </a:lnTo>
                <a:lnTo>
                  <a:pt x="1683288" y="897423"/>
                </a:lnTo>
                <a:lnTo>
                  <a:pt x="1681304" y="882327"/>
                </a:lnTo>
                <a:lnTo>
                  <a:pt x="1679717" y="867232"/>
                </a:lnTo>
                <a:lnTo>
                  <a:pt x="1684875" y="862465"/>
                </a:lnTo>
                <a:lnTo>
                  <a:pt x="1689637" y="857698"/>
                </a:lnTo>
                <a:lnTo>
                  <a:pt x="1694796" y="851739"/>
                </a:lnTo>
                <a:lnTo>
                  <a:pt x="1699161" y="845780"/>
                </a:lnTo>
                <a:lnTo>
                  <a:pt x="1703525" y="839424"/>
                </a:lnTo>
                <a:lnTo>
                  <a:pt x="1707891" y="832671"/>
                </a:lnTo>
                <a:lnTo>
                  <a:pt x="1711462" y="825918"/>
                </a:lnTo>
                <a:lnTo>
                  <a:pt x="1715033" y="818767"/>
                </a:lnTo>
                <a:lnTo>
                  <a:pt x="1718208" y="811617"/>
                </a:lnTo>
                <a:lnTo>
                  <a:pt x="1720985" y="804466"/>
                </a:lnTo>
                <a:lnTo>
                  <a:pt x="1726144" y="790166"/>
                </a:lnTo>
                <a:lnTo>
                  <a:pt x="1730509" y="776262"/>
                </a:lnTo>
                <a:lnTo>
                  <a:pt x="1734080" y="762755"/>
                </a:lnTo>
                <a:lnTo>
                  <a:pt x="1736858" y="750838"/>
                </a:lnTo>
                <a:lnTo>
                  <a:pt x="1738842" y="740510"/>
                </a:lnTo>
                <a:lnTo>
                  <a:pt x="1742413" y="720647"/>
                </a:lnTo>
                <a:lnTo>
                  <a:pt x="1743604" y="709524"/>
                </a:lnTo>
                <a:lnTo>
                  <a:pt x="1745191" y="698798"/>
                </a:lnTo>
                <a:lnTo>
                  <a:pt x="1746381" y="687278"/>
                </a:lnTo>
                <a:lnTo>
                  <a:pt x="1747175" y="675361"/>
                </a:lnTo>
                <a:lnTo>
                  <a:pt x="1747572" y="663443"/>
                </a:lnTo>
                <a:lnTo>
                  <a:pt x="1747572" y="651129"/>
                </a:lnTo>
                <a:lnTo>
                  <a:pt x="1747175" y="638814"/>
                </a:lnTo>
                <a:lnTo>
                  <a:pt x="1746381" y="626102"/>
                </a:lnTo>
                <a:lnTo>
                  <a:pt x="1744794" y="613787"/>
                </a:lnTo>
                <a:lnTo>
                  <a:pt x="1742810" y="601473"/>
                </a:lnTo>
                <a:lnTo>
                  <a:pt x="1740033" y="589158"/>
                </a:lnTo>
                <a:lnTo>
                  <a:pt x="1736461" y="576843"/>
                </a:lnTo>
                <a:lnTo>
                  <a:pt x="1732096" y="564529"/>
                </a:lnTo>
                <a:lnTo>
                  <a:pt x="1726937" y="553008"/>
                </a:lnTo>
                <a:lnTo>
                  <a:pt x="1723366" y="546255"/>
                </a:lnTo>
                <a:lnTo>
                  <a:pt x="1720192" y="539899"/>
                </a:lnTo>
                <a:lnTo>
                  <a:pt x="1715033" y="530365"/>
                </a:lnTo>
                <a:lnTo>
                  <a:pt x="1712652" y="526393"/>
                </a:lnTo>
                <a:lnTo>
                  <a:pt x="1711859" y="521229"/>
                </a:lnTo>
                <a:lnTo>
                  <a:pt x="1711859" y="516064"/>
                </a:lnTo>
                <a:lnTo>
                  <a:pt x="1711462" y="509708"/>
                </a:lnTo>
                <a:lnTo>
                  <a:pt x="1712255" y="493421"/>
                </a:lnTo>
                <a:lnTo>
                  <a:pt x="1716223" y="486271"/>
                </a:lnTo>
                <a:lnTo>
                  <a:pt x="1720192" y="479915"/>
                </a:lnTo>
                <a:lnTo>
                  <a:pt x="1724557" y="473559"/>
                </a:lnTo>
                <a:lnTo>
                  <a:pt x="1728922" y="467600"/>
                </a:lnTo>
                <a:lnTo>
                  <a:pt x="1734080" y="462039"/>
                </a:lnTo>
                <a:lnTo>
                  <a:pt x="1738842" y="456477"/>
                </a:lnTo>
                <a:lnTo>
                  <a:pt x="1743604" y="451313"/>
                </a:lnTo>
                <a:lnTo>
                  <a:pt x="1748762" y="446546"/>
                </a:lnTo>
                <a:lnTo>
                  <a:pt x="1754318" y="442176"/>
                </a:lnTo>
                <a:lnTo>
                  <a:pt x="1759476" y="438204"/>
                </a:lnTo>
                <a:lnTo>
                  <a:pt x="1765429" y="434231"/>
                </a:lnTo>
                <a:lnTo>
                  <a:pt x="1771381" y="430259"/>
                </a:lnTo>
                <a:lnTo>
                  <a:pt x="1776936" y="427081"/>
                </a:lnTo>
                <a:lnTo>
                  <a:pt x="1782888" y="424300"/>
                </a:lnTo>
                <a:lnTo>
                  <a:pt x="1789634" y="421917"/>
                </a:lnTo>
                <a:lnTo>
                  <a:pt x="1795587" y="419533"/>
                </a:lnTo>
                <a:lnTo>
                  <a:pt x="1820983" y="409999"/>
                </a:lnTo>
                <a:lnTo>
                  <a:pt x="1834871" y="404438"/>
                </a:lnTo>
                <a:lnTo>
                  <a:pt x="1849950" y="399273"/>
                </a:lnTo>
                <a:lnTo>
                  <a:pt x="1865823" y="394506"/>
                </a:lnTo>
                <a:lnTo>
                  <a:pt x="1882886" y="390137"/>
                </a:lnTo>
                <a:lnTo>
                  <a:pt x="1900742" y="386562"/>
                </a:lnTo>
                <a:lnTo>
                  <a:pt x="1909472" y="384973"/>
                </a:lnTo>
                <a:lnTo>
                  <a:pt x="1918599" y="383384"/>
                </a:lnTo>
                <a:lnTo>
                  <a:pt x="1927726" y="382589"/>
                </a:lnTo>
                <a:lnTo>
                  <a:pt x="1937249" y="381795"/>
                </a:lnTo>
                <a:lnTo>
                  <a:pt x="1946773" y="381397"/>
                </a:lnTo>
                <a:lnTo>
                  <a:pt x="1956693" y="381000"/>
                </a:lnTo>
                <a:close/>
                <a:moveTo>
                  <a:pt x="674585" y="381000"/>
                </a:moveTo>
                <a:lnTo>
                  <a:pt x="684505" y="381397"/>
                </a:lnTo>
                <a:lnTo>
                  <a:pt x="694029" y="382192"/>
                </a:lnTo>
                <a:lnTo>
                  <a:pt x="703552" y="382986"/>
                </a:lnTo>
                <a:lnTo>
                  <a:pt x="713870" y="384575"/>
                </a:lnTo>
                <a:lnTo>
                  <a:pt x="723790" y="386562"/>
                </a:lnTo>
                <a:lnTo>
                  <a:pt x="733710" y="388548"/>
                </a:lnTo>
                <a:lnTo>
                  <a:pt x="743631" y="391726"/>
                </a:lnTo>
                <a:lnTo>
                  <a:pt x="753551" y="394904"/>
                </a:lnTo>
                <a:lnTo>
                  <a:pt x="763868" y="398876"/>
                </a:lnTo>
                <a:lnTo>
                  <a:pt x="773789" y="403246"/>
                </a:lnTo>
                <a:lnTo>
                  <a:pt x="783709" y="408807"/>
                </a:lnTo>
                <a:lnTo>
                  <a:pt x="793629" y="414766"/>
                </a:lnTo>
                <a:lnTo>
                  <a:pt x="820216" y="438998"/>
                </a:lnTo>
                <a:lnTo>
                  <a:pt x="861088" y="446149"/>
                </a:lnTo>
                <a:lnTo>
                  <a:pt x="863866" y="468792"/>
                </a:lnTo>
                <a:lnTo>
                  <a:pt x="867040" y="491832"/>
                </a:lnTo>
                <a:lnTo>
                  <a:pt x="871008" y="514873"/>
                </a:lnTo>
                <a:lnTo>
                  <a:pt x="876167" y="539105"/>
                </a:lnTo>
                <a:lnTo>
                  <a:pt x="871405" y="548241"/>
                </a:lnTo>
                <a:lnTo>
                  <a:pt x="868231" y="554200"/>
                </a:lnTo>
                <a:lnTo>
                  <a:pt x="864659" y="560556"/>
                </a:lnTo>
                <a:lnTo>
                  <a:pt x="861088" y="568501"/>
                </a:lnTo>
                <a:lnTo>
                  <a:pt x="858310" y="577241"/>
                </a:lnTo>
                <a:lnTo>
                  <a:pt x="855533" y="586377"/>
                </a:lnTo>
                <a:lnTo>
                  <a:pt x="854342" y="591144"/>
                </a:lnTo>
                <a:lnTo>
                  <a:pt x="853548" y="596309"/>
                </a:lnTo>
                <a:lnTo>
                  <a:pt x="853152" y="602267"/>
                </a:lnTo>
                <a:lnTo>
                  <a:pt x="852755" y="607431"/>
                </a:lnTo>
                <a:lnTo>
                  <a:pt x="852755" y="613390"/>
                </a:lnTo>
                <a:lnTo>
                  <a:pt x="853152" y="619349"/>
                </a:lnTo>
                <a:lnTo>
                  <a:pt x="854739" y="642786"/>
                </a:lnTo>
                <a:lnTo>
                  <a:pt x="856723" y="670991"/>
                </a:lnTo>
                <a:lnTo>
                  <a:pt x="857913" y="686087"/>
                </a:lnTo>
                <a:lnTo>
                  <a:pt x="859501" y="700785"/>
                </a:lnTo>
                <a:lnTo>
                  <a:pt x="861485" y="716675"/>
                </a:lnTo>
                <a:lnTo>
                  <a:pt x="863469" y="732167"/>
                </a:lnTo>
                <a:lnTo>
                  <a:pt x="866247" y="748057"/>
                </a:lnTo>
                <a:lnTo>
                  <a:pt x="869818" y="763153"/>
                </a:lnTo>
                <a:lnTo>
                  <a:pt x="873786" y="779043"/>
                </a:lnTo>
                <a:lnTo>
                  <a:pt x="878548" y="793741"/>
                </a:lnTo>
                <a:lnTo>
                  <a:pt x="883706" y="808439"/>
                </a:lnTo>
                <a:lnTo>
                  <a:pt x="886881" y="815589"/>
                </a:lnTo>
                <a:lnTo>
                  <a:pt x="890055" y="822343"/>
                </a:lnTo>
                <a:lnTo>
                  <a:pt x="893230" y="829493"/>
                </a:lnTo>
                <a:lnTo>
                  <a:pt x="896801" y="835849"/>
                </a:lnTo>
                <a:lnTo>
                  <a:pt x="901166" y="842205"/>
                </a:lnTo>
                <a:lnTo>
                  <a:pt x="905134" y="848561"/>
                </a:lnTo>
                <a:lnTo>
                  <a:pt x="909896" y="854520"/>
                </a:lnTo>
                <a:lnTo>
                  <a:pt x="914261" y="860081"/>
                </a:lnTo>
                <a:lnTo>
                  <a:pt x="919420" y="865643"/>
                </a:lnTo>
                <a:lnTo>
                  <a:pt x="924578" y="870807"/>
                </a:lnTo>
                <a:lnTo>
                  <a:pt x="922594" y="885902"/>
                </a:lnTo>
                <a:lnTo>
                  <a:pt x="920213" y="899806"/>
                </a:lnTo>
                <a:lnTo>
                  <a:pt x="917436" y="913312"/>
                </a:lnTo>
                <a:lnTo>
                  <a:pt x="915451" y="920463"/>
                </a:lnTo>
                <a:lnTo>
                  <a:pt x="913467" y="927613"/>
                </a:lnTo>
                <a:lnTo>
                  <a:pt x="911087" y="934367"/>
                </a:lnTo>
                <a:lnTo>
                  <a:pt x="908309" y="941517"/>
                </a:lnTo>
                <a:lnTo>
                  <a:pt x="905134" y="947873"/>
                </a:lnTo>
                <a:lnTo>
                  <a:pt x="901563" y="953037"/>
                </a:lnTo>
                <a:lnTo>
                  <a:pt x="899182" y="955818"/>
                </a:lnTo>
                <a:lnTo>
                  <a:pt x="896801" y="958201"/>
                </a:lnTo>
                <a:lnTo>
                  <a:pt x="894420" y="960188"/>
                </a:lnTo>
                <a:lnTo>
                  <a:pt x="891643" y="961777"/>
                </a:lnTo>
                <a:lnTo>
                  <a:pt x="886087" y="965749"/>
                </a:lnTo>
                <a:lnTo>
                  <a:pt x="880532" y="968530"/>
                </a:lnTo>
                <a:lnTo>
                  <a:pt x="874580" y="971708"/>
                </a:lnTo>
                <a:lnTo>
                  <a:pt x="869024" y="975283"/>
                </a:lnTo>
                <a:lnTo>
                  <a:pt x="866247" y="977269"/>
                </a:lnTo>
                <a:lnTo>
                  <a:pt x="863866" y="979653"/>
                </a:lnTo>
                <a:lnTo>
                  <a:pt x="861881" y="982434"/>
                </a:lnTo>
                <a:lnTo>
                  <a:pt x="859897" y="985612"/>
                </a:lnTo>
                <a:lnTo>
                  <a:pt x="857913" y="990379"/>
                </a:lnTo>
                <a:lnTo>
                  <a:pt x="855929" y="995543"/>
                </a:lnTo>
                <a:lnTo>
                  <a:pt x="854342" y="1000707"/>
                </a:lnTo>
                <a:lnTo>
                  <a:pt x="853152" y="1005871"/>
                </a:lnTo>
                <a:lnTo>
                  <a:pt x="852358" y="1011433"/>
                </a:lnTo>
                <a:lnTo>
                  <a:pt x="851961" y="1016597"/>
                </a:lnTo>
                <a:lnTo>
                  <a:pt x="851167" y="1028514"/>
                </a:lnTo>
                <a:lnTo>
                  <a:pt x="850374" y="1039637"/>
                </a:lnTo>
                <a:lnTo>
                  <a:pt x="849580" y="1051158"/>
                </a:lnTo>
                <a:lnTo>
                  <a:pt x="849183" y="1056719"/>
                </a:lnTo>
                <a:lnTo>
                  <a:pt x="848390" y="1061883"/>
                </a:lnTo>
                <a:lnTo>
                  <a:pt x="847199" y="1067445"/>
                </a:lnTo>
                <a:lnTo>
                  <a:pt x="845612" y="1072212"/>
                </a:lnTo>
                <a:lnTo>
                  <a:pt x="843231" y="1078170"/>
                </a:lnTo>
                <a:lnTo>
                  <a:pt x="841247" y="1082937"/>
                </a:lnTo>
                <a:lnTo>
                  <a:pt x="838469" y="1087307"/>
                </a:lnTo>
                <a:lnTo>
                  <a:pt x="836089" y="1091280"/>
                </a:lnTo>
                <a:lnTo>
                  <a:pt x="830136" y="1098430"/>
                </a:lnTo>
                <a:lnTo>
                  <a:pt x="824581" y="1105183"/>
                </a:lnTo>
                <a:lnTo>
                  <a:pt x="821803" y="1109156"/>
                </a:lnTo>
                <a:lnTo>
                  <a:pt x="819026" y="1112731"/>
                </a:lnTo>
                <a:lnTo>
                  <a:pt x="816248" y="1116703"/>
                </a:lnTo>
                <a:lnTo>
                  <a:pt x="814264" y="1121470"/>
                </a:lnTo>
                <a:lnTo>
                  <a:pt x="812280" y="1126237"/>
                </a:lnTo>
                <a:lnTo>
                  <a:pt x="810692" y="1131799"/>
                </a:lnTo>
                <a:lnTo>
                  <a:pt x="809899" y="1138155"/>
                </a:lnTo>
                <a:lnTo>
                  <a:pt x="809105" y="1145305"/>
                </a:lnTo>
                <a:lnTo>
                  <a:pt x="845612" y="1150470"/>
                </a:lnTo>
                <a:lnTo>
                  <a:pt x="853152" y="1166757"/>
                </a:lnTo>
                <a:lnTo>
                  <a:pt x="811089" y="1183838"/>
                </a:lnTo>
                <a:lnTo>
                  <a:pt x="768233" y="1202112"/>
                </a:lnTo>
                <a:lnTo>
                  <a:pt x="682521" y="1239056"/>
                </a:lnTo>
                <a:lnTo>
                  <a:pt x="624586" y="1263685"/>
                </a:lnTo>
                <a:lnTo>
                  <a:pt x="568635" y="1287917"/>
                </a:lnTo>
                <a:lnTo>
                  <a:pt x="555541" y="1293082"/>
                </a:lnTo>
                <a:lnTo>
                  <a:pt x="542446" y="1297849"/>
                </a:lnTo>
                <a:lnTo>
                  <a:pt x="514669" y="1307780"/>
                </a:lnTo>
                <a:lnTo>
                  <a:pt x="485304" y="1318108"/>
                </a:lnTo>
                <a:lnTo>
                  <a:pt x="470225" y="1323670"/>
                </a:lnTo>
                <a:lnTo>
                  <a:pt x="455146" y="1330026"/>
                </a:lnTo>
                <a:lnTo>
                  <a:pt x="440464" y="1336382"/>
                </a:lnTo>
                <a:lnTo>
                  <a:pt x="425385" y="1343532"/>
                </a:lnTo>
                <a:lnTo>
                  <a:pt x="410703" y="1351080"/>
                </a:lnTo>
                <a:lnTo>
                  <a:pt x="403561" y="1355450"/>
                </a:lnTo>
                <a:lnTo>
                  <a:pt x="396418" y="1360217"/>
                </a:lnTo>
                <a:lnTo>
                  <a:pt x="389275" y="1364983"/>
                </a:lnTo>
                <a:lnTo>
                  <a:pt x="382529" y="1369750"/>
                </a:lnTo>
                <a:lnTo>
                  <a:pt x="376180" y="1374915"/>
                </a:lnTo>
                <a:lnTo>
                  <a:pt x="369038" y="1380079"/>
                </a:lnTo>
                <a:lnTo>
                  <a:pt x="363085" y="1386435"/>
                </a:lnTo>
                <a:lnTo>
                  <a:pt x="356736" y="1391996"/>
                </a:lnTo>
                <a:lnTo>
                  <a:pt x="350784" y="1398352"/>
                </a:lnTo>
                <a:lnTo>
                  <a:pt x="345229" y="1405106"/>
                </a:lnTo>
                <a:lnTo>
                  <a:pt x="339277" y="1411859"/>
                </a:lnTo>
                <a:lnTo>
                  <a:pt x="334118" y="1419406"/>
                </a:lnTo>
                <a:lnTo>
                  <a:pt x="329356" y="1426954"/>
                </a:lnTo>
                <a:lnTo>
                  <a:pt x="324594" y="1434899"/>
                </a:lnTo>
                <a:lnTo>
                  <a:pt x="320229" y="1443241"/>
                </a:lnTo>
                <a:lnTo>
                  <a:pt x="315865" y="1451981"/>
                </a:lnTo>
                <a:lnTo>
                  <a:pt x="311896" y="1461117"/>
                </a:lnTo>
                <a:lnTo>
                  <a:pt x="308325" y="1470651"/>
                </a:lnTo>
                <a:lnTo>
                  <a:pt x="304357" y="1482172"/>
                </a:lnTo>
                <a:lnTo>
                  <a:pt x="304357" y="1494486"/>
                </a:lnTo>
                <a:lnTo>
                  <a:pt x="303960" y="1538581"/>
                </a:lnTo>
                <a:lnTo>
                  <a:pt x="302770" y="1594196"/>
                </a:lnTo>
                <a:lnTo>
                  <a:pt x="301182" y="1649413"/>
                </a:lnTo>
                <a:lnTo>
                  <a:pt x="0" y="1649413"/>
                </a:lnTo>
                <a:lnTo>
                  <a:pt x="0" y="1625975"/>
                </a:lnTo>
                <a:lnTo>
                  <a:pt x="0" y="1599757"/>
                </a:lnTo>
                <a:lnTo>
                  <a:pt x="1190" y="1542951"/>
                </a:lnTo>
                <a:lnTo>
                  <a:pt x="2381" y="1488528"/>
                </a:lnTo>
                <a:lnTo>
                  <a:pt x="2778" y="1465487"/>
                </a:lnTo>
                <a:lnTo>
                  <a:pt x="2778" y="1446817"/>
                </a:lnTo>
                <a:lnTo>
                  <a:pt x="5159" y="1440858"/>
                </a:lnTo>
                <a:lnTo>
                  <a:pt x="7539" y="1435296"/>
                </a:lnTo>
                <a:lnTo>
                  <a:pt x="10317" y="1430132"/>
                </a:lnTo>
                <a:lnTo>
                  <a:pt x="13889" y="1425365"/>
                </a:lnTo>
                <a:lnTo>
                  <a:pt x="17063" y="1420598"/>
                </a:lnTo>
                <a:lnTo>
                  <a:pt x="20634" y="1416228"/>
                </a:lnTo>
                <a:lnTo>
                  <a:pt x="24206" y="1411859"/>
                </a:lnTo>
                <a:lnTo>
                  <a:pt x="28174" y="1407886"/>
                </a:lnTo>
                <a:lnTo>
                  <a:pt x="32142" y="1404311"/>
                </a:lnTo>
                <a:lnTo>
                  <a:pt x="36507" y="1400736"/>
                </a:lnTo>
                <a:lnTo>
                  <a:pt x="41269" y="1397558"/>
                </a:lnTo>
                <a:lnTo>
                  <a:pt x="46031" y="1394380"/>
                </a:lnTo>
                <a:lnTo>
                  <a:pt x="55951" y="1388421"/>
                </a:lnTo>
                <a:lnTo>
                  <a:pt x="66665" y="1382860"/>
                </a:lnTo>
                <a:lnTo>
                  <a:pt x="77379" y="1378093"/>
                </a:lnTo>
                <a:lnTo>
                  <a:pt x="88490" y="1373723"/>
                </a:lnTo>
                <a:lnTo>
                  <a:pt x="111902" y="1365381"/>
                </a:lnTo>
                <a:lnTo>
                  <a:pt x="135711" y="1356641"/>
                </a:lnTo>
                <a:lnTo>
                  <a:pt x="147218" y="1352669"/>
                </a:lnTo>
                <a:lnTo>
                  <a:pt x="158726" y="1347902"/>
                </a:lnTo>
                <a:lnTo>
                  <a:pt x="210312" y="1326053"/>
                </a:lnTo>
                <a:lnTo>
                  <a:pt x="263088" y="1303807"/>
                </a:lnTo>
                <a:lnTo>
                  <a:pt x="315071" y="1281164"/>
                </a:lnTo>
                <a:lnTo>
                  <a:pt x="366260" y="1259713"/>
                </a:lnTo>
                <a:lnTo>
                  <a:pt x="423401" y="1243823"/>
                </a:lnTo>
                <a:lnTo>
                  <a:pt x="428163" y="1240645"/>
                </a:lnTo>
                <a:lnTo>
                  <a:pt x="432131" y="1236672"/>
                </a:lnTo>
                <a:lnTo>
                  <a:pt x="436496" y="1231905"/>
                </a:lnTo>
                <a:lnTo>
                  <a:pt x="440464" y="1226741"/>
                </a:lnTo>
                <a:lnTo>
                  <a:pt x="444432" y="1220782"/>
                </a:lnTo>
                <a:lnTo>
                  <a:pt x="448401" y="1214426"/>
                </a:lnTo>
                <a:lnTo>
                  <a:pt x="456337" y="1201317"/>
                </a:lnTo>
                <a:lnTo>
                  <a:pt x="463480" y="1187016"/>
                </a:lnTo>
                <a:lnTo>
                  <a:pt x="469829" y="1173907"/>
                </a:lnTo>
                <a:lnTo>
                  <a:pt x="480543" y="1150470"/>
                </a:lnTo>
                <a:lnTo>
                  <a:pt x="507526" y="1143716"/>
                </a:lnTo>
                <a:lnTo>
                  <a:pt x="506336" y="1138155"/>
                </a:lnTo>
                <a:lnTo>
                  <a:pt x="504748" y="1132196"/>
                </a:lnTo>
                <a:lnTo>
                  <a:pt x="502764" y="1127429"/>
                </a:lnTo>
                <a:lnTo>
                  <a:pt x="500780" y="1123457"/>
                </a:lnTo>
                <a:lnTo>
                  <a:pt x="498399" y="1119484"/>
                </a:lnTo>
                <a:lnTo>
                  <a:pt x="496018" y="1115909"/>
                </a:lnTo>
                <a:lnTo>
                  <a:pt x="490860" y="1109950"/>
                </a:lnTo>
                <a:lnTo>
                  <a:pt x="485701" y="1103594"/>
                </a:lnTo>
                <a:lnTo>
                  <a:pt x="480146" y="1097636"/>
                </a:lnTo>
                <a:lnTo>
                  <a:pt x="477765" y="1094458"/>
                </a:lnTo>
                <a:lnTo>
                  <a:pt x="475384" y="1091280"/>
                </a:lnTo>
                <a:lnTo>
                  <a:pt x="473400" y="1087307"/>
                </a:lnTo>
                <a:lnTo>
                  <a:pt x="471813" y="1082937"/>
                </a:lnTo>
                <a:lnTo>
                  <a:pt x="461495" y="973694"/>
                </a:lnTo>
                <a:lnTo>
                  <a:pt x="461099" y="974091"/>
                </a:lnTo>
                <a:lnTo>
                  <a:pt x="460305" y="974091"/>
                </a:lnTo>
                <a:lnTo>
                  <a:pt x="457527" y="973694"/>
                </a:lnTo>
                <a:lnTo>
                  <a:pt x="448401" y="972105"/>
                </a:lnTo>
                <a:lnTo>
                  <a:pt x="438877" y="969324"/>
                </a:lnTo>
                <a:lnTo>
                  <a:pt x="435306" y="968133"/>
                </a:lnTo>
                <a:lnTo>
                  <a:pt x="433322" y="967338"/>
                </a:lnTo>
                <a:lnTo>
                  <a:pt x="430147" y="964557"/>
                </a:lnTo>
                <a:lnTo>
                  <a:pt x="426973" y="962174"/>
                </a:lnTo>
                <a:lnTo>
                  <a:pt x="424195" y="958996"/>
                </a:lnTo>
                <a:lnTo>
                  <a:pt x="421417" y="955818"/>
                </a:lnTo>
                <a:lnTo>
                  <a:pt x="419036" y="952243"/>
                </a:lnTo>
                <a:lnTo>
                  <a:pt x="416655" y="948270"/>
                </a:lnTo>
                <a:lnTo>
                  <a:pt x="414671" y="944298"/>
                </a:lnTo>
                <a:lnTo>
                  <a:pt x="412687" y="939928"/>
                </a:lnTo>
                <a:lnTo>
                  <a:pt x="409116" y="929997"/>
                </a:lnTo>
                <a:lnTo>
                  <a:pt x="406338" y="920066"/>
                </a:lnTo>
                <a:lnTo>
                  <a:pt x="403957" y="908943"/>
                </a:lnTo>
                <a:lnTo>
                  <a:pt x="401576" y="898217"/>
                </a:lnTo>
                <a:lnTo>
                  <a:pt x="399989" y="887094"/>
                </a:lnTo>
                <a:lnTo>
                  <a:pt x="398402" y="875574"/>
                </a:lnTo>
                <a:lnTo>
                  <a:pt x="396418" y="854122"/>
                </a:lnTo>
                <a:lnTo>
                  <a:pt x="394831" y="834260"/>
                </a:lnTo>
                <a:lnTo>
                  <a:pt x="393640" y="817576"/>
                </a:lnTo>
                <a:lnTo>
                  <a:pt x="393640" y="814795"/>
                </a:lnTo>
                <a:lnTo>
                  <a:pt x="394037" y="811617"/>
                </a:lnTo>
                <a:lnTo>
                  <a:pt x="395227" y="808439"/>
                </a:lnTo>
                <a:lnTo>
                  <a:pt x="396418" y="805261"/>
                </a:lnTo>
                <a:lnTo>
                  <a:pt x="399989" y="798905"/>
                </a:lnTo>
                <a:lnTo>
                  <a:pt x="403561" y="791755"/>
                </a:lnTo>
                <a:lnTo>
                  <a:pt x="407132" y="784604"/>
                </a:lnTo>
                <a:lnTo>
                  <a:pt x="408322" y="780234"/>
                </a:lnTo>
                <a:lnTo>
                  <a:pt x="409513" y="776262"/>
                </a:lnTo>
                <a:lnTo>
                  <a:pt x="410306" y="771495"/>
                </a:lnTo>
                <a:lnTo>
                  <a:pt x="410703" y="766331"/>
                </a:lnTo>
                <a:lnTo>
                  <a:pt x="410306" y="761166"/>
                </a:lnTo>
                <a:lnTo>
                  <a:pt x="409513" y="755605"/>
                </a:lnTo>
                <a:lnTo>
                  <a:pt x="406338" y="738126"/>
                </a:lnTo>
                <a:lnTo>
                  <a:pt x="403561" y="721839"/>
                </a:lnTo>
                <a:lnTo>
                  <a:pt x="401180" y="705552"/>
                </a:lnTo>
                <a:lnTo>
                  <a:pt x="399196" y="689662"/>
                </a:lnTo>
                <a:lnTo>
                  <a:pt x="397608" y="673772"/>
                </a:lnTo>
                <a:lnTo>
                  <a:pt x="397211" y="659074"/>
                </a:lnTo>
                <a:lnTo>
                  <a:pt x="396815" y="643978"/>
                </a:lnTo>
                <a:lnTo>
                  <a:pt x="396815" y="629677"/>
                </a:lnTo>
                <a:lnTo>
                  <a:pt x="397608" y="615774"/>
                </a:lnTo>
                <a:lnTo>
                  <a:pt x="398799" y="602267"/>
                </a:lnTo>
                <a:lnTo>
                  <a:pt x="400386" y="588761"/>
                </a:lnTo>
                <a:lnTo>
                  <a:pt x="402370" y="576446"/>
                </a:lnTo>
                <a:lnTo>
                  <a:pt x="404751" y="563734"/>
                </a:lnTo>
                <a:lnTo>
                  <a:pt x="407529" y="552214"/>
                </a:lnTo>
                <a:lnTo>
                  <a:pt x="410703" y="540297"/>
                </a:lnTo>
                <a:lnTo>
                  <a:pt x="414275" y="529571"/>
                </a:lnTo>
                <a:lnTo>
                  <a:pt x="418243" y="519242"/>
                </a:lnTo>
                <a:lnTo>
                  <a:pt x="422211" y="508914"/>
                </a:lnTo>
                <a:lnTo>
                  <a:pt x="426973" y="499380"/>
                </a:lnTo>
                <a:lnTo>
                  <a:pt x="432131" y="490243"/>
                </a:lnTo>
                <a:lnTo>
                  <a:pt x="437290" y="481504"/>
                </a:lnTo>
                <a:lnTo>
                  <a:pt x="442845" y="473162"/>
                </a:lnTo>
                <a:lnTo>
                  <a:pt x="448797" y="465614"/>
                </a:lnTo>
                <a:lnTo>
                  <a:pt x="454750" y="458066"/>
                </a:lnTo>
                <a:lnTo>
                  <a:pt x="461495" y="451710"/>
                </a:lnTo>
                <a:lnTo>
                  <a:pt x="468241" y="445752"/>
                </a:lnTo>
                <a:lnTo>
                  <a:pt x="474987" y="440190"/>
                </a:lnTo>
                <a:lnTo>
                  <a:pt x="482130" y="435026"/>
                </a:lnTo>
                <a:lnTo>
                  <a:pt x="490066" y="429862"/>
                </a:lnTo>
                <a:lnTo>
                  <a:pt x="497606" y="425889"/>
                </a:lnTo>
                <a:lnTo>
                  <a:pt x="505542" y="422711"/>
                </a:lnTo>
                <a:lnTo>
                  <a:pt x="513875" y="419533"/>
                </a:lnTo>
                <a:lnTo>
                  <a:pt x="538478" y="409999"/>
                </a:lnTo>
                <a:lnTo>
                  <a:pt x="553160" y="404438"/>
                </a:lnTo>
                <a:lnTo>
                  <a:pt x="568239" y="399273"/>
                </a:lnTo>
                <a:lnTo>
                  <a:pt x="584111" y="394506"/>
                </a:lnTo>
                <a:lnTo>
                  <a:pt x="601174" y="390137"/>
                </a:lnTo>
                <a:lnTo>
                  <a:pt x="618634" y="386562"/>
                </a:lnTo>
                <a:lnTo>
                  <a:pt x="627761" y="384973"/>
                </a:lnTo>
                <a:lnTo>
                  <a:pt x="636888" y="383384"/>
                </a:lnTo>
                <a:lnTo>
                  <a:pt x="646014" y="382589"/>
                </a:lnTo>
                <a:lnTo>
                  <a:pt x="655538" y="381795"/>
                </a:lnTo>
                <a:lnTo>
                  <a:pt x="665061" y="381397"/>
                </a:lnTo>
                <a:lnTo>
                  <a:pt x="674585" y="381000"/>
                </a:lnTo>
                <a:close/>
                <a:moveTo>
                  <a:pt x="1307704" y="0"/>
                </a:moveTo>
                <a:lnTo>
                  <a:pt x="1321601" y="0"/>
                </a:lnTo>
                <a:lnTo>
                  <a:pt x="1335100" y="0"/>
                </a:lnTo>
                <a:lnTo>
                  <a:pt x="1348997" y="1191"/>
                </a:lnTo>
                <a:lnTo>
                  <a:pt x="1362496" y="2381"/>
                </a:lnTo>
                <a:lnTo>
                  <a:pt x="1376790" y="4366"/>
                </a:lnTo>
                <a:lnTo>
                  <a:pt x="1390289" y="7144"/>
                </a:lnTo>
                <a:lnTo>
                  <a:pt x="1404583" y="10319"/>
                </a:lnTo>
                <a:lnTo>
                  <a:pt x="1418480" y="14684"/>
                </a:lnTo>
                <a:lnTo>
                  <a:pt x="1432773" y="19447"/>
                </a:lnTo>
                <a:lnTo>
                  <a:pt x="1446670" y="25003"/>
                </a:lnTo>
                <a:lnTo>
                  <a:pt x="1460566" y="31353"/>
                </a:lnTo>
                <a:lnTo>
                  <a:pt x="1474463" y="38497"/>
                </a:lnTo>
                <a:lnTo>
                  <a:pt x="1488757" y="46831"/>
                </a:lnTo>
                <a:lnTo>
                  <a:pt x="1525285" y="80963"/>
                </a:lnTo>
                <a:lnTo>
                  <a:pt x="1584841" y="90884"/>
                </a:lnTo>
                <a:lnTo>
                  <a:pt x="1590400" y="94853"/>
                </a:lnTo>
                <a:lnTo>
                  <a:pt x="1595958" y="99616"/>
                </a:lnTo>
                <a:lnTo>
                  <a:pt x="1600723" y="104775"/>
                </a:lnTo>
                <a:lnTo>
                  <a:pt x="1605487" y="110331"/>
                </a:lnTo>
                <a:lnTo>
                  <a:pt x="1609855" y="115888"/>
                </a:lnTo>
                <a:lnTo>
                  <a:pt x="1613825" y="122238"/>
                </a:lnTo>
                <a:lnTo>
                  <a:pt x="1617399" y="128984"/>
                </a:lnTo>
                <a:lnTo>
                  <a:pt x="1620575" y="134938"/>
                </a:lnTo>
                <a:lnTo>
                  <a:pt x="1626531" y="146447"/>
                </a:lnTo>
                <a:lnTo>
                  <a:pt x="1630898" y="156766"/>
                </a:lnTo>
                <a:lnTo>
                  <a:pt x="1634075" y="165894"/>
                </a:lnTo>
                <a:lnTo>
                  <a:pt x="1636854" y="177403"/>
                </a:lnTo>
                <a:lnTo>
                  <a:pt x="1639236" y="189309"/>
                </a:lnTo>
                <a:lnTo>
                  <a:pt x="1641619" y="200819"/>
                </a:lnTo>
                <a:lnTo>
                  <a:pt x="1643207" y="212725"/>
                </a:lnTo>
                <a:lnTo>
                  <a:pt x="1644795" y="223838"/>
                </a:lnTo>
                <a:lnTo>
                  <a:pt x="1646383" y="235347"/>
                </a:lnTo>
                <a:lnTo>
                  <a:pt x="1648368" y="258366"/>
                </a:lnTo>
                <a:lnTo>
                  <a:pt x="1649559" y="281781"/>
                </a:lnTo>
                <a:lnTo>
                  <a:pt x="1649957" y="304800"/>
                </a:lnTo>
                <a:lnTo>
                  <a:pt x="1649957" y="328613"/>
                </a:lnTo>
                <a:lnTo>
                  <a:pt x="1649559" y="352822"/>
                </a:lnTo>
                <a:lnTo>
                  <a:pt x="1648765" y="365919"/>
                </a:lnTo>
                <a:lnTo>
                  <a:pt x="1647177" y="385763"/>
                </a:lnTo>
                <a:lnTo>
                  <a:pt x="1642413" y="436959"/>
                </a:lnTo>
                <a:lnTo>
                  <a:pt x="1640427" y="464344"/>
                </a:lnTo>
                <a:lnTo>
                  <a:pt x="1638839" y="490141"/>
                </a:lnTo>
                <a:lnTo>
                  <a:pt x="1638442" y="501650"/>
                </a:lnTo>
                <a:lnTo>
                  <a:pt x="1638045" y="511969"/>
                </a:lnTo>
                <a:lnTo>
                  <a:pt x="1638442" y="521494"/>
                </a:lnTo>
                <a:lnTo>
                  <a:pt x="1638839" y="529034"/>
                </a:lnTo>
                <a:lnTo>
                  <a:pt x="1640030" y="538559"/>
                </a:lnTo>
                <a:lnTo>
                  <a:pt x="1642016" y="546497"/>
                </a:lnTo>
                <a:lnTo>
                  <a:pt x="1644001" y="553244"/>
                </a:lnTo>
                <a:lnTo>
                  <a:pt x="1646780" y="558800"/>
                </a:lnTo>
                <a:lnTo>
                  <a:pt x="1649559" y="563959"/>
                </a:lnTo>
                <a:lnTo>
                  <a:pt x="1653133" y="569516"/>
                </a:lnTo>
                <a:lnTo>
                  <a:pt x="1656706" y="576659"/>
                </a:lnTo>
                <a:lnTo>
                  <a:pt x="1661074" y="584597"/>
                </a:lnTo>
                <a:lnTo>
                  <a:pt x="1664250" y="592534"/>
                </a:lnTo>
                <a:lnTo>
                  <a:pt x="1667029" y="600869"/>
                </a:lnTo>
                <a:lnTo>
                  <a:pt x="1669412" y="609600"/>
                </a:lnTo>
                <a:lnTo>
                  <a:pt x="1671397" y="618331"/>
                </a:lnTo>
                <a:lnTo>
                  <a:pt x="1672588" y="627459"/>
                </a:lnTo>
                <a:lnTo>
                  <a:pt x="1673382" y="636984"/>
                </a:lnTo>
                <a:lnTo>
                  <a:pt x="1673779" y="646113"/>
                </a:lnTo>
                <a:lnTo>
                  <a:pt x="1674176" y="655241"/>
                </a:lnTo>
                <a:lnTo>
                  <a:pt x="1673779" y="665163"/>
                </a:lnTo>
                <a:lnTo>
                  <a:pt x="1673382" y="674291"/>
                </a:lnTo>
                <a:lnTo>
                  <a:pt x="1671794" y="692547"/>
                </a:lnTo>
                <a:lnTo>
                  <a:pt x="1669412" y="710009"/>
                </a:lnTo>
                <a:lnTo>
                  <a:pt x="1666632" y="726678"/>
                </a:lnTo>
                <a:lnTo>
                  <a:pt x="1664647" y="735806"/>
                </a:lnTo>
                <a:lnTo>
                  <a:pt x="1662662" y="745728"/>
                </a:lnTo>
                <a:lnTo>
                  <a:pt x="1659883" y="755650"/>
                </a:lnTo>
                <a:lnTo>
                  <a:pt x="1656706" y="765572"/>
                </a:lnTo>
                <a:lnTo>
                  <a:pt x="1653133" y="775891"/>
                </a:lnTo>
                <a:lnTo>
                  <a:pt x="1649162" y="785416"/>
                </a:lnTo>
                <a:lnTo>
                  <a:pt x="1644795" y="793750"/>
                </a:lnTo>
                <a:lnTo>
                  <a:pt x="1642413" y="798116"/>
                </a:lnTo>
                <a:lnTo>
                  <a:pt x="1639633" y="802084"/>
                </a:lnTo>
                <a:lnTo>
                  <a:pt x="1636854" y="805656"/>
                </a:lnTo>
                <a:lnTo>
                  <a:pt x="1633678" y="808831"/>
                </a:lnTo>
                <a:lnTo>
                  <a:pt x="1630104" y="811609"/>
                </a:lnTo>
                <a:lnTo>
                  <a:pt x="1626531" y="814388"/>
                </a:lnTo>
                <a:lnTo>
                  <a:pt x="1618193" y="818753"/>
                </a:lnTo>
                <a:lnTo>
                  <a:pt x="1610252" y="823119"/>
                </a:lnTo>
                <a:lnTo>
                  <a:pt x="1602311" y="827881"/>
                </a:lnTo>
                <a:lnTo>
                  <a:pt x="1598341" y="830263"/>
                </a:lnTo>
                <a:lnTo>
                  <a:pt x="1593973" y="832644"/>
                </a:lnTo>
                <a:lnTo>
                  <a:pt x="1590797" y="835819"/>
                </a:lnTo>
                <a:lnTo>
                  <a:pt x="1587223" y="838994"/>
                </a:lnTo>
                <a:lnTo>
                  <a:pt x="1584444" y="842963"/>
                </a:lnTo>
                <a:lnTo>
                  <a:pt x="1581665" y="846931"/>
                </a:lnTo>
                <a:lnTo>
                  <a:pt x="1578489" y="854075"/>
                </a:lnTo>
                <a:lnTo>
                  <a:pt x="1576106" y="860822"/>
                </a:lnTo>
                <a:lnTo>
                  <a:pt x="1574121" y="867966"/>
                </a:lnTo>
                <a:lnTo>
                  <a:pt x="1572533" y="875506"/>
                </a:lnTo>
                <a:lnTo>
                  <a:pt x="1571342" y="883444"/>
                </a:lnTo>
                <a:lnTo>
                  <a:pt x="1570151" y="890984"/>
                </a:lnTo>
                <a:lnTo>
                  <a:pt x="1568959" y="906859"/>
                </a:lnTo>
                <a:lnTo>
                  <a:pt x="1568165" y="923131"/>
                </a:lnTo>
                <a:lnTo>
                  <a:pt x="1566974" y="939006"/>
                </a:lnTo>
                <a:lnTo>
                  <a:pt x="1565783" y="946944"/>
                </a:lnTo>
                <a:lnTo>
                  <a:pt x="1564989" y="954484"/>
                </a:lnTo>
                <a:lnTo>
                  <a:pt x="1563401" y="961628"/>
                </a:lnTo>
                <a:lnTo>
                  <a:pt x="1561415" y="969169"/>
                </a:lnTo>
                <a:lnTo>
                  <a:pt x="1558636" y="976709"/>
                </a:lnTo>
                <a:lnTo>
                  <a:pt x="1555460" y="983456"/>
                </a:lnTo>
                <a:lnTo>
                  <a:pt x="1551887" y="989409"/>
                </a:lnTo>
                <a:lnTo>
                  <a:pt x="1548313" y="995363"/>
                </a:lnTo>
                <a:lnTo>
                  <a:pt x="1544343" y="1000522"/>
                </a:lnTo>
                <a:lnTo>
                  <a:pt x="1539578" y="1005284"/>
                </a:lnTo>
                <a:lnTo>
                  <a:pt x="1531637" y="1014809"/>
                </a:lnTo>
                <a:lnTo>
                  <a:pt x="1527667" y="1019969"/>
                </a:lnTo>
                <a:lnTo>
                  <a:pt x="1524093" y="1025525"/>
                </a:lnTo>
                <a:lnTo>
                  <a:pt x="1520520" y="1031081"/>
                </a:lnTo>
                <a:lnTo>
                  <a:pt x="1517741" y="1037431"/>
                </a:lnTo>
                <a:lnTo>
                  <a:pt x="1514961" y="1044178"/>
                </a:lnTo>
                <a:lnTo>
                  <a:pt x="1512976" y="1052513"/>
                </a:lnTo>
                <a:lnTo>
                  <a:pt x="1510991" y="1061244"/>
                </a:lnTo>
                <a:lnTo>
                  <a:pt x="1510197" y="1070769"/>
                </a:lnTo>
                <a:lnTo>
                  <a:pt x="1561415" y="1078309"/>
                </a:lnTo>
                <a:lnTo>
                  <a:pt x="1576900" y="1111250"/>
                </a:lnTo>
                <a:lnTo>
                  <a:pt x="1585635" y="1129903"/>
                </a:lnTo>
                <a:lnTo>
                  <a:pt x="1596355" y="1149350"/>
                </a:lnTo>
                <a:lnTo>
                  <a:pt x="1601517" y="1158478"/>
                </a:lnTo>
                <a:lnTo>
                  <a:pt x="1606679" y="1168003"/>
                </a:lnTo>
                <a:lnTo>
                  <a:pt x="1612237" y="1176734"/>
                </a:lnTo>
                <a:lnTo>
                  <a:pt x="1617796" y="1184672"/>
                </a:lnTo>
                <a:lnTo>
                  <a:pt x="1624149" y="1192609"/>
                </a:lnTo>
                <a:lnTo>
                  <a:pt x="1629707" y="1198959"/>
                </a:lnTo>
                <a:lnTo>
                  <a:pt x="1635663" y="1204516"/>
                </a:lnTo>
                <a:lnTo>
                  <a:pt x="1641619" y="1209278"/>
                </a:lnTo>
                <a:lnTo>
                  <a:pt x="1721821" y="1231106"/>
                </a:lnTo>
                <a:lnTo>
                  <a:pt x="1793687" y="1261269"/>
                </a:lnTo>
                <a:lnTo>
                  <a:pt x="1867537" y="1292622"/>
                </a:lnTo>
                <a:lnTo>
                  <a:pt x="1941387" y="1324372"/>
                </a:lnTo>
                <a:lnTo>
                  <a:pt x="2013649" y="1354931"/>
                </a:lnTo>
                <a:lnTo>
                  <a:pt x="2029531" y="1361678"/>
                </a:lnTo>
                <a:lnTo>
                  <a:pt x="2046207" y="1367631"/>
                </a:lnTo>
                <a:lnTo>
                  <a:pt x="2079161" y="1379141"/>
                </a:lnTo>
                <a:lnTo>
                  <a:pt x="2095440" y="1385094"/>
                </a:lnTo>
                <a:lnTo>
                  <a:pt x="2112116" y="1391444"/>
                </a:lnTo>
                <a:lnTo>
                  <a:pt x="2127998" y="1397397"/>
                </a:lnTo>
                <a:lnTo>
                  <a:pt x="2143085" y="1404144"/>
                </a:lnTo>
                <a:lnTo>
                  <a:pt x="2150232" y="1407716"/>
                </a:lnTo>
                <a:lnTo>
                  <a:pt x="2157776" y="1411684"/>
                </a:lnTo>
                <a:lnTo>
                  <a:pt x="2164923" y="1416050"/>
                </a:lnTo>
                <a:lnTo>
                  <a:pt x="2171673" y="1420019"/>
                </a:lnTo>
                <a:lnTo>
                  <a:pt x="2178423" y="1424384"/>
                </a:lnTo>
                <a:lnTo>
                  <a:pt x="2184775" y="1429147"/>
                </a:lnTo>
                <a:lnTo>
                  <a:pt x="2191128" y="1433909"/>
                </a:lnTo>
                <a:lnTo>
                  <a:pt x="2196687" y="1439069"/>
                </a:lnTo>
                <a:lnTo>
                  <a:pt x="2202245" y="1445022"/>
                </a:lnTo>
                <a:lnTo>
                  <a:pt x="2207804" y="1450578"/>
                </a:lnTo>
                <a:lnTo>
                  <a:pt x="2212965" y="1456928"/>
                </a:lnTo>
                <a:lnTo>
                  <a:pt x="2217333" y="1463278"/>
                </a:lnTo>
                <a:lnTo>
                  <a:pt x="2221700" y="1470422"/>
                </a:lnTo>
                <a:lnTo>
                  <a:pt x="2225274" y="1477566"/>
                </a:lnTo>
                <a:lnTo>
                  <a:pt x="2228847" y="1485503"/>
                </a:lnTo>
                <a:lnTo>
                  <a:pt x="2232023" y="1493441"/>
                </a:lnTo>
                <a:lnTo>
                  <a:pt x="2232023" y="1519634"/>
                </a:lnTo>
                <a:lnTo>
                  <a:pt x="2232817" y="1552178"/>
                </a:lnTo>
                <a:lnTo>
                  <a:pt x="2234406" y="1628378"/>
                </a:lnTo>
                <a:lnTo>
                  <a:pt x="2235597" y="1668859"/>
                </a:lnTo>
                <a:lnTo>
                  <a:pt x="2236391" y="1708150"/>
                </a:lnTo>
                <a:lnTo>
                  <a:pt x="2236788" y="1745059"/>
                </a:lnTo>
                <a:lnTo>
                  <a:pt x="2236391" y="1778000"/>
                </a:lnTo>
                <a:lnTo>
                  <a:pt x="374650" y="1778000"/>
                </a:lnTo>
                <a:lnTo>
                  <a:pt x="374650" y="1745059"/>
                </a:lnTo>
                <a:lnTo>
                  <a:pt x="374650" y="1708150"/>
                </a:lnTo>
                <a:lnTo>
                  <a:pt x="375444" y="1668859"/>
                </a:lnTo>
                <a:lnTo>
                  <a:pt x="376238" y="1628378"/>
                </a:lnTo>
                <a:lnTo>
                  <a:pt x="377826" y="1552178"/>
                </a:lnTo>
                <a:lnTo>
                  <a:pt x="378620" y="1519634"/>
                </a:lnTo>
                <a:lnTo>
                  <a:pt x="379017" y="1493441"/>
                </a:lnTo>
                <a:lnTo>
                  <a:pt x="381797" y="1485503"/>
                </a:lnTo>
                <a:lnTo>
                  <a:pt x="385370" y="1477566"/>
                </a:lnTo>
                <a:lnTo>
                  <a:pt x="389341" y="1470422"/>
                </a:lnTo>
                <a:lnTo>
                  <a:pt x="393311" y="1463278"/>
                </a:lnTo>
                <a:lnTo>
                  <a:pt x="398076" y="1456928"/>
                </a:lnTo>
                <a:lnTo>
                  <a:pt x="403237" y="1450578"/>
                </a:lnTo>
                <a:lnTo>
                  <a:pt x="408399" y="1445022"/>
                </a:lnTo>
                <a:lnTo>
                  <a:pt x="413957" y="1439069"/>
                </a:lnTo>
                <a:lnTo>
                  <a:pt x="419516" y="1433909"/>
                </a:lnTo>
                <a:lnTo>
                  <a:pt x="425869" y="1429147"/>
                </a:lnTo>
                <a:lnTo>
                  <a:pt x="432618" y="1424384"/>
                </a:lnTo>
                <a:lnTo>
                  <a:pt x="438971" y="1420019"/>
                </a:lnTo>
                <a:lnTo>
                  <a:pt x="445721" y="1416050"/>
                </a:lnTo>
                <a:lnTo>
                  <a:pt x="452868" y="1411684"/>
                </a:lnTo>
                <a:lnTo>
                  <a:pt x="460412" y="1407716"/>
                </a:lnTo>
                <a:lnTo>
                  <a:pt x="467558" y="1404144"/>
                </a:lnTo>
                <a:lnTo>
                  <a:pt x="482646" y="1397397"/>
                </a:lnTo>
                <a:lnTo>
                  <a:pt x="498925" y="1391444"/>
                </a:lnTo>
                <a:lnTo>
                  <a:pt x="515204" y="1385094"/>
                </a:lnTo>
                <a:lnTo>
                  <a:pt x="531483" y="1379141"/>
                </a:lnTo>
                <a:lnTo>
                  <a:pt x="564437" y="1367631"/>
                </a:lnTo>
                <a:lnTo>
                  <a:pt x="581113" y="1361678"/>
                </a:lnTo>
                <a:lnTo>
                  <a:pt x="597392" y="1354931"/>
                </a:lnTo>
                <a:lnTo>
                  <a:pt x="669257" y="1324372"/>
                </a:lnTo>
                <a:lnTo>
                  <a:pt x="743504" y="1292622"/>
                </a:lnTo>
                <a:lnTo>
                  <a:pt x="817354" y="1261269"/>
                </a:lnTo>
                <a:lnTo>
                  <a:pt x="888822" y="1231106"/>
                </a:lnTo>
                <a:lnTo>
                  <a:pt x="969025" y="1209278"/>
                </a:lnTo>
                <a:lnTo>
                  <a:pt x="974981" y="1204516"/>
                </a:lnTo>
                <a:lnTo>
                  <a:pt x="980937" y="1198959"/>
                </a:lnTo>
                <a:lnTo>
                  <a:pt x="986892" y="1192609"/>
                </a:lnTo>
                <a:lnTo>
                  <a:pt x="992848" y="1184672"/>
                </a:lnTo>
                <a:lnTo>
                  <a:pt x="998407" y="1176734"/>
                </a:lnTo>
                <a:lnTo>
                  <a:pt x="1003965" y="1168003"/>
                </a:lnTo>
                <a:lnTo>
                  <a:pt x="1009524" y="1158478"/>
                </a:lnTo>
                <a:lnTo>
                  <a:pt x="1015083" y="1149350"/>
                </a:lnTo>
                <a:lnTo>
                  <a:pt x="1025009" y="1129903"/>
                </a:lnTo>
                <a:lnTo>
                  <a:pt x="1034141" y="1111250"/>
                </a:lnTo>
                <a:lnTo>
                  <a:pt x="1049228" y="1078309"/>
                </a:lnTo>
                <a:lnTo>
                  <a:pt x="1087345" y="1068784"/>
                </a:lnTo>
                <a:lnTo>
                  <a:pt x="1085359" y="1060450"/>
                </a:lnTo>
                <a:lnTo>
                  <a:pt x="1082977" y="1053306"/>
                </a:lnTo>
                <a:lnTo>
                  <a:pt x="1080595" y="1046163"/>
                </a:lnTo>
                <a:lnTo>
                  <a:pt x="1077419" y="1040209"/>
                </a:lnTo>
                <a:lnTo>
                  <a:pt x="1074242" y="1034653"/>
                </a:lnTo>
                <a:lnTo>
                  <a:pt x="1071066" y="1029891"/>
                </a:lnTo>
                <a:lnTo>
                  <a:pt x="1067492" y="1025525"/>
                </a:lnTo>
                <a:lnTo>
                  <a:pt x="1063125" y="1020763"/>
                </a:lnTo>
                <a:lnTo>
                  <a:pt x="1055978" y="1012825"/>
                </a:lnTo>
                <a:lnTo>
                  <a:pt x="1048434" y="1004491"/>
                </a:lnTo>
                <a:lnTo>
                  <a:pt x="1045258" y="1000125"/>
                </a:lnTo>
                <a:lnTo>
                  <a:pt x="1042082" y="995363"/>
                </a:lnTo>
                <a:lnTo>
                  <a:pt x="1038905" y="989409"/>
                </a:lnTo>
                <a:lnTo>
                  <a:pt x="1036523" y="983456"/>
                </a:lnTo>
                <a:lnTo>
                  <a:pt x="1022229" y="830659"/>
                </a:lnTo>
                <a:lnTo>
                  <a:pt x="1021832" y="831056"/>
                </a:lnTo>
                <a:lnTo>
                  <a:pt x="1020641" y="831056"/>
                </a:lnTo>
                <a:lnTo>
                  <a:pt x="1016671" y="830659"/>
                </a:lnTo>
                <a:lnTo>
                  <a:pt x="1010715" y="829469"/>
                </a:lnTo>
                <a:lnTo>
                  <a:pt x="1003965" y="828278"/>
                </a:lnTo>
                <a:lnTo>
                  <a:pt x="990863" y="824309"/>
                </a:lnTo>
                <a:lnTo>
                  <a:pt x="985701" y="822325"/>
                </a:lnTo>
                <a:lnTo>
                  <a:pt x="982525" y="821134"/>
                </a:lnTo>
                <a:lnTo>
                  <a:pt x="978157" y="817959"/>
                </a:lnTo>
                <a:lnTo>
                  <a:pt x="973790" y="814388"/>
                </a:lnTo>
                <a:lnTo>
                  <a:pt x="969819" y="810419"/>
                </a:lnTo>
                <a:lnTo>
                  <a:pt x="966246" y="805656"/>
                </a:lnTo>
                <a:lnTo>
                  <a:pt x="962673" y="800497"/>
                </a:lnTo>
                <a:lnTo>
                  <a:pt x="959496" y="794941"/>
                </a:lnTo>
                <a:lnTo>
                  <a:pt x="956717" y="788988"/>
                </a:lnTo>
                <a:lnTo>
                  <a:pt x="953541" y="783034"/>
                </a:lnTo>
                <a:lnTo>
                  <a:pt x="951158" y="776684"/>
                </a:lnTo>
                <a:lnTo>
                  <a:pt x="948776" y="769541"/>
                </a:lnTo>
                <a:lnTo>
                  <a:pt x="944409" y="755253"/>
                </a:lnTo>
                <a:lnTo>
                  <a:pt x="941232" y="740172"/>
                </a:lnTo>
                <a:lnTo>
                  <a:pt x="938056" y="724694"/>
                </a:lnTo>
                <a:lnTo>
                  <a:pt x="935674" y="708819"/>
                </a:lnTo>
                <a:lnTo>
                  <a:pt x="934085" y="693341"/>
                </a:lnTo>
                <a:lnTo>
                  <a:pt x="932497" y="677466"/>
                </a:lnTo>
                <a:lnTo>
                  <a:pt x="931306" y="662781"/>
                </a:lnTo>
                <a:lnTo>
                  <a:pt x="929321" y="635000"/>
                </a:lnTo>
                <a:lnTo>
                  <a:pt x="926939" y="611981"/>
                </a:lnTo>
                <a:lnTo>
                  <a:pt x="926939" y="607616"/>
                </a:lnTo>
                <a:lnTo>
                  <a:pt x="927733" y="603250"/>
                </a:lnTo>
                <a:lnTo>
                  <a:pt x="929321" y="598884"/>
                </a:lnTo>
                <a:lnTo>
                  <a:pt x="931306" y="594519"/>
                </a:lnTo>
                <a:lnTo>
                  <a:pt x="935674" y="585391"/>
                </a:lnTo>
                <a:lnTo>
                  <a:pt x="940835" y="575866"/>
                </a:lnTo>
                <a:lnTo>
                  <a:pt x="943217" y="570706"/>
                </a:lnTo>
                <a:lnTo>
                  <a:pt x="945600" y="565150"/>
                </a:lnTo>
                <a:lnTo>
                  <a:pt x="947585" y="559594"/>
                </a:lnTo>
                <a:lnTo>
                  <a:pt x="949173" y="553641"/>
                </a:lnTo>
                <a:lnTo>
                  <a:pt x="950364" y="547291"/>
                </a:lnTo>
                <a:lnTo>
                  <a:pt x="950761" y="539750"/>
                </a:lnTo>
                <a:lnTo>
                  <a:pt x="950364" y="532606"/>
                </a:lnTo>
                <a:lnTo>
                  <a:pt x="949173" y="524669"/>
                </a:lnTo>
                <a:lnTo>
                  <a:pt x="944409" y="500856"/>
                </a:lnTo>
                <a:lnTo>
                  <a:pt x="940438" y="477441"/>
                </a:lnTo>
                <a:lnTo>
                  <a:pt x="937262" y="454422"/>
                </a:lnTo>
                <a:lnTo>
                  <a:pt x="934880" y="432197"/>
                </a:lnTo>
                <a:lnTo>
                  <a:pt x="933291" y="410766"/>
                </a:lnTo>
                <a:lnTo>
                  <a:pt x="932100" y="389334"/>
                </a:lnTo>
                <a:lnTo>
                  <a:pt x="931703" y="368300"/>
                </a:lnTo>
                <a:lnTo>
                  <a:pt x="932100" y="348059"/>
                </a:lnTo>
                <a:lnTo>
                  <a:pt x="932894" y="328613"/>
                </a:lnTo>
                <a:lnTo>
                  <a:pt x="934483" y="309563"/>
                </a:lnTo>
                <a:lnTo>
                  <a:pt x="936468" y="290909"/>
                </a:lnTo>
                <a:lnTo>
                  <a:pt x="939247" y="273447"/>
                </a:lnTo>
                <a:lnTo>
                  <a:pt x="942423" y="255984"/>
                </a:lnTo>
                <a:lnTo>
                  <a:pt x="946394" y="239713"/>
                </a:lnTo>
                <a:lnTo>
                  <a:pt x="950761" y="223441"/>
                </a:lnTo>
                <a:lnTo>
                  <a:pt x="956320" y="207566"/>
                </a:lnTo>
                <a:lnTo>
                  <a:pt x="961482" y="193278"/>
                </a:lnTo>
                <a:lnTo>
                  <a:pt x="967437" y="178991"/>
                </a:lnTo>
                <a:lnTo>
                  <a:pt x="973790" y="165497"/>
                </a:lnTo>
                <a:lnTo>
                  <a:pt x="980937" y="152400"/>
                </a:lnTo>
                <a:lnTo>
                  <a:pt x="988481" y="140494"/>
                </a:lnTo>
                <a:lnTo>
                  <a:pt x="996421" y="129381"/>
                </a:lnTo>
                <a:lnTo>
                  <a:pt x="1004362" y="118269"/>
                </a:lnTo>
                <a:lnTo>
                  <a:pt x="1013494" y="108347"/>
                </a:lnTo>
                <a:lnTo>
                  <a:pt x="1022229" y="99219"/>
                </a:lnTo>
                <a:lnTo>
                  <a:pt x="1031758" y="90091"/>
                </a:lnTo>
                <a:lnTo>
                  <a:pt x="1041685" y="82550"/>
                </a:lnTo>
                <a:lnTo>
                  <a:pt x="1051611" y="75406"/>
                </a:lnTo>
                <a:lnTo>
                  <a:pt x="1061934" y="68659"/>
                </a:lnTo>
                <a:lnTo>
                  <a:pt x="1073051" y="63103"/>
                </a:lnTo>
                <a:lnTo>
                  <a:pt x="1084168" y="58341"/>
                </a:lnTo>
                <a:lnTo>
                  <a:pt x="1095683" y="53975"/>
                </a:lnTo>
                <a:lnTo>
                  <a:pt x="1112358" y="47228"/>
                </a:lnTo>
                <a:lnTo>
                  <a:pt x="1131019" y="40084"/>
                </a:lnTo>
                <a:lnTo>
                  <a:pt x="1150872" y="32544"/>
                </a:lnTo>
                <a:lnTo>
                  <a:pt x="1171915" y="25400"/>
                </a:lnTo>
                <a:lnTo>
                  <a:pt x="1194547" y="18653"/>
                </a:lnTo>
                <a:lnTo>
                  <a:pt x="1206458" y="15875"/>
                </a:lnTo>
                <a:lnTo>
                  <a:pt x="1218369" y="12303"/>
                </a:lnTo>
                <a:lnTo>
                  <a:pt x="1230281" y="9525"/>
                </a:lnTo>
                <a:lnTo>
                  <a:pt x="1242986" y="7144"/>
                </a:lnTo>
                <a:lnTo>
                  <a:pt x="1255294" y="5159"/>
                </a:lnTo>
                <a:lnTo>
                  <a:pt x="1268397" y="3175"/>
                </a:lnTo>
                <a:lnTo>
                  <a:pt x="1281102" y="1588"/>
                </a:lnTo>
                <a:lnTo>
                  <a:pt x="1294602" y="794"/>
                </a:lnTo>
                <a:lnTo>
                  <a:pt x="1307704" y="0"/>
                </a:lnTo>
                <a:close/>
              </a:path>
            </a:pathLst>
          </a:custGeom>
          <a:solidFill>
            <a:srgbClr val="DF512B"/>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cxnSp>
        <p:nvCxnSpPr>
          <p:cNvPr id="41" name="直接箭头连接符 40"/>
          <p:cNvCxnSpPr/>
          <p:nvPr/>
        </p:nvCxnSpPr>
        <p:spPr>
          <a:xfrm>
            <a:off x="6810375" y="6067424"/>
            <a:ext cx="1285875" cy="0"/>
          </a:xfrm>
          <a:prstGeom prst="straightConnector1">
            <a:avLst/>
          </a:prstGeom>
          <a:ln>
            <a:solidFill>
              <a:srgbClr val="DF512B"/>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p:cNvSpPr txBox="1"/>
          <p:nvPr/>
        </p:nvSpPr>
        <p:spPr>
          <a:xfrm>
            <a:off x="6945510" y="5728870"/>
            <a:ext cx="800219"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社会公众</a:t>
            </a:r>
            <a:endParaRPr lang="zh-CN" altLang="en-US" sz="1200" dirty="0">
              <a:latin typeface="微软雅黑" panose="020B0503020204020204" pitchFamily="34" charset="-122"/>
              <a:ea typeface="微软雅黑" panose="020B0503020204020204" pitchFamily="34" charset="-122"/>
            </a:endParaRPr>
          </a:p>
        </p:txBody>
      </p:sp>
      <p:sp>
        <p:nvSpPr>
          <p:cNvPr id="43" name="矩形 42"/>
          <p:cNvSpPr/>
          <p:nvPr/>
        </p:nvSpPr>
        <p:spPr>
          <a:xfrm>
            <a:off x="8178958" y="5882759"/>
            <a:ext cx="1051242" cy="307776"/>
          </a:xfrm>
          <a:prstGeom prst="rect">
            <a:avLst/>
          </a:prstGeom>
          <a:solidFill>
            <a:schemeClr val="bg1"/>
          </a:solidFill>
          <a:ln>
            <a:solidFill>
              <a:srgbClr val="005C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Internet</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44" name="矩形 43"/>
          <p:cNvSpPr/>
          <p:nvPr/>
        </p:nvSpPr>
        <p:spPr>
          <a:xfrm>
            <a:off x="7956320" y="5180906"/>
            <a:ext cx="1261884" cy="307776"/>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外网安全防护</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48" name="KSO_Shape"/>
          <p:cNvSpPr>
            <a:spLocks noChangeAspect="1"/>
          </p:cNvSpPr>
          <p:nvPr/>
        </p:nvSpPr>
        <p:spPr bwMode="auto">
          <a:xfrm flipH="1">
            <a:off x="8238473" y="4104765"/>
            <a:ext cx="697577" cy="769386"/>
          </a:xfrm>
          <a:custGeom>
            <a:avLst/>
            <a:gdLst>
              <a:gd name="T0" fmla="*/ 1087103 w 2087563"/>
              <a:gd name="T1" fmla="*/ 1121484 h 2301875"/>
              <a:gd name="T2" fmla="*/ 1274364 w 2087563"/>
              <a:gd name="T3" fmla="*/ 983302 h 2301875"/>
              <a:gd name="T4" fmla="*/ 987564 w 2087563"/>
              <a:gd name="T5" fmla="*/ 1138298 h 2301875"/>
              <a:gd name="T6" fmla="*/ 625386 w 2087563"/>
              <a:gd name="T7" fmla="*/ 988031 h 2301875"/>
              <a:gd name="T8" fmla="*/ 753028 w 2087563"/>
              <a:gd name="T9" fmla="*/ 1156424 h 2301875"/>
              <a:gd name="T10" fmla="*/ 488289 w 2087563"/>
              <a:gd name="T11" fmla="*/ 1030589 h 2301875"/>
              <a:gd name="T12" fmla="*/ 606476 w 2087563"/>
              <a:gd name="T13" fmla="*/ 1085757 h 2301875"/>
              <a:gd name="T14" fmla="*/ 1663953 w 2087563"/>
              <a:gd name="T15" fmla="*/ 838990 h 2301875"/>
              <a:gd name="T16" fmla="*/ 1726412 w 2087563"/>
              <a:gd name="T17" fmla="*/ 901587 h 2301875"/>
              <a:gd name="T18" fmla="*/ 958788 w 2087563"/>
              <a:gd name="T19" fmla="*/ 1531252 h 2301875"/>
              <a:gd name="T20" fmla="*/ 1298905 w 2087563"/>
              <a:gd name="T21" fmla="*/ 1204321 h 2301875"/>
              <a:gd name="T22" fmla="*/ 1396005 w 2087563"/>
              <a:gd name="T23" fmla="*/ 1204321 h 2301875"/>
              <a:gd name="T24" fmla="*/ 1416213 w 2087563"/>
              <a:gd name="T25" fmla="*/ 1291116 h 2301875"/>
              <a:gd name="T26" fmla="*/ 1201541 w 2087563"/>
              <a:gd name="T27" fmla="*/ 1560710 h 2301875"/>
              <a:gd name="T28" fmla="*/ 1578661 w 2087563"/>
              <a:gd name="T29" fmla="*/ 905269 h 2301875"/>
              <a:gd name="T30" fmla="*/ 1637709 w 2087563"/>
              <a:gd name="T31" fmla="*/ 839515 h 2301875"/>
              <a:gd name="T32" fmla="*/ 127282 w 2087563"/>
              <a:gd name="T33" fmla="*/ 860031 h 2301875"/>
              <a:gd name="T34" fmla="*/ 510700 w 2087563"/>
              <a:gd name="T35" fmla="*/ 1603056 h 2301875"/>
              <a:gd name="T36" fmla="*/ 518574 w 2087563"/>
              <a:gd name="T37" fmla="*/ 1539142 h 2301875"/>
              <a:gd name="T38" fmla="*/ 307838 w 2087563"/>
              <a:gd name="T39" fmla="*/ 1241407 h 2301875"/>
              <a:gd name="T40" fmla="*/ 373446 w 2087563"/>
              <a:gd name="T41" fmla="*/ 1186699 h 2301875"/>
              <a:gd name="T42" fmla="*/ 725899 w 2087563"/>
              <a:gd name="T43" fmla="*/ 1463657 h 2301875"/>
              <a:gd name="T44" fmla="*/ 804367 w 2087563"/>
              <a:gd name="T45" fmla="*/ 1859235 h 2301875"/>
              <a:gd name="T46" fmla="*/ 17058 w 2087563"/>
              <a:gd name="T47" fmla="*/ 865291 h 2301875"/>
              <a:gd name="T48" fmla="*/ 1221311 w 2087563"/>
              <a:gd name="T49" fmla="*/ 720072 h 2301875"/>
              <a:gd name="T50" fmla="*/ 1341073 w 2087563"/>
              <a:gd name="T51" fmla="*/ 882686 h 2301875"/>
              <a:gd name="T52" fmla="*/ 889337 w 2087563"/>
              <a:gd name="T53" fmla="*/ 672785 h 2301875"/>
              <a:gd name="T54" fmla="*/ 1161167 w 2087563"/>
              <a:gd name="T55" fmla="*/ 704573 h 2301875"/>
              <a:gd name="T56" fmla="*/ 579950 w 2087563"/>
              <a:gd name="T57" fmla="*/ 854314 h 2301875"/>
              <a:gd name="T58" fmla="*/ 341475 w 2087563"/>
              <a:gd name="T59" fmla="*/ 796782 h 2301875"/>
              <a:gd name="T60" fmla="*/ 507987 w 2087563"/>
              <a:gd name="T61" fmla="*/ 810967 h 2301875"/>
              <a:gd name="T62" fmla="*/ 1206603 w 2087563"/>
              <a:gd name="T63" fmla="*/ 438979 h 2301875"/>
              <a:gd name="T64" fmla="*/ 1393863 w 2087563"/>
              <a:gd name="T65" fmla="*/ 546162 h 2301875"/>
              <a:gd name="T66" fmla="*/ 1163268 w 2087563"/>
              <a:gd name="T67" fmla="*/ 611575 h 2301875"/>
              <a:gd name="T68" fmla="*/ 1125185 w 2087563"/>
              <a:gd name="T69" fmla="*/ 367260 h 2301875"/>
              <a:gd name="T70" fmla="*/ 556050 w 2087563"/>
              <a:gd name="T71" fmla="*/ 579000 h 2301875"/>
              <a:gd name="T72" fmla="*/ 330182 w 2087563"/>
              <a:gd name="T73" fmla="*/ 514375 h 2301875"/>
              <a:gd name="T74" fmla="*/ 506149 w 2087563"/>
              <a:gd name="T75" fmla="*/ 468927 h 2301875"/>
              <a:gd name="T76" fmla="*/ 1124660 w 2087563"/>
              <a:gd name="T77" fmla="*/ 205172 h 2301875"/>
              <a:gd name="T78" fmla="*/ 1221836 w 2087563"/>
              <a:gd name="T79" fmla="*/ 231967 h 2301875"/>
              <a:gd name="T80" fmla="*/ 562878 w 2087563"/>
              <a:gd name="T81" fmla="*/ 180215 h 2301875"/>
              <a:gd name="T82" fmla="*/ 566555 w 2087563"/>
              <a:gd name="T83" fmla="*/ 259026 h 2301875"/>
              <a:gd name="T84" fmla="*/ 1095770 w 2087563"/>
              <a:gd name="T85" fmla="*/ 287924 h 2301875"/>
              <a:gd name="T86" fmla="*/ 971542 w 2087563"/>
              <a:gd name="T87" fmla="*/ 117691 h 2301875"/>
              <a:gd name="T88" fmla="*/ 764321 w 2087563"/>
              <a:gd name="T89" fmla="*/ 105607 h 2301875"/>
              <a:gd name="T90" fmla="*/ 647711 w 2087563"/>
              <a:gd name="T91" fmla="*/ 236959 h 2301875"/>
              <a:gd name="T92" fmla="*/ 986775 w 2087563"/>
              <a:gd name="T93" fmla="*/ 12872 h 2301875"/>
              <a:gd name="T94" fmla="*/ 1213432 w 2087563"/>
              <a:gd name="T95" fmla="*/ 108497 h 2301875"/>
              <a:gd name="T96" fmla="*/ 1385197 w 2087563"/>
              <a:gd name="T97" fmla="*/ 280043 h 2301875"/>
              <a:gd name="T98" fmla="*/ 1480534 w 2087563"/>
              <a:gd name="T99" fmla="*/ 506757 h 2301875"/>
              <a:gd name="T100" fmla="*/ 1480534 w 2087563"/>
              <a:gd name="T101" fmla="*/ 762367 h 2301875"/>
              <a:gd name="T102" fmla="*/ 1385197 w 2087563"/>
              <a:gd name="T103" fmla="*/ 989081 h 2301875"/>
              <a:gd name="T104" fmla="*/ 1213432 w 2087563"/>
              <a:gd name="T105" fmla="*/ 1160628 h 2301875"/>
              <a:gd name="T106" fmla="*/ 986775 w 2087563"/>
              <a:gd name="T107" fmla="*/ 1256514 h 2301875"/>
              <a:gd name="T108" fmla="*/ 731492 w 2087563"/>
              <a:gd name="T109" fmla="*/ 1256514 h 2301875"/>
              <a:gd name="T110" fmla="*/ 504573 w 2087563"/>
              <a:gd name="T111" fmla="*/ 1160628 h 2301875"/>
              <a:gd name="T112" fmla="*/ 333070 w 2087563"/>
              <a:gd name="T113" fmla="*/ 989081 h 2301875"/>
              <a:gd name="T114" fmla="*/ 237470 w 2087563"/>
              <a:gd name="T115" fmla="*/ 762367 h 2301875"/>
              <a:gd name="T116" fmla="*/ 237470 w 2087563"/>
              <a:gd name="T117" fmla="*/ 506757 h 2301875"/>
              <a:gd name="T118" fmla="*/ 333070 w 2087563"/>
              <a:gd name="T119" fmla="*/ 280043 h 2301875"/>
              <a:gd name="T120" fmla="*/ 504573 w 2087563"/>
              <a:gd name="T121" fmla="*/ 108497 h 2301875"/>
              <a:gd name="T122" fmla="*/ 731492 w 2087563"/>
              <a:gd name="T123" fmla="*/ 12872 h 23018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87563" h="2301875">
                <a:moveTo>
                  <a:pt x="1411686" y="1172602"/>
                </a:moveTo>
                <a:lnTo>
                  <a:pt x="1405972" y="1186570"/>
                </a:lnTo>
                <a:lnTo>
                  <a:pt x="1400576" y="1200219"/>
                </a:lnTo>
                <a:lnTo>
                  <a:pt x="1394862" y="1213551"/>
                </a:lnTo>
                <a:lnTo>
                  <a:pt x="1389148" y="1226884"/>
                </a:lnTo>
                <a:lnTo>
                  <a:pt x="1383117" y="1239898"/>
                </a:lnTo>
                <a:lnTo>
                  <a:pt x="1377086" y="1252278"/>
                </a:lnTo>
                <a:lnTo>
                  <a:pt x="1370737" y="1264976"/>
                </a:lnTo>
                <a:lnTo>
                  <a:pt x="1364071" y="1277038"/>
                </a:lnTo>
                <a:lnTo>
                  <a:pt x="1357405" y="1288783"/>
                </a:lnTo>
                <a:lnTo>
                  <a:pt x="1350421" y="1300528"/>
                </a:lnTo>
                <a:lnTo>
                  <a:pt x="1343438" y="1311956"/>
                </a:lnTo>
                <a:lnTo>
                  <a:pt x="1336454" y="1323066"/>
                </a:lnTo>
                <a:lnTo>
                  <a:pt x="1329153" y="1334176"/>
                </a:lnTo>
                <a:lnTo>
                  <a:pt x="1321535" y="1344969"/>
                </a:lnTo>
                <a:lnTo>
                  <a:pt x="1313916" y="1355127"/>
                </a:lnTo>
                <a:lnTo>
                  <a:pt x="1306615" y="1365285"/>
                </a:lnTo>
                <a:lnTo>
                  <a:pt x="1324392" y="1356714"/>
                </a:lnTo>
                <a:lnTo>
                  <a:pt x="1341850" y="1347826"/>
                </a:lnTo>
                <a:lnTo>
                  <a:pt x="1359627" y="1338303"/>
                </a:lnTo>
                <a:lnTo>
                  <a:pt x="1376451" y="1328145"/>
                </a:lnTo>
                <a:lnTo>
                  <a:pt x="1393275" y="1317987"/>
                </a:lnTo>
                <a:lnTo>
                  <a:pt x="1409781" y="1306877"/>
                </a:lnTo>
                <a:lnTo>
                  <a:pt x="1425653" y="1295449"/>
                </a:lnTo>
                <a:lnTo>
                  <a:pt x="1441525" y="1283704"/>
                </a:lnTo>
                <a:lnTo>
                  <a:pt x="1456444" y="1271007"/>
                </a:lnTo>
                <a:lnTo>
                  <a:pt x="1471681" y="1258310"/>
                </a:lnTo>
                <a:lnTo>
                  <a:pt x="1485966" y="1245295"/>
                </a:lnTo>
                <a:lnTo>
                  <a:pt x="1500568" y="1231328"/>
                </a:lnTo>
                <a:lnTo>
                  <a:pt x="1514217" y="1217361"/>
                </a:lnTo>
                <a:lnTo>
                  <a:pt x="1527232" y="1203076"/>
                </a:lnTo>
                <a:lnTo>
                  <a:pt x="1540247" y="1188157"/>
                </a:lnTo>
                <a:lnTo>
                  <a:pt x="1552944" y="1172602"/>
                </a:lnTo>
                <a:lnTo>
                  <a:pt x="1411686" y="1172602"/>
                </a:lnTo>
                <a:close/>
                <a:moveTo>
                  <a:pt x="1074888" y="1172602"/>
                </a:moveTo>
                <a:lnTo>
                  <a:pt x="1074888" y="1421153"/>
                </a:lnTo>
                <a:lnTo>
                  <a:pt x="1090760" y="1420201"/>
                </a:lnTo>
                <a:lnTo>
                  <a:pt x="1106632" y="1418614"/>
                </a:lnTo>
                <a:lnTo>
                  <a:pt x="1122503" y="1416709"/>
                </a:lnTo>
                <a:lnTo>
                  <a:pt x="1138058" y="1414487"/>
                </a:lnTo>
                <a:lnTo>
                  <a:pt x="1145041" y="1410361"/>
                </a:lnTo>
                <a:lnTo>
                  <a:pt x="1152342" y="1406551"/>
                </a:lnTo>
                <a:lnTo>
                  <a:pt x="1159326" y="1402107"/>
                </a:lnTo>
                <a:lnTo>
                  <a:pt x="1166309" y="1397346"/>
                </a:lnTo>
                <a:lnTo>
                  <a:pt x="1172975" y="1391949"/>
                </a:lnTo>
                <a:lnTo>
                  <a:pt x="1179959" y="1386871"/>
                </a:lnTo>
                <a:lnTo>
                  <a:pt x="1186625" y="1381474"/>
                </a:lnTo>
                <a:lnTo>
                  <a:pt x="1193609" y="1375443"/>
                </a:lnTo>
                <a:lnTo>
                  <a:pt x="1200275" y="1369729"/>
                </a:lnTo>
                <a:lnTo>
                  <a:pt x="1206623" y="1363380"/>
                </a:lnTo>
                <a:lnTo>
                  <a:pt x="1219956" y="1350048"/>
                </a:lnTo>
                <a:lnTo>
                  <a:pt x="1232336" y="1336081"/>
                </a:lnTo>
                <a:lnTo>
                  <a:pt x="1244716" y="1321162"/>
                </a:lnTo>
                <a:lnTo>
                  <a:pt x="1256778" y="1305290"/>
                </a:lnTo>
                <a:lnTo>
                  <a:pt x="1268206" y="1288783"/>
                </a:lnTo>
                <a:lnTo>
                  <a:pt x="1279633" y="1271007"/>
                </a:lnTo>
                <a:lnTo>
                  <a:pt x="1290426" y="1252913"/>
                </a:lnTo>
                <a:lnTo>
                  <a:pt x="1300901" y="1233867"/>
                </a:lnTo>
                <a:lnTo>
                  <a:pt x="1311059" y="1214504"/>
                </a:lnTo>
                <a:lnTo>
                  <a:pt x="1320582" y="1193871"/>
                </a:lnTo>
                <a:lnTo>
                  <a:pt x="1329788" y="1172602"/>
                </a:lnTo>
                <a:lnTo>
                  <a:pt x="1074888" y="1172602"/>
                </a:lnTo>
                <a:close/>
                <a:moveTo>
                  <a:pt x="746661" y="1172602"/>
                </a:moveTo>
                <a:lnTo>
                  <a:pt x="755867" y="1193871"/>
                </a:lnTo>
                <a:lnTo>
                  <a:pt x="765390" y="1214504"/>
                </a:lnTo>
                <a:lnTo>
                  <a:pt x="775865" y="1233867"/>
                </a:lnTo>
                <a:lnTo>
                  <a:pt x="786023" y="1252913"/>
                </a:lnTo>
                <a:lnTo>
                  <a:pt x="797133" y="1271007"/>
                </a:lnTo>
                <a:lnTo>
                  <a:pt x="808243" y="1288783"/>
                </a:lnTo>
                <a:lnTo>
                  <a:pt x="819988" y="1305290"/>
                </a:lnTo>
                <a:lnTo>
                  <a:pt x="831734" y="1321162"/>
                </a:lnTo>
                <a:lnTo>
                  <a:pt x="843796" y="1336081"/>
                </a:lnTo>
                <a:lnTo>
                  <a:pt x="856811" y="1350048"/>
                </a:lnTo>
                <a:lnTo>
                  <a:pt x="869826" y="1363380"/>
                </a:lnTo>
                <a:lnTo>
                  <a:pt x="876492" y="1369729"/>
                </a:lnTo>
                <a:lnTo>
                  <a:pt x="882840" y="1375443"/>
                </a:lnTo>
                <a:lnTo>
                  <a:pt x="889507" y="1381474"/>
                </a:lnTo>
                <a:lnTo>
                  <a:pt x="896173" y="1386871"/>
                </a:lnTo>
                <a:lnTo>
                  <a:pt x="903156" y="1391949"/>
                </a:lnTo>
                <a:lnTo>
                  <a:pt x="910140" y="1397346"/>
                </a:lnTo>
                <a:lnTo>
                  <a:pt x="916806" y="1402107"/>
                </a:lnTo>
                <a:lnTo>
                  <a:pt x="924424" y="1406551"/>
                </a:lnTo>
                <a:lnTo>
                  <a:pt x="931408" y="1410361"/>
                </a:lnTo>
                <a:lnTo>
                  <a:pt x="938391" y="1414487"/>
                </a:lnTo>
                <a:lnTo>
                  <a:pt x="953628" y="1416709"/>
                </a:lnTo>
                <a:lnTo>
                  <a:pt x="969500" y="1418614"/>
                </a:lnTo>
                <a:lnTo>
                  <a:pt x="985372" y="1420201"/>
                </a:lnTo>
                <a:lnTo>
                  <a:pt x="1001243" y="1421153"/>
                </a:lnTo>
                <a:lnTo>
                  <a:pt x="1001243" y="1172602"/>
                </a:lnTo>
                <a:lnTo>
                  <a:pt x="746661" y="1172602"/>
                </a:lnTo>
                <a:close/>
                <a:moveTo>
                  <a:pt x="523822" y="1172602"/>
                </a:moveTo>
                <a:lnTo>
                  <a:pt x="536202" y="1188157"/>
                </a:lnTo>
                <a:lnTo>
                  <a:pt x="548900" y="1203076"/>
                </a:lnTo>
                <a:lnTo>
                  <a:pt x="562232" y="1217361"/>
                </a:lnTo>
                <a:lnTo>
                  <a:pt x="576199" y="1231328"/>
                </a:lnTo>
                <a:lnTo>
                  <a:pt x="590166" y="1245295"/>
                </a:lnTo>
                <a:lnTo>
                  <a:pt x="604768" y="1258310"/>
                </a:lnTo>
                <a:lnTo>
                  <a:pt x="619687" y="1271007"/>
                </a:lnTo>
                <a:lnTo>
                  <a:pt x="634924" y="1283704"/>
                </a:lnTo>
                <a:lnTo>
                  <a:pt x="650796" y="1295449"/>
                </a:lnTo>
                <a:lnTo>
                  <a:pt x="666668" y="1306877"/>
                </a:lnTo>
                <a:lnTo>
                  <a:pt x="683174" y="1317987"/>
                </a:lnTo>
                <a:lnTo>
                  <a:pt x="699681" y="1328145"/>
                </a:lnTo>
                <a:lnTo>
                  <a:pt x="717140" y="1338303"/>
                </a:lnTo>
                <a:lnTo>
                  <a:pt x="734281" y="1347826"/>
                </a:lnTo>
                <a:lnTo>
                  <a:pt x="752058" y="1356714"/>
                </a:lnTo>
                <a:lnTo>
                  <a:pt x="770151" y="1365285"/>
                </a:lnTo>
                <a:lnTo>
                  <a:pt x="762533" y="1355127"/>
                </a:lnTo>
                <a:lnTo>
                  <a:pt x="754597" y="1344969"/>
                </a:lnTo>
                <a:lnTo>
                  <a:pt x="747296" y="1334176"/>
                </a:lnTo>
                <a:lnTo>
                  <a:pt x="739995" y="1323066"/>
                </a:lnTo>
                <a:lnTo>
                  <a:pt x="733011" y="1311956"/>
                </a:lnTo>
                <a:lnTo>
                  <a:pt x="726028" y="1300528"/>
                </a:lnTo>
                <a:lnTo>
                  <a:pt x="719362" y="1288783"/>
                </a:lnTo>
                <a:lnTo>
                  <a:pt x="712378" y="1277038"/>
                </a:lnTo>
                <a:lnTo>
                  <a:pt x="706030" y="1264976"/>
                </a:lnTo>
                <a:lnTo>
                  <a:pt x="699681" y="1252278"/>
                </a:lnTo>
                <a:lnTo>
                  <a:pt x="693650" y="1239898"/>
                </a:lnTo>
                <a:lnTo>
                  <a:pt x="687301" y="1226884"/>
                </a:lnTo>
                <a:lnTo>
                  <a:pt x="681587" y="1213551"/>
                </a:lnTo>
                <a:lnTo>
                  <a:pt x="675873" y="1200219"/>
                </a:lnTo>
                <a:lnTo>
                  <a:pt x="670159" y="1186570"/>
                </a:lnTo>
                <a:lnTo>
                  <a:pt x="665080" y="1172602"/>
                </a:lnTo>
                <a:lnTo>
                  <a:pt x="523822" y="1172602"/>
                </a:lnTo>
                <a:close/>
                <a:moveTo>
                  <a:pt x="1997481" y="1012825"/>
                </a:moveTo>
                <a:lnTo>
                  <a:pt x="2002239" y="1013143"/>
                </a:lnTo>
                <a:lnTo>
                  <a:pt x="2006679" y="1013461"/>
                </a:lnTo>
                <a:lnTo>
                  <a:pt x="2011120" y="1013779"/>
                </a:lnTo>
                <a:lnTo>
                  <a:pt x="2015561" y="1014414"/>
                </a:lnTo>
                <a:lnTo>
                  <a:pt x="2020001" y="1015685"/>
                </a:lnTo>
                <a:lnTo>
                  <a:pt x="2024442" y="1016639"/>
                </a:lnTo>
                <a:lnTo>
                  <a:pt x="2032372" y="1020135"/>
                </a:lnTo>
                <a:lnTo>
                  <a:pt x="2040619" y="1023631"/>
                </a:lnTo>
                <a:lnTo>
                  <a:pt x="2047914" y="1028080"/>
                </a:lnTo>
                <a:lnTo>
                  <a:pt x="2054892" y="1033483"/>
                </a:lnTo>
                <a:lnTo>
                  <a:pt x="2061236" y="1039204"/>
                </a:lnTo>
                <a:lnTo>
                  <a:pt x="2066946" y="1045560"/>
                </a:lnTo>
                <a:lnTo>
                  <a:pt x="2072338" y="1052552"/>
                </a:lnTo>
                <a:lnTo>
                  <a:pt x="2076778" y="1059861"/>
                </a:lnTo>
                <a:lnTo>
                  <a:pt x="2080268" y="1068125"/>
                </a:lnTo>
                <a:lnTo>
                  <a:pt x="2083757" y="1076070"/>
                </a:lnTo>
                <a:lnTo>
                  <a:pt x="2084708" y="1080519"/>
                </a:lnTo>
                <a:lnTo>
                  <a:pt x="2085977" y="1084969"/>
                </a:lnTo>
                <a:lnTo>
                  <a:pt x="2086611" y="1089418"/>
                </a:lnTo>
                <a:lnTo>
                  <a:pt x="2086929" y="1093867"/>
                </a:lnTo>
                <a:lnTo>
                  <a:pt x="2087246" y="1098635"/>
                </a:lnTo>
                <a:lnTo>
                  <a:pt x="2087563" y="1103084"/>
                </a:lnTo>
                <a:lnTo>
                  <a:pt x="2087563" y="1647816"/>
                </a:lnTo>
                <a:lnTo>
                  <a:pt x="2087563" y="1676419"/>
                </a:lnTo>
                <a:lnTo>
                  <a:pt x="2062505" y="1710425"/>
                </a:lnTo>
                <a:lnTo>
                  <a:pt x="1627954" y="2301875"/>
                </a:lnTo>
                <a:lnTo>
                  <a:pt x="1111250" y="2301875"/>
                </a:lnTo>
                <a:lnTo>
                  <a:pt x="1115373" y="2246576"/>
                </a:lnTo>
                <a:lnTo>
                  <a:pt x="1140432" y="1924313"/>
                </a:lnTo>
                <a:lnTo>
                  <a:pt x="1141383" y="1909376"/>
                </a:lnTo>
                <a:lnTo>
                  <a:pt x="1143286" y="1898252"/>
                </a:lnTo>
                <a:lnTo>
                  <a:pt x="1145824" y="1887129"/>
                </a:lnTo>
                <a:lnTo>
                  <a:pt x="1150582" y="1871874"/>
                </a:lnTo>
                <a:lnTo>
                  <a:pt x="1155657" y="1857572"/>
                </a:lnTo>
                <a:lnTo>
                  <a:pt x="1158829" y="1850263"/>
                </a:lnTo>
                <a:lnTo>
                  <a:pt x="1161683" y="1843271"/>
                </a:lnTo>
                <a:lnTo>
                  <a:pt x="1168662" y="1829923"/>
                </a:lnTo>
                <a:lnTo>
                  <a:pt x="1175640" y="1816892"/>
                </a:lnTo>
                <a:lnTo>
                  <a:pt x="1179446" y="1810218"/>
                </a:lnTo>
                <a:lnTo>
                  <a:pt x="1182935" y="1804180"/>
                </a:lnTo>
                <a:lnTo>
                  <a:pt x="1187059" y="1797824"/>
                </a:lnTo>
                <a:lnTo>
                  <a:pt x="1191499" y="1791785"/>
                </a:lnTo>
                <a:lnTo>
                  <a:pt x="1200698" y="1780026"/>
                </a:lnTo>
                <a:lnTo>
                  <a:pt x="1210531" y="1768585"/>
                </a:lnTo>
                <a:lnTo>
                  <a:pt x="1220364" y="1757461"/>
                </a:lnTo>
                <a:lnTo>
                  <a:pt x="1230514" y="1746973"/>
                </a:lnTo>
                <a:lnTo>
                  <a:pt x="1237492" y="1740299"/>
                </a:lnTo>
                <a:lnTo>
                  <a:pt x="1244153" y="1734261"/>
                </a:lnTo>
                <a:lnTo>
                  <a:pt x="1257158" y="1723137"/>
                </a:lnTo>
                <a:lnTo>
                  <a:pt x="1361196" y="1633832"/>
                </a:lnTo>
                <a:lnTo>
                  <a:pt x="1569908" y="1455221"/>
                </a:lnTo>
                <a:lnTo>
                  <a:pt x="1575934" y="1450454"/>
                </a:lnTo>
                <a:lnTo>
                  <a:pt x="1582913" y="1446004"/>
                </a:lnTo>
                <a:lnTo>
                  <a:pt x="1589891" y="1442191"/>
                </a:lnTo>
                <a:lnTo>
                  <a:pt x="1597503" y="1439013"/>
                </a:lnTo>
                <a:lnTo>
                  <a:pt x="1604799" y="1436788"/>
                </a:lnTo>
                <a:lnTo>
                  <a:pt x="1612411" y="1434881"/>
                </a:lnTo>
                <a:lnTo>
                  <a:pt x="1620341" y="1433928"/>
                </a:lnTo>
                <a:lnTo>
                  <a:pt x="1627954" y="1433610"/>
                </a:lnTo>
                <a:lnTo>
                  <a:pt x="1636201" y="1433928"/>
                </a:lnTo>
                <a:lnTo>
                  <a:pt x="1643813" y="1434881"/>
                </a:lnTo>
                <a:lnTo>
                  <a:pt x="1651426" y="1436470"/>
                </a:lnTo>
                <a:lnTo>
                  <a:pt x="1659038" y="1439013"/>
                </a:lnTo>
                <a:lnTo>
                  <a:pt x="1666651" y="1441873"/>
                </a:lnTo>
                <a:lnTo>
                  <a:pt x="1673629" y="1445687"/>
                </a:lnTo>
                <a:lnTo>
                  <a:pt x="1680607" y="1450136"/>
                </a:lnTo>
                <a:lnTo>
                  <a:pt x="1687268" y="1455221"/>
                </a:lnTo>
                <a:lnTo>
                  <a:pt x="1690757" y="1458717"/>
                </a:lnTo>
                <a:lnTo>
                  <a:pt x="1693929" y="1461895"/>
                </a:lnTo>
                <a:lnTo>
                  <a:pt x="1696784" y="1465073"/>
                </a:lnTo>
                <a:lnTo>
                  <a:pt x="1699956" y="1468569"/>
                </a:lnTo>
                <a:lnTo>
                  <a:pt x="1702494" y="1472383"/>
                </a:lnTo>
                <a:lnTo>
                  <a:pt x="1705031" y="1475879"/>
                </a:lnTo>
                <a:lnTo>
                  <a:pt x="1709472" y="1483824"/>
                </a:lnTo>
                <a:lnTo>
                  <a:pt x="1712961" y="1491770"/>
                </a:lnTo>
                <a:lnTo>
                  <a:pt x="1715498" y="1500033"/>
                </a:lnTo>
                <a:lnTo>
                  <a:pt x="1717401" y="1508296"/>
                </a:lnTo>
                <a:lnTo>
                  <a:pt x="1718670" y="1517195"/>
                </a:lnTo>
                <a:lnTo>
                  <a:pt x="1718987" y="1525776"/>
                </a:lnTo>
                <a:lnTo>
                  <a:pt x="1718353" y="1534674"/>
                </a:lnTo>
                <a:lnTo>
                  <a:pt x="1717084" y="1543255"/>
                </a:lnTo>
                <a:lnTo>
                  <a:pt x="1714547" y="1551518"/>
                </a:lnTo>
                <a:lnTo>
                  <a:pt x="1711692" y="1560099"/>
                </a:lnTo>
                <a:lnTo>
                  <a:pt x="1709789" y="1564231"/>
                </a:lnTo>
                <a:lnTo>
                  <a:pt x="1707569" y="1568362"/>
                </a:lnTo>
                <a:lnTo>
                  <a:pt x="1705348" y="1571858"/>
                </a:lnTo>
                <a:lnTo>
                  <a:pt x="1702811" y="1575990"/>
                </a:lnTo>
                <a:lnTo>
                  <a:pt x="1700273" y="1579804"/>
                </a:lnTo>
                <a:lnTo>
                  <a:pt x="1697101" y="1582982"/>
                </a:lnTo>
                <a:lnTo>
                  <a:pt x="1552779" y="1752376"/>
                </a:lnTo>
                <a:lnTo>
                  <a:pt x="1463649" y="1856937"/>
                </a:lnTo>
                <a:lnTo>
                  <a:pt x="1460794" y="1859797"/>
                </a:lnTo>
                <a:lnTo>
                  <a:pt x="1458257" y="1863611"/>
                </a:lnTo>
                <a:lnTo>
                  <a:pt x="1456354" y="1866789"/>
                </a:lnTo>
                <a:lnTo>
                  <a:pt x="1454768" y="1870603"/>
                </a:lnTo>
                <a:lnTo>
                  <a:pt x="1453499" y="1874099"/>
                </a:lnTo>
                <a:lnTo>
                  <a:pt x="1452547" y="1878230"/>
                </a:lnTo>
                <a:lnTo>
                  <a:pt x="1452230" y="1882044"/>
                </a:lnTo>
                <a:lnTo>
                  <a:pt x="1452230" y="1885858"/>
                </a:lnTo>
                <a:lnTo>
                  <a:pt x="1452230" y="1889989"/>
                </a:lnTo>
                <a:lnTo>
                  <a:pt x="1452547" y="1893803"/>
                </a:lnTo>
                <a:lnTo>
                  <a:pt x="1453499" y="1897935"/>
                </a:lnTo>
                <a:lnTo>
                  <a:pt x="1454450" y="1901748"/>
                </a:lnTo>
                <a:lnTo>
                  <a:pt x="1456671" y="1909694"/>
                </a:lnTo>
                <a:lnTo>
                  <a:pt x="1459525" y="1917003"/>
                </a:lnTo>
                <a:lnTo>
                  <a:pt x="1463014" y="1924313"/>
                </a:lnTo>
                <a:lnTo>
                  <a:pt x="1466504" y="1930987"/>
                </a:lnTo>
                <a:lnTo>
                  <a:pt x="1470310" y="1937026"/>
                </a:lnTo>
                <a:lnTo>
                  <a:pt x="1473799" y="1942111"/>
                </a:lnTo>
                <a:lnTo>
                  <a:pt x="1479191" y="1949420"/>
                </a:lnTo>
                <a:lnTo>
                  <a:pt x="1481094" y="1951963"/>
                </a:lnTo>
                <a:lnTo>
                  <a:pt x="1907399" y="1605864"/>
                </a:lnTo>
                <a:lnTo>
                  <a:pt x="1907399" y="1103084"/>
                </a:lnTo>
                <a:lnTo>
                  <a:pt x="1907399" y="1098635"/>
                </a:lnTo>
                <a:lnTo>
                  <a:pt x="1908033" y="1093867"/>
                </a:lnTo>
                <a:lnTo>
                  <a:pt x="1908350" y="1089418"/>
                </a:lnTo>
                <a:lnTo>
                  <a:pt x="1909302" y="1084969"/>
                </a:lnTo>
                <a:lnTo>
                  <a:pt x="1910253" y="1080519"/>
                </a:lnTo>
                <a:lnTo>
                  <a:pt x="1911522" y="1076070"/>
                </a:lnTo>
                <a:lnTo>
                  <a:pt x="1914694" y="1068125"/>
                </a:lnTo>
                <a:lnTo>
                  <a:pt x="1918183" y="1059861"/>
                </a:lnTo>
                <a:lnTo>
                  <a:pt x="1922624" y="1052552"/>
                </a:lnTo>
                <a:lnTo>
                  <a:pt x="1927699" y="1045560"/>
                </a:lnTo>
                <a:lnTo>
                  <a:pt x="1933726" y="1039204"/>
                </a:lnTo>
                <a:lnTo>
                  <a:pt x="1940069" y="1033483"/>
                </a:lnTo>
                <a:lnTo>
                  <a:pt x="1947048" y="1028080"/>
                </a:lnTo>
                <a:lnTo>
                  <a:pt x="1954343" y="1023631"/>
                </a:lnTo>
                <a:lnTo>
                  <a:pt x="1962590" y="1020135"/>
                </a:lnTo>
                <a:lnTo>
                  <a:pt x="1970520" y="1016639"/>
                </a:lnTo>
                <a:lnTo>
                  <a:pt x="1974960" y="1015685"/>
                </a:lnTo>
                <a:lnTo>
                  <a:pt x="1979401" y="1014414"/>
                </a:lnTo>
                <a:lnTo>
                  <a:pt x="1983842" y="1013779"/>
                </a:lnTo>
                <a:lnTo>
                  <a:pt x="1988282" y="1013461"/>
                </a:lnTo>
                <a:lnTo>
                  <a:pt x="1992723" y="1013143"/>
                </a:lnTo>
                <a:lnTo>
                  <a:pt x="1997481" y="1012825"/>
                </a:lnTo>
                <a:close/>
                <a:moveTo>
                  <a:pt x="90082" y="1012825"/>
                </a:moveTo>
                <a:lnTo>
                  <a:pt x="94523" y="1013143"/>
                </a:lnTo>
                <a:lnTo>
                  <a:pt x="99281" y="1013461"/>
                </a:lnTo>
                <a:lnTo>
                  <a:pt x="103721" y="1013779"/>
                </a:lnTo>
                <a:lnTo>
                  <a:pt x="108162" y="1014414"/>
                </a:lnTo>
                <a:lnTo>
                  <a:pt x="112603" y="1015685"/>
                </a:lnTo>
                <a:lnTo>
                  <a:pt x="117043" y="1016639"/>
                </a:lnTo>
                <a:lnTo>
                  <a:pt x="125290" y="1020135"/>
                </a:lnTo>
                <a:lnTo>
                  <a:pt x="133220" y="1023631"/>
                </a:lnTo>
                <a:lnTo>
                  <a:pt x="140515" y="1028080"/>
                </a:lnTo>
                <a:lnTo>
                  <a:pt x="147494" y="1033483"/>
                </a:lnTo>
                <a:lnTo>
                  <a:pt x="153838" y="1039204"/>
                </a:lnTo>
                <a:lnTo>
                  <a:pt x="159864" y="1045560"/>
                </a:lnTo>
                <a:lnTo>
                  <a:pt x="164939" y="1052552"/>
                </a:lnTo>
                <a:lnTo>
                  <a:pt x="169380" y="1059861"/>
                </a:lnTo>
                <a:lnTo>
                  <a:pt x="173186" y="1068125"/>
                </a:lnTo>
                <a:lnTo>
                  <a:pt x="176358" y="1076070"/>
                </a:lnTo>
                <a:lnTo>
                  <a:pt x="177310" y="1080519"/>
                </a:lnTo>
                <a:lnTo>
                  <a:pt x="178578" y="1084969"/>
                </a:lnTo>
                <a:lnTo>
                  <a:pt x="179213" y="1089418"/>
                </a:lnTo>
                <a:lnTo>
                  <a:pt x="179530" y="1093867"/>
                </a:lnTo>
                <a:lnTo>
                  <a:pt x="180164" y="1098635"/>
                </a:lnTo>
                <a:lnTo>
                  <a:pt x="180482" y="1103084"/>
                </a:lnTo>
                <a:lnTo>
                  <a:pt x="180482" y="1605864"/>
                </a:lnTo>
                <a:lnTo>
                  <a:pt x="606151" y="1951963"/>
                </a:lnTo>
                <a:lnTo>
                  <a:pt x="608372" y="1949420"/>
                </a:lnTo>
                <a:lnTo>
                  <a:pt x="614081" y="1942111"/>
                </a:lnTo>
                <a:lnTo>
                  <a:pt x="617253" y="1937026"/>
                </a:lnTo>
                <a:lnTo>
                  <a:pt x="621059" y="1930987"/>
                </a:lnTo>
                <a:lnTo>
                  <a:pt x="624548" y="1924313"/>
                </a:lnTo>
                <a:lnTo>
                  <a:pt x="628038" y="1917003"/>
                </a:lnTo>
                <a:lnTo>
                  <a:pt x="630892" y="1909694"/>
                </a:lnTo>
                <a:lnTo>
                  <a:pt x="633113" y="1901748"/>
                </a:lnTo>
                <a:lnTo>
                  <a:pt x="634064" y="1897935"/>
                </a:lnTo>
                <a:lnTo>
                  <a:pt x="635016" y="1893803"/>
                </a:lnTo>
                <a:lnTo>
                  <a:pt x="635333" y="1889989"/>
                </a:lnTo>
                <a:lnTo>
                  <a:pt x="635333" y="1885858"/>
                </a:lnTo>
                <a:lnTo>
                  <a:pt x="635333" y="1882044"/>
                </a:lnTo>
                <a:lnTo>
                  <a:pt x="635016" y="1878230"/>
                </a:lnTo>
                <a:lnTo>
                  <a:pt x="634064" y="1874099"/>
                </a:lnTo>
                <a:lnTo>
                  <a:pt x="632795" y="1870603"/>
                </a:lnTo>
                <a:lnTo>
                  <a:pt x="631210" y="1866789"/>
                </a:lnTo>
                <a:lnTo>
                  <a:pt x="629306" y="1863611"/>
                </a:lnTo>
                <a:lnTo>
                  <a:pt x="626769" y="1859797"/>
                </a:lnTo>
                <a:lnTo>
                  <a:pt x="623914" y="1856937"/>
                </a:lnTo>
                <a:lnTo>
                  <a:pt x="534784" y="1752376"/>
                </a:lnTo>
                <a:lnTo>
                  <a:pt x="390462" y="1582982"/>
                </a:lnTo>
                <a:lnTo>
                  <a:pt x="387290" y="1579804"/>
                </a:lnTo>
                <a:lnTo>
                  <a:pt x="384752" y="1575990"/>
                </a:lnTo>
                <a:lnTo>
                  <a:pt x="382215" y="1571858"/>
                </a:lnTo>
                <a:lnTo>
                  <a:pt x="379994" y="1568362"/>
                </a:lnTo>
                <a:lnTo>
                  <a:pt x="377774" y="1564231"/>
                </a:lnTo>
                <a:lnTo>
                  <a:pt x="375871" y="1560099"/>
                </a:lnTo>
                <a:lnTo>
                  <a:pt x="373016" y="1551518"/>
                </a:lnTo>
                <a:lnTo>
                  <a:pt x="370479" y="1543255"/>
                </a:lnTo>
                <a:lnTo>
                  <a:pt x="369210" y="1534674"/>
                </a:lnTo>
                <a:lnTo>
                  <a:pt x="368576" y="1525776"/>
                </a:lnTo>
                <a:lnTo>
                  <a:pt x="368893" y="1517195"/>
                </a:lnTo>
                <a:lnTo>
                  <a:pt x="370162" y="1508296"/>
                </a:lnTo>
                <a:lnTo>
                  <a:pt x="372065" y="1500033"/>
                </a:lnTo>
                <a:lnTo>
                  <a:pt x="374602" y="1491770"/>
                </a:lnTo>
                <a:lnTo>
                  <a:pt x="378091" y="1483824"/>
                </a:lnTo>
                <a:lnTo>
                  <a:pt x="382532" y="1475879"/>
                </a:lnTo>
                <a:lnTo>
                  <a:pt x="384752" y="1472383"/>
                </a:lnTo>
                <a:lnTo>
                  <a:pt x="387924" y="1468569"/>
                </a:lnTo>
                <a:lnTo>
                  <a:pt x="390462" y="1465073"/>
                </a:lnTo>
                <a:lnTo>
                  <a:pt x="393634" y="1461895"/>
                </a:lnTo>
                <a:lnTo>
                  <a:pt x="397123" y="1458717"/>
                </a:lnTo>
                <a:lnTo>
                  <a:pt x="400295" y="1455221"/>
                </a:lnTo>
                <a:lnTo>
                  <a:pt x="406956" y="1450136"/>
                </a:lnTo>
                <a:lnTo>
                  <a:pt x="413934" y="1445687"/>
                </a:lnTo>
                <a:lnTo>
                  <a:pt x="420912" y="1441873"/>
                </a:lnTo>
                <a:lnTo>
                  <a:pt x="428207" y="1439013"/>
                </a:lnTo>
                <a:lnTo>
                  <a:pt x="436137" y="1436470"/>
                </a:lnTo>
                <a:lnTo>
                  <a:pt x="443750" y="1434881"/>
                </a:lnTo>
                <a:lnTo>
                  <a:pt x="451362" y="1433928"/>
                </a:lnTo>
                <a:lnTo>
                  <a:pt x="459609" y="1433610"/>
                </a:lnTo>
                <a:lnTo>
                  <a:pt x="467222" y="1433928"/>
                </a:lnTo>
                <a:lnTo>
                  <a:pt x="475152" y="1434881"/>
                </a:lnTo>
                <a:lnTo>
                  <a:pt x="482764" y="1436788"/>
                </a:lnTo>
                <a:lnTo>
                  <a:pt x="490060" y="1439013"/>
                </a:lnTo>
                <a:lnTo>
                  <a:pt x="497672" y="1442191"/>
                </a:lnTo>
                <a:lnTo>
                  <a:pt x="504650" y="1446004"/>
                </a:lnTo>
                <a:lnTo>
                  <a:pt x="511629" y="1450454"/>
                </a:lnTo>
                <a:lnTo>
                  <a:pt x="517655" y="1455221"/>
                </a:lnTo>
                <a:lnTo>
                  <a:pt x="726367" y="1633832"/>
                </a:lnTo>
                <a:lnTo>
                  <a:pt x="830405" y="1723137"/>
                </a:lnTo>
                <a:lnTo>
                  <a:pt x="843410" y="1734261"/>
                </a:lnTo>
                <a:lnTo>
                  <a:pt x="850071" y="1740299"/>
                </a:lnTo>
                <a:lnTo>
                  <a:pt x="857366" y="1746973"/>
                </a:lnTo>
                <a:lnTo>
                  <a:pt x="867517" y="1757461"/>
                </a:lnTo>
                <a:lnTo>
                  <a:pt x="877350" y="1768585"/>
                </a:lnTo>
                <a:lnTo>
                  <a:pt x="886865" y="1780026"/>
                </a:lnTo>
                <a:lnTo>
                  <a:pt x="896064" y="1791785"/>
                </a:lnTo>
                <a:lnTo>
                  <a:pt x="900504" y="1797824"/>
                </a:lnTo>
                <a:lnTo>
                  <a:pt x="904628" y="1804180"/>
                </a:lnTo>
                <a:lnTo>
                  <a:pt x="908117" y="1810218"/>
                </a:lnTo>
                <a:lnTo>
                  <a:pt x="911923" y="1816892"/>
                </a:lnTo>
                <a:lnTo>
                  <a:pt x="918902" y="1829923"/>
                </a:lnTo>
                <a:lnTo>
                  <a:pt x="925880" y="1843271"/>
                </a:lnTo>
                <a:lnTo>
                  <a:pt x="929369" y="1850263"/>
                </a:lnTo>
                <a:lnTo>
                  <a:pt x="931906" y="1857572"/>
                </a:lnTo>
                <a:lnTo>
                  <a:pt x="936981" y="1871874"/>
                </a:lnTo>
                <a:lnTo>
                  <a:pt x="941739" y="1887129"/>
                </a:lnTo>
                <a:lnTo>
                  <a:pt x="944277" y="1898252"/>
                </a:lnTo>
                <a:lnTo>
                  <a:pt x="946180" y="1909376"/>
                </a:lnTo>
                <a:lnTo>
                  <a:pt x="946814" y="1924313"/>
                </a:lnTo>
                <a:lnTo>
                  <a:pt x="972190" y="2246576"/>
                </a:lnTo>
                <a:lnTo>
                  <a:pt x="976313" y="2301875"/>
                </a:lnTo>
                <a:lnTo>
                  <a:pt x="459609" y="2301875"/>
                </a:lnTo>
                <a:lnTo>
                  <a:pt x="25058" y="1710425"/>
                </a:lnTo>
                <a:lnTo>
                  <a:pt x="0" y="1676419"/>
                </a:lnTo>
                <a:lnTo>
                  <a:pt x="0" y="1647816"/>
                </a:lnTo>
                <a:lnTo>
                  <a:pt x="0" y="1103084"/>
                </a:lnTo>
                <a:lnTo>
                  <a:pt x="317" y="1098635"/>
                </a:lnTo>
                <a:lnTo>
                  <a:pt x="634" y="1093867"/>
                </a:lnTo>
                <a:lnTo>
                  <a:pt x="952" y="1089418"/>
                </a:lnTo>
                <a:lnTo>
                  <a:pt x="1903" y="1084969"/>
                </a:lnTo>
                <a:lnTo>
                  <a:pt x="2855" y="1080519"/>
                </a:lnTo>
                <a:lnTo>
                  <a:pt x="3806" y="1076070"/>
                </a:lnTo>
                <a:lnTo>
                  <a:pt x="7295" y="1068125"/>
                </a:lnTo>
                <a:lnTo>
                  <a:pt x="11102" y="1059861"/>
                </a:lnTo>
                <a:lnTo>
                  <a:pt x="15225" y="1052552"/>
                </a:lnTo>
                <a:lnTo>
                  <a:pt x="20617" y="1045560"/>
                </a:lnTo>
                <a:lnTo>
                  <a:pt x="26327" y="1039204"/>
                </a:lnTo>
                <a:lnTo>
                  <a:pt x="32671" y="1033483"/>
                </a:lnTo>
                <a:lnTo>
                  <a:pt x="39649" y="1028080"/>
                </a:lnTo>
                <a:lnTo>
                  <a:pt x="46944" y="1023631"/>
                </a:lnTo>
                <a:lnTo>
                  <a:pt x="55191" y="1020135"/>
                </a:lnTo>
                <a:lnTo>
                  <a:pt x="63121" y="1016639"/>
                </a:lnTo>
                <a:lnTo>
                  <a:pt x="67562" y="1015685"/>
                </a:lnTo>
                <a:lnTo>
                  <a:pt x="72002" y="1014414"/>
                </a:lnTo>
                <a:lnTo>
                  <a:pt x="76443" y="1013779"/>
                </a:lnTo>
                <a:lnTo>
                  <a:pt x="80884" y="1013461"/>
                </a:lnTo>
                <a:lnTo>
                  <a:pt x="85324" y="1013143"/>
                </a:lnTo>
                <a:lnTo>
                  <a:pt x="90082" y="1012825"/>
                </a:lnTo>
                <a:close/>
                <a:moveTo>
                  <a:pt x="1479299" y="812949"/>
                </a:moveTo>
                <a:lnTo>
                  <a:pt x="1478664" y="831995"/>
                </a:lnTo>
                <a:lnTo>
                  <a:pt x="1477712" y="850724"/>
                </a:lnTo>
                <a:lnTo>
                  <a:pt x="1476125" y="870087"/>
                </a:lnTo>
                <a:lnTo>
                  <a:pt x="1474538" y="888816"/>
                </a:lnTo>
                <a:lnTo>
                  <a:pt x="1472951" y="907227"/>
                </a:lnTo>
                <a:lnTo>
                  <a:pt x="1470729" y="925638"/>
                </a:lnTo>
                <a:lnTo>
                  <a:pt x="1467872" y="943732"/>
                </a:lnTo>
                <a:lnTo>
                  <a:pt x="1465332" y="961826"/>
                </a:lnTo>
                <a:lnTo>
                  <a:pt x="1462475" y="979919"/>
                </a:lnTo>
                <a:lnTo>
                  <a:pt x="1459618" y="997696"/>
                </a:lnTo>
                <a:lnTo>
                  <a:pt x="1456127" y="1014838"/>
                </a:lnTo>
                <a:lnTo>
                  <a:pt x="1452635" y="1032296"/>
                </a:lnTo>
                <a:lnTo>
                  <a:pt x="1448508" y="1049120"/>
                </a:lnTo>
                <a:lnTo>
                  <a:pt x="1444382" y="1065627"/>
                </a:lnTo>
                <a:lnTo>
                  <a:pt x="1440255" y="1082769"/>
                </a:lnTo>
                <a:lnTo>
                  <a:pt x="1435494" y="1098958"/>
                </a:lnTo>
                <a:lnTo>
                  <a:pt x="1602781" y="1098958"/>
                </a:lnTo>
                <a:lnTo>
                  <a:pt x="1611987" y="1082769"/>
                </a:lnTo>
                <a:lnTo>
                  <a:pt x="1620875" y="1066579"/>
                </a:lnTo>
                <a:lnTo>
                  <a:pt x="1629446" y="1050073"/>
                </a:lnTo>
                <a:lnTo>
                  <a:pt x="1637064" y="1032931"/>
                </a:lnTo>
                <a:lnTo>
                  <a:pt x="1644683" y="1016107"/>
                </a:lnTo>
                <a:lnTo>
                  <a:pt x="1651349" y="998331"/>
                </a:lnTo>
                <a:lnTo>
                  <a:pt x="1657698" y="980872"/>
                </a:lnTo>
                <a:lnTo>
                  <a:pt x="1663729" y="962778"/>
                </a:lnTo>
                <a:lnTo>
                  <a:pt x="1668808" y="945002"/>
                </a:lnTo>
                <a:lnTo>
                  <a:pt x="1674204" y="926273"/>
                </a:lnTo>
                <a:lnTo>
                  <a:pt x="1678013" y="907862"/>
                </a:lnTo>
                <a:lnTo>
                  <a:pt x="1682140" y="889133"/>
                </a:lnTo>
                <a:lnTo>
                  <a:pt x="1685632" y="870405"/>
                </a:lnTo>
                <a:lnTo>
                  <a:pt x="1688171" y="851359"/>
                </a:lnTo>
                <a:lnTo>
                  <a:pt x="1690393" y="831995"/>
                </a:lnTo>
                <a:lnTo>
                  <a:pt x="1691980" y="812949"/>
                </a:lnTo>
                <a:lnTo>
                  <a:pt x="1479299" y="812949"/>
                </a:lnTo>
                <a:close/>
                <a:moveTo>
                  <a:pt x="1074888" y="812949"/>
                </a:moveTo>
                <a:lnTo>
                  <a:pt x="1074888" y="1098958"/>
                </a:lnTo>
                <a:lnTo>
                  <a:pt x="1357087" y="1098958"/>
                </a:lnTo>
                <a:lnTo>
                  <a:pt x="1362166" y="1082769"/>
                </a:lnTo>
                <a:lnTo>
                  <a:pt x="1366928" y="1066262"/>
                </a:lnTo>
                <a:lnTo>
                  <a:pt x="1371372" y="1049438"/>
                </a:lnTo>
                <a:lnTo>
                  <a:pt x="1375498" y="1032296"/>
                </a:lnTo>
                <a:lnTo>
                  <a:pt x="1379625" y="1015155"/>
                </a:lnTo>
                <a:lnTo>
                  <a:pt x="1383117" y="997696"/>
                </a:lnTo>
                <a:lnTo>
                  <a:pt x="1386926" y="980237"/>
                </a:lnTo>
                <a:lnTo>
                  <a:pt x="1390100" y="962143"/>
                </a:lnTo>
                <a:lnTo>
                  <a:pt x="1393275" y="944049"/>
                </a:lnTo>
                <a:lnTo>
                  <a:pt x="1395814" y="925638"/>
                </a:lnTo>
                <a:lnTo>
                  <a:pt x="1398036" y="907227"/>
                </a:lnTo>
                <a:lnTo>
                  <a:pt x="1400258" y="888816"/>
                </a:lnTo>
                <a:lnTo>
                  <a:pt x="1402163" y="870087"/>
                </a:lnTo>
                <a:lnTo>
                  <a:pt x="1403433" y="851359"/>
                </a:lnTo>
                <a:lnTo>
                  <a:pt x="1404702" y="831995"/>
                </a:lnTo>
                <a:lnTo>
                  <a:pt x="1405655" y="812949"/>
                </a:lnTo>
                <a:lnTo>
                  <a:pt x="1074888" y="812949"/>
                </a:lnTo>
                <a:close/>
                <a:moveTo>
                  <a:pt x="671112" y="812949"/>
                </a:moveTo>
                <a:lnTo>
                  <a:pt x="671747" y="831995"/>
                </a:lnTo>
                <a:lnTo>
                  <a:pt x="673016" y="851359"/>
                </a:lnTo>
                <a:lnTo>
                  <a:pt x="674604" y="870087"/>
                </a:lnTo>
                <a:lnTo>
                  <a:pt x="676191" y="888816"/>
                </a:lnTo>
                <a:lnTo>
                  <a:pt x="678413" y="907227"/>
                </a:lnTo>
                <a:lnTo>
                  <a:pt x="680952" y="925638"/>
                </a:lnTo>
                <a:lnTo>
                  <a:pt x="683492" y="944049"/>
                </a:lnTo>
                <a:lnTo>
                  <a:pt x="686666" y="962143"/>
                </a:lnTo>
                <a:lnTo>
                  <a:pt x="689523" y="980237"/>
                </a:lnTo>
                <a:lnTo>
                  <a:pt x="693015" y="997696"/>
                </a:lnTo>
                <a:lnTo>
                  <a:pt x="696824" y="1015155"/>
                </a:lnTo>
                <a:lnTo>
                  <a:pt x="700951" y="1032296"/>
                </a:lnTo>
                <a:lnTo>
                  <a:pt x="705395" y="1049438"/>
                </a:lnTo>
                <a:lnTo>
                  <a:pt x="709839" y="1066262"/>
                </a:lnTo>
                <a:lnTo>
                  <a:pt x="714600" y="1082769"/>
                </a:lnTo>
                <a:lnTo>
                  <a:pt x="719362" y="1098958"/>
                </a:lnTo>
                <a:lnTo>
                  <a:pt x="1001243" y="1098958"/>
                </a:lnTo>
                <a:lnTo>
                  <a:pt x="1001243" y="812949"/>
                </a:lnTo>
                <a:lnTo>
                  <a:pt x="671112" y="812949"/>
                </a:lnTo>
                <a:close/>
                <a:moveTo>
                  <a:pt x="384469" y="812949"/>
                </a:moveTo>
                <a:lnTo>
                  <a:pt x="386056" y="831995"/>
                </a:lnTo>
                <a:lnTo>
                  <a:pt x="388278" y="851359"/>
                </a:lnTo>
                <a:lnTo>
                  <a:pt x="390817" y="870405"/>
                </a:lnTo>
                <a:lnTo>
                  <a:pt x="394309" y="889133"/>
                </a:lnTo>
                <a:lnTo>
                  <a:pt x="398118" y="907862"/>
                </a:lnTo>
                <a:lnTo>
                  <a:pt x="402562" y="926273"/>
                </a:lnTo>
                <a:lnTo>
                  <a:pt x="407324" y="945002"/>
                </a:lnTo>
                <a:lnTo>
                  <a:pt x="412720" y="962778"/>
                </a:lnTo>
                <a:lnTo>
                  <a:pt x="418434" y="980872"/>
                </a:lnTo>
                <a:lnTo>
                  <a:pt x="425100" y="998331"/>
                </a:lnTo>
                <a:lnTo>
                  <a:pt x="431766" y="1016107"/>
                </a:lnTo>
                <a:lnTo>
                  <a:pt x="439067" y="1032931"/>
                </a:lnTo>
                <a:lnTo>
                  <a:pt x="447321" y="1050073"/>
                </a:lnTo>
                <a:lnTo>
                  <a:pt x="455256" y="1066579"/>
                </a:lnTo>
                <a:lnTo>
                  <a:pt x="464145" y="1082769"/>
                </a:lnTo>
                <a:lnTo>
                  <a:pt x="473350" y="1098958"/>
                </a:lnTo>
                <a:lnTo>
                  <a:pt x="640956" y="1098958"/>
                </a:lnTo>
                <a:lnTo>
                  <a:pt x="635877" y="1082769"/>
                </a:lnTo>
                <a:lnTo>
                  <a:pt x="632067" y="1065627"/>
                </a:lnTo>
                <a:lnTo>
                  <a:pt x="627941" y="1049120"/>
                </a:lnTo>
                <a:lnTo>
                  <a:pt x="623814" y="1032296"/>
                </a:lnTo>
                <a:lnTo>
                  <a:pt x="620005" y="1014838"/>
                </a:lnTo>
                <a:lnTo>
                  <a:pt x="616830" y="997696"/>
                </a:lnTo>
                <a:lnTo>
                  <a:pt x="613974" y="979919"/>
                </a:lnTo>
                <a:lnTo>
                  <a:pt x="610799" y="961826"/>
                </a:lnTo>
                <a:lnTo>
                  <a:pt x="608260" y="943732"/>
                </a:lnTo>
                <a:lnTo>
                  <a:pt x="605720" y="925638"/>
                </a:lnTo>
                <a:lnTo>
                  <a:pt x="603816" y="907227"/>
                </a:lnTo>
                <a:lnTo>
                  <a:pt x="602229" y="888816"/>
                </a:lnTo>
                <a:lnTo>
                  <a:pt x="600324" y="870087"/>
                </a:lnTo>
                <a:lnTo>
                  <a:pt x="599054" y="850724"/>
                </a:lnTo>
                <a:lnTo>
                  <a:pt x="598102" y="831995"/>
                </a:lnTo>
                <a:lnTo>
                  <a:pt x="596832" y="812949"/>
                </a:lnTo>
                <a:lnTo>
                  <a:pt x="384469" y="812949"/>
                </a:lnTo>
                <a:close/>
                <a:moveTo>
                  <a:pt x="1438033" y="443773"/>
                </a:moveTo>
                <a:lnTo>
                  <a:pt x="1442477" y="460280"/>
                </a:lnTo>
                <a:lnTo>
                  <a:pt x="1446921" y="477738"/>
                </a:lnTo>
                <a:lnTo>
                  <a:pt x="1451048" y="495197"/>
                </a:lnTo>
                <a:lnTo>
                  <a:pt x="1454857" y="512656"/>
                </a:lnTo>
                <a:lnTo>
                  <a:pt x="1458349" y="530433"/>
                </a:lnTo>
                <a:lnTo>
                  <a:pt x="1461840" y="548526"/>
                </a:lnTo>
                <a:lnTo>
                  <a:pt x="1464698" y="566620"/>
                </a:lnTo>
                <a:lnTo>
                  <a:pt x="1467554" y="585031"/>
                </a:lnTo>
                <a:lnTo>
                  <a:pt x="1469776" y="603760"/>
                </a:lnTo>
                <a:lnTo>
                  <a:pt x="1471998" y="622488"/>
                </a:lnTo>
                <a:lnTo>
                  <a:pt x="1474220" y="641535"/>
                </a:lnTo>
                <a:lnTo>
                  <a:pt x="1475808" y="660581"/>
                </a:lnTo>
                <a:lnTo>
                  <a:pt x="1477077" y="680262"/>
                </a:lnTo>
                <a:lnTo>
                  <a:pt x="1478347" y="699308"/>
                </a:lnTo>
                <a:lnTo>
                  <a:pt x="1479299" y="719306"/>
                </a:lnTo>
                <a:lnTo>
                  <a:pt x="1479934" y="738987"/>
                </a:lnTo>
                <a:lnTo>
                  <a:pt x="1692933" y="738987"/>
                </a:lnTo>
                <a:lnTo>
                  <a:pt x="1691663" y="718988"/>
                </a:lnTo>
                <a:lnTo>
                  <a:pt x="1690076" y="699308"/>
                </a:lnTo>
                <a:lnTo>
                  <a:pt x="1687854" y="679309"/>
                </a:lnTo>
                <a:lnTo>
                  <a:pt x="1684679" y="659946"/>
                </a:lnTo>
                <a:lnTo>
                  <a:pt x="1681505" y="640582"/>
                </a:lnTo>
                <a:lnTo>
                  <a:pt x="1677378" y="621536"/>
                </a:lnTo>
                <a:lnTo>
                  <a:pt x="1672934" y="602808"/>
                </a:lnTo>
                <a:lnTo>
                  <a:pt x="1667855" y="584396"/>
                </a:lnTo>
                <a:lnTo>
                  <a:pt x="1662142" y="565350"/>
                </a:lnTo>
                <a:lnTo>
                  <a:pt x="1656110" y="547574"/>
                </a:lnTo>
                <a:lnTo>
                  <a:pt x="1649444" y="529480"/>
                </a:lnTo>
                <a:lnTo>
                  <a:pt x="1642461" y="511704"/>
                </a:lnTo>
                <a:lnTo>
                  <a:pt x="1634525" y="494245"/>
                </a:lnTo>
                <a:lnTo>
                  <a:pt x="1626589" y="477104"/>
                </a:lnTo>
                <a:lnTo>
                  <a:pt x="1617701" y="460280"/>
                </a:lnTo>
                <a:lnTo>
                  <a:pt x="1608495" y="443773"/>
                </a:lnTo>
                <a:lnTo>
                  <a:pt x="1438033" y="443773"/>
                </a:lnTo>
                <a:close/>
                <a:moveTo>
                  <a:pt x="1074888" y="443773"/>
                </a:moveTo>
                <a:lnTo>
                  <a:pt x="1074888" y="738987"/>
                </a:lnTo>
                <a:lnTo>
                  <a:pt x="1405972" y="738987"/>
                </a:lnTo>
                <a:lnTo>
                  <a:pt x="1405337" y="719306"/>
                </a:lnTo>
                <a:lnTo>
                  <a:pt x="1404702" y="699625"/>
                </a:lnTo>
                <a:lnTo>
                  <a:pt x="1403115" y="680262"/>
                </a:lnTo>
                <a:lnTo>
                  <a:pt x="1401528" y="660581"/>
                </a:lnTo>
                <a:lnTo>
                  <a:pt x="1399941" y="641535"/>
                </a:lnTo>
                <a:lnTo>
                  <a:pt x="1397719" y="622171"/>
                </a:lnTo>
                <a:lnTo>
                  <a:pt x="1394862" y="603442"/>
                </a:lnTo>
                <a:lnTo>
                  <a:pt x="1392322" y="585031"/>
                </a:lnTo>
                <a:lnTo>
                  <a:pt x="1389466" y="566620"/>
                </a:lnTo>
                <a:lnTo>
                  <a:pt x="1385656" y="548209"/>
                </a:lnTo>
                <a:lnTo>
                  <a:pt x="1382482" y="530115"/>
                </a:lnTo>
                <a:lnTo>
                  <a:pt x="1378355" y="512339"/>
                </a:lnTo>
                <a:lnTo>
                  <a:pt x="1374229" y="494562"/>
                </a:lnTo>
                <a:lnTo>
                  <a:pt x="1369467" y="477421"/>
                </a:lnTo>
                <a:lnTo>
                  <a:pt x="1365023" y="460280"/>
                </a:lnTo>
                <a:lnTo>
                  <a:pt x="1359944" y="443773"/>
                </a:lnTo>
                <a:lnTo>
                  <a:pt x="1074888" y="443773"/>
                </a:lnTo>
                <a:close/>
                <a:moveTo>
                  <a:pt x="716505" y="443773"/>
                </a:moveTo>
                <a:lnTo>
                  <a:pt x="711426" y="460280"/>
                </a:lnTo>
                <a:lnTo>
                  <a:pt x="706664" y="477421"/>
                </a:lnTo>
                <a:lnTo>
                  <a:pt x="702220" y="494562"/>
                </a:lnTo>
                <a:lnTo>
                  <a:pt x="698094" y="512339"/>
                </a:lnTo>
                <a:lnTo>
                  <a:pt x="694284" y="530115"/>
                </a:lnTo>
                <a:lnTo>
                  <a:pt x="690475" y="548209"/>
                </a:lnTo>
                <a:lnTo>
                  <a:pt x="687301" y="566620"/>
                </a:lnTo>
                <a:lnTo>
                  <a:pt x="683809" y="585031"/>
                </a:lnTo>
                <a:lnTo>
                  <a:pt x="681270" y="603442"/>
                </a:lnTo>
                <a:lnTo>
                  <a:pt x="678730" y="622171"/>
                </a:lnTo>
                <a:lnTo>
                  <a:pt x="676508" y="641535"/>
                </a:lnTo>
                <a:lnTo>
                  <a:pt x="674604" y="660581"/>
                </a:lnTo>
                <a:lnTo>
                  <a:pt x="673334" y="680262"/>
                </a:lnTo>
                <a:lnTo>
                  <a:pt x="672064" y="699625"/>
                </a:lnTo>
                <a:lnTo>
                  <a:pt x="671112" y="719306"/>
                </a:lnTo>
                <a:lnTo>
                  <a:pt x="670159" y="738987"/>
                </a:lnTo>
                <a:lnTo>
                  <a:pt x="1001243" y="738987"/>
                </a:lnTo>
                <a:lnTo>
                  <a:pt x="1001243" y="443773"/>
                </a:lnTo>
                <a:lnTo>
                  <a:pt x="716505" y="443773"/>
                </a:lnTo>
                <a:close/>
                <a:moveTo>
                  <a:pt x="467954" y="443773"/>
                </a:moveTo>
                <a:lnTo>
                  <a:pt x="458748" y="460280"/>
                </a:lnTo>
                <a:lnTo>
                  <a:pt x="450178" y="477104"/>
                </a:lnTo>
                <a:lnTo>
                  <a:pt x="442242" y="494245"/>
                </a:lnTo>
                <a:lnTo>
                  <a:pt x="434306" y="511704"/>
                </a:lnTo>
                <a:lnTo>
                  <a:pt x="427005" y="529480"/>
                </a:lnTo>
                <a:lnTo>
                  <a:pt x="420339" y="547574"/>
                </a:lnTo>
                <a:lnTo>
                  <a:pt x="413990" y="565350"/>
                </a:lnTo>
                <a:lnTo>
                  <a:pt x="408594" y="584396"/>
                </a:lnTo>
                <a:lnTo>
                  <a:pt x="403515" y="602808"/>
                </a:lnTo>
                <a:lnTo>
                  <a:pt x="399071" y="621536"/>
                </a:lnTo>
                <a:lnTo>
                  <a:pt x="394944" y="640582"/>
                </a:lnTo>
                <a:lnTo>
                  <a:pt x="391452" y="659946"/>
                </a:lnTo>
                <a:lnTo>
                  <a:pt x="388595" y="679309"/>
                </a:lnTo>
                <a:lnTo>
                  <a:pt x="386373" y="699308"/>
                </a:lnTo>
                <a:lnTo>
                  <a:pt x="384469" y="718988"/>
                </a:lnTo>
                <a:lnTo>
                  <a:pt x="383516" y="738987"/>
                </a:lnTo>
                <a:lnTo>
                  <a:pt x="596515" y="738987"/>
                </a:lnTo>
                <a:lnTo>
                  <a:pt x="597150" y="719306"/>
                </a:lnTo>
                <a:lnTo>
                  <a:pt x="598102" y="699308"/>
                </a:lnTo>
                <a:lnTo>
                  <a:pt x="599054" y="680262"/>
                </a:lnTo>
                <a:lnTo>
                  <a:pt x="600641" y="660581"/>
                </a:lnTo>
                <a:lnTo>
                  <a:pt x="602229" y="641535"/>
                </a:lnTo>
                <a:lnTo>
                  <a:pt x="604451" y="622488"/>
                </a:lnTo>
                <a:lnTo>
                  <a:pt x="606673" y="603760"/>
                </a:lnTo>
                <a:lnTo>
                  <a:pt x="608577" y="585031"/>
                </a:lnTo>
                <a:lnTo>
                  <a:pt x="611752" y="566620"/>
                </a:lnTo>
                <a:lnTo>
                  <a:pt x="614608" y="548526"/>
                </a:lnTo>
                <a:lnTo>
                  <a:pt x="618100" y="530433"/>
                </a:lnTo>
                <a:lnTo>
                  <a:pt x="621592" y="512656"/>
                </a:lnTo>
                <a:lnTo>
                  <a:pt x="625401" y="495197"/>
                </a:lnTo>
                <a:lnTo>
                  <a:pt x="629528" y="477738"/>
                </a:lnTo>
                <a:lnTo>
                  <a:pt x="633654" y="460280"/>
                </a:lnTo>
                <a:lnTo>
                  <a:pt x="638099" y="443773"/>
                </a:lnTo>
                <a:lnTo>
                  <a:pt x="467954" y="443773"/>
                </a:lnTo>
                <a:close/>
                <a:moveTo>
                  <a:pt x="1306615" y="168557"/>
                </a:moveTo>
                <a:lnTo>
                  <a:pt x="1314234" y="178715"/>
                </a:lnTo>
                <a:lnTo>
                  <a:pt x="1322487" y="189826"/>
                </a:lnTo>
                <a:lnTo>
                  <a:pt x="1329788" y="200936"/>
                </a:lnTo>
                <a:lnTo>
                  <a:pt x="1337406" y="212046"/>
                </a:lnTo>
                <a:lnTo>
                  <a:pt x="1345025" y="223791"/>
                </a:lnTo>
                <a:lnTo>
                  <a:pt x="1352326" y="235536"/>
                </a:lnTo>
                <a:lnTo>
                  <a:pt x="1359309" y="247916"/>
                </a:lnTo>
                <a:lnTo>
                  <a:pt x="1365975" y="260613"/>
                </a:lnTo>
                <a:lnTo>
                  <a:pt x="1372959" y="272993"/>
                </a:lnTo>
                <a:lnTo>
                  <a:pt x="1379308" y="286326"/>
                </a:lnTo>
                <a:lnTo>
                  <a:pt x="1385656" y="299658"/>
                </a:lnTo>
                <a:lnTo>
                  <a:pt x="1391688" y="312990"/>
                </a:lnTo>
                <a:lnTo>
                  <a:pt x="1398036" y="326957"/>
                </a:lnTo>
                <a:lnTo>
                  <a:pt x="1403433" y="340924"/>
                </a:lnTo>
                <a:lnTo>
                  <a:pt x="1409464" y="355209"/>
                </a:lnTo>
                <a:lnTo>
                  <a:pt x="1414543" y="369811"/>
                </a:lnTo>
                <a:lnTo>
                  <a:pt x="1559293" y="369811"/>
                </a:lnTo>
                <a:lnTo>
                  <a:pt x="1546913" y="353939"/>
                </a:lnTo>
                <a:lnTo>
                  <a:pt x="1533581" y="338067"/>
                </a:lnTo>
                <a:lnTo>
                  <a:pt x="1520248" y="322831"/>
                </a:lnTo>
                <a:lnTo>
                  <a:pt x="1505964" y="308229"/>
                </a:lnTo>
                <a:lnTo>
                  <a:pt x="1491679" y="293627"/>
                </a:lnTo>
                <a:lnTo>
                  <a:pt x="1476760" y="280294"/>
                </a:lnTo>
                <a:lnTo>
                  <a:pt x="1461523" y="266645"/>
                </a:lnTo>
                <a:lnTo>
                  <a:pt x="1445969" y="253630"/>
                </a:lnTo>
                <a:lnTo>
                  <a:pt x="1429780" y="240932"/>
                </a:lnTo>
                <a:lnTo>
                  <a:pt x="1412956" y="229187"/>
                </a:lnTo>
                <a:lnTo>
                  <a:pt x="1396132" y="217760"/>
                </a:lnTo>
                <a:lnTo>
                  <a:pt x="1378673" y="206650"/>
                </a:lnTo>
                <a:lnTo>
                  <a:pt x="1361531" y="196492"/>
                </a:lnTo>
                <a:lnTo>
                  <a:pt x="1343438" y="186651"/>
                </a:lnTo>
                <a:lnTo>
                  <a:pt x="1325026" y="177128"/>
                </a:lnTo>
                <a:lnTo>
                  <a:pt x="1306615" y="168557"/>
                </a:lnTo>
                <a:close/>
                <a:moveTo>
                  <a:pt x="770151" y="168557"/>
                </a:moveTo>
                <a:lnTo>
                  <a:pt x="751423" y="177128"/>
                </a:lnTo>
                <a:lnTo>
                  <a:pt x="733329" y="186651"/>
                </a:lnTo>
                <a:lnTo>
                  <a:pt x="715235" y="196492"/>
                </a:lnTo>
                <a:lnTo>
                  <a:pt x="697459" y="206650"/>
                </a:lnTo>
                <a:lnTo>
                  <a:pt x="680317" y="217760"/>
                </a:lnTo>
                <a:lnTo>
                  <a:pt x="663176" y="229187"/>
                </a:lnTo>
                <a:lnTo>
                  <a:pt x="646669" y="240932"/>
                </a:lnTo>
                <a:lnTo>
                  <a:pt x="630798" y="253630"/>
                </a:lnTo>
                <a:lnTo>
                  <a:pt x="614926" y="266645"/>
                </a:lnTo>
                <a:lnTo>
                  <a:pt x="599372" y="280294"/>
                </a:lnTo>
                <a:lnTo>
                  <a:pt x="584770" y="293627"/>
                </a:lnTo>
                <a:lnTo>
                  <a:pt x="570485" y="308229"/>
                </a:lnTo>
                <a:lnTo>
                  <a:pt x="556518" y="322831"/>
                </a:lnTo>
                <a:lnTo>
                  <a:pt x="542868" y="338067"/>
                </a:lnTo>
                <a:lnTo>
                  <a:pt x="529536" y="353939"/>
                </a:lnTo>
                <a:lnTo>
                  <a:pt x="516839" y="369811"/>
                </a:lnTo>
                <a:lnTo>
                  <a:pt x="661906" y="369811"/>
                </a:lnTo>
                <a:lnTo>
                  <a:pt x="667303" y="355209"/>
                </a:lnTo>
                <a:lnTo>
                  <a:pt x="673016" y="340924"/>
                </a:lnTo>
                <a:lnTo>
                  <a:pt x="678730" y="326957"/>
                </a:lnTo>
                <a:lnTo>
                  <a:pt x="684761" y="312990"/>
                </a:lnTo>
                <a:lnTo>
                  <a:pt x="690793" y="299658"/>
                </a:lnTo>
                <a:lnTo>
                  <a:pt x="697141" y="286326"/>
                </a:lnTo>
                <a:lnTo>
                  <a:pt x="703808" y="272993"/>
                </a:lnTo>
                <a:lnTo>
                  <a:pt x="710474" y="260613"/>
                </a:lnTo>
                <a:lnTo>
                  <a:pt x="717457" y="247916"/>
                </a:lnTo>
                <a:lnTo>
                  <a:pt x="724441" y="235536"/>
                </a:lnTo>
                <a:lnTo>
                  <a:pt x="731424" y="223791"/>
                </a:lnTo>
                <a:lnTo>
                  <a:pt x="738725" y="212046"/>
                </a:lnTo>
                <a:lnTo>
                  <a:pt x="746661" y="200936"/>
                </a:lnTo>
                <a:lnTo>
                  <a:pt x="754280" y="189826"/>
                </a:lnTo>
                <a:lnTo>
                  <a:pt x="762215" y="178715"/>
                </a:lnTo>
                <a:lnTo>
                  <a:pt x="770151" y="168557"/>
                </a:lnTo>
                <a:close/>
                <a:moveTo>
                  <a:pt x="1074888" y="112372"/>
                </a:moveTo>
                <a:lnTo>
                  <a:pt x="1074888" y="369811"/>
                </a:lnTo>
                <a:lnTo>
                  <a:pt x="1333597" y="369811"/>
                </a:lnTo>
                <a:lnTo>
                  <a:pt x="1324392" y="347908"/>
                </a:lnTo>
                <a:lnTo>
                  <a:pt x="1314551" y="326640"/>
                </a:lnTo>
                <a:lnTo>
                  <a:pt x="1304393" y="306324"/>
                </a:lnTo>
                <a:lnTo>
                  <a:pt x="1293600" y="286326"/>
                </a:lnTo>
                <a:lnTo>
                  <a:pt x="1282490" y="267597"/>
                </a:lnTo>
                <a:lnTo>
                  <a:pt x="1271063" y="249503"/>
                </a:lnTo>
                <a:lnTo>
                  <a:pt x="1259318" y="232362"/>
                </a:lnTo>
                <a:lnTo>
                  <a:pt x="1247255" y="215538"/>
                </a:lnTo>
                <a:lnTo>
                  <a:pt x="1234558" y="199983"/>
                </a:lnTo>
                <a:lnTo>
                  <a:pt x="1221860" y="185699"/>
                </a:lnTo>
                <a:lnTo>
                  <a:pt x="1215194" y="178715"/>
                </a:lnTo>
                <a:lnTo>
                  <a:pt x="1208528" y="172049"/>
                </a:lnTo>
                <a:lnTo>
                  <a:pt x="1201862" y="165383"/>
                </a:lnTo>
                <a:lnTo>
                  <a:pt x="1194878" y="159352"/>
                </a:lnTo>
                <a:lnTo>
                  <a:pt x="1188212" y="153321"/>
                </a:lnTo>
                <a:lnTo>
                  <a:pt x="1181229" y="147924"/>
                </a:lnTo>
                <a:lnTo>
                  <a:pt x="1174245" y="142210"/>
                </a:lnTo>
                <a:lnTo>
                  <a:pt x="1167262" y="137131"/>
                </a:lnTo>
                <a:lnTo>
                  <a:pt x="1159961" y="132370"/>
                </a:lnTo>
                <a:lnTo>
                  <a:pt x="1152977" y="127608"/>
                </a:lnTo>
                <a:lnTo>
                  <a:pt x="1145359" y="123164"/>
                </a:lnTo>
                <a:lnTo>
                  <a:pt x="1138058" y="119038"/>
                </a:lnTo>
                <a:lnTo>
                  <a:pt x="1122503" y="116816"/>
                </a:lnTo>
                <a:lnTo>
                  <a:pt x="1106632" y="114911"/>
                </a:lnTo>
                <a:lnTo>
                  <a:pt x="1090760" y="113641"/>
                </a:lnTo>
                <a:lnTo>
                  <a:pt x="1074888" y="112372"/>
                </a:lnTo>
                <a:close/>
                <a:moveTo>
                  <a:pt x="1001243" y="112372"/>
                </a:moveTo>
                <a:lnTo>
                  <a:pt x="985372" y="113641"/>
                </a:lnTo>
                <a:lnTo>
                  <a:pt x="969500" y="114911"/>
                </a:lnTo>
                <a:lnTo>
                  <a:pt x="953628" y="116816"/>
                </a:lnTo>
                <a:lnTo>
                  <a:pt x="938391" y="119038"/>
                </a:lnTo>
                <a:lnTo>
                  <a:pt x="930773" y="123164"/>
                </a:lnTo>
                <a:lnTo>
                  <a:pt x="923789" y="127608"/>
                </a:lnTo>
                <a:lnTo>
                  <a:pt x="916488" y="132370"/>
                </a:lnTo>
                <a:lnTo>
                  <a:pt x="909505" y="137131"/>
                </a:lnTo>
                <a:lnTo>
                  <a:pt x="902204" y="142210"/>
                </a:lnTo>
                <a:lnTo>
                  <a:pt x="895220" y="147924"/>
                </a:lnTo>
                <a:lnTo>
                  <a:pt x="888554" y="153321"/>
                </a:lnTo>
                <a:lnTo>
                  <a:pt x="881571" y="159352"/>
                </a:lnTo>
                <a:lnTo>
                  <a:pt x="874587" y="165383"/>
                </a:lnTo>
                <a:lnTo>
                  <a:pt x="867921" y="172049"/>
                </a:lnTo>
                <a:lnTo>
                  <a:pt x="861255" y="178715"/>
                </a:lnTo>
                <a:lnTo>
                  <a:pt x="854589" y="185699"/>
                </a:lnTo>
                <a:lnTo>
                  <a:pt x="841574" y="199983"/>
                </a:lnTo>
                <a:lnTo>
                  <a:pt x="829194" y="215538"/>
                </a:lnTo>
                <a:lnTo>
                  <a:pt x="817132" y="232362"/>
                </a:lnTo>
                <a:lnTo>
                  <a:pt x="805069" y="249503"/>
                </a:lnTo>
                <a:lnTo>
                  <a:pt x="793641" y="267597"/>
                </a:lnTo>
                <a:lnTo>
                  <a:pt x="782849" y="286326"/>
                </a:lnTo>
                <a:lnTo>
                  <a:pt x="772056" y="306324"/>
                </a:lnTo>
                <a:lnTo>
                  <a:pt x="762215" y="326640"/>
                </a:lnTo>
                <a:lnTo>
                  <a:pt x="752058" y="347908"/>
                </a:lnTo>
                <a:lnTo>
                  <a:pt x="742852" y="369811"/>
                </a:lnTo>
                <a:lnTo>
                  <a:pt x="1001243" y="369811"/>
                </a:lnTo>
                <a:lnTo>
                  <a:pt x="1001243" y="112372"/>
                </a:lnTo>
                <a:close/>
                <a:moveTo>
                  <a:pt x="1018702" y="0"/>
                </a:moveTo>
                <a:lnTo>
                  <a:pt x="1038066" y="0"/>
                </a:lnTo>
                <a:lnTo>
                  <a:pt x="1058064" y="0"/>
                </a:lnTo>
                <a:lnTo>
                  <a:pt x="1077745" y="635"/>
                </a:lnTo>
                <a:lnTo>
                  <a:pt x="1097109" y="2222"/>
                </a:lnTo>
                <a:lnTo>
                  <a:pt x="1116790" y="4127"/>
                </a:lnTo>
                <a:lnTo>
                  <a:pt x="1135836" y="6349"/>
                </a:lnTo>
                <a:lnTo>
                  <a:pt x="1154882" y="8888"/>
                </a:lnTo>
                <a:lnTo>
                  <a:pt x="1173928" y="11745"/>
                </a:lnTo>
                <a:lnTo>
                  <a:pt x="1192656" y="15554"/>
                </a:lnTo>
                <a:lnTo>
                  <a:pt x="1211067" y="19363"/>
                </a:lnTo>
                <a:lnTo>
                  <a:pt x="1229479" y="23807"/>
                </a:lnTo>
                <a:lnTo>
                  <a:pt x="1247890" y="29204"/>
                </a:lnTo>
                <a:lnTo>
                  <a:pt x="1265984" y="34283"/>
                </a:lnTo>
                <a:lnTo>
                  <a:pt x="1284077" y="39997"/>
                </a:lnTo>
                <a:lnTo>
                  <a:pt x="1301854" y="46345"/>
                </a:lnTo>
                <a:lnTo>
                  <a:pt x="1318995" y="53011"/>
                </a:lnTo>
                <a:lnTo>
                  <a:pt x="1336454" y="59995"/>
                </a:lnTo>
                <a:lnTo>
                  <a:pt x="1353278" y="67931"/>
                </a:lnTo>
                <a:lnTo>
                  <a:pt x="1370420" y="75549"/>
                </a:lnTo>
                <a:lnTo>
                  <a:pt x="1386926" y="84120"/>
                </a:lnTo>
                <a:lnTo>
                  <a:pt x="1403433" y="92373"/>
                </a:lnTo>
                <a:lnTo>
                  <a:pt x="1419622" y="101579"/>
                </a:lnTo>
                <a:lnTo>
                  <a:pt x="1435494" y="110784"/>
                </a:lnTo>
                <a:lnTo>
                  <a:pt x="1451365" y="120942"/>
                </a:lnTo>
                <a:lnTo>
                  <a:pt x="1466602" y="131100"/>
                </a:lnTo>
                <a:lnTo>
                  <a:pt x="1482156" y="141576"/>
                </a:lnTo>
                <a:lnTo>
                  <a:pt x="1496758" y="152686"/>
                </a:lnTo>
                <a:lnTo>
                  <a:pt x="1511360" y="163796"/>
                </a:lnTo>
                <a:lnTo>
                  <a:pt x="1525962" y="175224"/>
                </a:lnTo>
                <a:lnTo>
                  <a:pt x="1539929" y="187286"/>
                </a:lnTo>
                <a:lnTo>
                  <a:pt x="1553579" y="199349"/>
                </a:lnTo>
                <a:lnTo>
                  <a:pt x="1567229" y="212046"/>
                </a:lnTo>
                <a:lnTo>
                  <a:pt x="1579926" y="224743"/>
                </a:lnTo>
                <a:lnTo>
                  <a:pt x="1592941" y="237758"/>
                </a:lnTo>
                <a:lnTo>
                  <a:pt x="1605638" y="251408"/>
                </a:lnTo>
                <a:lnTo>
                  <a:pt x="1617701" y="265057"/>
                </a:lnTo>
                <a:lnTo>
                  <a:pt x="1629763" y="279025"/>
                </a:lnTo>
                <a:lnTo>
                  <a:pt x="1641191" y="293309"/>
                </a:lnTo>
                <a:lnTo>
                  <a:pt x="1652618" y="308229"/>
                </a:lnTo>
                <a:lnTo>
                  <a:pt x="1663411" y="323148"/>
                </a:lnTo>
                <a:lnTo>
                  <a:pt x="1674204" y="338385"/>
                </a:lnTo>
                <a:lnTo>
                  <a:pt x="1684044" y="353939"/>
                </a:lnTo>
                <a:lnTo>
                  <a:pt x="1693885" y="369493"/>
                </a:lnTo>
                <a:lnTo>
                  <a:pt x="1703091" y="385365"/>
                </a:lnTo>
                <a:lnTo>
                  <a:pt x="1712296" y="401554"/>
                </a:lnTo>
                <a:lnTo>
                  <a:pt x="1720867" y="418061"/>
                </a:lnTo>
                <a:lnTo>
                  <a:pt x="1729438" y="434567"/>
                </a:lnTo>
                <a:lnTo>
                  <a:pt x="1737056" y="451709"/>
                </a:lnTo>
                <a:lnTo>
                  <a:pt x="1744992" y="468533"/>
                </a:lnTo>
                <a:lnTo>
                  <a:pt x="1751976" y="485992"/>
                </a:lnTo>
                <a:lnTo>
                  <a:pt x="1758324" y="503133"/>
                </a:lnTo>
                <a:lnTo>
                  <a:pt x="1764673" y="520910"/>
                </a:lnTo>
                <a:lnTo>
                  <a:pt x="1770704" y="539003"/>
                </a:lnTo>
                <a:lnTo>
                  <a:pt x="1775783" y="557097"/>
                </a:lnTo>
                <a:lnTo>
                  <a:pt x="1780862" y="575508"/>
                </a:lnTo>
                <a:lnTo>
                  <a:pt x="1785306" y="593919"/>
                </a:lnTo>
                <a:lnTo>
                  <a:pt x="1789433" y="612331"/>
                </a:lnTo>
                <a:lnTo>
                  <a:pt x="1793242" y="631059"/>
                </a:lnTo>
                <a:lnTo>
                  <a:pt x="1796099" y="650423"/>
                </a:lnTo>
                <a:lnTo>
                  <a:pt x="1798956" y="669151"/>
                </a:lnTo>
                <a:lnTo>
                  <a:pt x="1801178" y="688515"/>
                </a:lnTo>
                <a:lnTo>
                  <a:pt x="1802765" y="707878"/>
                </a:lnTo>
                <a:lnTo>
                  <a:pt x="1804035" y="727242"/>
                </a:lnTo>
                <a:lnTo>
                  <a:pt x="1804987" y="746923"/>
                </a:lnTo>
                <a:lnTo>
                  <a:pt x="1804987" y="766921"/>
                </a:lnTo>
                <a:lnTo>
                  <a:pt x="1804987" y="786285"/>
                </a:lnTo>
                <a:lnTo>
                  <a:pt x="1804035" y="806283"/>
                </a:lnTo>
                <a:lnTo>
                  <a:pt x="1802765" y="825646"/>
                </a:lnTo>
                <a:lnTo>
                  <a:pt x="1801178" y="845010"/>
                </a:lnTo>
                <a:lnTo>
                  <a:pt x="1798956" y="864056"/>
                </a:lnTo>
                <a:lnTo>
                  <a:pt x="1796099" y="883419"/>
                </a:lnTo>
                <a:lnTo>
                  <a:pt x="1793242" y="902465"/>
                </a:lnTo>
                <a:lnTo>
                  <a:pt x="1789433" y="921194"/>
                </a:lnTo>
                <a:lnTo>
                  <a:pt x="1785306" y="939605"/>
                </a:lnTo>
                <a:lnTo>
                  <a:pt x="1780862" y="958016"/>
                </a:lnTo>
                <a:lnTo>
                  <a:pt x="1775783" y="976428"/>
                </a:lnTo>
                <a:lnTo>
                  <a:pt x="1770704" y="994521"/>
                </a:lnTo>
                <a:lnTo>
                  <a:pt x="1764673" y="1012298"/>
                </a:lnTo>
                <a:lnTo>
                  <a:pt x="1758324" y="1030074"/>
                </a:lnTo>
                <a:lnTo>
                  <a:pt x="1751976" y="1047851"/>
                </a:lnTo>
                <a:lnTo>
                  <a:pt x="1744992" y="1064992"/>
                </a:lnTo>
                <a:lnTo>
                  <a:pt x="1737056" y="1082134"/>
                </a:lnTo>
                <a:lnTo>
                  <a:pt x="1729438" y="1098958"/>
                </a:lnTo>
                <a:lnTo>
                  <a:pt x="1720867" y="1115464"/>
                </a:lnTo>
                <a:lnTo>
                  <a:pt x="1712296" y="1132288"/>
                </a:lnTo>
                <a:lnTo>
                  <a:pt x="1703091" y="1147843"/>
                </a:lnTo>
                <a:lnTo>
                  <a:pt x="1693885" y="1164349"/>
                </a:lnTo>
                <a:lnTo>
                  <a:pt x="1684044" y="1179586"/>
                </a:lnTo>
                <a:lnTo>
                  <a:pt x="1674204" y="1195140"/>
                </a:lnTo>
                <a:lnTo>
                  <a:pt x="1663411" y="1210377"/>
                </a:lnTo>
                <a:lnTo>
                  <a:pt x="1652618" y="1225297"/>
                </a:lnTo>
                <a:lnTo>
                  <a:pt x="1641191" y="1239898"/>
                </a:lnTo>
                <a:lnTo>
                  <a:pt x="1629763" y="1254183"/>
                </a:lnTo>
                <a:lnTo>
                  <a:pt x="1617701" y="1268150"/>
                </a:lnTo>
                <a:lnTo>
                  <a:pt x="1605638" y="1282117"/>
                </a:lnTo>
                <a:lnTo>
                  <a:pt x="1592941" y="1295449"/>
                </a:lnTo>
                <a:lnTo>
                  <a:pt x="1579926" y="1308782"/>
                </a:lnTo>
                <a:lnTo>
                  <a:pt x="1567229" y="1321797"/>
                </a:lnTo>
                <a:lnTo>
                  <a:pt x="1553579" y="1334176"/>
                </a:lnTo>
                <a:lnTo>
                  <a:pt x="1539929" y="1346239"/>
                </a:lnTo>
                <a:lnTo>
                  <a:pt x="1525962" y="1357984"/>
                </a:lnTo>
                <a:lnTo>
                  <a:pt x="1511360" y="1370047"/>
                </a:lnTo>
                <a:lnTo>
                  <a:pt x="1496758" y="1381157"/>
                </a:lnTo>
                <a:lnTo>
                  <a:pt x="1482156" y="1391949"/>
                </a:lnTo>
                <a:lnTo>
                  <a:pt x="1466602" y="1402425"/>
                </a:lnTo>
                <a:lnTo>
                  <a:pt x="1451365" y="1412583"/>
                </a:lnTo>
                <a:lnTo>
                  <a:pt x="1435494" y="1422423"/>
                </a:lnTo>
                <a:lnTo>
                  <a:pt x="1419622" y="1431946"/>
                </a:lnTo>
                <a:lnTo>
                  <a:pt x="1403433" y="1441152"/>
                </a:lnTo>
                <a:lnTo>
                  <a:pt x="1386926" y="1449723"/>
                </a:lnTo>
                <a:lnTo>
                  <a:pt x="1370420" y="1457976"/>
                </a:lnTo>
                <a:lnTo>
                  <a:pt x="1353278" y="1465912"/>
                </a:lnTo>
                <a:lnTo>
                  <a:pt x="1336454" y="1473213"/>
                </a:lnTo>
                <a:lnTo>
                  <a:pt x="1318995" y="1480196"/>
                </a:lnTo>
                <a:lnTo>
                  <a:pt x="1301854" y="1487180"/>
                </a:lnTo>
                <a:lnTo>
                  <a:pt x="1284077" y="1493528"/>
                </a:lnTo>
                <a:lnTo>
                  <a:pt x="1265984" y="1498925"/>
                </a:lnTo>
                <a:lnTo>
                  <a:pt x="1247890" y="1504639"/>
                </a:lnTo>
                <a:lnTo>
                  <a:pt x="1229479" y="1509400"/>
                </a:lnTo>
                <a:lnTo>
                  <a:pt x="1211067" y="1514162"/>
                </a:lnTo>
                <a:lnTo>
                  <a:pt x="1192656" y="1518288"/>
                </a:lnTo>
                <a:lnTo>
                  <a:pt x="1173928" y="1521463"/>
                </a:lnTo>
                <a:lnTo>
                  <a:pt x="1154882" y="1524637"/>
                </a:lnTo>
                <a:lnTo>
                  <a:pt x="1135836" y="1527494"/>
                </a:lnTo>
                <a:lnTo>
                  <a:pt x="1116790" y="1529716"/>
                </a:lnTo>
                <a:lnTo>
                  <a:pt x="1097109" y="1531303"/>
                </a:lnTo>
                <a:lnTo>
                  <a:pt x="1077745" y="1532573"/>
                </a:lnTo>
                <a:lnTo>
                  <a:pt x="1058064" y="1533208"/>
                </a:lnTo>
                <a:lnTo>
                  <a:pt x="1038066" y="1533525"/>
                </a:lnTo>
                <a:lnTo>
                  <a:pt x="1018702" y="1533208"/>
                </a:lnTo>
                <a:lnTo>
                  <a:pt x="998704" y="1532573"/>
                </a:lnTo>
                <a:lnTo>
                  <a:pt x="979340" y="1531303"/>
                </a:lnTo>
                <a:lnTo>
                  <a:pt x="959977" y="1529716"/>
                </a:lnTo>
                <a:lnTo>
                  <a:pt x="940931" y="1527494"/>
                </a:lnTo>
                <a:lnTo>
                  <a:pt x="921567" y="1524637"/>
                </a:lnTo>
                <a:lnTo>
                  <a:pt x="902839" y="1521463"/>
                </a:lnTo>
                <a:lnTo>
                  <a:pt x="884110" y="1518288"/>
                </a:lnTo>
                <a:lnTo>
                  <a:pt x="865382" y="1514162"/>
                </a:lnTo>
                <a:lnTo>
                  <a:pt x="846970" y="1509400"/>
                </a:lnTo>
                <a:lnTo>
                  <a:pt x="828559" y="1504639"/>
                </a:lnTo>
                <a:lnTo>
                  <a:pt x="810465" y="1498925"/>
                </a:lnTo>
                <a:lnTo>
                  <a:pt x="792689" y="1493528"/>
                </a:lnTo>
                <a:lnTo>
                  <a:pt x="774913" y="1487180"/>
                </a:lnTo>
                <a:lnTo>
                  <a:pt x="757136" y="1480196"/>
                </a:lnTo>
                <a:lnTo>
                  <a:pt x="739995" y="1473213"/>
                </a:lnTo>
                <a:lnTo>
                  <a:pt x="722854" y="1465912"/>
                </a:lnTo>
                <a:lnTo>
                  <a:pt x="706030" y="1457976"/>
                </a:lnTo>
                <a:lnTo>
                  <a:pt x="689523" y="1449723"/>
                </a:lnTo>
                <a:lnTo>
                  <a:pt x="673334" y="1441152"/>
                </a:lnTo>
                <a:lnTo>
                  <a:pt x="657145" y="1431946"/>
                </a:lnTo>
                <a:lnTo>
                  <a:pt x="640956" y="1422423"/>
                </a:lnTo>
                <a:lnTo>
                  <a:pt x="625401" y="1412583"/>
                </a:lnTo>
                <a:lnTo>
                  <a:pt x="609847" y="1402425"/>
                </a:lnTo>
                <a:lnTo>
                  <a:pt x="594610" y="1391949"/>
                </a:lnTo>
                <a:lnTo>
                  <a:pt x="579691" y="1381157"/>
                </a:lnTo>
                <a:lnTo>
                  <a:pt x="565089" y="1370047"/>
                </a:lnTo>
                <a:lnTo>
                  <a:pt x="550804" y="1357984"/>
                </a:lnTo>
                <a:lnTo>
                  <a:pt x="536837" y="1346239"/>
                </a:lnTo>
                <a:lnTo>
                  <a:pt x="522870" y="1334176"/>
                </a:lnTo>
                <a:lnTo>
                  <a:pt x="509538" y="1321797"/>
                </a:lnTo>
                <a:lnTo>
                  <a:pt x="496205" y="1308782"/>
                </a:lnTo>
                <a:lnTo>
                  <a:pt x="483508" y="1295449"/>
                </a:lnTo>
                <a:lnTo>
                  <a:pt x="470811" y="1282117"/>
                </a:lnTo>
                <a:lnTo>
                  <a:pt x="458748" y="1268150"/>
                </a:lnTo>
                <a:lnTo>
                  <a:pt x="447003" y="1254183"/>
                </a:lnTo>
                <a:lnTo>
                  <a:pt x="435258" y="1239898"/>
                </a:lnTo>
                <a:lnTo>
                  <a:pt x="424148" y="1225297"/>
                </a:lnTo>
                <a:lnTo>
                  <a:pt x="413038" y="1210377"/>
                </a:lnTo>
                <a:lnTo>
                  <a:pt x="402562" y="1195140"/>
                </a:lnTo>
                <a:lnTo>
                  <a:pt x="392404" y="1179586"/>
                </a:lnTo>
                <a:lnTo>
                  <a:pt x="382881" y="1164349"/>
                </a:lnTo>
                <a:lnTo>
                  <a:pt x="373041" y="1147843"/>
                </a:lnTo>
                <a:lnTo>
                  <a:pt x="364470" y="1132288"/>
                </a:lnTo>
                <a:lnTo>
                  <a:pt x="355582" y="1115464"/>
                </a:lnTo>
                <a:lnTo>
                  <a:pt x="347329" y="1098958"/>
                </a:lnTo>
                <a:lnTo>
                  <a:pt x="339393" y="1082134"/>
                </a:lnTo>
                <a:lnTo>
                  <a:pt x="331775" y="1064992"/>
                </a:lnTo>
                <a:lnTo>
                  <a:pt x="324791" y="1047851"/>
                </a:lnTo>
                <a:lnTo>
                  <a:pt x="318125" y="1030074"/>
                </a:lnTo>
                <a:lnTo>
                  <a:pt x="312094" y="1012298"/>
                </a:lnTo>
                <a:lnTo>
                  <a:pt x="306062" y="994521"/>
                </a:lnTo>
                <a:lnTo>
                  <a:pt x="300666" y="976428"/>
                </a:lnTo>
                <a:lnTo>
                  <a:pt x="295904" y="958016"/>
                </a:lnTo>
                <a:lnTo>
                  <a:pt x="290825" y="939605"/>
                </a:lnTo>
                <a:lnTo>
                  <a:pt x="287016" y="921194"/>
                </a:lnTo>
                <a:lnTo>
                  <a:pt x="283525" y="902465"/>
                </a:lnTo>
                <a:lnTo>
                  <a:pt x="280350" y="883419"/>
                </a:lnTo>
                <a:lnTo>
                  <a:pt x="277811" y="864056"/>
                </a:lnTo>
                <a:lnTo>
                  <a:pt x="275589" y="845010"/>
                </a:lnTo>
                <a:lnTo>
                  <a:pt x="273684" y="825646"/>
                </a:lnTo>
                <a:lnTo>
                  <a:pt x="272414" y="806283"/>
                </a:lnTo>
                <a:lnTo>
                  <a:pt x="271779" y="786285"/>
                </a:lnTo>
                <a:lnTo>
                  <a:pt x="271462" y="766921"/>
                </a:lnTo>
                <a:lnTo>
                  <a:pt x="271779" y="746923"/>
                </a:lnTo>
                <a:lnTo>
                  <a:pt x="272414" y="727242"/>
                </a:lnTo>
                <a:lnTo>
                  <a:pt x="273684" y="707878"/>
                </a:lnTo>
                <a:lnTo>
                  <a:pt x="275589" y="688515"/>
                </a:lnTo>
                <a:lnTo>
                  <a:pt x="277811" y="669151"/>
                </a:lnTo>
                <a:lnTo>
                  <a:pt x="280350" y="650423"/>
                </a:lnTo>
                <a:lnTo>
                  <a:pt x="283525" y="631059"/>
                </a:lnTo>
                <a:lnTo>
                  <a:pt x="287016" y="612331"/>
                </a:lnTo>
                <a:lnTo>
                  <a:pt x="290825" y="593919"/>
                </a:lnTo>
                <a:lnTo>
                  <a:pt x="295904" y="575508"/>
                </a:lnTo>
                <a:lnTo>
                  <a:pt x="300666" y="557097"/>
                </a:lnTo>
                <a:lnTo>
                  <a:pt x="306062" y="539003"/>
                </a:lnTo>
                <a:lnTo>
                  <a:pt x="312094" y="520910"/>
                </a:lnTo>
                <a:lnTo>
                  <a:pt x="318125" y="503133"/>
                </a:lnTo>
                <a:lnTo>
                  <a:pt x="324791" y="485992"/>
                </a:lnTo>
                <a:lnTo>
                  <a:pt x="331775" y="468533"/>
                </a:lnTo>
                <a:lnTo>
                  <a:pt x="339393" y="451709"/>
                </a:lnTo>
                <a:lnTo>
                  <a:pt x="347329" y="434567"/>
                </a:lnTo>
                <a:lnTo>
                  <a:pt x="355582" y="418061"/>
                </a:lnTo>
                <a:lnTo>
                  <a:pt x="364470" y="401554"/>
                </a:lnTo>
                <a:lnTo>
                  <a:pt x="373041" y="385365"/>
                </a:lnTo>
                <a:lnTo>
                  <a:pt x="382881" y="369493"/>
                </a:lnTo>
                <a:lnTo>
                  <a:pt x="392404" y="353939"/>
                </a:lnTo>
                <a:lnTo>
                  <a:pt x="402562" y="338385"/>
                </a:lnTo>
                <a:lnTo>
                  <a:pt x="413038" y="323148"/>
                </a:lnTo>
                <a:lnTo>
                  <a:pt x="424148" y="308229"/>
                </a:lnTo>
                <a:lnTo>
                  <a:pt x="435258" y="293309"/>
                </a:lnTo>
                <a:lnTo>
                  <a:pt x="447003" y="279025"/>
                </a:lnTo>
                <a:lnTo>
                  <a:pt x="458748" y="265057"/>
                </a:lnTo>
                <a:lnTo>
                  <a:pt x="470811" y="251408"/>
                </a:lnTo>
                <a:lnTo>
                  <a:pt x="483508" y="237758"/>
                </a:lnTo>
                <a:lnTo>
                  <a:pt x="496205" y="224743"/>
                </a:lnTo>
                <a:lnTo>
                  <a:pt x="509538" y="212046"/>
                </a:lnTo>
                <a:lnTo>
                  <a:pt x="522870" y="199349"/>
                </a:lnTo>
                <a:lnTo>
                  <a:pt x="536837" y="187286"/>
                </a:lnTo>
                <a:lnTo>
                  <a:pt x="550804" y="175224"/>
                </a:lnTo>
                <a:lnTo>
                  <a:pt x="565089" y="163796"/>
                </a:lnTo>
                <a:lnTo>
                  <a:pt x="579691" y="152686"/>
                </a:lnTo>
                <a:lnTo>
                  <a:pt x="594610" y="141576"/>
                </a:lnTo>
                <a:lnTo>
                  <a:pt x="609847" y="131100"/>
                </a:lnTo>
                <a:lnTo>
                  <a:pt x="625401" y="120942"/>
                </a:lnTo>
                <a:lnTo>
                  <a:pt x="640956" y="110784"/>
                </a:lnTo>
                <a:lnTo>
                  <a:pt x="657145" y="101579"/>
                </a:lnTo>
                <a:lnTo>
                  <a:pt x="673334" y="92373"/>
                </a:lnTo>
                <a:lnTo>
                  <a:pt x="689523" y="84120"/>
                </a:lnTo>
                <a:lnTo>
                  <a:pt x="706030" y="75549"/>
                </a:lnTo>
                <a:lnTo>
                  <a:pt x="722854" y="67931"/>
                </a:lnTo>
                <a:lnTo>
                  <a:pt x="739995" y="59995"/>
                </a:lnTo>
                <a:lnTo>
                  <a:pt x="757136" y="53011"/>
                </a:lnTo>
                <a:lnTo>
                  <a:pt x="774913" y="46345"/>
                </a:lnTo>
                <a:lnTo>
                  <a:pt x="792689" y="39997"/>
                </a:lnTo>
                <a:lnTo>
                  <a:pt x="810465" y="34283"/>
                </a:lnTo>
                <a:lnTo>
                  <a:pt x="828559" y="29204"/>
                </a:lnTo>
                <a:lnTo>
                  <a:pt x="846970" y="23807"/>
                </a:lnTo>
                <a:lnTo>
                  <a:pt x="865382" y="19363"/>
                </a:lnTo>
                <a:lnTo>
                  <a:pt x="884110" y="15554"/>
                </a:lnTo>
                <a:lnTo>
                  <a:pt x="902839" y="11745"/>
                </a:lnTo>
                <a:lnTo>
                  <a:pt x="921567" y="8888"/>
                </a:lnTo>
                <a:lnTo>
                  <a:pt x="940931" y="6349"/>
                </a:lnTo>
                <a:lnTo>
                  <a:pt x="959977" y="4127"/>
                </a:lnTo>
                <a:lnTo>
                  <a:pt x="979340" y="2222"/>
                </a:lnTo>
                <a:lnTo>
                  <a:pt x="998704" y="635"/>
                </a:lnTo>
                <a:lnTo>
                  <a:pt x="1018702" y="0"/>
                </a:lnTo>
                <a:close/>
              </a:path>
            </a:pathLst>
          </a:custGeom>
          <a:solidFill>
            <a:srgbClr val="3CB3B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51" name="KSO_Shape"/>
          <p:cNvSpPr>
            <a:spLocks noChangeAspect="1"/>
          </p:cNvSpPr>
          <p:nvPr/>
        </p:nvSpPr>
        <p:spPr bwMode="auto">
          <a:xfrm>
            <a:off x="6096000" y="4160883"/>
            <a:ext cx="468968" cy="557452"/>
          </a:xfrm>
          <a:custGeom>
            <a:avLst/>
            <a:gdLst>
              <a:gd name="T0" fmla="*/ 534881516 w 3326"/>
              <a:gd name="T1" fmla="*/ 820328952 h 3951"/>
              <a:gd name="T2" fmla="*/ 534881516 w 3326"/>
              <a:gd name="T3" fmla="*/ 820328952 h 3951"/>
              <a:gd name="T4" fmla="*/ 158037697 w 3326"/>
              <a:gd name="T5" fmla="*/ 820328952 h 3951"/>
              <a:gd name="T6" fmla="*/ 158037697 w 3326"/>
              <a:gd name="T7" fmla="*/ 820328952 h 3951"/>
              <a:gd name="T8" fmla="*/ 0 w 3326"/>
              <a:gd name="T9" fmla="*/ 820328952 h 3951"/>
              <a:gd name="T10" fmla="*/ 84204081 w 3326"/>
              <a:gd name="T11" fmla="*/ 623499796 h 3951"/>
              <a:gd name="T12" fmla="*/ 149949417 w 3326"/>
              <a:gd name="T13" fmla="*/ 557890229 h 3951"/>
              <a:gd name="T14" fmla="*/ 553962261 w 3326"/>
              <a:gd name="T15" fmla="*/ 557890229 h 3951"/>
              <a:gd name="T16" fmla="*/ 619499960 w 3326"/>
              <a:gd name="T17" fmla="*/ 623499796 h 3951"/>
              <a:gd name="T18" fmla="*/ 689808301 w 3326"/>
              <a:gd name="T19" fmla="*/ 820328952 h 3951"/>
              <a:gd name="T20" fmla="*/ 534881516 w 3326"/>
              <a:gd name="T21" fmla="*/ 820328952 h 3951"/>
              <a:gd name="T22" fmla="*/ 187073635 w 3326"/>
              <a:gd name="T23" fmla="*/ 590902555 h 3951"/>
              <a:gd name="T24" fmla="*/ 135016402 w 3326"/>
              <a:gd name="T25" fmla="*/ 643016586 h 3951"/>
              <a:gd name="T26" fmla="*/ 68234248 w 3326"/>
              <a:gd name="T27" fmla="*/ 787108855 h 3951"/>
              <a:gd name="T28" fmla="*/ 159074972 w 3326"/>
              <a:gd name="T29" fmla="*/ 787108855 h 3951"/>
              <a:gd name="T30" fmla="*/ 193295459 w 3326"/>
              <a:gd name="T31" fmla="*/ 590902555 h 3951"/>
              <a:gd name="T32" fmla="*/ 187073635 w 3326"/>
              <a:gd name="T33" fmla="*/ 590902555 h 3951"/>
              <a:gd name="T34" fmla="*/ 259663250 w 3326"/>
              <a:gd name="T35" fmla="*/ 590902555 h 3951"/>
              <a:gd name="T36" fmla="*/ 349259518 w 3326"/>
              <a:gd name="T37" fmla="*/ 760117326 h 3951"/>
              <a:gd name="T38" fmla="*/ 438648605 w 3326"/>
              <a:gd name="T39" fmla="*/ 590902555 h 3951"/>
              <a:gd name="T40" fmla="*/ 259663250 w 3326"/>
              <a:gd name="T41" fmla="*/ 590902555 h 3951"/>
              <a:gd name="T42" fmla="*/ 565783909 w 3326"/>
              <a:gd name="T43" fmla="*/ 643016586 h 3951"/>
              <a:gd name="T44" fmla="*/ 513726677 w 3326"/>
              <a:gd name="T45" fmla="*/ 590902555 h 3951"/>
              <a:gd name="T46" fmla="*/ 501490210 w 3326"/>
              <a:gd name="T47" fmla="*/ 590902555 h 3951"/>
              <a:gd name="T48" fmla="*/ 534051878 w 3326"/>
              <a:gd name="T49" fmla="*/ 787108855 h 3951"/>
              <a:gd name="T50" fmla="*/ 621574053 w 3326"/>
              <a:gd name="T51" fmla="*/ 787108855 h 3951"/>
              <a:gd name="T52" fmla="*/ 565783909 w 3326"/>
              <a:gd name="T53" fmla="*/ 643016586 h 3951"/>
              <a:gd name="T54" fmla="*/ 339511964 w 3326"/>
              <a:gd name="T55" fmla="*/ 520309678 h 3951"/>
              <a:gd name="T56" fmla="*/ 79641077 w 3326"/>
              <a:gd name="T57" fmla="*/ 260155067 h 3951"/>
              <a:gd name="T58" fmla="*/ 339511964 w 3326"/>
              <a:gd name="T59" fmla="*/ 0 h 3951"/>
              <a:gd name="T60" fmla="*/ 599175214 w 3326"/>
              <a:gd name="T61" fmla="*/ 260155067 h 3951"/>
              <a:gd name="T62" fmla="*/ 339511964 w 3326"/>
              <a:gd name="T63" fmla="*/ 520309678 h 3951"/>
              <a:gd name="T64" fmla="*/ 399449839 w 3326"/>
              <a:gd name="T65" fmla="*/ 105473775 h 3951"/>
              <a:gd name="T66" fmla="*/ 141238682 w 3326"/>
              <a:gd name="T67" fmla="*/ 260155067 h 3951"/>
              <a:gd name="T68" fmla="*/ 339511964 w 3326"/>
              <a:gd name="T69" fmla="*/ 458645023 h 3951"/>
              <a:gd name="T70" fmla="*/ 537577609 w 3326"/>
              <a:gd name="T71" fmla="*/ 260155067 h 3951"/>
              <a:gd name="T72" fmla="*/ 399449839 w 3326"/>
              <a:gd name="T73" fmla="*/ 105473775 h 39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26" h="3951">
                <a:moveTo>
                  <a:pt x="2579" y="3951"/>
                </a:moveTo>
                <a:cubicBezTo>
                  <a:pt x="2579" y="3951"/>
                  <a:pt x="2579" y="3951"/>
                  <a:pt x="2579" y="3951"/>
                </a:cubicBezTo>
                <a:cubicBezTo>
                  <a:pt x="2542" y="3951"/>
                  <a:pt x="853" y="3951"/>
                  <a:pt x="762" y="3951"/>
                </a:cubicBezTo>
                <a:cubicBezTo>
                  <a:pt x="762" y="3951"/>
                  <a:pt x="762" y="3951"/>
                  <a:pt x="762" y="3951"/>
                </a:cubicBezTo>
                <a:cubicBezTo>
                  <a:pt x="0" y="3951"/>
                  <a:pt x="0" y="3951"/>
                  <a:pt x="0" y="3951"/>
                </a:cubicBezTo>
                <a:cubicBezTo>
                  <a:pt x="406" y="3003"/>
                  <a:pt x="406" y="3003"/>
                  <a:pt x="406" y="3003"/>
                </a:cubicBezTo>
                <a:cubicBezTo>
                  <a:pt x="406" y="3003"/>
                  <a:pt x="548" y="2687"/>
                  <a:pt x="723" y="2687"/>
                </a:cubicBezTo>
                <a:cubicBezTo>
                  <a:pt x="2671" y="2687"/>
                  <a:pt x="2671" y="2687"/>
                  <a:pt x="2671" y="2687"/>
                </a:cubicBezTo>
                <a:cubicBezTo>
                  <a:pt x="2846" y="2687"/>
                  <a:pt x="2987" y="3003"/>
                  <a:pt x="2987" y="3003"/>
                </a:cubicBezTo>
                <a:cubicBezTo>
                  <a:pt x="3326" y="3951"/>
                  <a:pt x="3326" y="3951"/>
                  <a:pt x="3326" y="3951"/>
                </a:cubicBezTo>
                <a:lnTo>
                  <a:pt x="2579" y="3951"/>
                </a:lnTo>
                <a:close/>
                <a:moveTo>
                  <a:pt x="902" y="2846"/>
                </a:moveTo>
                <a:cubicBezTo>
                  <a:pt x="764" y="2846"/>
                  <a:pt x="651" y="3097"/>
                  <a:pt x="651" y="3097"/>
                </a:cubicBezTo>
                <a:cubicBezTo>
                  <a:pt x="329" y="3791"/>
                  <a:pt x="329" y="3791"/>
                  <a:pt x="329" y="3791"/>
                </a:cubicBezTo>
                <a:cubicBezTo>
                  <a:pt x="767" y="3791"/>
                  <a:pt x="767" y="3791"/>
                  <a:pt x="767" y="3791"/>
                </a:cubicBezTo>
                <a:cubicBezTo>
                  <a:pt x="788" y="3418"/>
                  <a:pt x="876" y="3049"/>
                  <a:pt x="932" y="2846"/>
                </a:cubicBezTo>
                <a:lnTo>
                  <a:pt x="902" y="2846"/>
                </a:lnTo>
                <a:close/>
                <a:moveTo>
                  <a:pt x="1252" y="2846"/>
                </a:moveTo>
                <a:cubicBezTo>
                  <a:pt x="1318" y="3322"/>
                  <a:pt x="1486" y="3661"/>
                  <a:pt x="1684" y="3661"/>
                </a:cubicBezTo>
                <a:cubicBezTo>
                  <a:pt x="1882" y="3661"/>
                  <a:pt x="2050" y="3322"/>
                  <a:pt x="2115" y="2846"/>
                </a:cubicBezTo>
                <a:lnTo>
                  <a:pt x="1252" y="2846"/>
                </a:lnTo>
                <a:close/>
                <a:moveTo>
                  <a:pt x="2728" y="3097"/>
                </a:moveTo>
                <a:cubicBezTo>
                  <a:pt x="2728" y="3097"/>
                  <a:pt x="2616" y="2846"/>
                  <a:pt x="2477" y="2846"/>
                </a:cubicBezTo>
                <a:cubicBezTo>
                  <a:pt x="2418" y="2846"/>
                  <a:pt x="2418" y="2846"/>
                  <a:pt x="2418" y="2846"/>
                </a:cubicBezTo>
                <a:cubicBezTo>
                  <a:pt x="2476" y="3029"/>
                  <a:pt x="2558" y="3360"/>
                  <a:pt x="2575" y="3791"/>
                </a:cubicBezTo>
                <a:cubicBezTo>
                  <a:pt x="2997" y="3791"/>
                  <a:pt x="2997" y="3791"/>
                  <a:pt x="2997" y="3791"/>
                </a:cubicBezTo>
                <a:lnTo>
                  <a:pt x="2728" y="3097"/>
                </a:lnTo>
                <a:close/>
                <a:moveTo>
                  <a:pt x="1637" y="2506"/>
                </a:moveTo>
                <a:cubicBezTo>
                  <a:pt x="945" y="2506"/>
                  <a:pt x="384" y="1945"/>
                  <a:pt x="384" y="1253"/>
                </a:cubicBezTo>
                <a:cubicBezTo>
                  <a:pt x="384" y="561"/>
                  <a:pt x="945" y="0"/>
                  <a:pt x="1637" y="0"/>
                </a:cubicBezTo>
                <a:cubicBezTo>
                  <a:pt x="2328" y="0"/>
                  <a:pt x="2889" y="561"/>
                  <a:pt x="2889" y="1253"/>
                </a:cubicBezTo>
                <a:cubicBezTo>
                  <a:pt x="2889" y="1945"/>
                  <a:pt x="2328" y="2506"/>
                  <a:pt x="1637" y="2506"/>
                </a:cubicBezTo>
                <a:close/>
                <a:moveTo>
                  <a:pt x="1926" y="508"/>
                </a:moveTo>
                <a:cubicBezTo>
                  <a:pt x="1583" y="1430"/>
                  <a:pt x="1024" y="1239"/>
                  <a:pt x="681" y="1253"/>
                </a:cubicBezTo>
                <a:cubicBezTo>
                  <a:pt x="681" y="1781"/>
                  <a:pt x="1109" y="2209"/>
                  <a:pt x="1637" y="2209"/>
                </a:cubicBezTo>
                <a:cubicBezTo>
                  <a:pt x="2165" y="2209"/>
                  <a:pt x="2592" y="1781"/>
                  <a:pt x="2592" y="1253"/>
                </a:cubicBezTo>
                <a:cubicBezTo>
                  <a:pt x="1934" y="1107"/>
                  <a:pt x="2283" y="732"/>
                  <a:pt x="1926" y="508"/>
                </a:cubicBezTo>
                <a:close/>
              </a:path>
            </a:pathLst>
          </a:custGeom>
          <a:solidFill>
            <a:srgbClr val="DF512B"/>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52" name="KSO_Shape"/>
          <p:cNvSpPr>
            <a:spLocks noChangeAspect="1"/>
          </p:cNvSpPr>
          <p:nvPr/>
        </p:nvSpPr>
        <p:spPr bwMode="auto">
          <a:xfrm>
            <a:off x="6003497" y="3022817"/>
            <a:ext cx="613848" cy="464478"/>
          </a:xfrm>
          <a:custGeom>
            <a:avLst/>
            <a:gdLst>
              <a:gd name="T0" fmla="*/ 354414 w 2295525"/>
              <a:gd name="T1" fmla="*/ 1437494 h 1735138"/>
              <a:gd name="T2" fmla="*/ 223983 w 2295525"/>
              <a:gd name="T3" fmla="*/ 1389407 h 1735138"/>
              <a:gd name="T4" fmla="*/ 200120 w 2295525"/>
              <a:gd name="T5" fmla="*/ 1433678 h 1735138"/>
              <a:gd name="T6" fmla="*/ 1871799 w 2295525"/>
              <a:gd name="T7" fmla="*/ 1202082 h 1735138"/>
              <a:gd name="T8" fmla="*/ 1862595 w 2295525"/>
              <a:gd name="T9" fmla="*/ 1430571 h 1735138"/>
              <a:gd name="T10" fmla="*/ 1585813 w 2295525"/>
              <a:gd name="T11" fmla="*/ 1207999 h 1735138"/>
              <a:gd name="T12" fmla="*/ 1490656 w 2295525"/>
              <a:gd name="T13" fmla="*/ 1402297 h 1735138"/>
              <a:gd name="T14" fmla="*/ 1152749 w 2295525"/>
              <a:gd name="T15" fmla="*/ 1383558 h 1735138"/>
              <a:gd name="T16" fmla="*/ 1090837 w 2295525"/>
              <a:gd name="T17" fmla="*/ 1220821 h 1735138"/>
              <a:gd name="T18" fmla="*/ 783516 w 2295525"/>
              <a:gd name="T19" fmla="*/ 1424982 h 1735138"/>
              <a:gd name="T20" fmla="*/ 1483025 w 2295525"/>
              <a:gd name="T21" fmla="*/ 1122300 h 1735138"/>
              <a:gd name="T22" fmla="*/ 1518730 w 2295525"/>
              <a:gd name="T23" fmla="*/ 1215802 h 1735138"/>
              <a:gd name="T24" fmla="*/ 1183050 w 2295525"/>
              <a:gd name="T25" fmla="*/ 1170419 h 1735138"/>
              <a:gd name="T26" fmla="*/ 1093135 w 2295525"/>
              <a:gd name="T27" fmla="*/ 1129269 h 1735138"/>
              <a:gd name="T28" fmla="*/ 556942 w 2295525"/>
              <a:gd name="T29" fmla="*/ 1349470 h 1735138"/>
              <a:gd name="T30" fmla="*/ 575056 w 2295525"/>
              <a:gd name="T31" fmla="*/ 1122300 h 1735138"/>
              <a:gd name="T32" fmla="*/ 1862842 w 2295525"/>
              <a:gd name="T33" fmla="*/ 1073163 h 1735138"/>
              <a:gd name="T34" fmla="*/ 1818708 w 2295525"/>
              <a:gd name="T35" fmla="*/ 1141187 h 1735138"/>
              <a:gd name="T36" fmla="*/ 1616812 w 2295525"/>
              <a:gd name="T37" fmla="*/ 1141187 h 1735138"/>
              <a:gd name="T38" fmla="*/ 1710350 w 2295525"/>
              <a:gd name="T39" fmla="*/ 973592 h 1735138"/>
              <a:gd name="T40" fmla="*/ 1049969 w 2295525"/>
              <a:gd name="T41" fmla="*/ 1053775 h 1735138"/>
              <a:gd name="T42" fmla="*/ 1014682 w 2295525"/>
              <a:gd name="T43" fmla="*/ 1139873 h 1735138"/>
              <a:gd name="T44" fmla="*/ 810877 w 2295525"/>
              <a:gd name="T45" fmla="*/ 1148088 h 1735138"/>
              <a:gd name="T46" fmla="*/ 894641 w 2295525"/>
              <a:gd name="T47" fmla="*/ 977206 h 1735138"/>
              <a:gd name="T48" fmla="*/ 1442943 w 2295525"/>
              <a:gd name="T49" fmla="*/ 1075103 h 1735138"/>
              <a:gd name="T50" fmla="*/ 1436373 w 2295525"/>
              <a:gd name="T51" fmla="*/ 1150050 h 1735138"/>
              <a:gd name="T52" fmla="*/ 1208721 w 2295525"/>
              <a:gd name="T53" fmla="*/ 1078390 h 1735138"/>
              <a:gd name="T54" fmla="*/ 1323368 w 2295525"/>
              <a:gd name="T55" fmla="*/ 948876 h 1735138"/>
              <a:gd name="T56" fmla="*/ 1621695 w 2295525"/>
              <a:gd name="T57" fmla="*/ 933562 h 1735138"/>
              <a:gd name="T58" fmla="*/ 1479674 w 2295525"/>
              <a:gd name="T59" fmla="*/ 1082709 h 1735138"/>
              <a:gd name="T60" fmla="*/ 1414939 w 2295525"/>
              <a:gd name="T61" fmla="*/ 921326 h 1735138"/>
              <a:gd name="T62" fmla="*/ 734217 w 2295525"/>
              <a:gd name="T63" fmla="*/ 885923 h 1735138"/>
              <a:gd name="T64" fmla="*/ 821379 w 2295525"/>
              <a:gd name="T65" fmla="*/ 995880 h 1735138"/>
              <a:gd name="T66" fmla="*/ 569798 w 2295525"/>
              <a:gd name="T67" fmla="*/ 1011399 h 1735138"/>
              <a:gd name="T68" fmla="*/ 708465 w 2295525"/>
              <a:gd name="T69" fmla="*/ 874696 h 1735138"/>
              <a:gd name="T70" fmla="*/ 1179427 w 2295525"/>
              <a:gd name="T71" fmla="*/ 987627 h 1735138"/>
              <a:gd name="T72" fmla="*/ 1053942 w 2295525"/>
              <a:gd name="T73" fmla="*/ 998854 h 1735138"/>
              <a:gd name="T74" fmla="*/ 1081279 w 2295525"/>
              <a:gd name="T75" fmla="*/ 872390 h 1735138"/>
              <a:gd name="T76" fmla="*/ 630962 w 2295525"/>
              <a:gd name="T77" fmla="*/ 582190 h 1735138"/>
              <a:gd name="T78" fmla="*/ 650134 w 2295525"/>
              <a:gd name="T79" fmla="*/ 606180 h 1735138"/>
              <a:gd name="T80" fmla="*/ 568156 w 2295525"/>
              <a:gd name="T81" fmla="*/ 576931 h 1735138"/>
              <a:gd name="T82" fmla="*/ 423066 w 2295525"/>
              <a:gd name="T83" fmla="*/ 442769 h 1735138"/>
              <a:gd name="T84" fmla="*/ 467582 w 2295525"/>
              <a:gd name="T85" fmla="*/ 701168 h 1735138"/>
              <a:gd name="T86" fmla="*/ 431639 w 2295525"/>
              <a:gd name="T87" fmla="*/ 840254 h 1735138"/>
              <a:gd name="T88" fmla="*/ 233461 w 2295525"/>
              <a:gd name="T89" fmla="*/ 1059432 h 1735138"/>
              <a:gd name="T90" fmla="*/ 24401 w 2295525"/>
              <a:gd name="T91" fmla="*/ 753902 h 1735138"/>
              <a:gd name="T92" fmla="*/ 24071 w 2295525"/>
              <a:gd name="T93" fmla="*/ 496162 h 1735138"/>
              <a:gd name="T94" fmla="*/ 271712 w 2295525"/>
              <a:gd name="T95" fmla="*/ 589107 h 1735138"/>
              <a:gd name="T96" fmla="*/ 114945 w 2295525"/>
              <a:gd name="T97" fmla="*/ 167158 h 1735138"/>
              <a:gd name="T98" fmla="*/ 805855 w 2295525"/>
              <a:gd name="T99" fmla="*/ 635663 h 1735138"/>
              <a:gd name="T100" fmla="*/ 259204 w 2295525"/>
              <a:gd name="T101" fmla="*/ 33300 h 1735138"/>
              <a:gd name="T102" fmla="*/ 328699 w 2295525"/>
              <a:gd name="T103" fmla="*/ 129902 h 1735138"/>
              <a:gd name="T104" fmla="*/ 367892 w 2295525"/>
              <a:gd name="T105" fmla="*/ 169466 h 1735138"/>
              <a:gd name="T106" fmla="*/ 336932 w 2295525"/>
              <a:gd name="T107" fmla="*/ 328712 h 1735138"/>
              <a:gd name="T108" fmla="*/ 211447 w 2295525"/>
              <a:gd name="T109" fmla="*/ 381464 h 1735138"/>
              <a:gd name="T110" fmla="*/ 106711 w 2295525"/>
              <a:gd name="T111" fmla="*/ 261452 h 1735138"/>
              <a:gd name="T112" fmla="*/ 105065 w 2295525"/>
              <a:gd name="T113" fmla="*/ 98581 h 1735138"/>
              <a:gd name="T114" fmla="*/ 1739362 w 2295525"/>
              <a:gd name="T115" fmla="*/ 11210 h 1735138"/>
              <a:gd name="T116" fmla="*/ 1780178 w 2295525"/>
              <a:gd name="T117" fmla="*/ 665335 h 1735138"/>
              <a:gd name="T118" fmla="*/ 801905 w 2295525"/>
              <a:gd name="T119" fmla="*/ 719736 h 1735138"/>
              <a:gd name="T120" fmla="*/ 728501 w 2295525"/>
              <a:gd name="T121" fmla="*/ 578954 h 1735138"/>
              <a:gd name="T122" fmla="*/ 797296 w 2295525"/>
              <a:gd name="T123" fmla="*/ 2967 h 17351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295525" h="1735138">
                <a:moveTo>
                  <a:pt x="350837" y="1671638"/>
                </a:moveTo>
                <a:lnTo>
                  <a:pt x="438244" y="1671638"/>
                </a:lnTo>
                <a:lnTo>
                  <a:pt x="442634" y="1674019"/>
                </a:lnTo>
                <a:lnTo>
                  <a:pt x="452213" y="1680766"/>
                </a:lnTo>
                <a:lnTo>
                  <a:pt x="458599" y="1685132"/>
                </a:lnTo>
                <a:lnTo>
                  <a:pt x="465384" y="1690291"/>
                </a:lnTo>
                <a:lnTo>
                  <a:pt x="472169" y="1695847"/>
                </a:lnTo>
                <a:lnTo>
                  <a:pt x="478156" y="1701404"/>
                </a:lnTo>
                <a:lnTo>
                  <a:pt x="483743" y="1706960"/>
                </a:lnTo>
                <a:lnTo>
                  <a:pt x="488533" y="1712913"/>
                </a:lnTo>
                <a:lnTo>
                  <a:pt x="490129" y="1715691"/>
                </a:lnTo>
                <a:lnTo>
                  <a:pt x="490928" y="1718072"/>
                </a:lnTo>
                <a:lnTo>
                  <a:pt x="491726" y="1720454"/>
                </a:lnTo>
                <a:lnTo>
                  <a:pt x="492125" y="1723232"/>
                </a:lnTo>
                <a:lnTo>
                  <a:pt x="491726" y="1725216"/>
                </a:lnTo>
                <a:lnTo>
                  <a:pt x="490928" y="1727201"/>
                </a:lnTo>
                <a:lnTo>
                  <a:pt x="489331" y="1729582"/>
                </a:lnTo>
                <a:lnTo>
                  <a:pt x="486537" y="1730772"/>
                </a:lnTo>
                <a:lnTo>
                  <a:pt x="483743" y="1732360"/>
                </a:lnTo>
                <a:lnTo>
                  <a:pt x="479752" y="1733551"/>
                </a:lnTo>
                <a:lnTo>
                  <a:pt x="475362" y="1734344"/>
                </a:lnTo>
                <a:lnTo>
                  <a:pt x="469774" y="1734741"/>
                </a:lnTo>
                <a:lnTo>
                  <a:pt x="462590" y="1735138"/>
                </a:lnTo>
                <a:lnTo>
                  <a:pt x="455805" y="1735138"/>
                </a:lnTo>
                <a:lnTo>
                  <a:pt x="449419" y="1734741"/>
                </a:lnTo>
                <a:lnTo>
                  <a:pt x="443432" y="1733947"/>
                </a:lnTo>
                <a:lnTo>
                  <a:pt x="437446" y="1733154"/>
                </a:lnTo>
                <a:lnTo>
                  <a:pt x="431858" y="1731566"/>
                </a:lnTo>
                <a:lnTo>
                  <a:pt x="427069" y="1730376"/>
                </a:lnTo>
                <a:lnTo>
                  <a:pt x="421481" y="1727994"/>
                </a:lnTo>
                <a:lnTo>
                  <a:pt x="416691" y="1726010"/>
                </a:lnTo>
                <a:lnTo>
                  <a:pt x="411902" y="1724026"/>
                </a:lnTo>
                <a:lnTo>
                  <a:pt x="402722" y="1718866"/>
                </a:lnTo>
                <a:lnTo>
                  <a:pt x="394341" y="1712913"/>
                </a:lnTo>
                <a:lnTo>
                  <a:pt x="385560" y="1706960"/>
                </a:lnTo>
                <a:lnTo>
                  <a:pt x="381968" y="1704579"/>
                </a:lnTo>
                <a:lnTo>
                  <a:pt x="379573" y="1703785"/>
                </a:lnTo>
                <a:lnTo>
                  <a:pt x="377578" y="1703785"/>
                </a:lnTo>
                <a:lnTo>
                  <a:pt x="376780" y="1704182"/>
                </a:lnTo>
                <a:lnTo>
                  <a:pt x="376380" y="1705372"/>
                </a:lnTo>
                <a:lnTo>
                  <a:pt x="375582" y="1706563"/>
                </a:lnTo>
                <a:lnTo>
                  <a:pt x="375183" y="1707357"/>
                </a:lnTo>
                <a:lnTo>
                  <a:pt x="373986" y="1707754"/>
                </a:lnTo>
                <a:lnTo>
                  <a:pt x="364008" y="1707357"/>
                </a:lnTo>
                <a:lnTo>
                  <a:pt x="358420" y="1706563"/>
                </a:lnTo>
                <a:lnTo>
                  <a:pt x="356425" y="1706166"/>
                </a:lnTo>
                <a:lnTo>
                  <a:pt x="355227" y="1705769"/>
                </a:lnTo>
                <a:lnTo>
                  <a:pt x="353232" y="1697435"/>
                </a:lnTo>
                <a:lnTo>
                  <a:pt x="352433" y="1690688"/>
                </a:lnTo>
                <a:lnTo>
                  <a:pt x="351635" y="1685132"/>
                </a:lnTo>
                <a:lnTo>
                  <a:pt x="351236" y="1680766"/>
                </a:lnTo>
                <a:lnTo>
                  <a:pt x="351635" y="1677988"/>
                </a:lnTo>
                <a:lnTo>
                  <a:pt x="351635" y="1676004"/>
                </a:lnTo>
                <a:lnTo>
                  <a:pt x="352433" y="1674019"/>
                </a:lnTo>
                <a:lnTo>
                  <a:pt x="350837" y="1671638"/>
                </a:lnTo>
                <a:close/>
                <a:moveTo>
                  <a:pt x="168275" y="1670050"/>
                </a:moveTo>
                <a:lnTo>
                  <a:pt x="265566" y="1670050"/>
                </a:lnTo>
                <a:lnTo>
                  <a:pt x="269899" y="1672491"/>
                </a:lnTo>
                <a:lnTo>
                  <a:pt x="281322" y="1679406"/>
                </a:lnTo>
                <a:lnTo>
                  <a:pt x="288018" y="1683881"/>
                </a:lnTo>
                <a:lnTo>
                  <a:pt x="295502" y="1689170"/>
                </a:lnTo>
                <a:lnTo>
                  <a:pt x="302986" y="1694458"/>
                </a:lnTo>
                <a:lnTo>
                  <a:pt x="309682" y="1700560"/>
                </a:lnTo>
                <a:lnTo>
                  <a:pt x="315984" y="1706255"/>
                </a:lnTo>
                <a:lnTo>
                  <a:pt x="318742" y="1709510"/>
                </a:lnTo>
                <a:lnTo>
                  <a:pt x="321105" y="1711950"/>
                </a:lnTo>
                <a:lnTo>
                  <a:pt x="322681" y="1714798"/>
                </a:lnTo>
                <a:lnTo>
                  <a:pt x="323862" y="1717646"/>
                </a:lnTo>
                <a:lnTo>
                  <a:pt x="325044" y="1720086"/>
                </a:lnTo>
                <a:lnTo>
                  <a:pt x="325438" y="1722934"/>
                </a:lnTo>
                <a:lnTo>
                  <a:pt x="325044" y="1724968"/>
                </a:lnTo>
                <a:lnTo>
                  <a:pt x="323862" y="1727002"/>
                </a:lnTo>
                <a:lnTo>
                  <a:pt x="321893" y="1728629"/>
                </a:lnTo>
                <a:lnTo>
                  <a:pt x="319529" y="1730663"/>
                </a:lnTo>
                <a:lnTo>
                  <a:pt x="315984" y="1732290"/>
                </a:lnTo>
                <a:lnTo>
                  <a:pt x="312046" y="1733104"/>
                </a:lnTo>
                <a:lnTo>
                  <a:pt x="306531" y="1734324"/>
                </a:lnTo>
                <a:lnTo>
                  <a:pt x="300229" y="1734731"/>
                </a:lnTo>
                <a:lnTo>
                  <a:pt x="292351" y="1735138"/>
                </a:lnTo>
                <a:lnTo>
                  <a:pt x="285261" y="1735138"/>
                </a:lnTo>
                <a:lnTo>
                  <a:pt x="278171" y="1734731"/>
                </a:lnTo>
                <a:lnTo>
                  <a:pt x="271475" y="1733918"/>
                </a:lnTo>
                <a:lnTo>
                  <a:pt x="264778" y="1732697"/>
                </a:lnTo>
                <a:lnTo>
                  <a:pt x="258476" y="1731477"/>
                </a:lnTo>
                <a:lnTo>
                  <a:pt x="252568" y="1729850"/>
                </a:lnTo>
                <a:lnTo>
                  <a:pt x="247053" y="1727816"/>
                </a:lnTo>
                <a:lnTo>
                  <a:pt x="241145" y="1725782"/>
                </a:lnTo>
                <a:lnTo>
                  <a:pt x="236024" y="1723748"/>
                </a:lnTo>
                <a:lnTo>
                  <a:pt x="225783" y="1718052"/>
                </a:lnTo>
                <a:lnTo>
                  <a:pt x="215936" y="1712357"/>
                </a:lnTo>
                <a:lnTo>
                  <a:pt x="206876" y="1706255"/>
                </a:lnTo>
                <a:lnTo>
                  <a:pt x="202543" y="1703814"/>
                </a:lnTo>
                <a:lnTo>
                  <a:pt x="200180" y="1703001"/>
                </a:lnTo>
                <a:lnTo>
                  <a:pt x="198211" y="1703001"/>
                </a:lnTo>
                <a:lnTo>
                  <a:pt x="197423" y="1703408"/>
                </a:lnTo>
                <a:lnTo>
                  <a:pt x="196241" y="1704628"/>
                </a:lnTo>
                <a:lnTo>
                  <a:pt x="195847" y="1705848"/>
                </a:lnTo>
                <a:lnTo>
                  <a:pt x="195060" y="1706662"/>
                </a:lnTo>
                <a:lnTo>
                  <a:pt x="193878" y="1707069"/>
                </a:lnTo>
                <a:lnTo>
                  <a:pt x="182455" y="1706662"/>
                </a:lnTo>
                <a:lnTo>
                  <a:pt x="176941" y="1705848"/>
                </a:lnTo>
                <a:lnTo>
                  <a:pt x="174183" y="1705442"/>
                </a:lnTo>
                <a:lnTo>
                  <a:pt x="173002" y="1705035"/>
                </a:lnTo>
                <a:lnTo>
                  <a:pt x="171032" y="1696492"/>
                </a:lnTo>
                <a:lnTo>
                  <a:pt x="169457" y="1689576"/>
                </a:lnTo>
                <a:lnTo>
                  <a:pt x="169063" y="1683881"/>
                </a:lnTo>
                <a:lnTo>
                  <a:pt x="168669" y="1679406"/>
                </a:lnTo>
                <a:lnTo>
                  <a:pt x="169063" y="1676152"/>
                </a:lnTo>
                <a:lnTo>
                  <a:pt x="169063" y="1674118"/>
                </a:lnTo>
                <a:lnTo>
                  <a:pt x="169457" y="1672491"/>
                </a:lnTo>
                <a:lnTo>
                  <a:pt x="168275" y="1670050"/>
                </a:lnTo>
                <a:close/>
                <a:moveTo>
                  <a:pt x="1942197" y="1444625"/>
                </a:moveTo>
                <a:lnTo>
                  <a:pt x="2238486" y="1444625"/>
                </a:lnTo>
                <a:lnTo>
                  <a:pt x="2244427" y="1445021"/>
                </a:lnTo>
                <a:lnTo>
                  <a:pt x="2249973" y="1445812"/>
                </a:lnTo>
                <a:lnTo>
                  <a:pt x="2255518" y="1447000"/>
                </a:lnTo>
                <a:lnTo>
                  <a:pt x="2260272" y="1448978"/>
                </a:lnTo>
                <a:lnTo>
                  <a:pt x="2265421" y="1451748"/>
                </a:lnTo>
                <a:lnTo>
                  <a:pt x="2270174" y="1454123"/>
                </a:lnTo>
                <a:lnTo>
                  <a:pt x="2274532" y="1457289"/>
                </a:lnTo>
                <a:lnTo>
                  <a:pt x="2278493" y="1461246"/>
                </a:lnTo>
                <a:lnTo>
                  <a:pt x="2282454" y="1465204"/>
                </a:lnTo>
                <a:lnTo>
                  <a:pt x="2285623" y="1469557"/>
                </a:lnTo>
                <a:lnTo>
                  <a:pt x="2287999" y="1474306"/>
                </a:lnTo>
                <a:lnTo>
                  <a:pt x="2290772" y="1479451"/>
                </a:lnTo>
                <a:lnTo>
                  <a:pt x="2292356" y="1484200"/>
                </a:lnTo>
                <a:lnTo>
                  <a:pt x="2293941" y="1489740"/>
                </a:lnTo>
                <a:lnTo>
                  <a:pt x="2294733" y="1495280"/>
                </a:lnTo>
                <a:lnTo>
                  <a:pt x="2295525" y="1501217"/>
                </a:lnTo>
                <a:lnTo>
                  <a:pt x="2295525" y="1665451"/>
                </a:lnTo>
                <a:lnTo>
                  <a:pt x="2294733" y="1671387"/>
                </a:lnTo>
                <a:lnTo>
                  <a:pt x="2293941" y="1676927"/>
                </a:lnTo>
                <a:lnTo>
                  <a:pt x="2292356" y="1682468"/>
                </a:lnTo>
                <a:lnTo>
                  <a:pt x="2290772" y="1688008"/>
                </a:lnTo>
                <a:lnTo>
                  <a:pt x="2287999" y="1692361"/>
                </a:lnTo>
                <a:lnTo>
                  <a:pt x="2285623" y="1697110"/>
                </a:lnTo>
                <a:lnTo>
                  <a:pt x="2282454" y="1701859"/>
                </a:lnTo>
                <a:lnTo>
                  <a:pt x="2278493" y="1705421"/>
                </a:lnTo>
                <a:lnTo>
                  <a:pt x="2274532" y="1709378"/>
                </a:lnTo>
                <a:lnTo>
                  <a:pt x="2270174" y="1712544"/>
                </a:lnTo>
                <a:lnTo>
                  <a:pt x="2265421" y="1715315"/>
                </a:lnTo>
                <a:lnTo>
                  <a:pt x="2260272" y="1717689"/>
                </a:lnTo>
                <a:lnTo>
                  <a:pt x="2255518" y="1719668"/>
                </a:lnTo>
                <a:lnTo>
                  <a:pt x="2249973" y="1720855"/>
                </a:lnTo>
                <a:lnTo>
                  <a:pt x="2244427" y="1722042"/>
                </a:lnTo>
                <a:lnTo>
                  <a:pt x="2238486" y="1722438"/>
                </a:lnTo>
                <a:lnTo>
                  <a:pt x="1942197" y="1722438"/>
                </a:lnTo>
                <a:lnTo>
                  <a:pt x="1936652" y="1722042"/>
                </a:lnTo>
                <a:lnTo>
                  <a:pt x="1931106" y="1720855"/>
                </a:lnTo>
                <a:lnTo>
                  <a:pt x="1925561" y="1719668"/>
                </a:lnTo>
                <a:lnTo>
                  <a:pt x="1920412" y="1717689"/>
                </a:lnTo>
                <a:lnTo>
                  <a:pt x="1915262" y="1715315"/>
                </a:lnTo>
                <a:lnTo>
                  <a:pt x="1910905" y="1712544"/>
                </a:lnTo>
                <a:lnTo>
                  <a:pt x="1906548" y="1709378"/>
                </a:lnTo>
                <a:lnTo>
                  <a:pt x="1902191" y="1705421"/>
                </a:lnTo>
                <a:lnTo>
                  <a:pt x="1899022" y="1701859"/>
                </a:lnTo>
                <a:lnTo>
                  <a:pt x="1895457" y="1697110"/>
                </a:lnTo>
                <a:lnTo>
                  <a:pt x="1892684" y="1692361"/>
                </a:lnTo>
                <a:lnTo>
                  <a:pt x="1890307" y="1688008"/>
                </a:lnTo>
                <a:lnTo>
                  <a:pt x="1888327" y="1682468"/>
                </a:lnTo>
                <a:lnTo>
                  <a:pt x="1887139" y="1676927"/>
                </a:lnTo>
                <a:lnTo>
                  <a:pt x="1886346" y="1671387"/>
                </a:lnTo>
                <a:lnTo>
                  <a:pt x="1885950" y="1665451"/>
                </a:lnTo>
                <a:lnTo>
                  <a:pt x="1885950" y="1501217"/>
                </a:lnTo>
                <a:lnTo>
                  <a:pt x="1886346" y="1495280"/>
                </a:lnTo>
                <a:lnTo>
                  <a:pt x="1887139" y="1489740"/>
                </a:lnTo>
                <a:lnTo>
                  <a:pt x="1888327" y="1484200"/>
                </a:lnTo>
                <a:lnTo>
                  <a:pt x="1890307" y="1479451"/>
                </a:lnTo>
                <a:lnTo>
                  <a:pt x="1892684" y="1474306"/>
                </a:lnTo>
                <a:lnTo>
                  <a:pt x="1895457" y="1469557"/>
                </a:lnTo>
                <a:lnTo>
                  <a:pt x="1899022" y="1465204"/>
                </a:lnTo>
                <a:lnTo>
                  <a:pt x="1902191" y="1461246"/>
                </a:lnTo>
                <a:lnTo>
                  <a:pt x="1906548" y="1457289"/>
                </a:lnTo>
                <a:lnTo>
                  <a:pt x="1910905" y="1454123"/>
                </a:lnTo>
                <a:lnTo>
                  <a:pt x="1915262" y="1451748"/>
                </a:lnTo>
                <a:lnTo>
                  <a:pt x="1920412" y="1448978"/>
                </a:lnTo>
                <a:lnTo>
                  <a:pt x="1925561" y="1447000"/>
                </a:lnTo>
                <a:lnTo>
                  <a:pt x="1931106" y="1445812"/>
                </a:lnTo>
                <a:lnTo>
                  <a:pt x="1936652" y="1445021"/>
                </a:lnTo>
                <a:lnTo>
                  <a:pt x="1942197" y="1444625"/>
                </a:lnTo>
                <a:close/>
                <a:moveTo>
                  <a:pt x="1445637" y="1444625"/>
                </a:moveTo>
                <a:lnTo>
                  <a:pt x="1743650" y="1444625"/>
                </a:lnTo>
                <a:lnTo>
                  <a:pt x="1749627" y="1445021"/>
                </a:lnTo>
                <a:lnTo>
                  <a:pt x="1755204" y="1445812"/>
                </a:lnTo>
                <a:lnTo>
                  <a:pt x="1760384" y="1447000"/>
                </a:lnTo>
                <a:lnTo>
                  <a:pt x="1765563" y="1448978"/>
                </a:lnTo>
                <a:lnTo>
                  <a:pt x="1770743" y="1451748"/>
                </a:lnTo>
                <a:lnTo>
                  <a:pt x="1775524" y="1454123"/>
                </a:lnTo>
                <a:lnTo>
                  <a:pt x="1779508" y="1457289"/>
                </a:lnTo>
                <a:lnTo>
                  <a:pt x="1783890" y="1461246"/>
                </a:lnTo>
                <a:lnTo>
                  <a:pt x="1787476" y="1465204"/>
                </a:lnTo>
                <a:lnTo>
                  <a:pt x="1790663" y="1469557"/>
                </a:lnTo>
                <a:lnTo>
                  <a:pt x="1793452" y="1474306"/>
                </a:lnTo>
                <a:lnTo>
                  <a:pt x="1796241" y="1479451"/>
                </a:lnTo>
                <a:lnTo>
                  <a:pt x="1797835" y="1484200"/>
                </a:lnTo>
                <a:lnTo>
                  <a:pt x="1799428" y="1489740"/>
                </a:lnTo>
                <a:lnTo>
                  <a:pt x="1800225" y="1495280"/>
                </a:lnTo>
                <a:lnTo>
                  <a:pt x="1800225" y="1501217"/>
                </a:lnTo>
                <a:lnTo>
                  <a:pt x="1800225" y="1665451"/>
                </a:lnTo>
                <a:lnTo>
                  <a:pt x="1800225" y="1671387"/>
                </a:lnTo>
                <a:lnTo>
                  <a:pt x="1799428" y="1676927"/>
                </a:lnTo>
                <a:lnTo>
                  <a:pt x="1797835" y="1682468"/>
                </a:lnTo>
                <a:lnTo>
                  <a:pt x="1796241" y="1688008"/>
                </a:lnTo>
                <a:lnTo>
                  <a:pt x="1793452" y="1692361"/>
                </a:lnTo>
                <a:lnTo>
                  <a:pt x="1790663" y="1697110"/>
                </a:lnTo>
                <a:lnTo>
                  <a:pt x="1787476" y="1701859"/>
                </a:lnTo>
                <a:lnTo>
                  <a:pt x="1783890" y="1705421"/>
                </a:lnTo>
                <a:lnTo>
                  <a:pt x="1779508" y="1709378"/>
                </a:lnTo>
                <a:lnTo>
                  <a:pt x="1775524" y="1712544"/>
                </a:lnTo>
                <a:lnTo>
                  <a:pt x="1770743" y="1715315"/>
                </a:lnTo>
                <a:lnTo>
                  <a:pt x="1765563" y="1717689"/>
                </a:lnTo>
                <a:lnTo>
                  <a:pt x="1760384" y="1719668"/>
                </a:lnTo>
                <a:lnTo>
                  <a:pt x="1755204" y="1720855"/>
                </a:lnTo>
                <a:lnTo>
                  <a:pt x="1749627" y="1722042"/>
                </a:lnTo>
                <a:lnTo>
                  <a:pt x="1743650" y="1722438"/>
                </a:lnTo>
                <a:lnTo>
                  <a:pt x="1445637" y="1722438"/>
                </a:lnTo>
                <a:lnTo>
                  <a:pt x="1439661" y="1722042"/>
                </a:lnTo>
                <a:lnTo>
                  <a:pt x="1434083" y="1720855"/>
                </a:lnTo>
                <a:lnTo>
                  <a:pt x="1428904" y="1719668"/>
                </a:lnTo>
                <a:lnTo>
                  <a:pt x="1423724" y="1717689"/>
                </a:lnTo>
                <a:lnTo>
                  <a:pt x="1418545" y="1715315"/>
                </a:lnTo>
                <a:lnTo>
                  <a:pt x="1413764" y="1712544"/>
                </a:lnTo>
                <a:lnTo>
                  <a:pt x="1409780" y="1709378"/>
                </a:lnTo>
                <a:lnTo>
                  <a:pt x="1405397" y="1705421"/>
                </a:lnTo>
                <a:lnTo>
                  <a:pt x="1401811" y="1701859"/>
                </a:lnTo>
                <a:lnTo>
                  <a:pt x="1398624" y="1697110"/>
                </a:lnTo>
                <a:lnTo>
                  <a:pt x="1395835" y="1692361"/>
                </a:lnTo>
                <a:lnTo>
                  <a:pt x="1393046" y="1688008"/>
                </a:lnTo>
                <a:lnTo>
                  <a:pt x="1391453" y="1682468"/>
                </a:lnTo>
                <a:lnTo>
                  <a:pt x="1389859" y="1676927"/>
                </a:lnTo>
                <a:lnTo>
                  <a:pt x="1389062" y="1671387"/>
                </a:lnTo>
                <a:lnTo>
                  <a:pt x="1389062" y="1665451"/>
                </a:lnTo>
                <a:lnTo>
                  <a:pt x="1389062" y="1501217"/>
                </a:lnTo>
                <a:lnTo>
                  <a:pt x="1389062" y="1495280"/>
                </a:lnTo>
                <a:lnTo>
                  <a:pt x="1389859" y="1489740"/>
                </a:lnTo>
                <a:lnTo>
                  <a:pt x="1391453" y="1484200"/>
                </a:lnTo>
                <a:lnTo>
                  <a:pt x="1393046" y="1479451"/>
                </a:lnTo>
                <a:lnTo>
                  <a:pt x="1395835" y="1474306"/>
                </a:lnTo>
                <a:lnTo>
                  <a:pt x="1398624" y="1469557"/>
                </a:lnTo>
                <a:lnTo>
                  <a:pt x="1401811" y="1465204"/>
                </a:lnTo>
                <a:lnTo>
                  <a:pt x="1405397" y="1461246"/>
                </a:lnTo>
                <a:lnTo>
                  <a:pt x="1409780" y="1457289"/>
                </a:lnTo>
                <a:lnTo>
                  <a:pt x="1413764" y="1454123"/>
                </a:lnTo>
                <a:lnTo>
                  <a:pt x="1418545" y="1451748"/>
                </a:lnTo>
                <a:lnTo>
                  <a:pt x="1423724" y="1448978"/>
                </a:lnTo>
                <a:lnTo>
                  <a:pt x="1428904" y="1447000"/>
                </a:lnTo>
                <a:lnTo>
                  <a:pt x="1434083" y="1445812"/>
                </a:lnTo>
                <a:lnTo>
                  <a:pt x="1439661" y="1445021"/>
                </a:lnTo>
                <a:lnTo>
                  <a:pt x="1445637" y="1444625"/>
                </a:lnTo>
                <a:close/>
                <a:moveTo>
                  <a:pt x="971098" y="1444625"/>
                </a:moveTo>
                <a:lnTo>
                  <a:pt x="1267674" y="1444625"/>
                </a:lnTo>
                <a:lnTo>
                  <a:pt x="1273224" y="1445021"/>
                </a:lnTo>
                <a:lnTo>
                  <a:pt x="1278775" y="1445812"/>
                </a:lnTo>
                <a:lnTo>
                  <a:pt x="1284326" y="1447000"/>
                </a:lnTo>
                <a:lnTo>
                  <a:pt x="1289481" y="1448978"/>
                </a:lnTo>
                <a:lnTo>
                  <a:pt x="1294635" y="1451748"/>
                </a:lnTo>
                <a:lnTo>
                  <a:pt x="1298996" y="1454123"/>
                </a:lnTo>
                <a:lnTo>
                  <a:pt x="1303358" y="1457289"/>
                </a:lnTo>
                <a:lnTo>
                  <a:pt x="1307719" y="1461246"/>
                </a:lnTo>
                <a:lnTo>
                  <a:pt x="1311288" y="1465204"/>
                </a:lnTo>
                <a:lnTo>
                  <a:pt x="1314459" y="1469557"/>
                </a:lnTo>
                <a:lnTo>
                  <a:pt x="1317235" y="1474306"/>
                </a:lnTo>
                <a:lnTo>
                  <a:pt x="1319614" y="1479451"/>
                </a:lnTo>
                <a:lnTo>
                  <a:pt x="1321596" y="1484200"/>
                </a:lnTo>
                <a:lnTo>
                  <a:pt x="1323182" y="1489740"/>
                </a:lnTo>
                <a:lnTo>
                  <a:pt x="1323975" y="1495280"/>
                </a:lnTo>
                <a:lnTo>
                  <a:pt x="1323975" y="1501217"/>
                </a:lnTo>
                <a:lnTo>
                  <a:pt x="1323975" y="1665451"/>
                </a:lnTo>
                <a:lnTo>
                  <a:pt x="1323975" y="1671387"/>
                </a:lnTo>
                <a:lnTo>
                  <a:pt x="1323182" y="1676927"/>
                </a:lnTo>
                <a:lnTo>
                  <a:pt x="1321596" y="1682468"/>
                </a:lnTo>
                <a:lnTo>
                  <a:pt x="1319614" y="1688008"/>
                </a:lnTo>
                <a:lnTo>
                  <a:pt x="1317235" y="1692361"/>
                </a:lnTo>
                <a:lnTo>
                  <a:pt x="1314459" y="1697110"/>
                </a:lnTo>
                <a:lnTo>
                  <a:pt x="1311288" y="1701859"/>
                </a:lnTo>
                <a:lnTo>
                  <a:pt x="1307719" y="1705421"/>
                </a:lnTo>
                <a:lnTo>
                  <a:pt x="1303358" y="1709378"/>
                </a:lnTo>
                <a:lnTo>
                  <a:pt x="1298996" y="1712544"/>
                </a:lnTo>
                <a:lnTo>
                  <a:pt x="1294635" y="1715315"/>
                </a:lnTo>
                <a:lnTo>
                  <a:pt x="1289481" y="1717689"/>
                </a:lnTo>
                <a:lnTo>
                  <a:pt x="1284326" y="1719668"/>
                </a:lnTo>
                <a:lnTo>
                  <a:pt x="1278775" y="1720855"/>
                </a:lnTo>
                <a:lnTo>
                  <a:pt x="1273224" y="1722042"/>
                </a:lnTo>
                <a:lnTo>
                  <a:pt x="1267674" y="1722438"/>
                </a:lnTo>
                <a:lnTo>
                  <a:pt x="971098" y="1722438"/>
                </a:lnTo>
                <a:lnTo>
                  <a:pt x="965151" y="1722042"/>
                </a:lnTo>
                <a:lnTo>
                  <a:pt x="959600" y="1720855"/>
                </a:lnTo>
                <a:lnTo>
                  <a:pt x="954049" y="1719668"/>
                </a:lnTo>
                <a:lnTo>
                  <a:pt x="949291" y="1717689"/>
                </a:lnTo>
                <a:lnTo>
                  <a:pt x="944137" y="1715315"/>
                </a:lnTo>
                <a:lnTo>
                  <a:pt x="939379" y="1712544"/>
                </a:lnTo>
                <a:lnTo>
                  <a:pt x="935414" y="1709378"/>
                </a:lnTo>
                <a:lnTo>
                  <a:pt x="931053" y="1705421"/>
                </a:lnTo>
                <a:lnTo>
                  <a:pt x="927088" y="1701859"/>
                </a:lnTo>
                <a:lnTo>
                  <a:pt x="924312" y="1697110"/>
                </a:lnTo>
                <a:lnTo>
                  <a:pt x="921140" y="1692361"/>
                </a:lnTo>
                <a:lnTo>
                  <a:pt x="918762" y="1688008"/>
                </a:lnTo>
                <a:lnTo>
                  <a:pt x="917176" y="1682468"/>
                </a:lnTo>
                <a:lnTo>
                  <a:pt x="915590" y="1676927"/>
                </a:lnTo>
                <a:lnTo>
                  <a:pt x="914400" y="1671387"/>
                </a:lnTo>
                <a:lnTo>
                  <a:pt x="914400" y="1665451"/>
                </a:lnTo>
                <a:lnTo>
                  <a:pt x="914400" y="1501217"/>
                </a:lnTo>
                <a:lnTo>
                  <a:pt x="914400" y="1495280"/>
                </a:lnTo>
                <a:lnTo>
                  <a:pt x="915590" y="1489740"/>
                </a:lnTo>
                <a:lnTo>
                  <a:pt x="917176" y="1484200"/>
                </a:lnTo>
                <a:lnTo>
                  <a:pt x="918762" y="1479451"/>
                </a:lnTo>
                <a:lnTo>
                  <a:pt x="921140" y="1474306"/>
                </a:lnTo>
                <a:lnTo>
                  <a:pt x="924312" y="1469557"/>
                </a:lnTo>
                <a:lnTo>
                  <a:pt x="927088" y="1465204"/>
                </a:lnTo>
                <a:lnTo>
                  <a:pt x="931053" y="1461246"/>
                </a:lnTo>
                <a:lnTo>
                  <a:pt x="935414" y="1457289"/>
                </a:lnTo>
                <a:lnTo>
                  <a:pt x="939379" y="1454123"/>
                </a:lnTo>
                <a:lnTo>
                  <a:pt x="944137" y="1451748"/>
                </a:lnTo>
                <a:lnTo>
                  <a:pt x="949291" y="1448978"/>
                </a:lnTo>
                <a:lnTo>
                  <a:pt x="954049" y="1447000"/>
                </a:lnTo>
                <a:lnTo>
                  <a:pt x="959600" y="1445812"/>
                </a:lnTo>
                <a:lnTo>
                  <a:pt x="965151" y="1445021"/>
                </a:lnTo>
                <a:lnTo>
                  <a:pt x="971098" y="1444625"/>
                </a:lnTo>
                <a:close/>
                <a:moveTo>
                  <a:pt x="1787045" y="1350963"/>
                </a:moveTo>
                <a:lnTo>
                  <a:pt x="1913358" y="1350963"/>
                </a:lnTo>
                <a:lnTo>
                  <a:pt x="1913358" y="1366815"/>
                </a:lnTo>
                <a:lnTo>
                  <a:pt x="1914148" y="1381479"/>
                </a:lnTo>
                <a:lnTo>
                  <a:pt x="1915332" y="1395746"/>
                </a:lnTo>
                <a:lnTo>
                  <a:pt x="1917700" y="1409617"/>
                </a:lnTo>
                <a:lnTo>
                  <a:pt x="1910200" y="1412391"/>
                </a:lnTo>
                <a:lnTo>
                  <a:pt x="1903095" y="1414769"/>
                </a:lnTo>
                <a:lnTo>
                  <a:pt x="1896385" y="1418732"/>
                </a:lnTo>
                <a:lnTo>
                  <a:pt x="1890069" y="1422299"/>
                </a:lnTo>
                <a:lnTo>
                  <a:pt x="1883753" y="1427055"/>
                </a:lnTo>
                <a:lnTo>
                  <a:pt x="1877833" y="1431810"/>
                </a:lnTo>
                <a:lnTo>
                  <a:pt x="1872306" y="1437359"/>
                </a:lnTo>
                <a:lnTo>
                  <a:pt x="1867570" y="1442907"/>
                </a:lnTo>
                <a:lnTo>
                  <a:pt x="1863228" y="1448852"/>
                </a:lnTo>
                <a:lnTo>
                  <a:pt x="1859280" y="1455589"/>
                </a:lnTo>
                <a:lnTo>
                  <a:pt x="1856122" y="1462326"/>
                </a:lnTo>
                <a:lnTo>
                  <a:pt x="1852965" y="1469460"/>
                </a:lnTo>
                <a:lnTo>
                  <a:pt x="1850596" y="1476990"/>
                </a:lnTo>
                <a:lnTo>
                  <a:pt x="1849017" y="1484916"/>
                </a:lnTo>
                <a:lnTo>
                  <a:pt x="1847833" y="1492842"/>
                </a:lnTo>
                <a:lnTo>
                  <a:pt x="1847438" y="1500768"/>
                </a:lnTo>
                <a:lnTo>
                  <a:pt x="1847438" y="1628776"/>
                </a:lnTo>
                <a:lnTo>
                  <a:pt x="1837570" y="1628776"/>
                </a:lnTo>
                <a:lnTo>
                  <a:pt x="1837570" y="1500768"/>
                </a:lnTo>
                <a:lnTo>
                  <a:pt x="1837175" y="1492842"/>
                </a:lnTo>
                <a:lnTo>
                  <a:pt x="1836386" y="1485312"/>
                </a:lnTo>
                <a:lnTo>
                  <a:pt x="1834412" y="1478178"/>
                </a:lnTo>
                <a:lnTo>
                  <a:pt x="1832439" y="1470252"/>
                </a:lnTo>
                <a:lnTo>
                  <a:pt x="1830070" y="1463515"/>
                </a:lnTo>
                <a:lnTo>
                  <a:pt x="1826518" y="1456778"/>
                </a:lnTo>
                <a:lnTo>
                  <a:pt x="1822965" y="1450833"/>
                </a:lnTo>
                <a:lnTo>
                  <a:pt x="1818623" y="1444888"/>
                </a:lnTo>
                <a:lnTo>
                  <a:pt x="1813886" y="1438944"/>
                </a:lnTo>
                <a:lnTo>
                  <a:pt x="1809150" y="1433792"/>
                </a:lnTo>
                <a:lnTo>
                  <a:pt x="1803623" y="1428640"/>
                </a:lnTo>
                <a:lnTo>
                  <a:pt x="1798097" y="1424280"/>
                </a:lnTo>
                <a:lnTo>
                  <a:pt x="1791781" y="1420317"/>
                </a:lnTo>
                <a:lnTo>
                  <a:pt x="1785466" y="1416354"/>
                </a:lnTo>
                <a:lnTo>
                  <a:pt x="1778755" y="1413580"/>
                </a:lnTo>
                <a:lnTo>
                  <a:pt x="1771650" y="1411202"/>
                </a:lnTo>
                <a:lnTo>
                  <a:pt x="1774808" y="1406446"/>
                </a:lnTo>
                <a:lnTo>
                  <a:pt x="1777571" y="1401294"/>
                </a:lnTo>
                <a:lnTo>
                  <a:pt x="1779940" y="1394953"/>
                </a:lnTo>
                <a:lnTo>
                  <a:pt x="1782308" y="1388216"/>
                </a:lnTo>
                <a:lnTo>
                  <a:pt x="1784282" y="1380290"/>
                </a:lnTo>
                <a:lnTo>
                  <a:pt x="1785466" y="1371571"/>
                </a:lnTo>
                <a:lnTo>
                  <a:pt x="1786650" y="1361663"/>
                </a:lnTo>
                <a:lnTo>
                  <a:pt x="1787045" y="1350963"/>
                </a:lnTo>
                <a:close/>
                <a:moveTo>
                  <a:pt x="1316831" y="1350963"/>
                </a:moveTo>
                <a:lnTo>
                  <a:pt x="1412875" y="1350963"/>
                </a:lnTo>
                <a:lnTo>
                  <a:pt x="1413272" y="1360950"/>
                </a:lnTo>
                <a:lnTo>
                  <a:pt x="1414066" y="1370138"/>
                </a:lnTo>
                <a:lnTo>
                  <a:pt x="1415653" y="1378527"/>
                </a:lnTo>
                <a:lnTo>
                  <a:pt x="1416844" y="1386116"/>
                </a:lnTo>
                <a:lnTo>
                  <a:pt x="1418828" y="1392907"/>
                </a:lnTo>
                <a:lnTo>
                  <a:pt x="1420813" y="1398900"/>
                </a:lnTo>
                <a:lnTo>
                  <a:pt x="1423194" y="1404492"/>
                </a:lnTo>
                <a:lnTo>
                  <a:pt x="1425575" y="1408886"/>
                </a:lnTo>
                <a:lnTo>
                  <a:pt x="1419622" y="1410884"/>
                </a:lnTo>
                <a:lnTo>
                  <a:pt x="1413272" y="1412881"/>
                </a:lnTo>
                <a:lnTo>
                  <a:pt x="1407716" y="1414878"/>
                </a:lnTo>
                <a:lnTo>
                  <a:pt x="1402556" y="1418074"/>
                </a:lnTo>
                <a:lnTo>
                  <a:pt x="1397000" y="1420870"/>
                </a:lnTo>
                <a:lnTo>
                  <a:pt x="1391841" y="1424466"/>
                </a:lnTo>
                <a:lnTo>
                  <a:pt x="1386681" y="1427661"/>
                </a:lnTo>
                <a:lnTo>
                  <a:pt x="1382316" y="1432056"/>
                </a:lnTo>
                <a:lnTo>
                  <a:pt x="1377950" y="1436050"/>
                </a:lnTo>
                <a:lnTo>
                  <a:pt x="1374378" y="1440844"/>
                </a:lnTo>
                <a:lnTo>
                  <a:pt x="1370410" y="1445638"/>
                </a:lnTo>
                <a:lnTo>
                  <a:pt x="1366441" y="1450431"/>
                </a:lnTo>
                <a:lnTo>
                  <a:pt x="1363663" y="1456024"/>
                </a:lnTo>
                <a:lnTo>
                  <a:pt x="1360885" y="1461616"/>
                </a:lnTo>
                <a:lnTo>
                  <a:pt x="1358106" y="1467209"/>
                </a:lnTo>
                <a:lnTo>
                  <a:pt x="1356519" y="1473201"/>
                </a:lnTo>
                <a:lnTo>
                  <a:pt x="1352947" y="1464413"/>
                </a:lnTo>
                <a:lnTo>
                  <a:pt x="1348978" y="1456423"/>
                </a:lnTo>
                <a:lnTo>
                  <a:pt x="1344216" y="1448833"/>
                </a:lnTo>
                <a:lnTo>
                  <a:pt x="1339056" y="1441643"/>
                </a:lnTo>
                <a:lnTo>
                  <a:pt x="1332706" y="1434852"/>
                </a:lnTo>
                <a:lnTo>
                  <a:pt x="1325960" y="1428860"/>
                </a:lnTo>
                <a:lnTo>
                  <a:pt x="1318816" y="1423267"/>
                </a:lnTo>
                <a:lnTo>
                  <a:pt x="1311275" y="1418873"/>
                </a:lnTo>
                <a:lnTo>
                  <a:pt x="1314053" y="1401696"/>
                </a:lnTo>
                <a:lnTo>
                  <a:pt x="1316038" y="1384918"/>
                </a:lnTo>
                <a:lnTo>
                  <a:pt x="1316435" y="1376130"/>
                </a:lnTo>
                <a:lnTo>
                  <a:pt x="1316831" y="1367741"/>
                </a:lnTo>
                <a:lnTo>
                  <a:pt x="1317228" y="1359352"/>
                </a:lnTo>
                <a:lnTo>
                  <a:pt x="1316831" y="1350963"/>
                </a:lnTo>
                <a:close/>
                <a:moveTo>
                  <a:pt x="692943" y="1350963"/>
                </a:moveTo>
                <a:lnTo>
                  <a:pt x="941785" y="1350963"/>
                </a:lnTo>
                <a:lnTo>
                  <a:pt x="941785" y="1366815"/>
                </a:lnTo>
                <a:lnTo>
                  <a:pt x="942578" y="1381479"/>
                </a:lnTo>
                <a:lnTo>
                  <a:pt x="944166" y="1395746"/>
                </a:lnTo>
                <a:lnTo>
                  <a:pt x="946150" y="1409617"/>
                </a:lnTo>
                <a:lnTo>
                  <a:pt x="938610" y="1412391"/>
                </a:lnTo>
                <a:lnTo>
                  <a:pt x="931466" y="1414769"/>
                </a:lnTo>
                <a:lnTo>
                  <a:pt x="924719" y="1418732"/>
                </a:lnTo>
                <a:lnTo>
                  <a:pt x="917972" y="1422299"/>
                </a:lnTo>
                <a:lnTo>
                  <a:pt x="912019" y="1427055"/>
                </a:lnTo>
                <a:lnTo>
                  <a:pt x="906066" y="1431810"/>
                </a:lnTo>
                <a:lnTo>
                  <a:pt x="900906" y="1437359"/>
                </a:lnTo>
                <a:lnTo>
                  <a:pt x="896144" y="1442907"/>
                </a:lnTo>
                <a:lnTo>
                  <a:pt x="891381" y="1448852"/>
                </a:lnTo>
                <a:lnTo>
                  <a:pt x="887809" y="1455589"/>
                </a:lnTo>
                <a:lnTo>
                  <a:pt x="883841" y="1462326"/>
                </a:lnTo>
                <a:lnTo>
                  <a:pt x="881459" y="1469460"/>
                </a:lnTo>
                <a:lnTo>
                  <a:pt x="878681" y="1476990"/>
                </a:lnTo>
                <a:lnTo>
                  <a:pt x="877094" y="1484916"/>
                </a:lnTo>
                <a:lnTo>
                  <a:pt x="876300" y="1492842"/>
                </a:lnTo>
                <a:lnTo>
                  <a:pt x="875903" y="1500768"/>
                </a:lnTo>
                <a:lnTo>
                  <a:pt x="875903" y="1628776"/>
                </a:lnTo>
                <a:lnTo>
                  <a:pt x="692943" y="1628776"/>
                </a:lnTo>
                <a:lnTo>
                  <a:pt x="686990" y="1628776"/>
                </a:lnTo>
                <a:lnTo>
                  <a:pt x="681434" y="1627983"/>
                </a:lnTo>
                <a:lnTo>
                  <a:pt x="675878" y="1626002"/>
                </a:lnTo>
                <a:lnTo>
                  <a:pt x="671115" y="1624417"/>
                </a:lnTo>
                <a:lnTo>
                  <a:pt x="665956" y="1622039"/>
                </a:lnTo>
                <a:lnTo>
                  <a:pt x="661193" y="1618868"/>
                </a:lnTo>
                <a:lnTo>
                  <a:pt x="657224" y="1616094"/>
                </a:lnTo>
                <a:lnTo>
                  <a:pt x="652859" y="1612131"/>
                </a:lnTo>
                <a:lnTo>
                  <a:pt x="648890" y="1608168"/>
                </a:lnTo>
                <a:lnTo>
                  <a:pt x="646112" y="1603809"/>
                </a:lnTo>
                <a:lnTo>
                  <a:pt x="643334" y="1599053"/>
                </a:lnTo>
                <a:lnTo>
                  <a:pt x="640556" y="1594297"/>
                </a:lnTo>
                <a:lnTo>
                  <a:pt x="638968" y="1589145"/>
                </a:lnTo>
                <a:lnTo>
                  <a:pt x="637381" y="1583597"/>
                </a:lnTo>
                <a:lnTo>
                  <a:pt x="636587" y="1578048"/>
                </a:lnTo>
                <a:lnTo>
                  <a:pt x="636587" y="1572104"/>
                </a:lnTo>
                <a:lnTo>
                  <a:pt x="636587" y="1407635"/>
                </a:lnTo>
                <a:lnTo>
                  <a:pt x="636587" y="1401691"/>
                </a:lnTo>
                <a:lnTo>
                  <a:pt x="637381" y="1396142"/>
                </a:lnTo>
                <a:lnTo>
                  <a:pt x="638968" y="1390990"/>
                </a:lnTo>
                <a:lnTo>
                  <a:pt x="640556" y="1385442"/>
                </a:lnTo>
                <a:lnTo>
                  <a:pt x="643334" y="1380686"/>
                </a:lnTo>
                <a:lnTo>
                  <a:pt x="646112" y="1375534"/>
                </a:lnTo>
                <a:lnTo>
                  <a:pt x="648890" y="1371571"/>
                </a:lnTo>
                <a:lnTo>
                  <a:pt x="652859" y="1367608"/>
                </a:lnTo>
                <a:lnTo>
                  <a:pt x="657224" y="1364041"/>
                </a:lnTo>
                <a:lnTo>
                  <a:pt x="661193" y="1360474"/>
                </a:lnTo>
                <a:lnTo>
                  <a:pt x="665956" y="1357700"/>
                </a:lnTo>
                <a:lnTo>
                  <a:pt x="671115" y="1355322"/>
                </a:lnTo>
                <a:lnTo>
                  <a:pt x="675878" y="1353341"/>
                </a:lnTo>
                <a:lnTo>
                  <a:pt x="681434" y="1352152"/>
                </a:lnTo>
                <a:lnTo>
                  <a:pt x="686990" y="1351359"/>
                </a:lnTo>
                <a:lnTo>
                  <a:pt x="692943" y="1350963"/>
                </a:lnTo>
                <a:close/>
                <a:moveTo>
                  <a:pt x="2082006" y="1166813"/>
                </a:moveTo>
                <a:lnTo>
                  <a:pt x="2083990" y="1169978"/>
                </a:lnTo>
                <a:lnTo>
                  <a:pt x="2086768" y="1172747"/>
                </a:lnTo>
                <a:lnTo>
                  <a:pt x="2089547" y="1175120"/>
                </a:lnTo>
                <a:lnTo>
                  <a:pt x="2093515" y="1176702"/>
                </a:lnTo>
                <a:lnTo>
                  <a:pt x="2096293" y="1177494"/>
                </a:lnTo>
                <a:lnTo>
                  <a:pt x="2100262" y="1177494"/>
                </a:lnTo>
                <a:lnTo>
                  <a:pt x="2107803" y="1177098"/>
                </a:lnTo>
                <a:lnTo>
                  <a:pt x="2116137" y="1176702"/>
                </a:lnTo>
                <a:lnTo>
                  <a:pt x="2125662" y="1177098"/>
                </a:lnTo>
                <a:lnTo>
                  <a:pt x="2135584" y="1177889"/>
                </a:lnTo>
                <a:lnTo>
                  <a:pt x="2144315" y="1179076"/>
                </a:lnTo>
                <a:lnTo>
                  <a:pt x="2152650" y="1180658"/>
                </a:lnTo>
                <a:lnTo>
                  <a:pt x="2161381" y="1183427"/>
                </a:lnTo>
                <a:lnTo>
                  <a:pt x="2169318" y="1186196"/>
                </a:lnTo>
                <a:lnTo>
                  <a:pt x="2176462" y="1189756"/>
                </a:lnTo>
                <a:lnTo>
                  <a:pt x="2183606" y="1193317"/>
                </a:lnTo>
                <a:lnTo>
                  <a:pt x="2190353" y="1197668"/>
                </a:lnTo>
                <a:lnTo>
                  <a:pt x="2196703" y="1202810"/>
                </a:lnTo>
                <a:lnTo>
                  <a:pt x="2202656" y="1208348"/>
                </a:lnTo>
                <a:lnTo>
                  <a:pt x="2207815" y="1213886"/>
                </a:lnTo>
                <a:lnTo>
                  <a:pt x="2212975" y="1220611"/>
                </a:lnTo>
                <a:lnTo>
                  <a:pt x="2217737" y="1227731"/>
                </a:lnTo>
                <a:lnTo>
                  <a:pt x="2222500" y="1234852"/>
                </a:lnTo>
                <a:lnTo>
                  <a:pt x="2226072" y="1243554"/>
                </a:lnTo>
                <a:lnTo>
                  <a:pt x="2231628" y="1256213"/>
                </a:lnTo>
                <a:lnTo>
                  <a:pt x="2236787" y="1268476"/>
                </a:lnTo>
                <a:lnTo>
                  <a:pt x="2240756" y="1280343"/>
                </a:lnTo>
                <a:lnTo>
                  <a:pt x="2244725" y="1291814"/>
                </a:lnTo>
                <a:lnTo>
                  <a:pt x="2247503" y="1302890"/>
                </a:lnTo>
                <a:lnTo>
                  <a:pt x="2250281" y="1313175"/>
                </a:lnTo>
                <a:lnTo>
                  <a:pt x="2252265" y="1323460"/>
                </a:lnTo>
                <a:lnTo>
                  <a:pt x="2253853" y="1333350"/>
                </a:lnTo>
                <a:lnTo>
                  <a:pt x="2254647" y="1342843"/>
                </a:lnTo>
                <a:lnTo>
                  <a:pt x="2255043" y="1352337"/>
                </a:lnTo>
                <a:lnTo>
                  <a:pt x="2255837" y="1361831"/>
                </a:lnTo>
                <a:lnTo>
                  <a:pt x="2255043" y="1371325"/>
                </a:lnTo>
                <a:lnTo>
                  <a:pt x="2254647" y="1380027"/>
                </a:lnTo>
                <a:lnTo>
                  <a:pt x="2253853" y="1389126"/>
                </a:lnTo>
                <a:lnTo>
                  <a:pt x="2252662" y="1398619"/>
                </a:lnTo>
                <a:lnTo>
                  <a:pt x="2251075" y="1408113"/>
                </a:lnTo>
                <a:lnTo>
                  <a:pt x="2245122" y="1407322"/>
                </a:lnTo>
                <a:lnTo>
                  <a:pt x="2239168" y="1406926"/>
                </a:lnTo>
                <a:lnTo>
                  <a:pt x="2220118" y="1406926"/>
                </a:lnTo>
                <a:lnTo>
                  <a:pt x="2219722" y="1396246"/>
                </a:lnTo>
                <a:lnTo>
                  <a:pt x="2219325" y="1385961"/>
                </a:lnTo>
                <a:lnTo>
                  <a:pt x="2218928" y="1382401"/>
                </a:lnTo>
                <a:lnTo>
                  <a:pt x="2218134" y="1379632"/>
                </a:lnTo>
                <a:lnTo>
                  <a:pt x="2216547" y="1377258"/>
                </a:lnTo>
                <a:lnTo>
                  <a:pt x="2214165" y="1374489"/>
                </a:lnTo>
                <a:lnTo>
                  <a:pt x="2212181" y="1372907"/>
                </a:lnTo>
                <a:lnTo>
                  <a:pt x="2209403" y="1371325"/>
                </a:lnTo>
                <a:lnTo>
                  <a:pt x="2206228" y="1370534"/>
                </a:lnTo>
                <a:lnTo>
                  <a:pt x="2203053" y="1369742"/>
                </a:lnTo>
                <a:lnTo>
                  <a:pt x="2199878" y="1369742"/>
                </a:lnTo>
                <a:lnTo>
                  <a:pt x="2196703" y="1370929"/>
                </a:lnTo>
                <a:lnTo>
                  <a:pt x="2193925" y="1372116"/>
                </a:lnTo>
                <a:lnTo>
                  <a:pt x="2191543" y="1373698"/>
                </a:lnTo>
                <a:lnTo>
                  <a:pt x="2189559" y="1376072"/>
                </a:lnTo>
                <a:lnTo>
                  <a:pt x="2187178" y="1378841"/>
                </a:lnTo>
                <a:lnTo>
                  <a:pt x="2185987" y="1381214"/>
                </a:lnTo>
                <a:lnTo>
                  <a:pt x="2185590" y="1384774"/>
                </a:lnTo>
                <a:lnTo>
                  <a:pt x="2184003" y="1395455"/>
                </a:lnTo>
                <a:lnTo>
                  <a:pt x="2182018" y="1406926"/>
                </a:lnTo>
                <a:lnTo>
                  <a:pt x="2013743" y="1406926"/>
                </a:lnTo>
                <a:lnTo>
                  <a:pt x="2010965" y="1399015"/>
                </a:lnTo>
                <a:lnTo>
                  <a:pt x="2009775" y="1395850"/>
                </a:lnTo>
                <a:lnTo>
                  <a:pt x="2008584" y="1393477"/>
                </a:lnTo>
                <a:lnTo>
                  <a:pt x="2006600" y="1391499"/>
                </a:lnTo>
                <a:lnTo>
                  <a:pt x="2003822" y="1389126"/>
                </a:lnTo>
                <a:lnTo>
                  <a:pt x="2001440" y="1387939"/>
                </a:lnTo>
                <a:lnTo>
                  <a:pt x="1998662" y="1387148"/>
                </a:lnTo>
                <a:lnTo>
                  <a:pt x="1995090" y="1386752"/>
                </a:lnTo>
                <a:lnTo>
                  <a:pt x="1992312" y="1386752"/>
                </a:lnTo>
                <a:lnTo>
                  <a:pt x="1988740" y="1387543"/>
                </a:lnTo>
                <a:lnTo>
                  <a:pt x="1986359" y="1388730"/>
                </a:lnTo>
                <a:lnTo>
                  <a:pt x="1983581" y="1390708"/>
                </a:lnTo>
                <a:lnTo>
                  <a:pt x="1981597" y="1393081"/>
                </a:lnTo>
                <a:lnTo>
                  <a:pt x="1980009" y="1395455"/>
                </a:lnTo>
                <a:lnTo>
                  <a:pt x="1978818" y="1398224"/>
                </a:lnTo>
                <a:lnTo>
                  <a:pt x="1978025" y="1400993"/>
                </a:lnTo>
                <a:lnTo>
                  <a:pt x="1978025" y="1404553"/>
                </a:lnTo>
                <a:lnTo>
                  <a:pt x="1978025" y="1406926"/>
                </a:lnTo>
                <a:lnTo>
                  <a:pt x="1952625" y="1406926"/>
                </a:lnTo>
                <a:lnTo>
                  <a:pt x="1949847" y="1390708"/>
                </a:lnTo>
                <a:lnTo>
                  <a:pt x="1949053" y="1382005"/>
                </a:lnTo>
                <a:lnTo>
                  <a:pt x="1948259" y="1373698"/>
                </a:lnTo>
                <a:lnTo>
                  <a:pt x="1947862" y="1364996"/>
                </a:lnTo>
                <a:lnTo>
                  <a:pt x="1947862" y="1355897"/>
                </a:lnTo>
                <a:lnTo>
                  <a:pt x="1948259" y="1346404"/>
                </a:lnTo>
                <a:lnTo>
                  <a:pt x="1949053" y="1337305"/>
                </a:lnTo>
                <a:lnTo>
                  <a:pt x="1950243" y="1327020"/>
                </a:lnTo>
                <a:lnTo>
                  <a:pt x="1952228" y="1316736"/>
                </a:lnTo>
                <a:lnTo>
                  <a:pt x="1954609" y="1305659"/>
                </a:lnTo>
                <a:lnTo>
                  <a:pt x="1958181" y="1294188"/>
                </a:lnTo>
                <a:lnTo>
                  <a:pt x="1961356" y="1282716"/>
                </a:lnTo>
                <a:lnTo>
                  <a:pt x="1966118" y="1270453"/>
                </a:lnTo>
                <a:lnTo>
                  <a:pt x="1971675" y="1257399"/>
                </a:lnTo>
                <a:lnTo>
                  <a:pt x="1977231" y="1243554"/>
                </a:lnTo>
                <a:lnTo>
                  <a:pt x="1980803" y="1237225"/>
                </a:lnTo>
                <a:lnTo>
                  <a:pt x="1984772" y="1230896"/>
                </a:lnTo>
                <a:lnTo>
                  <a:pt x="1988740" y="1224567"/>
                </a:lnTo>
                <a:lnTo>
                  <a:pt x="1993106" y="1218238"/>
                </a:lnTo>
                <a:lnTo>
                  <a:pt x="1994693" y="1215864"/>
                </a:lnTo>
                <a:lnTo>
                  <a:pt x="1996281" y="1213491"/>
                </a:lnTo>
                <a:lnTo>
                  <a:pt x="2001440" y="1208744"/>
                </a:lnTo>
                <a:lnTo>
                  <a:pt x="2006600" y="1203601"/>
                </a:lnTo>
                <a:lnTo>
                  <a:pt x="2011362" y="1198855"/>
                </a:lnTo>
                <a:lnTo>
                  <a:pt x="2016522" y="1194899"/>
                </a:lnTo>
                <a:lnTo>
                  <a:pt x="2022078" y="1190943"/>
                </a:lnTo>
                <a:lnTo>
                  <a:pt x="2027634" y="1186987"/>
                </a:lnTo>
                <a:lnTo>
                  <a:pt x="2033190" y="1184218"/>
                </a:lnTo>
                <a:lnTo>
                  <a:pt x="2038350" y="1181449"/>
                </a:lnTo>
                <a:lnTo>
                  <a:pt x="2043906" y="1178285"/>
                </a:lnTo>
                <a:lnTo>
                  <a:pt x="2049859" y="1176307"/>
                </a:lnTo>
                <a:lnTo>
                  <a:pt x="2060972" y="1171956"/>
                </a:lnTo>
                <a:lnTo>
                  <a:pt x="2071290" y="1169187"/>
                </a:lnTo>
                <a:lnTo>
                  <a:pt x="2082006" y="1166813"/>
                </a:lnTo>
                <a:close/>
                <a:moveTo>
                  <a:pt x="1110232" y="1166813"/>
                </a:moveTo>
                <a:lnTo>
                  <a:pt x="1112219" y="1169978"/>
                </a:lnTo>
                <a:lnTo>
                  <a:pt x="1115000" y="1172747"/>
                </a:lnTo>
                <a:lnTo>
                  <a:pt x="1118179" y="1175120"/>
                </a:lnTo>
                <a:lnTo>
                  <a:pt x="1121359" y="1176702"/>
                </a:lnTo>
                <a:lnTo>
                  <a:pt x="1124935" y="1177494"/>
                </a:lnTo>
                <a:lnTo>
                  <a:pt x="1128114" y="1177494"/>
                </a:lnTo>
                <a:lnTo>
                  <a:pt x="1136062" y="1177098"/>
                </a:lnTo>
                <a:lnTo>
                  <a:pt x="1144407" y="1176702"/>
                </a:lnTo>
                <a:lnTo>
                  <a:pt x="1154342" y="1177098"/>
                </a:lnTo>
                <a:lnTo>
                  <a:pt x="1163879" y="1177889"/>
                </a:lnTo>
                <a:lnTo>
                  <a:pt x="1173019" y="1179076"/>
                </a:lnTo>
                <a:lnTo>
                  <a:pt x="1181364" y="1180658"/>
                </a:lnTo>
                <a:lnTo>
                  <a:pt x="1189709" y="1183427"/>
                </a:lnTo>
                <a:lnTo>
                  <a:pt x="1197259" y="1186196"/>
                </a:lnTo>
                <a:lnTo>
                  <a:pt x="1204810" y="1189756"/>
                </a:lnTo>
                <a:lnTo>
                  <a:pt x="1211963" y="1193317"/>
                </a:lnTo>
                <a:lnTo>
                  <a:pt x="1218718" y="1197668"/>
                </a:lnTo>
                <a:lnTo>
                  <a:pt x="1225077" y="1202810"/>
                </a:lnTo>
                <a:lnTo>
                  <a:pt x="1231037" y="1208348"/>
                </a:lnTo>
                <a:lnTo>
                  <a:pt x="1236601" y="1213886"/>
                </a:lnTo>
                <a:lnTo>
                  <a:pt x="1241767" y="1220611"/>
                </a:lnTo>
                <a:lnTo>
                  <a:pt x="1246138" y="1227731"/>
                </a:lnTo>
                <a:lnTo>
                  <a:pt x="1250907" y="1234852"/>
                </a:lnTo>
                <a:lnTo>
                  <a:pt x="1254881" y="1243554"/>
                </a:lnTo>
                <a:lnTo>
                  <a:pt x="1260444" y="1256213"/>
                </a:lnTo>
                <a:lnTo>
                  <a:pt x="1265213" y="1268476"/>
                </a:lnTo>
                <a:lnTo>
                  <a:pt x="1269584" y="1280343"/>
                </a:lnTo>
                <a:lnTo>
                  <a:pt x="1273160" y="1291814"/>
                </a:lnTo>
                <a:lnTo>
                  <a:pt x="1276339" y="1302890"/>
                </a:lnTo>
                <a:lnTo>
                  <a:pt x="1278724" y="1313175"/>
                </a:lnTo>
                <a:lnTo>
                  <a:pt x="1281108" y="1323460"/>
                </a:lnTo>
                <a:lnTo>
                  <a:pt x="1282300" y="1333350"/>
                </a:lnTo>
                <a:lnTo>
                  <a:pt x="1283492" y="1342843"/>
                </a:lnTo>
                <a:lnTo>
                  <a:pt x="1283890" y="1352337"/>
                </a:lnTo>
                <a:lnTo>
                  <a:pt x="1284287" y="1361831"/>
                </a:lnTo>
                <a:lnTo>
                  <a:pt x="1283890" y="1371325"/>
                </a:lnTo>
                <a:lnTo>
                  <a:pt x="1283492" y="1380027"/>
                </a:lnTo>
                <a:lnTo>
                  <a:pt x="1282300" y="1389126"/>
                </a:lnTo>
                <a:lnTo>
                  <a:pt x="1281506" y="1398619"/>
                </a:lnTo>
                <a:lnTo>
                  <a:pt x="1279519" y="1408113"/>
                </a:lnTo>
                <a:lnTo>
                  <a:pt x="1273558" y="1407322"/>
                </a:lnTo>
                <a:lnTo>
                  <a:pt x="1267994" y="1406926"/>
                </a:lnTo>
                <a:lnTo>
                  <a:pt x="1248920" y="1406926"/>
                </a:lnTo>
                <a:lnTo>
                  <a:pt x="1248125" y="1385961"/>
                </a:lnTo>
                <a:lnTo>
                  <a:pt x="1247728" y="1382401"/>
                </a:lnTo>
                <a:lnTo>
                  <a:pt x="1246138" y="1379632"/>
                </a:lnTo>
                <a:lnTo>
                  <a:pt x="1244946" y="1377258"/>
                </a:lnTo>
                <a:lnTo>
                  <a:pt x="1242959" y="1374489"/>
                </a:lnTo>
                <a:lnTo>
                  <a:pt x="1240575" y="1372907"/>
                </a:lnTo>
                <a:lnTo>
                  <a:pt x="1237793" y="1371325"/>
                </a:lnTo>
                <a:lnTo>
                  <a:pt x="1235011" y="1370534"/>
                </a:lnTo>
                <a:lnTo>
                  <a:pt x="1231435" y="1369742"/>
                </a:lnTo>
                <a:lnTo>
                  <a:pt x="1228653" y="1369742"/>
                </a:lnTo>
                <a:lnTo>
                  <a:pt x="1225077" y="1370929"/>
                </a:lnTo>
                <a:lnTo>
                  <a:pt x="1222692" y="1372116"/>
                </a:lnTo>
                <a:lnTo>
                  <a:pt x="1220308" y="1373698"/>
                </a:lnTo>
                <a:lnTo>
                  <a:pt x="1217526" y="1376072"/>
                </a:lnTo>
                <a:lnTo>
                  <a:pt x="1215937" y="1378841"/>
                </a:lnTo>
                <a:lnTo>
                  <a:pt x="1214745" y="1381214"/>
                </a:lnTo>
                <a:lnTo>
                  <a:pt x="1214347" y="1384774"/>
                </a:lnTo>
                <a:lnTo>
                  <a:pt x="1211963" y="1395455"/>
                </a:lnTo>
                <a:lnTo>
                  <a:pt x="1209976" y="1406926"/>
                </a:lnTo>
                <a:lnTo>
                  <a:pt x="1041881" y="1406926"/>
                </a:lnTo>
                <a:lnTo>
                  <a:pt x="1039497" y="1399015"/>
                </a:lnTo>
                <a:lnTo>
                  <a:pt x="1038305" y="1395850"/>
                </a:lnTo>
                <a:lnTo>
                  <a:pt x="1036715" y="1393477"/>
                </a:lnTo>
                <a:lnTo>
                  <a:pt x="1034728" y="1391499"/>
                </a:lnTo>
                <a:lnTo>
                  <a:pt x="1032344" y="1389126"/>
                </a:lnTo>
                <a:lnTo>
                  <a:pt x="1029960" y="1387939"/>
                </a:lnTo>
                <a:lnTo>
                  <a:pt x="1026780" y="1387148"/>
                </a:lnTo>
                <a:lnTo>
                  <a:pt x="1023601" y="1386752"/>
                </a:lnTo>
                <a:lnTo>
                  <a:pt x="1020422" y="1386752"/>
                </a:lnTo>
                <a:lnTo>
                  <a:pt x="1017243" y="1387543"/>
                </a:lnTo>
                <a:lnTo>
                  <a:pt x="1014461" y="1388730"/>
                </a:lnTo>
                <a:lnTo>
                  <a:pt x="1012077" y="1390708"/>
                </a:lnTo>
                <a:lnTo>
                  <a:pt x="1010090" y="1393081"/>
                </a:lnTo>
                <a:lnTo>
                  <a:pt x="1008103" y="1395455"/>
                </a:lnTo>
                <a:lnTo>
                  <a:pt x="1006911" y="1398224"/>
                </a:lnTo>
                <a:lnTo>
                  <a:pt x="1006116" y="1400993"/>
                </a:lnTo>
                <a:lnTo>
                  <a:pt x="1006116" y="1404553"/>
                </a:lnTo>
                <a:lnTo>
                  <a:pt x="1006116" y="1406926"/>
                </a:lnTo>
                <a:lnTo>
                  <a:pt x="980684" y="1406926"/>
                </a:lnTo>
                <a:lnTo>
                  <a:pt x="978299" y="1390708"/>
                </a:lnTo>
                <a:lnTo>
                  <a:pt x="977107" y="1382005"/>
                </a:lnTo>
                <a:lnTo>
                  <a:pt x="976710" y="1373698"/>
                </a:lnTo>
                <a:lnTo>
                  <a:pt x="976312" y="1364996"/>
                </a:lnTo>
                <a:lnTo>
                  <a:pt x="976312" y="1355897"/>
                </a:lnTo>
                <a:lnTo>
                  <a:pt x="976710" y="1346404"/>
                </a:lnTo>
                <a:lnTo>
                  <a:pt x="977504" y="1337305"/>
                </a:lnTo>
                <a:lnTo>
                  <a:pt x="978697" y="1327020"/>
                </a:lnTo>
                <a:lnTo>
                  <a:pt x="980286" y="1316736"/>
                </a:lnTo>
                <a:lnTo>
                  <a:pt x="983068" y="1305659"/>
                </a:lnTo>
                <a:lnTo>
                  <a:pt x="985850" y="1294188"/>
                </a:lnTo>
                <a:lnTo>
                  <a:pt x="989823" y="1282716"/>
                </a:lnTo>
                <a:lnTo>
                  <a:pt x="994195" y="1270453"/>
                </a:lnTo>
                <a:lnTo>
                  <a:pt x="999758" y="1257399"/>
                </a:lnTo>
                <a:lnTo>
                  <a:pt x="1005719" y="1243554"/>
                </a:lnTo>
                <a:lnTo>
                  <a:pt x="1008898" y="1237225"/>
                </a:lnTo>
                <a:lnTo>
                  <a:pt x="1012872" y="1230500"/>
                </a:lnTo>
                <a:lnTo>
                  <a:pt x="1016846" y="1224567"/>
                </a:lnTo>
                <a:lnTo>
                  <a:pt x="1021217" y="1218238"/>
                </a:lnTo>
                <a:lnTo>
                  <a:pt x="1023204" y="1215864"/>
                </a:lnTo>
                <a:lnTo>
                  <a:pt x="1024793" y="1213491"/>
                </a:lnTo>
                <a:lnTo>
                  <a:pt x="1029960" y="1208744"/>
                </a:lnTo>
                <a:lnTo>
                  <a:pt x="1034331" y="1203601"/>
                </a:lnTo>
                <a:lnTo>
                  <a:pt x="1039894" y="1198855"/>
                </a:lnTo>
                <a:lnTo>
                  <a:pt x="1045060" y="1194899"/>
                </a:lnTo>
                <a:lnTo>
                  <a:pt x="1050624" y="1190943"/>
                </a:lnTo>
                <a:lnTo>
                  <a:pt x="1055790" y="1186987"/>
                </a:lnTo>
                <a:lnTo>
                  <a:pt x="1061353" y="1184218"/>
                </a:lnTo>
                <a:lnTo>
                  <a:pt x="1066917" y="1181449"/>
                </a:lnTo>
                <a:lnTo>
                  <a:pt x="1072480" y="1178285"/>
                </a:lnTo>
                <a:lnTo>
                  <a:pt x="1078043" y="1176307"/>
                </a:lnTo>
                <a:lnTo>
                  <a:pt x="1089170" y="1171956"/>
                </a:lnTo>
                <a:lnTo>
                  <a:pt x="1099900" y="1169187"/>
                </a:lnTo>
                <a:lnTo>
                  <a:pt x="1110232" y="1166813"/>
                </a:lnTo>
                <a:close/>
                <a:moveTo>
                  <a:pt x="1601784" y="1141413"/>
                </a:moveTo>
                <a:lnTo>
                  <a:pt x="1608513" y="1141413"/>
                </a:lnTo>
                <a:lnTo>
                  <a:pt x="1616826" y="1141413"/>
                </a:lnTo>
                <a:lnTo>
                  <a:pt x="1628701" y="1141809"/>
                </a:lnTo>
                <a:lnTo>
                  <a:pt x="1639785" y="1142996"/>
                </a:lnTo>
                <a:lnTo>
                  <a:pt x="1644139" y="1143392"/>
                </a:lnTo>
                <a:lnTo>
                  <a:pt x="1656410" y="1145766"/>
                </a:lnTo>
                <a:lnTo>
                  <a:pt x="1668285" y="1149327"/>
                </a:lnTo>
                <a:lnTo>
                  <a:pt x="1673431" y="1150910"/>
                </a:lnTo>
                <a:lnTo>
                  <a:pt x="1682140" y="1154075"/>
                </a:lnTo>
                <a:lnTo>
                  <a:pt x="1690453" y="1157241"/>
                </a:lnTo>
                <a:lnTo>
                  <a:pt x="1694807" y="1158823"/>
                </a:lnTo>
                <a:lnTo>
                  <a:pt x="1703516" y="1163572"/>
                </a:lnTo>
                <a:lnTo>
                  <a:pt x="1711828" y="1167924"/>
                </a:lnTo>
                <a:lnTo>
                  <a:pt x="1714995" y="1169903"/>
                </a:lnTo>
                <a:lnTo>
                  <a:pt x="1726079" y="1177421"/>
                </a:lnTo>
                <a:lnTo>
                  <a:pt x="1729245" y="1179399"/>
                </a:lnTo>
                <a:lnTo>
                  <a:pt x="1739142" y="1186918"/>
                </a:lnTo>
                <a:lnTo>
                  <a:pt x="1740329" y="1188105"/>
                </a:lnTo>
                <a:lnTo>
                  <a:pt x="1745475" y="1192853"/>
                </a:lnTo>
                <a:lnTo>
                  <a:pt x="1747058" y="1194436"/>
                </a:lnTo>
                <a:lnTo>
                  <a:pt x="1748642" y="1196018"/>
                </a:lnTo>
                <a:lnTo>
                  <a:pt x="1743100" y="1240732"/>
                </a:lnTo>
                <a:lnTo>
                  <a:pt x="1739142" y="1274761"/>
                </a:lnTo>
                <a:lnTo>
                  <a:pt x="1736766" y="1296128"/>
                </a:lnTo>
                <a:lnTo>
                  <a:pt x="1738746" y="1294150"/>
                </a:lnTo>
                <a:lnTo>
                  <a:pt x="1739537" y="1293358"/>
                </a:lnTo>
                <a:lnTo>
                  <a:pt x="1740725" y="1293358"/>
                </a:lnTo>
                <a:lnTo>
                  <a:pt x="1741912" y="1293754"/>
                </a:lnTo>
                <a:lnTo>
                  <a:pt x="1743100" y="1294150"/>
                </a:lnTo>
                <a:lnTo>
                  <a:pt x="1744288" y="1295733"/>
                </a:lnTo>
                <a:lnTo>
                  <a:pt x="1745079" y="1297315"/>
                </a:lnTo>
                <a:lnTo>
                  <a:pt x="1747454" y="1301668"/>
                </a:lnTo>
                <a:lnTo>
                  <a:pt x="1749038" y="1307603"/>
                </a:lnTo>
                <a:lnTo>
                  <a:pt x="1750621" y="1315121"/>
                </a:lnTo>
                <a:lnTo>
                  <a:pt x="1751809" y="1323827"/>
                </a:lnTo>
                <a:lnTo>
                  <a:pt x="1752204" y="1332928"/>
                </a:lnTo>
                <a:lnTo>
                  <a:pt x="1752600" y="1343216"/>
                </a:lnTo>
                <a:lnTo>
                  <a:pt x="1752204" y="1352712"/>
                </a:lnTo>
                <a:lnTo>
                  <a:pt x="1751809" y="1361813"/>
                </a:lnTo>
                <a:lnTo>
                  <a:pt x="1750621" y="1370518"/>
                </a:lnTo>
                <a:lnTo>
                  <a:pt x="1749038" y="1378036"/>
                </a:lnTo>
                <a:lnTo>
                  <a:pt x="1747454" y="1383972"/>
                </a:lnTo>
                <a:lnTo>
                  <a:pt x="1745079" y="1388324"/>
                </a:lnTo>
                <a:lnTo>
                  <a:pt x="1744288" y="1390303"/>
                </a:lnTo>
                <a:lnTo>
                  <a:pt x="1743100" y="1391490"/>
                </a:lnTo>
                <a:lnTo>
                  <a:pt x="1741912" y="1391886"/>
                </a:lnTo>
                <a:lnTo>
                  <a:pt x="1740725" y="1392281"/>
                </a:lnTo>
                <a:lnTo>
                  <a:pt x="1739142" y="1391886"/>
                </a:lnTo>
                <a:lnTo>
                  <a:pt x="1737954" y="1391094"/>
                </a:lnTo>
                <a:lnTo>
                  <a:pt x="1736766" y="1389511"/>
                </a:lnTo>
                <a:lnTo>
                  <a:pt x="1735975" y="1387929"/>
                </a:lnTo>
                <a:lnTo>
                  <a:pt x="1733996" y="1382785"/>
                </a:lnTo>
                <a:lnTo>
                  <a:pt x="1731620" y="1376849"/>
                </a:lnTo>
                <a:lnTo>
                  <a:pt x="1730829" y="1384367"/>
                </a:lnTo>
                <a:lnTo>
                  <a:pt x="1729641" y="1391886"/>
                </a:lnTo>
                <a:lnTo>
                  <a:pt x="1725683" y="1406526"/>
                </a:lnTo>
                <a:lnTo>
                  <a:pt x="1475905" y="1406526"/>
                </a:lnTo>
                <a:lnTo>
                  <a:pt x="1471551" y="1394260"/>
                </a:lnTo>
                <a:lnTo>
                  <a:pt x="1469968" y="1388324"/>
                </a:lnTo>
                <a:lnTo>
                  <a:pt x="1467592" y="1381993"/>
                </a:lnTo>
                <a:lnTo>
                  <a:pt x="1466009" y="1387137"/>
                </a:lnTo>
                <a:lnTo>
                  <a:pt x="1464426" y="1391490"/>
                </a:lnTo>
                <a:lnTo>
                  <a:pt x="1463238" y="1392677"/>
                </a:lnTo>
                <a:lnTo>
                  <a:pt x="1462051" y="1393864"/>
                </a:lnTo>
                <a:lnTo>
                  <a:pt x="1460863" y="1394260"/>
                </a:lnTo>
                <a:lnTo>
                  <a:pt x="1459676" y="1394655"/>
                </a:lnTo>
                <a:lnTo>
                  <a:pt x="1458884" y="1394260"/>
                </a:lnTo>
                <a:lnTo>
                  <a:pt x="1457696" y="1393468"/>
                </a:lnTo>
                <a:lnTo>
                  <a:pt x="1456509" y="1392281"/>
                </a:lnTo>
                <a:lnTo>
                  <a:pt x="1454925" y="1391094"/>
                </a:lnTo>
                <a:lnTo>
                  <a:pt x="1452946" y="1386346"/>
                </a:lnTo>
                <a:lnTo>
                  <a:pt x="1451363" y="1380015"/>
                </a:lnTo>
                <a:lnTo>
                  <a:pt x="1450175" y="1372892"/>
                </a:lnTo>
                <a:lnTo>
                  <a:pt x="1448592" y="1364583"/>
                </a:lnTo>
                <a:lnTo>
                  <a:pt x="1447800" y="1355086"/>
                </a:lnTo>
                <a:lnTo>
                  <a:pt x="1447800" y="1345194"/>
                </a:lnTo>
                <a:lnTo>
                  <a:pt x="1447800" y="1334906"/>
                </a:lnTo>
                <a:lnTo>
                  <a:pt x="1448592" y="1325805"/>
                </a:lnTo>
                <a:lnTo>
                  <a:pt x="1450175" y="1317496"/>
                </a:lnTo>
                <a:lnTo>
                  <a:pt x="1451363" y="1310373"/>
                </a:lnTo>
                <a:lnTo>
                  <a:pt x="1452946" y="1304438"/>
                </a:lnTo>
                <a:lnTo>
                  <a:pt x="1454925" y="1299689"/>
                </a:lnTo>
                <a:lnTo>
                  <a:pt x="1456509" y="1298107"/>
                </a:lnTo>
                <a:lnTo>
                  <a:pt x="1457696" y="1296920"/>
                </a:lnTo>
                <a:lnTo>
                  <a:pt x="1458884" y="1296128"/>
                </a:lnTo>
                <a:lnTo>
                  <a:pt x="1459676" y="1296128"/>
                </a:lnTo>
                <a:lnTo>
                  <a:pt x="1460467" y="1296128"/>
                </a:lnTo>
                <a:lnTo>
                  <a:pt x="1461259" y="1296524"/>
                </a:lnTo>
                <a:lnTo>
                  <a:pt x="1462051" y="1283466"/>
                </a:lnTo>
                <a:lnTo>
                  <a:pt x="1462446" y="1277531"/>
                </a:lnTo>
                <a:lnTo>
                  <a:pt x="1464030" y="1271991"/>
                </a:lnTo>
                <a:lnTo>
                  <a:pt x="1462051" y="1258142"/>
                </a:lnTo>
                <a:lnTo>
                  <a:pt x="1460071" y="1245480"/>
                </a:lnTo>
                <a:lnTo>
                  <a:pt x="1456905" y="1223717"/>
                </a:lnTo>
                <a:lnTo>
                  <a:pt x="1453738" y="1208681"/>
                </a:lnTo>
                <a:lnTo>
                  <a:pt x="1452550" y="1203537"/>
                </a:lnTo>
                <a:lnTo>
                  <a:pt x="1458488" y="1199975"/>
                </a:lnTo>
                <a:lnTo>
                  <a:pt x="1465217" y="1196018"/>
                </a:lnTo>
                <a:lnTo>
                  <a:pt x="1471551" y="1191270"/>
                </a:lnTo>
                <a:lnTo>
                  <a:pt x="1477884" y="1186522"/>
                </a:lnTo>
                <a:lnTo>
                  <a:pt x="1489760" y="1177421"/>
                </a:lnTo>
                <a:lnTo>
                  <a:pt x="1495302" y="1173464"/>
                </a:lnTo>
                <a:lnTo>
                  <a:pt x="1500843" y="1170299"/>
                </a:lnTo>
                <a:lnTo>
                  <a:pt x="1515490" y="1163176"/>
                </a:lnTo>
                <a:lnTo>
                  <a:pt x="1530136" y="1157241"/>
                </a:lnTo>
                <a:lnTo>
                  <a:pt x="1539636" y="1154075"/>
                </a:lnTo>
                <a:lnTo>
                  <a:pt x="1548741" y="1150910"/>
                </a:lnTo>
                <a:lnTo>
                  <a:pt x="1558241" y="1148536"/>
                </a:lnTo>
                <a:lnTo>
                  <a:pt x="1568533" y="1145766"/>
                </a:lnTo>
                <a:lnTo>
                  <a:pt x="1576450" y="1144183"/>
                </a:lnTo>
                <a:lnTo>
                  <a:pt x="1583971" y="1142996"/>
                </a:lnTo>
                <a:lnTo>
                  <a:pt x="1594658" y="1142204"/>
                </a:lnTo>
                <a:lnTo>
                  <a:pt x="1601784" y="1141413"/>
                </a:lnTo>
                <a:close/>
                <a:moveTo>
                  <a:pt x="1832358" y="1052513"/>
                </a:moveTo>
                <a:lnTo>
                  <a:pt x="1843104" y="1052513"/>
                </a:lnTo>
                <a:lnTo>
                  <a:pt x="1847083" y="1052911"/>
                </a:lnTo>
                <a:lnTo>
                  <a:pt x="1839522" y="1055300"/>
                </a:lnTo>
                <a:lnTo>
                  <a:pt x="1831960" y="1058882"/>
                </a:lnTo>
                <a:lnTo>
                  <a:pt x="1825194" y="1062067"/>
                </a:lnTo>
                <a:lnTo>
                  <a:pt x="1818428" y="1065650"/>
                </a:lnTo>
                <a:lnTo>
                  <a:pt x="1820418" y="1066446"/>
                </a:lnTo>
                <a:lnTo>
                  <a:pt x="1828776" y="1066048"/>
                </a:lnTo>
                <a:lnTo>
                  <a:pt x="1837532" y="1065650"/>
                </a:lnTo>
                <a:lnTo>
                  <a:pt x="1846685" y="1066048"/>
                </a:lnTo>
                <a:lnTo>
                  <a:pt x="1856237" y="1066446"/>
                </a:lnTo>
                <a:lnTo>
                  <a:pt x="1865789" y="1067640"/>
                </a:lnTo>
                <a:lnTo>
                  <a:pt x="1876137" y="1069631"/>
                </a:lnTo>
                <a:lnTo>
                  <a:pt x="1885688" y="1072417"/>
                </a:lnTo>
                <a:lnTo>
                  <a:pt x="1895638" y="1075602"/>
                </a:lnTo>
                <a:lnTo>
                  <a:pt x="1905588" y="1079981"/>
                </a:lnTo>
                <a:lnTo>
                  <a:pt x="1910761" y="1082369"/>
                </a:lnTo>
                <a:lnTo>
                  <a:pt x="1915139" y="1085156"/>
                </a:lnTo>
                <a:lnTo>
                  <a:pt x="1919915" y="1088340"/>
                </a:lnTo>
                <a:lnTo>
                  <a:pt x="1924691" y="1091525"/>
                </a:lnTo>
                <a:lnTo>
                  <a:pt x="1929069" y="1095506"/>
                </a:lnTo>
                <a:lnTo>
                  <a:pt x="1933845" y="1099487"/>
                </a:lnTo>
                <a:lnTo>
                  <a:pt x="1938223" y="1103468"/>
                </a:lnTo>
                <a:lnTo>
                  <a:pt x="1942202" y="1108245"/>
                </a:lnTo>
                <a:lnTo>
                  <a:pt x="1946580" y="1112623"/>
                </a:lnTo>
                <a:lnTo>
                  <a:pt x="1950162" y="1118197"/>
                </a:lnTo>
                <a:lnTo>
                  <a:pt x="1954142" y="1123770"/>
                </a:lnTo>
                <a:lnTo>
                  <a:pt x="1957724" y="1129741"/>
                </a:lnTo>
                <a:lnTo>
                  <a:pt x="1960908" y="1136110"/>
                </a:lnTo>
                <a:lnTo>
                  <a:pt x="1964490" y="1142878"/>
                </a:lnTo>
                <a:lnTo>
                  <a:pt x="1968868" y="1152830"/>
                </a:lnTo>
                <a:lnTo>
                  <a:pt x="1972847" y="1163180"/>
                </a:lnTo>
                <a:lnTo>
                  <a:pt x="1979613" y="1182288"/>
                </a:lnTo>
                <a:lnTo>
                  <a:pt x="1975633" y="1185871"/>
                </a:lnTo>
                <a:lnTo>
                  <a:pt x="1972051" y="1190249"/>
                </a:lnTo>
                <a:lnTo>
                  <a:pt x="1967674" y="1192638"/>
                </a:lnTo>
                <a:lnTo>
                  <a:pt x="1965684" y="1193832"/>
                </a:lnTo>
                <a:lnTo>
                  <a:pt x="1963694" y="1195823"/>
                </a:lnTo>
                <a:lnTo>
                  <a:pt x="1962102" y="1197415"/>
                </a:lnTo>
                <a:lnTo>
                  <a:pt x="1961306" y="1199007"/>
                </a:lnTo>
                <a:lnTo>
                  <a:pt x="1960112" y="1201396"/>
                </a:lnTo>
                <a:lnTo>
                  <a:pt x="1959316" y="1202988"/>
                </a:lnTo>
                <a:lnTo>
                  <a:pt x="1958918" y="1205377"/>
                </a:lnTo>
                <a:lnTo>
                  <a:pt x="1958918" y="1207367"/>
                </a:lnTo>
                <a:lnTo>
                  <a:pt x="1952152" y="1218115"/>
                </a:lnTo>
                <a:lnTo>
                  <a:pt x="1946580" y="1229262"/>
                </a:lnTo>
                <a:lnTo>
                  <a:pt x="1941008" y="1240806"/>
                </a:lnTo>
                <a:lnTo>
                  <a:pt x="1936233" y="1252350"/>
                </a:lnTo>
                <a:lnTo>
                  <a:pt x="1932253" y="1263895"/>
                </a:lnTo>
                <a:lnTo>
                  <a:pt x="1928273" y="1274245"/>
                </a:lnTo>
                <a:lnTo>
                  <a:pt x="1925089" y="1284993"/>
                </a:lnTo>
                <a:lnTo>
                  <a:pt x="1921905" y="1294945"/>
                </a:lnTo>
                <a:lnTo>
                  <a:pt x="1919915" y="1304897"/>
                </a:lnTo>
                <a:lnTo>
                  <a:pt x="1917925" y="1314451"/>
                </a:lnTo>
                <a:lnTo>
                  <a:pt x="1784997" y="1314451"/>
                </a:lnTo>
                <a:lnTo>
                  <a:pt x="1783007" y="1303305"/>
                </a:lnTo>
                <a:lnTo>
                  <a:pt x="1780222" y="1293353"/>
                </a:lnTo>
                <a:lnTo>
                  <a:pt x="1778630" y="1288974"/>
                </a:lnTo>
                <a:lnTo>
                  <a:pt x="1777038" y="1284993"/>
                </a:lnTo>
                <a:lnTo>
                  <a:pt x="1775446" y="1281410"/>
                </a:lnTo>
                <a:lnTo>
                  <a:pt x="1773058" y="1278226"/>
                </a:lnTo>
                <a:lnTo>
                  <a:pt x="1782609" y="1200202"/>
                </a:lnTo>
                <a:lnTo>
                  <a:pt x="1783007" y="1196619"/>
                </a:lnTo>
                <a:lnTo>
                  <a:pt x="1783007" y="1192638"/>
                </a:lnTo>
                <a:lnTo>
                  <a:pt x="1782211" y="1189453"/>
                </a:lnTo>
                <a:lnTo>
                  <a:pt x="1781416" y="1185472"/>
                </a:lnTo>
                <a:lnTo>
                  <a:pt x="1779824" y="1182288"/>
                </a:lnTo>
                <a:lnTo>
                  <a:pt x="1778232" y="1178705"/>
                </a:lnTo>
                <a:lnTo>
                  <a:pt x="1776242" y="1175919"/>
                </a:lnTo>
                <a:lnTo>
                  <a:pt x="1774252" y="1172734"/>
                </a:lnTo>
                <a:lnTo>
                  <a:pt x="1767884" y="1166763"/>
                </a:lnTo>
                <a:lnTo>
                  <a:pt x="1761516" y="1161588"/>
                </a:lnTo>
                <a:lnTo>
                  <a:pt x="1752362" y="1154422"/>
                </a:lnTo>
                <a:lnTo>
                  <a:pt x="1741219" y="1146460"/>
                </a:lnTo>
                <a:lnTo>
                  <a:pt x="1734851" y="1142480"/>
                </a:lnTo>
                <a:lnTo>
                  <a:pt x="1728085" y="1138101"/>
                </a:lnTo>
                <a:lnTo>
                  <a:pt x="1720921" y="1134518"/>
                </a:lnTo>
                <a:lnTo>
                  <a:pt x="1712564" y="1130139"/>
                </a:lnTo>
                <a:lnTo>
                  <a:pt x="1704206" y="1126158"/>
                </a:lnTo>
                <a:lnTo>
                  <a:pt x="1695450" y="1122576"/>
                </a:lnTo>
                <a:lnTo>
                  <a:pt x="1698236" y="1118197"/>
                </a:lnTo>
                <a:lnTo>
                  <a:pt x="1701420" y="1114216"/>
                </a:lnTo>
                <a:lnTo>
                  <a:pt x="1697440" y="1114614"/>
                </a:lnTo>
                <a:lnTo>
                  <a:pt x="1701420" y="1111827"/>
                </a:lnTo>
                <a:lnTo>
                  <a:pt x="1705002" y="1109041"/>
                </a:lnTo>
                <a:lnTo>
                  <a:pt x="1710176" y="1103069"/>
                </a:lnTo>
                <a:lnTo>
                  <a:pt x="1715748" y="1097894"/>
                </a:lnTo>
                <a:lnTo>
                  <a:pt x="1721319" y="1093117"/>
                </a:lnTo>
                <a:lnTo>
                  <a:pt x="1726891" y="1088340"/>
                </a:lnTo>
                <a:lnTo>
                  <a:pt x="1732463" y="1083962"/>
                </a:lnTo>
                <a:lnTo>
                  <a:pt x="1738035" y="1080379"/>
                </a:lnTo>
                <a:lnTo>
                  <a:pt x="1744005" y="1076398"/>
                </a:lnTo>
                <a:lnTo>
                  <a:pt x="1749975" y="1073611"/>
                </a:lnTo>
                <a:lnTo>
                  <a:pt x="1755944" y="1070427"/>
                </a:lnTo>
                <a:lnTo>
                  <a:pt x="1761914" y="1067640"/>
                </a:lnTo>
                <a:lnTo>
                  <a:pt x="1773456" y="1063261"/>
                </a:lnTo>
                <a:lnTo>
                  <a:pt x="1784997" y="1059679"/>
                </a:lnTo>
                <a:lnTo>
                  <a:pt x="1796539" y="1056892"/>
                </a:lnTo>
                <a:lnTo>
                  <a:pt x="1806489" y="1054902"/>
                </a:lnTo>
                <a:lnTo>
                  <a:pt x="1816438" y="1053707"/>
                </a:lnTo>
                <a:lnTo>
                  <a:pt x="1824796" y="1052911"/>
                </a:lnTo>
                <a:lnTo>
                  <a:pt x="1832358" y="1052513"/>
                </a:lnTo>
                <a:close/>
                <a:moveTo>
                  <a:pt x="861259" y="1052513"/>
                </a:moveTo>
                <a:lnTo>
                  <a:pt x="871603" y="1052513"/>
                </a:lnTo>
                <a:lnTo>
                  <a:pt x="875581" y="1052911"/>
                </a:lnTo>
                <a:lnTo>
                  <a:pt x="868022" y="1055295"/>
                </a:lnTo>
                <a:lnTo>
                  <a:pt x="860861" y="1058873"/>
                </a:lnTo>
                <a:lnTo>
                  <a:pt x="854098" y="1062053"/>
                </a:lnTo>
                <a:lnTo>
                  <a:pt x="847335" y="1065630"/>
                </a:lnTo>
                <a:lnTo>
                  <a:pt x="849324" y="1066425"/>
                </a:lnTo>
                <a:lnTo>
                  <a:pt x="857281" y="1066027"/>
                </a:lnTo>
                <a:lnTo>
                  <a:pt x="866033" y="1065630"/>
                </a:lnTo>
                <a:lnTo>
                  <a:pt x="875183" y="1066027"/>
                </a:lnTo>
                <a:lnTo>
                  <a:pt x="884732" y="1066425"/>
                </a:lnTo>
                <a:lnTo>
                  <a:pt x="894678" y="1067617"/>
                </a:lnTo>
                <a:lnTo>
                  <a:pt x="904624" y="1069605"/>
                </a:lnTo>
                <a:lnTo>
                  <a:pt x="914172" y="1072387"/>
                </a:lnTo>
                <a:lnTo>
                  <a:pt x="924516" y="1075567"/>
                </a:lnTo>
                <a:lnTo>
                  <a:pt x="934064" y="1079939"/>
                </a:lnTo>
                <a:lnTo>
                  <a:pt x="939236" y="1082324"/>
                </a:lnTo>
                <a:lnTo>
                  <a:pt x="944010" y="1085106"/>
                </a:lnTo>
                <a:lnTo>
                  <a:pt x="948784" y="1088286"/>
                </a:lnTo>
                <a:lnTo>
                  <a:pt x="953160" y="1091466"/>
                </a:lnTo>
                <a:lnTo>
                  <a:pt x="957934" y="1095441"/>
                </a:lnTo>
                <a:lnTo>
                  <a:pt x="962708" y="1099415"/>
                </a:lnTo>
                <a:lnTo>
                  <a:pt x="966687" y="1103390"/>
                </a:lnTo>
                <a:lnTo>
                  <a:pt x="971063" y="1108160"/>
                </a:lnTo>
                <a:lnTo>
                  <a:pt x="974644" y="1112532"/>
                </a:lnTo>
                <a:lnTo>
                  <a:pt x="979020" y="1118097"/>
                </a:lnTo>
                <a:lnTo>
                  <a:pt x="982998" y="1123662"/>
                </a:lnTo>
                <a:lnTo>
                  <a:pt x="986181" y="1129624"/>
                </a:lnTo>
                <a:lnTo>
                  <a:pt x="989762" y="1135983"/>
                </a:lnTo>
                <a:lnTo>
                  <a:pt x="992944" y="1142741"/>
                </a:lnTo>
                <a:lnTo>
                  <a:pt x="997321" y="1152678"/>
                </a:lnTo>
                <a:lnTo>
                  <a:pt x="1001299" y="1163012"/>
                </a:lnTo>
                <a:lnTo>
                  <a:pt x="1008062" y="1182091"/>
                </a:lnTo>
                <a:lnTo>
                  <a:pt x="1004482" y="1185668"/>
                </a:lnTo>
                <a:lnTo>
                  <a:pt x="1000105" y="1190040"/>
                </a:lnTo>
                <a:lnTo>
                  <a:pt x="996525" y="1192425"/>
                </a:lnTo>
                <a:lnTo>
                  <a:pt x="994138" y="1193618"/>
                </a:lnTo>
                <a:lnTo>
                  <a:pt x="992546" y="1195605"/>
                </a:lnTo>
                <a:lnTo>
                  <a:pt x="990955" y="1197195"/>
                </a:lnTo>
                <a:lnTo>
                  <a:pt x="989762" y="1198785"/>
                </a:lnTo>
                <a:lnTo>
                  <a:pt x="988568" y="1201170"/>
                </a:lnTo>
                <a:lnTo>
                  <a:pt x="987772" y="1202760"/>
                </a:lnTo>
                <a:lnTo>
                  <a:pt x="987375" y="1205145"/>
                </a:lnTo>
                <a:lnTo>
                  <a:pt x="987375" y="1207132"/>
                </a:lnTo>
                <a:lnTo>
                  <a:pt x="980611" y="1217864"/>
                </a:lnTo>
                <a:lnTo>
                  <a:pt x="975041" y="1228993"/>
                </a:lnTo>
                <a:lnTo>
                  <a:pt x="969870" y="1240520"/>
                </a:lnTo>
                <a:lnTo>
                  <a:pt x="965095" y="1252047"/>
                </a:lnTo>
                <a:lnTo>
                  <a:pt x="960321" y="1263574"/>
                </a:lnTo>
                <a:lnTo>
                  <a:pt x="956741" y="1273908"/>
                </a:lnTo>
                <a:lnTo>
                  <a:pt x="953558" y="1284640"/>
                </a:lnTo>
                <a:lnTo>
                  <a:pt x="950773" y="1294577"/>
                </a:lnTo>
                <a:lnTo>
                  <a:pt x="948784" y="1304514"/>
                </a:lnTo>
                <a:lnTo>
                  <a:pt x="946397" y="1314054"/>
                </a:lnTo>
                <a:lnTo>
                  <a:pt x="746283" y="1314054"/>
                </a:lnTo>
                <a:lnTo>
                  <a:pt x="745487" y="1310874"/>
                </a:lnTo>
                <a:lnTo>
                  <a:pt x="745487" y="1314054"/>
                </a:lnTo>
                <a:lnTo>
                  <a:pt x="692972" y="1314054"/>
                </a:lnTo>
                <a:lnTo>
                  <a:pt x="688994" y="1314054"/>
                </a:lnTo>
                <a:lnTo>
                  <a:pt x="685811" y="1314451"/>
                </a:lnTo>
                <a:lnTo>
                  <a:pt x="683026" y="1296565"/>
                </a:lnTo>
                <a:lnTo>
                  <a:pt x="681833" y="1287423"/>
                </a:lnTo>
                <a:lnTo>
                  <a:pt x="681435" y="1278281"/>
                </a:lnTo>
                <a:lnTo>
                  <a:pt x="681037" y="1268344"/>
                </a:lnTo>
                <a:lnTo>
                  <a:pt x="681435" y="1258804"/>
                </a:lnTo>
                <a:lnTo>
                  <a:pt x="681833" y="1249265"/>
                </a:lnTo>
                <a:lnTo>
                  <a:pt x="682628" y="1238930"/>
                </a:lnTo>
                <a:lnTo>
                  <a:pt x="684617" y="1228596"/>
                </a:lnTo>
                <a:lnTo>
                  <a:pt x="686607" y="1217466"/>
                </a:lnTo>
                <a:lnTo>
                  <a:pt x="688994" y="1205940"/>
                </a:lnTo>
                <a:lnTo>
                  <a:pt x="692176" y="1194810"/>
                </a:lnTo>
                <a:lnTo>
                  <a:pt x="696155" y="1182488"/>
                </a:lnTo>
                <a:lnTo>
                  <a:pt x="700929" y="1169769"/>
                </a:lnTo>
                <a:lnTo>
                  <a:pt x="706499" y="1156255"/>
                </a:lnTo>
                <a:lnTo>
                  <a:pt x="712466" y="1142741"/>
                </a:lnTo>
                <a:lnTo>
                  <a:pt x="716445" y="1134791"/>
                </a:lnTo>
                <a:lnTo>
                  <a:pt x="720821" y="1127636"/>
                </a:lnTo>
                <a:lnTo>
                  <a:pt x="725595" y="1120482"/>
                </a:lnTo>
                <a:lnTo>
                  <a:pt x="729971" y="1114122"/>
                </a:lnTo>
                <a:lnTo>
                  <a:pt x="726391" y="1114520"/>
                </a:lnTo>
                <a:lnTo>
                  <a:pt x="729971" y="1111737"/>
                </a:lnTo>
                <a:lnTo>
                  <a:pt x="733950" y="1108955"/>
                </a:lnTo>
                <a:lnTo>
                  <a:pt x="739122" y="1102993"/>
                </a:lnTo>
                <a:lnTo>
                  <a:pt x="744294" y="1097826"/>
                </a:lnTo>
                <a:lnTo>
                  <a:pt x="749863" y="1093056"/>
                </a:lnTo>
                <a:lnTo>
                  <a:pt x="755433" y="1088286"/>
                </a:lnTo>
                <a:lnTo>
                  <a:pt x="761401" y="1083914"/>
                </a:lnTo>
                <a:lnTo>
                  <a:pt x="766970" y="1080337"/>
                </a:lnTo>
                <a:lnTo>
                  <a:pt x="772938" y="1076362"/>
                </a:lnTo>
                <a:lnTo>
                  <a:pt x="778508" y="1073579"/>
                </a:lnTo>
                <a:lnTo>
                  <a:pt x="784475" y="1070400"/>
                </a:lnTo>
                <a:lnTo>
                  <a:pt x="790443" y="1067617"/>
                </a:lnTo>
                <a:lnTo>
                  <a:pt x="802378" y="1063245"/>
                </a:lnTo>
                <a:lnTo>
                  <a:pt x="813916" y="1059668"/>
                </a:lnTo>
                <a:lnTo>
                  <a:pt x="824658" y="1056885"/>
                </a:lnTo>
                <a:lnTo>
                  <a:pt x="835399" y="1054898"/>
                </a:lnTo>
                <a:lnTo>
                  <a:pt x="844947" y="1053705"/>
                </a:lnTo>
                <a:lnTo>
                  <a:pt x="853700" y="1052911"/>
                </a:lnTo>
                <a:lnTo>
                  <a:pt x="861259" y="1052513"/>
                </a:lnTo>
                <a:close/>
                <a:moveTo>
                  <a:pt x="1326357" y="1047750"/>
                </a:moveTo>
                <a:lnTo>
                  <a:pt x="1337469" y="1047750"/>
                </a:lnTo>
                <a:lnTo>
                  <a:pt x="1348582" y="1048148"/>
                </a:lnTo>
                <a:lnTo>
                  <a:pt x="1358901" y="1048942"/>
                </a:lnTo>
                <a:lnTo>
                  <a:pt x="1368822" y="1050532"/>
                </a:lnTo>
                <a:lnTo>
                  <a:pt x="1378347" y="1052520"/>
                </a:lnTo>
                <a:lnTo>
                  <a:pt x="1387476" y="1054904"/>
                </a:lnTo>
                <a:lnTo>
                  <a:pt x="1396604" y="1057289"/>
                </a:lnTo>
                <a:lnTo>
                  <a:pt x="1404541" y="1060469"/>
                </a:lnTo>
                <a:lnTo>
                  <a:pt x="1412479" y="1063251"/>
                </a:lnTo>
                <a:lnTo>
                  <a:pt x="1419623" y="1066828"/>
                </a:lnTo>
                <a:lnTo>
                  <a:pt x="1426766" y="1070008"/>
                </a:lnTo>
                <a:lnTo>
                  <a:pt x="1433116" y="1073983"/>
                </a:lnTo>
                <a:lnTo>
                  <a:pt x="1444626" y="1081137"/>
                </a:lnTo>
                <a:lnTo>
                  <a:pt x="1454151" y="1087894"/>
                </a:lnTo>
                <a:lnTo>
                  <a:pt x="1461691" y="1093856"/>
                </a:lnTo>
                <a:lnTo>
                  <a:pt x="1466851" y="1098228"/>
                </a:lnTo>
                <a:lnTo>
                  <a:pt x="1471613" y="1102600"/>
                </a:lnTo>
                <a:lnTo>
                  <a:pt x="1465660" y="1153079"/>
                </a:lnTo>
                <a:lnTo>
                  <a:pt x="1458913" y="1157848"/>
                </a:lnTo>
                <a:lnTo>
                  <a:pt x="1447404" y="1166195"/>
                </a:lnTo>
                <a:lnTo>
                  <a:pt x="1441848" y="1170170"/>
                </a:lnTo>
                <a:lnTo>
                  <a:pt x="1437482" y="1172555"/>
                </a:lnTo>
                <a:lnTo>
                  <a:pt x="1434704" y="1174542"/>
                </a:lnTo>
                <a:lnTo>
                  <a:pt x="1432323" y="1175734"/>
                </a:lnTo>
                <a:lnTo>
                  <a:pt x="1427560" y="1179311"/>
                </a:lnTo>
                <a:lnTo>
                  <a:pt x="1424385" y="1184081"/>
                </a:lnTo>
                <a:lnTo>
                  <a:pt x="1421210" y="1188851"/>
                </a:lnTo>
                <a:lnTo>
                  <a:pt x="1419226" y="1194018"/>
                </a:lnTo>
                <a:lnTo>
                  <a:pt x="1418035" y="1199582"/>
                </a:lnTo>
                <a:lnTo>
                  <a:pt x="1418035" y="1205544"/>
                </a:lnTo>
                <a:lnTo>
                  <a:pt x="1418432" y="1208724"/>
                </a:lnTo>
                <a:lnTo>
                  <a:pt x="1418829" y="1211506"/>
                </a:lnTo>
                <a:lnTo>
                  <a:pt x="1419623" y="1216673"/>
                </a:lnTo>
                <a:lnTo>
                  <a:pt x="1422401" y="1229392"/>
                </a:lnTo>
                <a:lnTo>
                  <a:pt x="1425576" y="1248073"/>
                </a:lnTo>
                <a:lnTo>
                  <a:pt x="1427163" y="1259202"/>
                </a:lnTo>
                <a:lnTo>
                  <a:pt x="1429148" y="1271524"/>
                </a:lnTo>
                <a:lnTo>
                  <a:pt x="1427560" y="1279076"/>
                </a:lnTo>
                <a:lnTo>
                  <a:pt x="1425973" y="1282255"/>
                </a:lnTo>
                <a:lnTo>
                  <a:pt x="1423988" y="1285832"/>
                </a:lnTo>
                <a:lnTo>
                  <a:pt x="1422401" y="1289807"/>
                </a:lnTo>
                <a:lnTo>
                  <a:pt x="1420416" y="1293782"/>
                </a:lnTo>
                <a:lnTo>
                  <a:pt x="1418035" y="1303718"/>
                </a:lnTo>
                <a:lnTo>
                  <a:pt x="1416051" y="1314450"/>
                </a:lnTo>
                <a:lnTo>
                  <a:pt x="1312863" y="1314450"/>
                </a:lnTo>
                <a:lnTo>
                  <a:pt x="1310879" y="1304911"/>
                </a:lnTo>
                <a:lnTo>
                  <a:pt x="1308894" y="1294974"/>
                </a:lnTo>
                <a:lnTo>
                  <a:pt x="1305719" y="1285038"/>
                </a:lnTo>
                <a:lnTo>
                  <a:pt x="1302544" y="1274306"/>
                </a:lnTo>
                <a:lnTo>
                  <a:pt x="1298972" y="1263972"/>
                </a:lnTo>
                <a:lnTo>
                  <a:pt x="1295004" y="1252843"/>
                </a:lnTo>
                <a:lnTo>
                  <a:pt x="1290241" y="1240919"/>
                </a:lnTo>
                <a:lnTo>
                  <a:pt x="1285082" y="1229392"/>
                </a:lnTo>
                <a:lnTo>
                  <a:pt x="1280319" y="1219456"/>
                </a:lnTo>
                <a:lnTo>
                  <a:pt x="1275160" y="1210711"/>
                </a:lnTo>
                <a:lnTo>
                  <a:pt x="1270000" y="1202365"/>
                </a:lnTo>
                <a:lnTo>
                  <a:pt x="1264047" y="1194813"/>
                </a:lnTo>
                <a:lnTo>
                  <a:pt x="1258094" y="1188056"/>
                </a:lnTo>
                <a:lnTo>
                  <a:pt x="1251744" y="1181696"/>
                </a:lnTo>
                <a:lnTo>
                  <a:pt x="1244997" y="1175734"/>
                </a:lnTo>
                <a:lnTo>
                  <a:pt x="1238250" y="1170567"/>
                </a:lnTo>
                <a:lnTo>
                  <a:pt x="1231503" y="1165400"/>
                </a:lnTo>
                <a:lnTo>
                  <a:pt x="1224757" y="1161823"/>
                </a:lnTo>
                <a:lnTo>
                  <a:pt x="1217613" y="1157848"/>
                </a:lnTo>
                <a:lnTo>
                  <a:pt x="1210469" y="1154669"/>
                </a:lnTo>
                <a:lnTo>
                  <a:pt x="1202928" y="1151886"/>
                </a:lnTo>
                <a:lnTo>
                  <a:pt x="1195785" y="1149501"/>
                </a:lnTo>
                <a:lnTo>
                  <a:pt x="1188641" y="1147912"/>
                </a:lnTo>
                <a:lnTo>
                  <a:pt x="1181497" y="1145924"/>
                </a:lnTo>
                <a:lnTo>
                  <a:pt x="1179116" y="1131218"/>
                </a:lnTo>
                <a:lnTo>
                  <a:pt x="1176735" y="1120486"/>
                </a:lnTo>
                <a:lnTo>
                  <a:pt x="1174750" y="1110152"/>
                </a:lnTo>
                <a:lnTo>
                  <a:pt x="1180703" y="1106973"/>
                </a:lnTo>
                <a:lnTo>
                  <a:pt x="1187053" y="1102998"/>
                </a:lnTo>
                <a:lnTo>
                  <a:pt x="1193800" y="1098228"/>
                </a:lnTo>
                <a:lnTo>
                  <a:pt x="1200150" y="1093856"/>
                </a:lnTo>
                <a:lnTo>
                  <a:pt x="1212453" y="1084317"/>
                </a:lnTo>
                <a:lnTo>
                  <a:pt x="1217613" y="1080342"/>
                </a:lnTo>
                <a:lnTo>
                  <a:pt x="1223169" y="1077163"/>
                </a:lnTo>
                <a:lnTo>
                  <a:pt x="1237060" y="1070406"/>
                </a:lnTo>
                <a:lnTo>
                  <a:pt x="1250950" y="1064444"/>
                </a:lnTo>
                <a:lnTo>
                  <a:pt x="1264444" y="1059674"/>
                </a:lnTo>
                <a:lnTo>
                  <a:pt x="1277541" y="1055699"/>
                </a:lnTo>
                <a:lnTo>
                  <a:pt x="1290241" y="1052520"/>
                </a:lnTo>
                <a:lnTo>
                  <a:pt x="1302941" y="1050135"/>
                </a:lnTo>
                <a:lnTo>
                  <a:pt x="1314847" y="1048545"/>
                </a:lnTo>
                <a:lnTo>
                  <a:pt x="1326357" y="1047750"/>
                </a:lnTo>
                <a:close/>
                <a:moveTo>
                  <a:pt x="525022" y="1035050"/>
                </a:moveTo>
                <a:lnTo>
                  <a:pt x="554037" y="1036676"/>
                </a:lnTo>
                <a:lnTo>
                  <a:pt x="512762" y="1068388"/>
                </a:lnTo>
                <a:lnTo>
                  <a:pt x="525022" y="1035050"/>
                </a:lnTo>
                <a:close/>
                <a:moveTo>
                  <a:pt x="174832" y="915044"/>
                </a:moveTo>
                <a:lnTo>
                  <a:pt x="50860" y="916631"/>
                </a:lnTo>
                <a:lnTo>
                  <a:pt x="57218" y="934484"/>
                </a:lnTo>
                <a:lnTo>
                  <a:pt x="174832" y="915044"/>
                </a:lnTo>
                <a:close/>
                <a:moveTo>
                  <a:pt x="403703" y="711119"/>
                </a:moveTo>
                <a:lnTo>
                  <a:pt x="403703" y="723418"/>
                </a:lnTo>
                <a:lnTo>
                  <a:pt x="512179" y="715086"/>
                </a:lnTo>
                <a:lnTo>
                  <a:pt x="403703" y="711119"/>
                </a:lnTo>
                <a:close/>
                <a:moveTo>
                  <a:pt x="773852" y="677863"/>
                </a:moveTo>
                <a:lnTo>
                  <a:pt x="777038" y="678259"/>
                </a:lnTo>
                <a:lnTo>
                  <a:pt x="778632" y="678259"/>
                </a:lnTo>
                <a:lnTo>
                  <a:pt x="779428" y="679050"/>
                </a:lnTo>
                <a:lnTo>
                  <a:pt x="780225" y="679446"/>
                </a:lnTo>
                <a:lnTo>
                  <a:pt x="780623" y="680632"/>
                </a:lnTo>
                <a:lnTo>
                  <a:pt x="780623" y="681423"/>
                </a:lnTo>
                <a:lnTo>
                  <a:pt x="780225" y="682215"/>
                </a:lnTo>
                <a:lnTo>
                  <a:pt x="779428" y="684588"/>
                </a:lnTo>
                <a:lnTo>
                  <a:pt x="777038" y="687357"/>
                </a:lnTo>
                <a:lnTo>
                  <a:pt x="774648" y="689731"/>
                </a:lnTo>
                <a:lnTo>
                  <a:pt x="771860" y="692500"/>
                </a:lnTo>
                <a:lnTo>
                  <a:pt x="767877" y="695665"/>
                </a:lnTo>
                <a:lnTo>
                  <a:pt x="763894" y="698038"/>
                </a:lnTo>
                <a:lnTo>
                  <a:pt x="760309" y="700808"/>
                </a:lnTo>
                <a:lnTo>
                  <a:pt x="755927" y="702785"/>
                </a:lnTo>
                <a:lnTo>
                  <a:pt x="752342" y="704368"/>
                </a:lnTo>
                <a:lnTo>
                  <a:pt x="748758" y="705555"/>
                </a:lnTo>
                <a:lnTo>
                  <a:pt x="745969" y="705950"/>
                </a:lnTo>
                <a:lnTo>
                  <a:pt x="742783" y="706346"/>
                </a:lnTo>
                <a:lnTo>
                  <a:pt x="740791" y="706741"/>
                </a:lnTo>
                <a:lnTo>
                  <a:pt x="738800" y="707928"/>
                </a:lnTo>
                <a:lnTo>
                  <a:pt x="737605" y="708719"/>
                </a:lnTo>
                <a:lnTo>
                  <a:pt x="736011" y="709906"/>
                </a:lnTo>
                <a:lnTo>
                  <a:pt x="735215" y="711093"/>
                </a:lnTo>
                <a:lnTo>
                  <a:pt x="734816" y="712280"/>
                </a:lnTo>
                <a:lnTo>
                  <a:pt x="734816" y="713467"/>
                </a:lnTo>
                <a:lnTo>
                  <a:pt x="735215" y="715049"/>
                </a:lnTo>
                <a:lnTo>
                  <a:pt x="736011" y="716236"/>
                </a:lnTo>
                <a:lnTo>
                  <a:pt x="738003" y="717027"/>
                </a:lnTo>
                <a:lnTo>
                  <a:pt x="739596" y="717818"/>
                </a:lnTo>
                <a:lnTo>
                  <a:pt x="741986" y="718609"/>
                </a:lnTo>
                <a:lnTo>
                  <a:pt x="745173" y="719005"/>
                </a:lnTo>
                <a:lnTo>
                  <a:pt x="748359" y="719400"/>
                </a:lnTo>
                <a:lnTo>
                  <a:pt x="752342" y="719005"/>
                </a:lnTo>
                <a:lnTo>
                  <a:pt x="760707" y="719005"/>
                </a:lnTo>
                <a:lnTo>
                  <a:pt x="763894" y="719400"/>
                </a:lnTo>
                <a:lnTo>
                  <a:pt x="767877" y="719796"/>
                </a:lnTo>
                <a:lnTo>
                  <a:pt x="770665" y="720983"/>
                </a:lnTo>
                <a:lnTo>
                  <a:pt x="773852" y="722169"/>
                </a:lnTo>
                <a:lnTo>
                  <a:pt x="776640" y="723356"/>
                </a:lnTo>
                <a:lnTo>
                  <a:pt x="779428" y="724939"/>
                </a:lnTo>
                <a:lnTo>
                  <a:pt x="781420" y="726917"/>
                </a:lnTo>
                <a:lnTo>
                  <a:pt x="783411" y="729686"/>
                </a:lnTo>
                <a:lnTo>
                  <a:pt x="785403" y="732455"/>
                </a:lnTo>
                <a:lnTo>
                  <a:pt x="786598" y="736015"/>
                </a:lnTo>
                <a:lnTo>
                  <a:pt x="787793" y="739180"/>
                </a:lnTo>
                <a:lnTo>
                  <a:pt x="788191" y="743531"/>
                </a:lnTo>
                <a:lnTo>
                  <a:pt x="788988" y="747883"/>
                </a:lnTo>
                <a:lnTo>
                  <a:pt x="788988" y="752630"/>
                </a:lnTo>
                <a:lnTo>
                  <a:pt x="788590" y="756982"/>
                </a:lnTo>
                <a:lnTo>
                  <a:pt x="787793" y="760542"/>
                </a:lnTo>
                <a:lnTo>
                  <a:pt x="786200" y="764102"/>
                </a:lnTo>
                <a:lnTo>
                  <a:pt x="783810" y="767267"/>
                </a:lnTo>
                <a:lnTo>
                  <a:pt x="781420" y="770827"/>
                </a:lnTo>
                <a:lnTo>
                  <a:pt x="778632" y="773596"/>
                </a:lnTo>
                <a:lnTo>
                  <a:pt x="775445" y="776761"/>
                </a:lnTo>
                <a:lnTo>
                  <a:pt x="771860" y="779135"/>
                </a:lnTo>
                <a:lnTo>
                  <a:pt x="767479" y="781113"/>
                </a:lnTo>
                <a:lnTo>
                  <a:pt x="763097" y="783486"/>
                </a:lnTo>
                <a:lnTo>
                  <a:pt x="753936" y="787442"/>
                </a:lnTo>
                <a:lnTo>
                  <a:pt x="744376" y="790607"/>
                </a:lnTo>
                <a:lnTo>
                  <a:pt x="734020" y="792980"/>
                </a:lnTo>
                <a:lnTo>
                  <a:pt x="724062" y="795354"/>
                </a:lnTo>
                <a:lnTo>
                  <a:pt x="714104" y="796936"/>
                </a:lnTo>
                <a:lnTo>
                  <a:pt x="704942" y="798123"/>
                </a:lnTo>
                <a:lnTo>
                  <a:pt x="696179" y="798914"/>
                </a:lnTo>
                <a:lnTo>
                  <a:pt x="684230" y="799705"/>
                </a:lnTo>
                <a:lnTo>
                  <a:pt x="679450" y="800101"/>
                </a:lnTo>
                <a:lnTo>
                  <a:pt x="682636" y="698830"/>
                </a:lnTo>
                <a:lnTo>
                  <a:pt x="683433" y="697247"/>
                </a:lnTo>
                <a:lnTo>
                  <a:pt x="683831" y="695665"/>
                </a:lnTo>
                <a:lnTo>
                  <a:pt x="684628" y="694478"/>
                </a:lnTo>
                <a:lnTo>
                  <a:pt x="685425" y="692896"/>
                </a:lnTo>
                <a:lnTo>
                  <a:pt x="688213" y="690522"/>
                </a:lnTo>
                <a:lnTo>
                  <a:pt x="692196" y="688940"/>
                </a:lnTo>
                <a:lnTo>
                  <a:pt x="696976" y="687357"/>
                </a:lnTo>
                <a:lnTo>
                  <a:pt x="701756" y="685775"/>
                </a:lnTo>
                <a:lnTo>
                  <a:pt x="707731" y="684588"/>
                </a:lnTo>
                <a:lnTo>
                  <a:pt x="714104" y="683797"/>
                </a:lnTo>
                <a:lnTo>
                  <a:pt x="727647" y="682610"/>
                </a:lnTo>
                <a:lnTo>
                  <a:pt x="741588" y="681819"/>
                </a:lnTo>
                <a:lnTo>
                  <a:pt x="755529" y="680632"/>
                </a:lnTo>
                <a:lnTo>
                  <a:pt x="762300" y="679446"/>
                </a:lnTo>
                <a:lnTo>
                  <a:pt x="768275" y="678654"/>
                </a:lnTo>
                <a:lnTo>
                  <a:pt x="773852" y="677863"/>
                </a:lnTo>
                <a:close/>
                <a:moveTo>
                  <a:pt x="425557" y="466725"/>
                </a:moveTo>
                <a:lnTo>
                  <a:pt x="429928" y="467122"/>
                </a:lnTo>
                <a:lnTo>
                  <a:pt x="434299" y="467519"/>
                </a:lnTo>
                <a:lnTo>
                  <a:pt x="438272" y="467915"/>
                </a:lnTo>
                <a:lnTo>
                  <a:pt x="442643" y="468709"/>
                </a:lnTo>
                <a:lnTo>
                  <a:pt x="446219" y="470296"/>
                </a:lnTo>
                <a:lnTo>
                  <a:pt x="453769" y="473073"/>
                </a:lnTo>
                <a:lnTo>
                  <a:pt x="461716" y="477040"/>
                </a:lnTo>
                <a:lnTo>
                  <a:pt x="468471" y="481801"/>
                </a:lnTo>
                <a:lnTo>
                  <a:pt x="475225" y="487356"/>
                </a:lnTo>
                <a:lnTo>
                  <a:pt x="481980" y="493307"/>
                </a:lnTo>
                <a:lnTo>
                  <a:pt x="487543" y="500052"/>
                </a:lnTo>
                <a:lnTo>
                  <a:pt x="493503" y="507590"/>
                </a:lnTo>
                <a:lnTo>
                  <a:pt x="499066" y="515524"/>
                </a:lnTo>
                <a:lnTo>
                  <a:pt x="504629" y="524253"/>
                </a:lnTo>
                <a:lnTo>
                  <a:pt x="509795" y="532981"/>
                </a:lnTo>
                <a:lnTo>
                  <a:pt x="514165" y="542106"/>
                </a:lnTo>
                <a:lnTo>
                  <a:pt x="518933" y="552025"/>
                </a:lnTo>
                <a:lnTo>
                  <a:pt x="523304" y="561943"/>
                </a:lnTo>
                <a:lnTo>
                  <a:pt x="526880" y="572259"/>
                </a:lnTo>
                <a:lnTo>
                  <a:pt x="530854" y="582177"/>
                </a:lnTo>
                <a:lnTo>
                  <a:pt x="534033" y="592889"/>
                </a:lnTo>
                <a:lnTo>
                  <a:pt x="540390" y="613520"/>
                </a:lnTo>
                <a:lnTo>
                  <a:pt x="545953" y="634150"/>
                </a:lnTo>
                <a:lnTo>
                  <a:pt x="550721" y="653988"/>
                </a:lnTo>
                <a:lnTo>
                  <a:pt x="554297" y="673031"/>
                </a:lnTo>
                <a:lnTo>
                  <a:pt x="557873" y="690091"/>
                </a:lnTo>
                <a:lnTo>
                  <a:pt x="559860" y="705167"/>
                </a:lnTo>
                <a:lnTo>
                  <a:pt x="592045" y="701597"/>
                </a:lnTo>
                <a:lnTo>
                  <a:pt x="621449" y="697629"/>
                </a:lnTo>
                <a:lnTo>
                  <a:pt x="647673" y="694455"/>
                </a:lnTo>
                <a:lnTo>
                  <a:pt x="669925" y="690488"/>
                </a:lnTo>
                <a:lnTo>
                  <a:pt x="669527" y="696042"/>
                </a:lnTo>
                <a:lnTo>
                  <a:pt x="669130" y="702390"/>
                </a:lnTo>
                <a:lnTo>
                  <a:pt x="668733" y="716276"/>
                </a:lnTo>
                <a:lnTo>
                  <a:pt x="668733" y="750396"/>
                </a:lnTo>
                <a:lnTo>
                  <a:pt x="669130" y="768646"/>
                </a:lnTo>
                <a:lnTo>
                  <a:pt x="668733" y="786103"/>
                </a:lnTo>
                <a:lnTo>
                  <a:pt x="667938" y="803559"/>
                </a:lnTo>
                <a:lnTo>
                  <a:pt x="667143" y="811494"/>
                </a:lnTo>
                <a:lnTo>
                  <a:pt x="666349" y="819032"/>
                </a:lnTo>
                <a:lnTo>
                  <a:pt x="645289" y="825380"/>
                </a:lnTo>
                <a:lnTo>
                  <a:pt x="620654" y="831331"/>
                </a:lnTo>
                <a:lnTo>
                  <a:pt x="593237" y="837679"/>
                </a:lnTo>
                <a:lnTo>
                  <a:pt x="563436" y="844027"/>
                </a:lnTo>
                <a:lnTo>
                  <a:pt x="561052" y="872593"/>
                </a:lnTo>
                <a:lnTo>
                  <a:pt x="558668" y="896000"/>
                </a:lnTo>
                <a:lnTo>
                  <a:pt x="557873" y="905125"/>
                </a:lnTo>
                <a:lnTo>
                  <a:pt x="557079" y="916631"/>
                </a:lnTo>
                <a:lnTo>
                  <a:pt x="556681" y="928930"/>
                </a:lnTo>
                <a:lnTo>
                  <a:pt x="556284" y="942022"/>
                </a:lnTo>
                <a:lnTo>
                  <a:pt x="556284" y="955908"/>
                </a:lnTo>
                <a:lnTo>
                  <a:pt x="556284" y="970588"/>
                </a:lnTo>
                <a:lnTo>
                  <a:pt x="557079" y="984474"/>
                </a:lnTo>
                <a:lnTo>
                  <a:pt x="558271" y="997566"/>
                </a:lnTo>
                <a:lnTo>
                  <a:pt x="558668" y="1004311"/>
                </a:lnTo>
                <a:lnTo>
                  <a:pt x="558668" y="1009469"/>
                </a:lnTo>
                <a:lnTo>
                  <a:pt x="558271" y="1014626"/>
                </a:lnTo>
                <a:lnTo>
                  <a:pt x="557079" y="1018991"/>
                </a:lnTo>
                <a:lnTo>
                  <a:pt x="555489" y="1022164"/>
                </a:lnTo>
                <a:lnTo>
                  <a:pt x="553900" y="1024942"/>
                </a:lnTo>
                <a:lnTo>
                  <a:pt x="552310" y="1026925"/>
                </a:lnTo>
                <a:lnTo>
                  <a:pt x="549926" y="1028512"/>
                </a:lnTo>
                <a:lnTo>
                  <a:pt x="547145" y="1029306"/>
                </a:lnTo>
                <a:lnTo>
                  <a:pt x="544761" y="1030099"/>
                </a:lnTo>
                <a:lnTo>
                  <a:pt x="541582" y="1030496"/>
                </a:lnTo>
                <a:lnTo>
                  <a:pt x="538801" y="1030496"/>
                </a:lnTo>
                <a:lnTo>
                  <a:pt x="532046" y="1030099"/>
                </a:lnTo>
                <a:lnTo>
                  <a:pt x="525688" y="1028909"/>
                </a:lnTo>
                <a:lnTo>
                  <a:pt x="524894" y="1028512"/>
                </a:lnTo>
                <a:lnTo>
                  <a:pt x="524099" y="1027719"/>
                </a:lnTo>
                <a:lnTo>
                  <a:pt x="522510" y="1023751"/>
                </a:lnTo>
                <a:lnTo>
                  <a:pt x="520920" y="1018594"/>
                </a:lnTo>
                <a:lnTo>
                  <a:pt x="520125" y="1011452"/>
                </a:lnTo>
                <a:lnTo>
                  <a:pt x="519331" y="1002327"/>
                </a:lnTo>
                <a:lnTo>
                  <a:pt x="518536" y="992409"/>
                </a:lnTo>
                <a:lnTo>
                  <a:pt x="517741" y="968207"/>
                </a:lnTo>
                <a:lnTo>
                  <a:pt x="517344" y="941229"/>
                </a:lnTo>
                <a:lnTo>
                  <a:pt x="516947" y="911870"/>
                </a:lnTo>
                <a:lnTo>
                  <a:pt x="516549" y="853152"/>
                </a:lnTo>
                <a:lnTo>
                  <a:pt x="513768" y="853549"/>
                </a:lnTo>
                <a:lnTo>
                  <a:pt x="513768" y="976142"/>
                </a:lnTo>
                <a:lnTo>
                  <a:pt x="508602" y="1036050"/>
                </a:lnTo>
                <a:lnTo>
                  <a:pt x="504232" y="1082469"/>
                </a:lnTo>
                <a:lnTo>
                  <a:pt x="500258" y="1124127"/>
                </a:lnTo>
                <a:lnTo>
                  <a:pt x="499861" y="1128095"/>
                </a:lnTo>
                <a:lnTo>
                  <a:pt x="497874" y="1134443"/>
                </a:lnTo>
                <a:lnTo>
                  <a:pt x="495490" y="1141187"/>
                </a:lnTo>
                <a:lnTo>
                  <a:pt x="492311" y="1147535"/>
                </a:lnTo>
                <a:lnTo>
                  <a:pt x="489530" y="1153883"/>
                </a:lnTo>
                <a:lnTo>
                  <a:pt x="485954" y="1160231"/>
                </a:lnTo>
                <a:lnTo>
                  <a:pt x="482378" y="1166579"/>
                </a:lnTo>
                <a:lnTo>
                  <a:pt x="474828" y="1178481"/>
                </a:lnTo>
                <a:lnTo>
                  <a:pt x="438670" y="1654175"/>
                </a:lnTo>
                <a:lnTo>
                  <a:pt x="342512" y="1654175"/>
                </a:lnTo>
                <a:lnTo>
                  <a:pt x="294433" y="1276080"/>
                </a:lnTo>
                <a:lnTo>
                  <a:pt x="288473" y="1276873"/>
                </a:lnTo>
                <a:lnTo>
                  <a:pt x="282115" y="1277270"/>
                </a:lnTo>
                <a:lnTo>
                  <a:pt x="281718" y="1276873"/>
                </a:lnTo>
                <a:lnTo>
                  <a:pt x="281321" y="1276873"/>
                </a:lnTo>
                <a:lnTo>
                  <a:pt x="282115" y="1275683"/>
                </a:lnTo>
                <a:lnTo>
                  <a:pt x="282115" y="1275286"/>
                </a:lnTo>
                <a:lnTo>
                  <a:pt x="281321" y="1275286"/>
                </a:lnTo>
                <a:lnTo>
                  <a:pt x="281321" y="1276873"/>
                </a:lnTo>
                <a:lnTo>
                  <a:pt x="282910" y="1650208"/>
                </a:lnTo>
                <a:lnTo>
                  <a:pt x="170859" y="1653778"/>
                </a:lnTo>
                <a:lnTo>
                  <a:pt x="119998" y="1254655"/>
                </a:lnTo>
                <a:lnTo>
                  <a:pt x="116422" y="1253069"/>
                </a:lnTo>
                <a:lnTo>
                  <a:pt x="112846" y="1251482"/>
                </a:lnTo>
                <a:lnTo>
                  <a:pt x="109667" y="1249498"/>
                </a:lnTo>
                <a:lnTo>
                  <a:pt x="106489" y="1246721"/>
                </a:lnTo>
                <a:lnTo>
                  <a:pt x="103707" y="1243943"/>
                </a:lnTo>
                <a:lnTo>
                  <a:pt x="100528" y="1240373"/>
                </a:lnTo>
                <a:lnTo>
                  <a:pt x="98144" y="1236802"/>
                </a:lnTo>
                <a:lnTo>
                  <a:pt x="96158" y="1232438"/>
                </a:lnTo>
                <a:lnTo>
                  <a:pt x="91389" y="1223710"/>
                </a:lnTo>
                <a:lnTo>
                  <a:pt x="87416" y="1214188"/>
                </a:lnTo>
                <a:lnTo>
                  <a:pt x="84237" y="1203872"/>
                </a:lnTo>
                <a:lnTo>
                  <a:pt x="81853" y="1193557"/>
                </a:lnTo>
                <a:lnTo>
                  <a:pt x="79072" y="1182845"/>
                </a:lnTo>
                <a:lnTo>
                  <a:pt x="77085" y="1172133"/>
                </a:lnTo>
                <a:lnTo>
                  <a:pt x="73906" y="1153486"/>
                </a:lnTo>
                <a:lnTo>
                  <a:pt x="71522" y="1137616"/>
                </a:lnTo>
                <a:lnTo>
                  <a:pt x="70330" y="1132062"/>
                </a:lnTo>
                <a:lnTo>
                  <a:pt x="69535" y="1128491"/>
                </a:lnTo>
                <a:lnTo>
                  <a:pt x="69138" y="1124127"/>
                </a:lnTo>
                <a:lnTo>
                  <a:pt x="63178" y="1061839"/>
                </a:lnTo>
                <a:lnTo>
                  <a:pt x="56820" y="994392"/>
                </a:lnTo>
                <a:lnTo>
                  <a:pt x="50065" y="909490"/>
                </a:lnTo>
                <a:lnTo>
                  <a:pt x="42119" y="909490"/>
                </a:lnTo>
                <a:lnTo>
                  <a:pt x="35364" y="908299"/>
                </a:lnTo>
                <a:lnTo>
                  <a:pt x="29403" y="907506"/>
                </a:lnTo>
                <a:lnTo>
                  <a:pt x="24238" y="906316"/>
                </a:lnTo>
                <a:lnTo>
                  <a:pt x="20662" y="905125"/>
                </a:lnTo>
                <a:lnTo>
                  <a:pt x="17880" y="903935"/>
                </a:lnTo>
                <a:lnTo>
                  <a:pt x="17086" y="902745"/>
                </a:lnTo>
                <a:lnTo>
                  <a:pt x="16688" y="901555"/>
                </a:lnTo>
                <a:lnTo>
                  <a:pt x="16291" y="900761"/>
                </a:lnTo>
                <a:lnTo>
                  <a:pt x="16291" y="899571"/>
                </a:lnTo>
                <a:lnTo>
                  <a:pt x="14702" y="894413"/>
                </a:lnTo>
                <a:lnTo>
                  <a:pt x="12318" y="887669"/>
                </a:lnTo>
                <a:lnTo>
                  <a:pt x="10331" y="879734"/>
                </a:lnTo>
                <a:lnTo>
                  <a:pt x="8344" y="870212"/>
                </a:lnTo>
                <a:lnTo>
                  <a:pt x="6755" y="859103"/>
                </a:lnTo>
                <a:lnTo>
                  <a:pt x="4768" y="847201"/>
                </a:lnTo>
                <a:lnTo>
                  <a:pt x="3179" y="834109"/>
                </a:lnTo>
                <a:lnTo>
                  <a:pt x="1987" y="819826"/>
                </a:lnTo>
                <a:lnTo>
                  <a:pt x="795" y="805146"/>
                </a:lnTo>
                <a:lnTo>
                  <a:pt x="397" y="789277"/>
                </a:lnTo>
                <a:lnTo>
                  <a:pt x="0" y="773010"/>
                </a:lnTo>
                <a:lnTo>
                  <a:pt x="0" y="756347"/>
                </a:lnTo>
                <a:lnTo>
                  <a:pt x="795" y="738494"/>
                </a:lnTo>
                <a:lnTo>
                  <a:pt x="1987" y="721434"/>
                </a:lnTo>
                <a:lnTo>
                  <a:pt x="3576" y="703184"/>
                </a:lnTo>
                <a:lnTo>
                  <a:pt x="5563" y="684934"/>
                </a:lnTo>
                <a:lnTo>
                  <a:pt x="9139" y="667477"/>
                </a:lnTo>
                <a:lnTo>
                  <a:pt x="12715" y="649227"/>
                </a:lnTo>
                <a:lnTo>
                  <a:pt x="17483" y="631770"/>
                </a:lnTo>
                <a:lnTo>
                  <a:pt x="22649" y="614313"/>
                </a:lnTo>
                <a:lnTo>
                  <a:pt x="25430" y="605982"/>
                </a:lnTo>
                <a:lnTo>
                  <a:pt x="29006" y="597253"/>
                </a:lnTo>
                <a:lnTo>
                  <a:pt x="32185" y="588922"/>
                </a:lnTo>
                <a:lnTo>
                  <a:pt x="36158" y="580987"/>
                </a:lnTo>
                <a:lnTo>
                  <a:pt x="40132" y="573052"/>
                </a:lnTo>
                <a:lnTo>
                  <a:pt x="44503" y="565117"/>
                </a:lnTo>
                <a:lnTo>
                  <a:pt x="48873" y="557579"/>
                </a:lnTo>
                <a:lnTo>
                  <a:pt x="53244" y="549644"/>
                </a:lnTo>
                <a:lnTo>
                  <a:pt x="58410" y="542503"/>
                </a:lnTo>
                <a:lnTo>
                  <a:pt x="63973" y="535362"/>
                </a:lnTo>
                <a:lnTo>
                  <a:pt x="69535" y="528617"/>
                </a:lnTo>
                <a:lnTo>
                  <a:pt x="75496" y="522269"/>
                </a:lnTo>
                <a:lnTo>
                  <a:pt x="81456" y="515921"/>
                </a:lnTo>
                <a:lnTo>
                  <a:pt x="87416" y="509970"/>
                </a:lnTo>
                <a:lnTo>
                  <a:pt x="94171" y="504416"/>
                </a:lnTo>
                <a:lnTo>
                  <a:pt x="101720" y="498861"/>
                </a:lnTo>
                <a:lnTo>
                  <a:pt x="108873" y="493704"/>
                </a:lnTo>
                <a:lnTo>
                  <a:pt x="116422" y="488943"/>
                </a:lnTo>
                <a:lnTo>
                  <a:pt x="124369" y="484579"/>
                </a:lnTo>
                <a:lnTo>
                  <a:pt x="132713" y="480611"/>
                </a:lnTo>
                <a:lnTo>
                  <a:pt x="141455" y="477040"/>
                </a:lnTo>
                <a:lnTo>
                  <a:pt x="150594" y="473470"/>
                </a:lnTo>
                <a:lnTo>
                  <a:pt x="159733" y="470693"/>
                </a:lnTo>
                <a:lnTo>
                  <a:pt x="169667" y="467915"/>
                </a:lnTo>
                <a:lnTo>
                  <a:pt x="172845" y="467915"/>
                </a:lnTo>
                <a:lnTo>
                  <a:pt x="179998" y="468312"/>
                </a:lnTo>
                <a:lnTo>
                  <a:pt x="200262" y="469502"/>
                </a:lnTo>
                <a:lnTo>
                  <a:pt x="231652" y="471883"/>
                </a:lnTo>
                <a:lnTo>
                  <a:pt x="312711" y="730162"/>
                </a:lnTo>
                <a:lnTo>
                  <a:pt x="329400" y="728575"/>
                </a:lnTo>
                <a:lnTo>
                  <a:pt x="327413" y="709135"/>
                </a:lnTo>
                <a:lnTo>
                  <a:pt x="322247" y="527427"/>
                </a:lnTo>
                <a:lnTo>
                  <a:pt x="315492" y="509970"/>
                </a:lnTo>
                <a:lnTo>
                  <a:pt x="329002" y="486959"/>
                </a:lnTo>
                <a:lnTo>
                  <a:pt x="359598" y="486562"/>
                </a:lnTo>
                <a:lnTo>
                  <a:pt x="371916" y="509970"/>
                </a:lnTo>
                <a:lnTo>
                  <a:pt x="366353" y="530601"/>
                </a:lnTo>
                <a:lnTo>
                  <a:pt x="393372" y="722624"/>
                </a:lnTo>
                <a:lnTo>
                  <a:pt x="402114" y="721831"/>
                </a:lnTo>
                <a:lnTo>
                  <a:pt x="397346" y="476247"/>
                </a:lnTo>
                <a:lnTo>
                  <a:pt x="403703" y="473073"/>
                </a:lnTo>
                <a:lnTo>
                  <a:pt x="408869" y="470693"/>
                </a:lnTo>
                <a:lnTo>
                  <a:pt x="411253" y="468709"/>
                </a:lnTo>
                <a:lnTo>
                  <a:pt x="412047" y="467915"/>
                </a:lnTo>
                <a:lnTo>
                  <a:pt x="416816" y="467122"/>
                </a:lnTo>
                <a:lnTo>
                  <a:pt x="421584" y="467122"/>
                </a:lnTo>
                <a:lnTo>
                  <a:pt x="425557" y="466725"/>
                </a:lnTo>
                <a:close/>
                <a:moveTo>
                  <a:pt x="2003425" y="196850"/>
                </a:moveTo>
                <a:lnTo>
                  <a:pt x="2003425" y="720725"/>
                </a:lnTo>
                <a:lnTo>
                  <a:pt x="1071562" y="720328"/>
                </a:lnTo>
                <a:lnTo>
                  <a:pt x="1251744" y="585391"/>
                </a:lnTo>
                <a:lnTo>
                  <a:pt x="1404144" y="665163"/>
                </a:lnTo>
                <a:lnTo>
                  <a:pt x="1657350" y="399256"/>
                </a:lnTo>
                <a:lnTo>
                  <a:pt x="1796653" y="458788"/>
                </a:lnTo>
                <a:lnTo>
                  <a:pt x="2003425" y="196850"/>
                </a:lnTo>
                <a:close/>
                <a:moveTo>
                  <a:pt x="140097" y="182563"/>
                </a:moveTo>
                <a:lnTo>
                  <a:pt x="138509" y="201216"/>
                </a:lnTo>
                <a:lnTo>
                  <a:pt x="137319" y="215107"/>
                </a:lnTo>
                <a:lnTo>
                  <a:pt x="137716" y="215504"/>
                </a:lnTo>
                <a:lnTo>
                  <a:pt x="138509" y="201216"/>
                </a:lnTo>
                <a:lnTo>
                  <a:pt x="139303" y="194469"/>
                </a:lnTo>
                <a:lnTo>
                  <a:pt x="140097" y="188516"/>
                </a:lnTo>
                <a:lnTo>
                  <a:pt x="140097" y="182563"/>
                </a:lnTo>
                <a:close/>
                <a:moveTo>
                  <a:pt x="164306" y="111125"/>
                </a:moveTo>
                <a:lnTo>
                  <a:pt x="162719" y="111522"/>
                </a:lnTo>
                <a:lnTo>
                  <a:pt x="161131" y="111919"/>
                </a:lnTo>
                <a:lnTo>
                  <a:pt x="159544" y="112713"/>
                </a:lnTo>
                <a:lnTo>
                  <a:pt x="158353" y="113507"/>
                </a:lnTo>
                <a:lnTo>
                  <a:pt x="155972" y="117078"/>
                </a:lnTo>
                <a:lnTo>
                  <a:pt x="153591" y="120650"/>
                </a:lnTo>
                <a:lnTo>
                  <a:pt x="158353" y="115491"/>
                </a:lnTo>
                <a:lnTo>
                  <a:pt x="161131" y="113110"/>
                </a:lnTo>
                <a:lnTo>
                  <a:pt x="164306" y="111125"/>
                </a:lnTo>
                <a:close/>
                <a:moveTo>
                  <a:pt x="988111" y="91679"/>
                </a:moveTo>
                <a:lnTo>
                  <a:pt x="984541" y="92075"/>
                </a:lnTo>
                <a:lnTo>
                  <a:pt x="980971" y="93266"/>
                </a:lnTo>
                <a:lnTo>
                  <a:pt x="977798" y="94853"/>
                </a:lnTo>
                <a:lnTo>
                  <a:pt x="975022" y="97632"/>
                </a:lnTo>
                <a:lnTo>
                  <a:pt x="972642" y="100013"/>
                </a:lnTo>
                <a:lnTo>
                  <a:pt x="971055" y="103188"/>
                </a:lnTo>
                <a:lnTo>
                  <a:pt x="970262" y="106760"/>
                </a:lnTo>
                <a:lnTo>
                  <a:pt x="969865" y="110332"/>
                </a:lnTo>
                <a:lnTo>
                  <a:pt x="969865" y="578644"/>
                </a:lnTo>
                <a:lnTo>
                  <a:pt x="1457734" y="287338"/>
                </a:lnTo>
                <a:lnTo>
                  <a:pt x="1494622" y="333375"/>
                </a:lnTo>
                <a:lnTo>
                  <a:pt x="969865" y="642938"/>
                </a:lnTo>
                <a:lnTo>
                  <a:pt x="969865" y="758032"/>
                </a:lnTo>
                <a:lnTo>
                  <a:pt x="970262" y="762001"/>
                </a:lnTo>
                <a:lnTo>
                  <a:pt x="971055" y="765176"/>
                </a:lnTo>
                <a:lnTo>
                  <a:pt x="972642" y="768747"/>
                </a:lnTo>
                <a:lnTo>
                  <a:pt x="975022" y="771129"/>
                </a:lnTo>
                <a:lnTo>
                  <a:pt x="977798" y="773510"/>
                </a:lnTo>
                <a:lnTo>
                  <a:pt x="980971" y="775494"/>
                </a:lnTo>
                <a:lnTo>
                  <a:pt x="984541" y="776685"/>
                </a:lnTo>
                <a:lnTo>
                  <a:pt x="988111" y="776685"/>
                </a:lnTo>
                <a:lnTo>
                  <a:pt x="2043178" y="776685"/>
                </a:lnTo>
                <a:lnTo>
                  <a:pt x="2047144" y="776685"/>
                </a:lnTo>
                <a:lnTo>
                  <a:pt x="2050714" y="775494"/>
                </a:lnTo>
                <a:lnTo>
                  <a:pt x="2053887" y="773510"/>
                </a:lnTo>
                <a:lnTo>
                  <a:pt x="2056663" y="771129"/>
                </a:lnTo>
                <a:lnTo>
                  <a:pt x="2059043" y="768747"/>
                </a:lnTo>
                <a:lnTo>
                  <a:pt x="2060630" y="765176"/>
                </a:lnTo>
                <a:lnTo>
                  <a:pt x="2061820" y="762001"/>
                </a:lnTo>
                <a:lnTo>
                  <a:pt x="2062216" y="758032"/>
                </a:lnTo>
                <a:lnTo>
                  <a:pt x="2062216" y="110332"/>
                </a:lnTo>
                <a:lnTo>
                  <a:pt x="2061820" y="106760"/>
                </a:lnTo>
                <a:lnTo>
                  <a:pt x="2060630" y="103188"/>
                </a:lnTo>
                <a:lnTo>
                  <a:pt x="2059043" y="100013"/>
                </a:lnTo>
                <a:lnTo>
                  <a:pt x="2056663" y="97632"/>
                </a:lnTo>
                <a:lnTo>
                  <a:pt x="2053887" y="94853"/>
                </a:lnTo>
                <a:lnTo>
                  <a:pt x="2050714" y="93266"/>
                </a:lnTo>
                <a:lnTo>
                  <a:pt x="2047144" y="92075"/>
                </a:lnTo>
                <a:lnTo>
                  <a:pt x="2043178" y="91679"/>
                </a:lnTo>
                <a:lnTo>
                  <a:pt x="988111" y="91679"/>
                </a:lnTo>
                <a:close/>
                <a:moveTo>
                  <a:pt x="273050" y="38100"/>
                </a:moveTo>
                <a:lnTo>
                  <a:pt x="286544" y="38497"/>
                </a:lnTo>
                <a:lnTo>
                  <a:pt x="299641" y="38894"/>
                </a:lnTo>
                <a:lnTo>
                  <a:pt x="312341" y="40085"/>
                </a:lnTo>
                <a:lnTo>
                  <a:pt x="323850" y="42466"/>
                </a:lnTo>
                <a:lnTo>
                  <a:pt x="335756" y="44847"/>
                </a:lnTo>
                <a:lnTo>
                  <a:pt x="347266" y="47229"/>
                </a:lnTo>
                <a:lnTo>
                  <a:pt x="357981" y="50800"/>
                </a:lnTo>
                <a:lnTo>
                  <a:pt x="368697" y="53975"/>
                </a:lnTo>
                <a:lnTo>
                  <a:pt x="378222" y="57944"/>
                </a:lnTo>
                <a:lnTo>
                  <a:pt x="387747" y="61516"/>
                </a:lnTo>
                <a:lnTo>
                  <a:pt x="396478" y="65881"/>
                </a:lnTo>
                <a:lnTo>
                  <a:pt x="404813" y="70247"/>
                </a:lnTo>
                <a:lnTo>
                  <a:pt x="412750" y="74216"/>
                </a:lnTo>
                <a:lnTo>
                  <a:pt x="419894" y="78582"/>
                </a:lnTo>
                <a:lnTo>
                  <a:pt x="432197" y="86519"/>
                </a:lnTo>
                <a:lnTo>
                  <a:pt x="442516" y="93266"/>
                </a:lnTo>
                <a:lnTo>
                  <a:pt x="449660" y="99219"/>
                </a:lnTo>
                <a:lnTo>
                  <a:pt x="455613" y="104378"/>
                </a:lnTo>
                <a:lnTo>
                  <a:pt x="454025" y="107553"/>
                </a:lnTo>
                <a:lnTo>
                  <a:pt x="451644" y="111522"/>
                </a:lnTo>
                <a:lnTo>
                  <a:pt x="448866" y="116285"/>
                </a:lnTo>
                <a:lnTo>
                  <a:pt x="444897" y="122238"/>
                </a:lnTo>
                <a:lnTo>
                  <a:pt x="440532" y="128588"/>
                </a:lnTo>
                <a:lnTo>
                  <a:pt x="434578" y="134938"/>
                </a:lnTo>
                <a:lnTo>
                  <a:pt x="427832" y="141288"/>
                </a:lnTo>
                <a:lnTo>
                  <a:pt x="423863" y="144066"/>
                </a:lnTo>
                <a:lnTo>
                  <a:pt x="420291" y="146844"/>
                </a:lnTo>
                <a:lnTo>
                  <a:pt x="415925" y="149225"/>
                </a:lnTo>
                <a:lnTo>
                  <a:pt x="411163" y="151607"/>
                </a:lnTo>
                <a:lnTo>
                  <a:pt x="406797" y="153591"/>
                </a:lnTo>
                <a:lnTo>
                  <a:pt x="401638" y="155179"/>
                </a:lnTo>
                <a:lnTo>
                  <a:pt x="396082" y="156369"/>
                </a:lnTo>
                <a:lnTo>
                  <a:pt x="390525" y="157560"/>
                </a:lnTo>
                <a:lnTo>
                  <a:pt x="384572" y="157957"/>
                </a:lnTo>
                <a:lnTo>
                  <a:pt x="379016" y="157957"/>
                </a:lnTo>
                <a:lnTo>
                  <a:pt x="372666" y="157560"/>
                </a:lnTo>
                <a:lnTo>
                  <a:pt x="365919" y="155973"/>
                </a:lnTo>
                <a:lnTo>
                  <a:pt x="358775" y="154385"/>
                </a:lnTo>
                <a:lnTo>
                  <a:pt x="351235" y="152003"/>
                </a:lnTo>
                <a:lnTo>
                  <a:pt x="343694" y="148828"/>
                </a:lnTo>
                <a:lnTo>
                  <a:pt x="335756" y="145257"/>
                </a:lnTo>
                <a:lnTo>
                  <a:pt x="327025" y="140891"/>
                </a:lnTo>
                <a:lnTo>
                  <a:pt x="317103" y="136525"/>
                </a:lnTo>
                <a:lnTo>
                  <a:pt x="355203" y="155179"/>
                </a:lnTo>
                <a:lnTo>
                  <a:pt x="373063" y="163116"/>
                </a:lnTo>
                <a:lnTo>
                  <a:pt x="381397" y="166688"/>
                </a:lnTo>
                <a:lnTo>
                  <a:pt x="389335" y="169466"/>
                </a:lnTo>
                <a:lnTo>
                  <a:pt x="397272" y="172244"/>
                </a:lnTo>
                <a:lnTo>
                  <a:pt x="404813" y="173832"/>
                </a:lnTo>
                <a:lnTo>
                  <a:pt x="411957" y="175023"/>
                </a:lnTo>
                <a:lnTo>
                  <a:pt x="418703" y="175419"/>
                </a:lnTo>
                <a:lnTo>
                  <a:pt x="425053" y="175023"/>
                </a:lnTo>
                <a:lnTo>
                  <a:pt x="428228" y="174625"/>
                </a:lnTo>
                <a:lnTo>
                  <a:pt x="431007" y="173832"/>
                </a:lnTo>
                <a:lnTo>
                  <a:pt x="434182" y="173038"/>
                </a:lnTo>
                <a:lnTo>
                  <a:pt x="436563" y="171847"/>
                </a:lnTo>
                <a:lnTo>
                  <a:pt x="438944" y="169863"/>
                </a:lnTo>
                <a:lnTo>
                  <a:pt x="441722" y="168276"/>
                </a:lnTo>
                <a:lnTo>
                  <a:pt x="442913" y="180976"/>
                </a:lnTo>
                <a:lnTo>
                  <a:pt x="443310" y="192882"/>
                </a:lnTo>
                <a:lnTo>
                  <a:pt x="443310" y="203994"/>
                </a:lnTo>
                <a:lnTo>
                  <a:pt x="442913" y="215107"/>
                </a:lnTo>
                <a:lnTo>
                  <a:pt x="444500" y="213122"/>
                </a:lnTo>
                <a:lnTo>
                  <a:pt x="445691" y="212328"/>
                </a:lnTo>
                <a:lnTo>
                  <a:pt x="446882" y="212328"/>
                </a:lnTo>
                <a:lnTo>
                  <a:pt x="447675" y="212726"/>
                </a:lnTo>
                <a:lnTo>
                  <a:pt x="448072" y="213519"/>
                </a:lnTo>
                <a:lnTo>
                  <a:pt x="448866" y="216297"/>
                </a:lnTo>
                <a:lnTo>
                  <a:pt x="448866" y="221457"/>
                </a:lnTo>
                <a:lnTo>
                  <a:pt x="448866" y="228204"/>
                </a:lnTo>
                <a:lnTo>
                  <a:pt x="447675" y="244079"/>
                </a:lnTo>
                <a:lnTo>
                  <a:pt x="445294" y="262335"/>
                </a:lnTo>
                <a:lnTo>
                  <a:pt x="443310" y="279797"/>
                </a:lnTo>
                <a:lnTo>
                  <a:pt x="440928" y="294482"/>
                </a:lnTo>
                <a:lnTo>
                  <a:pt x="439738" y="300038"/>
                </a:lnTo>
                <a:lnTo>
                  <a:pt x="438547" y="303213"/>
                </a:lnTo>
                <a:lnTo>
                  <a:pt x="437753" y="304800"/>
                </a:lnTo>
                <a:lnTo>
                  <a:pt x="437357" y="304800"/>
                </a:lnTo>
                <a:lnTo>
                  <a:pt x="436960" y="304007"/>
                </a:lnTo>
                <a:lnTo>
                  <a:pt x="435769" y="313929"/>
                </a:lnTo>
                <a:lnTo>
                  <a:pt x="434182" y="323057"/>
                </a:lnTo>
                <a:lnTo>
                  <a:pt x="432197" y="332185"/>
                </a:lnTo>
                <a:lnTo>
                  <a:pt x="429816" y="341313"/>
                </a:lnTo>
                <a:lnTo>
                  <a:pt x="427435" y="349647"/>
                </a:lnTo>
                <a:lnTo>
                  <a:pt x="424260" y="357982"/>
                </a:lnTo>
                <a:lnTo>
                  <a:pt x="421482" y="365919"/>
                </a:lnTo>
                <a:lnTo>
                  <a:pt x="417513" y="373460"/>
                </a:lnTo>
                <a:lnTo>
                  <a:pt x="413941" y="381397"/>
                </a:lnTo>
                <a:lnTo>
                  <a:pt x="409972" y="388938"/>
                </a:lnTo>
                <a:lnTo>
                  <a:pt x="406003" y="395685"/>
                </a:lnTo>
                <a:lnTo>
                  <a:pt x="401241" y="402432"/>
                </a:lnTo>
                <a:lnTo>
                  <a:pt x="396875" y="408782"/>
                </a:lnTo>
                <a:lnTo>
                  <a:pt x="391716" y="415132"/>
                </a:lnTo>
                <a:lnTo>
                  <a:pt x="386953" y="420688"/>
                </a:lnTo>
                <a:lnTo>
                  <a:pt x="381794" y="426244"/>
                </a:lnTo>
                <a:lnTo>
                  <a:pt x="376635" y="431801"/>
                </a:lnTo>
                <a:lnTo>
                  <a:pt x="371078" y="436563"/>
                </a:lnTo>
                <a:lnTo>
                  <a:pt x="365919" y="440929"/>
                </a:lnTo>
                <a:lnTo>
                  <a:pt x="360363" y="445691"/>
                </a:lnTo>
                <a:lnTo>
                  <a:pt x="354806" y="449660"/>
                </a:lnTo>
                <a:lnTo>
                  <a:pt x="349250" y="453232"/>
                </a:lnTo>
                <a:lnTo>
                  <a:pt x="343297" y="456804"/>
                </a:lnTo>
                <a:lnTo>
                  <a:pt x="337741" y="459582"/>
                </a:lnTo>
                <a:lnTo>
                  <a:pt x="332185" y="462757"/>
                </a:lnTo>
                <a:lnTo>
                  <a:pt x="326628" y="464741"/>
                </a:lnTo>
                <a:lnTo>
                  <a:pt x="320675" y="466726"/>
                </a:lnTo>
                <a:lnTo>
                  <a:pt x="315119" y="468313"/>
                </a:lnTo>
                <a:lnTo>
                  <a:pt x="309563" y="469901"/>
                </a:lnTo>
                <a:lnTo>
                  <a:pt x="304403" y="470694"/>
                </a:lnTo>
                <a:lnTo>
                  <a:pt x="298847" y="471091"/>
                </a:lnTo>
                <a:lnTo>
                  <a:pt x="293688" y="471488"/>
                </a:lnTo>
                <a:lnTo>
                  <a:pt x="288925" y="471091"/>
                </a:lnTo>
                <a:lnTo>
                  <a:pt x="284956" y="470694"/>
                </a:lnTo>
                <a:lnTo>
                  <a:pt x="280194" y="469901"/>
                </a:lnTo>
                <a:lnTo>
                  <a:pt x="275034" y="467916"/>
                </a:lnTo>
                <a:lnTo>
                  <a:pt x="270669" y="466329"/>
                </a:lnTo>
                <a:lnTo>
                  <a:pt x="265509" y="464344"/>
                </a:lnTo>
                <a:lnTo>
                  <a:pt x="259953" y="462360"/>
                </a:lnTo>
                <a:lnTo>
                  <a:pt x="254794" y="459185"/>
                </a:lnTo>
                <a:lnTo>
                  <a:pt x="244078" y="452438"/>
                </a:lnTo>
                <a:lnTo>
                  <a:pt x="232966" y="444898"/>
                </a:lnTo>
                <a:lnTo>
                  <a:pt x="221853" y="435769"/>
                </a:lnTo>
                <a:lnTo>
                  <a:pt x="211534" y="425450"/>
                </a:lnTo>
                <a:lnTo>
                  <a:pt x="200819" y="413941"/>
                </a:lnTo>
                <a:lnTo>
                  <a:pt x="190500" y="402035"/>
                </a:lnTo>
                <a:lnTo>
                  <a:pt x="185737" y="395685"/>
                </a:lnTo>
                <a:lnTo>
                  <a:pt x="180578" y="388938"/>
                </a:lnTo>
                <a:lnTo>
                  <a:pt x="176609" y="381794"/>
                </a:lnTo>
                <a:lnTo>
                  <a:pt x="171847" y="374651"/>
                </a:lnTo>
                <a:lnTo>
                  <a:pt x="167481" y="367507"/>
                </a:lnTo>
                <a:lnTo>
                  <a:pt x="163512" y="359569"/>
                </a:lnTo>
                <a:lnTo>
                  <a:pt x="159544" y="351632"/>
                </a:lnTo>
                <a:lnTo>
                  <a:pt x="156369" y="343694"/>
                </a:lnTo>
                <a:lnTo>
                  <a:pt x="152797" y="335757"/>
                </a:lnTo>
                <a:lnTo>
                  <a:pt x="150019" y="327422"/>
                </a:lnTo>
                <a:lnTo>
                  <a:pt x="147241" y="318691"/>
                </a:lnTo>
                <a:lnTo>
                  <a:pt x="144859" y="310357"/>
                </a:lnTo>
                <a:lnTo>
                  <a:pt x="142875" y="316310"/>
                </a:lnTo>
                <a:lnTo>
                  <a:pt x="140494" y="320676"/>
                </a:lnTo>
                <a:lnTo>
                  <a:pt x="139700" y="322263"/>
                </a:lnTo>
                <a:lnTo>
                  <a:pt x="138509" y="323057"/>
                </a:lnTo>
                <a:lnTo>
                  <a:pt x="137319" y="323851"/>
                </a:lnTo>
                <a:lnTo>
                  <a:pt x="136128" y="324247"/>
                </a:lnTo>
                <a:lnTo>
                  <a:pt x="134541" y="323851"/>
                </a:lnTo>
                <a:lnTo>
                  <a:pt x="133350" y="323057"/>
                </a:lnTo>
                <a:lnTo>
                  <a:pt x="132159" y="321866"/>
                </a:lnTo>
                <a:lnTo>
                  <a:pt x="130969" y="319485"/>
                </a:lnTo>
                <a:lnTo>
                  <a:pt x="128587" y="314722"/>
                </a:lnTo>
                <a:lnTo>
                  <a:pt x="126603" y="308372"/>
                </a:lnTo>
                <a:lnTo>
                  <a:pt x="125016" y="300038"/>
                </a:lnTo>
                <a:lnTo>
                  <a:pt x="123825" y="290513"/>
                </a:lnTo>
                <a:lnTo>
                  <a:pt x="123031" y="280591"/>
                </a:lnTo>
                <a:lnTo>
                  <a:pt x="122634" y="269478"/>
                </a:lnTo>
                <a:lnTo>
                  <a:pt x="123031" y="259557"/>
                </a:lnTo>
                <a:lnTo>
                  <a:pt x="123428" y="250032"/>
                </a:lnTo>
                <a:lnTo>
                  <a:pt x="124619" y="241300"/>
                </a:lnTo>
                <a:lnTo>
                  <a:pt x="125809" y="233760"/>
                </a:lnTo>
                <a:lnTo>
                  <a:pt x="127397" y="227013"/>
                </a:lnTo>
                <a:lnTo>
                  <a:pt x="129778" y="221854"/>
                </a:lnTo>
                <a:lnTo>
                  <a:pt x="131762" y="217488"/>
                </a:lnTo>
                <a:lnTo>
                  <a:pt x="132953" y="216297"/>
                </a:lnTo>
                <a:lnTo>
                  <a:pt x="134144" y="215504"/>
                </a:lnTo>
                <a:lnTo>
                  <a:pt x="130572" y="211138"/>
                </a:lnTo>
                <a:lnTo>
                  <a:pt x="127000" y="207169"/>
                </a:lnTo>
                <a:lnTo>
                  <a:pt x="124619" y="202407"/>
                </a:lnTo>
                <a:lnTo>
                  <a:pt x="122634" y="197247"/>
                </a:lnTo>
                <a:lnTo>
                  <a:pt x="120253" y="192485"/>
                </a:lnTo>
                <a:lnTo>
                  <a:pt x="119062" y="186928"/>
                </a:lnTo>
                <a:lnTo>
                  <a:pt x="118269" y="181372"/>
                </a:lnTo>
                <a:lnTo>
                  <a:pt x="117475" y="175816"/>
                </a:lnTo>
                <a:lnTo>
                  <a:pt x="117475" y="170260"/>
                </a:lnTo>
                <a:lnTo>
                  <a:pt x="117475" y="164704"/>
                </a:lnTo>
                <a:lnTo>
                  <a:pt x="117872" y="158751"/>
                </a:lnTo>
                <a:lnTo>
                  <a:pt x="118269" y="152797"/>
                </a:lnTo>
                <a:lnTo>
                  <a:pt x="120253" y="140891"/>
                </a:lnTo>
                <a:lnTo>
                  <a:pt x="123428" y="129381"/>
                </a:lnTo>
                <a:lnTo>
                  <a:pt x="126603" y="118666"/>
                </a:lnTo>
                <a:lnTo>
                  <a:pt x="130969" y="107951"/>
                </a:lnTo>
                <a:lnTo>
                  <a:pt x="135334" y="98426"/>
                </a:lnTo>
                <a:lnTo>
                  <a:pt x="139700" y="90091"/>
                </a:lnTo>
                <a:lnTo>
                  <a:pt x="144066" y="82154"/>
                </a:lnTo>
                <a:lnTo>
                  <a:pt x="148034" y="76597"/>
                </a:lnTo>
                <a:lnTo>
                  <a:pt x="152003" y="72231"/>
                </a:lnTo>
                <a:lnTo>
                  <a:pt x="153194" y="70644"/>
                </a:lnTo>
                <a:lnTo>
                  <a:pt x="154781" y="69850"/>
                </a:lnTo>
                <a:lnTo>
                  <a:pt x="170656" y="61913"/>
                </a:lnTo>
                <a:lnTo>
                  <a:pt x="186134" y="55960"/>
                </a:lnTo>
                <a:lnTo>
                  <a:pt x="201216" y="50403"/>
                </a:lnTo>
                <a:lnTo>
                  <a:pt x="216297" y="46038"/>
                </a:lnTo>
                <a:lnTo>
                  <a:pt x="230981" y="42863"/>
                </a:lnTo>
                <a:lnTo>
                  <a:pt x="245269" y="40482"/>
                </a:lnTo>
                <a:lnTo>
                  <a:pt x="259556" y="38894"/>
                </a:lnTo>
                <a:lnTo>
                  <a:pt x="273050" y="38100"/>
                </a:lnTo>
                <a:close/>
                <a:moveTo>
                  <a:pt x="982954" y="0"/>
                </a:moveTo>
                <a:lnTo>
                  <a:pt x="988111" y="0"/>
                </a:lnTo>
                <a:lnTo>
                  <a:pt x="2043178" y="0"/>
                </a:lnTo>
                <a:lnTo>
                  <a:pt x="2049127" y="0"/>
                </a:lnTo>
                <a:lnTo>
                  <a:pt x="2054680" y="397"/>
                </a:lnTo>
                <a:lnTo>
                  <a:pt x="2060233" y="1191"/>
                </a:lnTo>
                <a:lnTo>
                  <a:pt x="2065786" y="1985"/>
                </a:lnTo>
                <a:lnTo>
                  <a:pt x="2070942" y="3572"/>
                </a:lnTo>
                <a:lnTo>
                  <a:pt x="2076099" y="5160"/>
                </a:lnTo>
                <a:lnTo>
                  <a:pt x="2081255" y="6747"/>
                </a:lnTo>
                <a:lnTo>
                  <a:pt x="2086411" y="8732"/>
                </a:lnTo>
                <a:lnTo>
                  <a:pt x="2091171" y="11113"/>
                </a:lnTo>
                <a:lnTo>
                  <a:pt x="2095931" y="13494"/>
                </a:lnTo>
                <a:lnTo>
                  <a:pt x="2100691" y="16272"/>
                </a:lnTo>
                <a:lnTo>
                  <a:pt x="2105054" y="19050"/>
                </a:lnTo>
                <a:lnTo>
                  <a:pt x="2109417" y="21828"/>
                </a:lnTo>
                <a:lnTo>
                  <a:pt x="2113780" y="25401"/>
                </a:lnTo>
                <a:lnTo>
                  <a:pt x="2121713" y="32544"/>
                </a:lnTo>
                <a:lnTo>
                  <a:pt x="2128852" y="40085"/>
                </a:lnTo>
                <a:lnTo>
                  <a:pt x="2131629" y="44451"/>
                </a:lnTo>
                <a:lnTo>
                  <a:pt x="2135198" y="48816"/>
                </a:lnTo>
                <a:lnTo>
                  <a:pt x="2137578" y="53182"/>
                </a:lnTo>
                <a:lnTo>
                  <a:pt x="2140751" y="57944"/>
                </a:lnTo>
                <a:lnTo>
                  <a:pt x="2143131" y="62707"/>
                </a:lnTo>
                <a:lnTo>
                  <a:pt x="2145114" y="67469"/>
                </a:lnTo>
                <a:lnTo>
                  <a:pt x="2147494" y="72628"/>
                </a:lnTo>
                <a:lnTo>
                  <a:pt x="2149081" y="77788"/>
                </a:lnTo>
                <a:lnTo>
                  <a:pt x="2150271" y="82947"/>
                </a:lnTo>
                <a:lnTo>
                  <a:pt x="2151461" y="88107"/>
                </a:lnTo>
                <a:lnTo>
                  <a:pt x="2152254" y="93663"/>
                </a:lnTo>
                <a:lnTo>
                  <a:pt x="2153444" y="99219"/>
                </a:lnTo>
                <a:lnTo>
                  <a:pt x="2153841" y="105172"/>
                </a:lnTo>
                <a:lnTo>
                  <a:pt x="2154237" y="110332"/>
                </a:lnTo>
                <a:lnTo>
                  <a:pt x="2154237" y="758032"/>
                </a:lnTo>
                <a:lnTo>
                  <a:pt x="2153841" y="763588"/>
                </a:lnTo>
                <a:lnTo>
                  <a:pt x="2153444" y="769144"/>
                </a:lnTo>
                <a:lnTo>
                  <a:pt x="2152254" y="775097"/>
                </a:lnTo>
                <a:lnTo>
                  <a:pt x="2151461" y="779860"/>
                </a:lnTo>
                <a:lnTo>
                  <a:pt x="2150271" y="785416"/>
                </a:lnTo>
                <a:lnTo>
                  <a:pt x="2149081" y="790972"/>
                </a:lnTo>
                <a:lnTo>
                  <a:pt x="2147494" y="796132"/>
                </a:lnTo>
                <a:lnTo>
                  <a:pt x="2145114" y="800894"/>
                </a:lnTo>
                <a:lnTo>
                  <a:pt x="2143131" y="805657"/>
                </a:lnTo>
                <a:lnTo>
                  <a:pt x="2140751" y="810816"/>
                </a:lnTo>
                <a:lnTo>
                  <a:pt x="2137578" y="815579"/>
                </a:lnTo>
                <a:lnTo>
                  <a:pt x="2135198" y="819547"/>
                </a:lnTo>
                <a:lnTo>
                  <a:pt x="2131629" y="824310"/>
                </a:lnTo>
                <a:lnTo>
                  <a:pt x="2128852" y="827882"/>
                </a:lnTo>
                <a:lnTo>
                  <a:pt x="2124886" y="832247"/>
                </a:lnTo>
                <a:lnTo>
                  <a:pt x="2121713" y="836216"/>
                </a:lnTo>
                <a:lnTo>
                  <a:pt x="2117350" y="839788"/>
                </a:lnTo>
                <a:lnTo>
                  <a:pt x="2113780" y="843360"/>
                </a:lnTo>
                <a:lnTo>
                  <a:pt x="2109417" y="846535"/>
                </a:lnTo>
                <a:lnTo>
                  <a:pt x="2105054" y="849710"/>
                </a:lnTo>
                <a:lnTo>
                  <a:pt x="2100691" y="852488"/>
                </a:lnTo>
                <a:lnTo>
                  <a:pt x="2095931" y="854869"/>
                </a:lnTo>
                <a:lnTo>
                  <a:pt x="2091171" y="857647"/>
                </a:lnTo>
                <a:lnTo>
                  <a:pt x="2086411" y="859632"/>
                </a:lnTo>
                <a:lnTo>
                  <a:pt x="2081255" y="861616"/>
                </a:lnTo>
                <a:lnTo>
                  <a:pt x="2076099" y="863601"/>
                </a:lnTo>
                <a:lnTo>
                  <a:pt x="2070942" y="865188"/>
                </a:lnTo>
                <a:lnTo>
                  <a:pt x="2065786" y="866379"/>
                </a:lnTo>
                <a:lnTo>
                  <a:pt x="2060233" y="867172"/>
                </a:lnTo>
                <a:lnTo>
                  <a:pt x="2054680" y="867966"/>
                </a:lnTo>
                <a:lnTo>
                  <a:pt x="2049127" y="868363"/>
                </a:lnTo>
                <a:lnTo>
                  <a:pt x="2043178" y="868363"/>
                </a:lnTo>
                <a:lnTo>
                  <a:pt x="988111" y="868363"/>
                </a:lnTo>
                <a:lnTo>
                  <a:pt x="982954" y="868363"/>
                </a:lnTo>
                <a:lnTo>
                  <a:pt x="977401" y="867966"/>
                </a:lnTo>
                <a:lnTo>
                  <a:pt x="971452" y="867172"/>
                </a:lnTo>
                <a:lnTo>
                  <a:pt x="966295" y="866379"/>
                </a:lnTo>
                <a:lnTo>
                  <a:pt x="960742" y="865188"/>
                </a:lnTo>
                <a:lnTo>
                  <a:pt x="955586" y="863601"/>
                </a:lnTo>
                <a:lnTo>
                  <a:pt x="950430" y="861616"/>
                </a:lnTo>
                <a:lnTo>
                  <a:pt x="945273" y="859632"/>
                </a:lnTo>
                <a:lnTo>
                  <a:pt x="940514" y="857647"/>
                </a:lnTo>
                <a:lnTo>
                  <a:pt x="935754" y="854869"/>
                </a:lnTo>
                <a:lnTo>
                  <a:pt x="930994" y="852488"/>
                </a:lnTo>
                <a:lnTo>
                  <a:pt x="926631" y="849710"/>
                </a:lnTo>
                <a:lnTo>
                  <a:pt x="922268" y="846535"/>
                </a:lnTo>
                <a:lnTo>
                  <a:pt x="918302" y="843360"/>
                </a:lnTo>
                <a:lnTo>
                  <a:pt x="913939" y="839788"/>
                </a:lnTo>
                <a:lnTo>
                  <a:pt x="910369" y="836216"/>
                </a:lnTo>
                <a:lnTo>
                  <a:pt x="906402" y="832247"/>
                </a:lnTo>
                <a:lnTo>
                  <a:pt x="903229" y="827882"/>
                </a:lnTo>
                <a:lnTo>
                  <a:pt x="899659" y="824310"/>
                </a:lnTo>
                <a:lnTo>
                  <a:pt x="896883" y="819547"/>
                </a:lnTo>
                <a:lnTo>
                  <a:pt x="893710" y="815579"/>
                </a:lnTo>
                <a:lnTo>
                  <a:pt x="891330" y="810816"/>
                </a:lnTo>
                <a:lnTo>
                  <a:pt x="888950" y="805657"/>
                </a:lnTo>
                <a:lnTo>
                  <a:pt x="886570" y="800894"/>
                </a:lnTo>
                <a:lnTo>
                  <a:pt x="884587" y="796132"/>
                </a:lnTo>
                <a:lnTo>
                  <a:pt x="883001" y="790972"/>
                </a:lnTo>
                <a:lnTo>
                  <a:pt x="881414" y="785416"/>
                </a:lnTo>
                <a:lnTo>
                  <a:pt x="879827" y="779860"/>
                </a:lnTo>
                <a:lnTo>
                  <a:pt x="879034" y="775097"/>
                </a:lnTo>
                <a:lnTo>
                  <a:pt x="878241" y="769144"/>
                </a:lnTo>
                <a:lnTo>
                  <a:pt x="877844" y="763588"/>
                </a:lnTo>
                <a:lnTo>
                  <a:pt x="877844" y="758032"/>
                </a:lnTo>
                <a:lnTo>
                  <a:pt x="877844" y="696913"/>
                </a:lnTo>
                <a:lnTo>
                  <a:pt x="833420" y="723504"/>
                </a:lnTo>
                <a:lnTo>
                  <a:pt x="804862" y="676672"/>
                </a:lnTo>
                <a:lnTo>
                  <a:pt x="877844" y="633413"/>
                </a:lnTo>
                <a:lnTo>
                  <a:pt x="877844" y="110332"/>
                </a:lnTo>
                <a:lnTo>
                  <a:pt x="877844" y="105172"/>
                </a:lnTo>
                <a:lnTo>
                  <a:pt x="878241" y="99219"/>
                </a:lnTo>
                <a:lnTo>
                  <a:pt x="879034" y="93663"/>
                </a:lnTo>
                <a:lnTo>
                  <a:pt x="879827" y="88107"/>
                </a:lnTo>
                <a:lnTo>
                  <a:pt x="881414" y="82947"/>
                </a:lnTo>
                <a:lnTo>
                  <a:pt x="883001" y="77788"/>
                </a:lnTo>
                <a:lnTo>
                  <a:pt x="884587" y="72628"/>
                </a:lnTo>
                <a:lnTo>
                  <a:pt x="886570" y="67469"/>
                </a:lnTo>
                <a:lnTo>
                  <a:pt x="888950" y="62707"/>
                </a:lnTo>
                <a:lnTo>
                  <a:pt x="891330" y="57944"/>
                </a:lnTo>
                <a:lnTo>
                  <a:pt x="893710" y="53182"/>
                </a:lnTo>
                <a:lnTo>
                  <a:pt x="896883" y="48816"/>
                </a:lnTo>
                <a:lnTo>
                  <a:pt x="899659" y="44451"/>
                </a:lnTo>
                <a:lnTo>
                  <a:pt x="903229" y="40085"/>
                </a:lnTo>
                <a:lnTo>
                  <a:pt x="910369" y="32544"/>
                </a:lnTo>
                <a:lnTo>
                  <a:pt x="918302" y="25401"/>
                </a:lnTo>
                <a:lnTo>
                  <a:pt x="922268" y="21828"/>
                </a:lnTo>
                <a:lnTo>
                  <a:pt x="926631" y="19050"/>
                </a:lnTo>
                <a:lnTo>
                  <a:pt x="930994" y="16272"/>
                </a:lnTo>
                <a:lnTo>
                  <a:pt x="935754" y="13494"/>
                </a:lnTo>
                <a:lnTo>
                  <a:pt x="940514" y="11113"/>
                </a:lnTo>
                <a:lnTo>
                  <a:pt x="945273" y="8732"/>
                </a:lnTo>
                <a:lnTo>
                  <a:pt x="950430" y="6747"/>
                </a:lnTo>
                <a:lnTo>
                  <a:pt x="955586" y="5160"/>
                </a:lnTo>
                <a:lnTo>
                  <a:pt x="960742" y="3572"/>
                </a:lnTo>
                <a:lnTo>
                  <a:pt x="966295" y="1985"/>
                </a:lnTo>
                <a:lnTo>
                  <a:pt x="971452" y="1191"/>
                </a:lnTo>
                <a:lnTo>
                  <a:pt x="977401" y="397"/>
                </a:lnTo>
                <a:lnTo>
                  <a:pt x="982954" y="0"/>
                </a:lnTo>
                <a:close/>
              </a:path>
            </a:pathLst>
          </a:custGeom>
          <a:solidFill>
            <a:srgbClr val="DF512B"/>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cxnSp>
        <p:nvCxnSpPr>
          <p:cNvPr id="53" name="直接箭头连接符 52"/>
          <p:cNvCxnSpPr/>
          <p:nvPr/>
        </p:nvCxnSpPr>
        <p:spPr>
          <a:xfrm>
            <a:off x="6753977" y="4584708"/>
            <a:ext cx="1285875" cy="0"/>
          </a:xfrm>
          <a:prstGeom prst="straightConnector1">
            <a:avLst/>
          </a:prstGeom>
          <a:ln>
            <a:solidFill>
              <a:srgbClr val="DF512B"/>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6701600" y="3569377"/>
            <a:ext cx="695314" cy="1015331"/>
          </a:xfrm>
          <a:prstGeom prst="line">
            <a:avLst/>
          </a:prstGeom>
          <a:ln>
            <a:solidFill>
              <a:srgbClr val="DF512B"/>
            </a:solidFill>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6701600" y="4307708"/>
            <a:ext cx="492443"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学生</a:t>
            </a:r>
            <a:endParaRPr lang="zh-CN" altLang="en-US" sz="1200" dirty="0">
              <a:latin typeface="微软雅黑" panose="020B0503020204020204" pitchFamily="34" charset="-122"/>
              <a:ea typeface="微软雅黑" panose="020B0503020204020204" pitchFamily="34" charset="-122"/>
            </a:endParaRPr>
          </a:p>
        </p:txBody>
      </p:sp>
      <p:sp>
        <p:nvSpPr>
          <p:cNvPr id="57" name="文本框 56"/>
          <p:cNvSpPr txBox="1"/>
          <p:nvPr/>
        </p:nvSpPr>
        <p:spPr>
          <a:xfrm>
            <a:off x="6627627" y="3180796"/>
            <a:ext cx="646331" cy="276999"/>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教职工</a:t>
            </a:r>
            <a:endParaRPr lang="zh-CN" altLang="en-US" sz="1200" dirty="0">
              <a:latin typeface="微软雅黑" panose="020B0503020204020204" pitchFamily="34" charset="-122"/>
              <a:ea typeface="微软雅黑" panose="020B0503020204020204" pitchFamily="34" charset="-122"/>
            </a:endParaRPr>
          </a:p>
        </p:txBody>
      </p:sp>
      <p:sp>
        <p:nvSpPr>
          <p:cNvPr id="58" name="文本框 57"/>
          <p:cNvSpPr txBox="1"/>
          <p:nvPr/>
        </p:nvSpPr>
        <p:spPr>
          <a:xfrm>
            <a:off x="7281931" y="4081984"/>
            <a:ext cx="800219" cy="461665"/>
          </a:xfrm>
          <a:prstGeom prst="rect">
            <a:avLst/>
          </a:prstGeom>
          <a:noFill/>
        </p:spPr>
        <p:txBody>
          <a:bodyPr wrap="none" rtlCol="0">
            <a:spAutoFit/>
          </a:bodyPr>
          <a:lstStyle/>
          <a:p>
            <a:pPr algn="l"/>
            <a:r>
              <a:rPr lang="zh-CN" altLang="en-US" sz="1200" dirty="0">
                <a:latin typeface="微软雅黑" panose="020B0503020204020204" pitchFamily="34" charset="-122"/>
                <a:ea typeface="微软雅黑" panose="020B0503020204020204" pitchFamily="34" charset="-122"/>
              </a:rPr>
              <a:t>校园网络</a:t>
            </a:r>
            <a:endParaRPr lang="en-US" altLang="zh-CN" sz="1200" dirty="0">
              <a:latin typeface="微软雅黑" panose="020B0503020204020204" pitchFamily="34" charset="-122"/>
              <a:ea typeface="微软雅黑" panose="020B0503020204020204" pitchFamily="34" charset="-122"/>
            </a:endParaRPr>
          </a:p>
          <a:p>
            <a:pPr algn="l"/>
            <a:r>
              <a:rPr lang="zh-CN" altLang="en-US" sz="1200" dirty="0">
                <a:latin typeface="微软雅黑" panose="020B0503020204020204" pitchFamily="34" charset="-122"/>
                <a:ea typeface="微软雅黑" panose="020B0503020204020204" pitchFamily="34" charset="-122"/>
              </a:rPr>
              <a:t>交换设备</a:t>
            </a:r>
            <a:endParaRPr lang="zh-CN" altLang="en-US" sz="1200" dirty="0">
              <a:latin typeface="微软雅黑" panose="020B0503020204020204" pitchFamily="34" charset="-122"/>
              <a:ea typeface="微软雅黑" panose="020B0503020204020204" pitchFamily="34" charset="-122"/>
            </a:endParaRPr>
          </a:p>
        </p:txBody>
      </p:sp>
      <p:sp>
        <p:nvSpPr>
          <p:cNvPr id="59" name="矩形: 圆角 58"/>
          <p:cNvSpPr/>
          <p:nvPr/>
        </p:nvSpPr>
        <p:spPr>
          <a:xfrm>
            <a:off x="5950536" y="1629082"/>
            <a:ext cx="4298360" cy="99296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0" name="直接箭头连接符 59"/>
          <p:cNvCxnSpPr/>
          <p:nvPr/>
        </p:nvCxnSpPr>
        <p:spPr>
          <a:xfrm flipV="1">
            <a:off x="8587262" y="2628739"/>
            <a:ext cx="0" cy="1532144"/>
          </a:xfrm>
          <a:prstGeom prst="straightConnector1">
            <a:avLst/>
          </a:prstGeom>
          <a:ln>
            <a:solidFill>
              <a:srgbClr val="84C171"/>
            </a:solidFill>
            <a:tailEnd type="triangle"/>
          </a:ln>
        </p:spPr>
        <p:style>
          <a:lnRef idx="1">
            <a:schemeClr val="accent1"/>
          </a:lnRef>
          <a:fillRef idx="0">
            <a:schemeClr val="accent1"/>
          </a:fillRef>
          <a:effectRef idx="0">
            <a:schemeClr val="accent1"/>
          </a:effectRef>
          <a:fontRef idx="minor">
            <a:schemeClr val="tx1"/>
          </a:fontRef>
        </p:style>
      </p:cxnSp>
      <p:sp>
        <p:nvSpPr>
          <p:cNvPr id="62" name="矩形 61"/>
          <p:cNvSpPr/>
          <p:nvPr/>
        </p:nvSpPr>
        <p:spPr>
          <a:xfrm>
            <a:off x="8268648" y="3634663"/>
            <a:ext cx="1261884" cy="307776"/>
          </a:xfrm>
          <a:prstGeom prst="rect">
            <a:avLst/>
          </a:prstGeom>
          <a:solidFill>
            <a:schemeClr val="bg1"/>
          </a:solidFill>
          <a:ln>
            <a:solidFill>
              <a:srgbClr val="84C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内网安全防护</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63" name="矩形 62"/>
          <p:cNvSpPr/>
          <p:nvPr/>
        </p:nvSpPr>
        <p:spPr>
          <a:xfrm>
            <a:off x="7703493" y="3261601"/>
            <a:ext cx="1261884" cy="307776"/>
          </a:xfrm>
          <a:prstGeom prst="rect">
            <a:avLst/>
          </a:prstGeom>
          <a:solidFill>
            <a:schemeClr val="bg1"/>
          </a:solidFill>
          <a:ln>
            <a:solidFill>
              <a:srgbClr val="84C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应用安全防护</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64" name="矩形 63"/>
          <p:cNvSpPr/>
          <p:nvPr/>
        </p:nvSpPr>
        <p:spPr>
          <a:xfrm>
            <a:off x="8252273" y="2861542"/>
            <a:ext cx="1261884" cy="307776"/>
          </a:xfrm>
          <a:prstGeom prst="rect">
            <a:avLst/>
          </a:prstGeom>
          <a:solidFill>
            <a:schemeClr val="bg1"/>
          </a:solidFill>
          <a:ln>
            <a:solidFill>
              <a:srgbClr val="84C1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数据安全防护</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65" name="矩形: 圆角 64"/>
          <p:cNvSpPr/>
          <p:nvPr/>
        </p:nvSpPr>
        <p:spPr>
          <a:xfrm>
            <a:off x="10106025" y="2868929"/>
            <a:ext cx="1513747" cy="3516882"/>
          </a:xfrm>
          <a:prstGeom prst="roundRect">
            <a:avLst>
              <a:gd name="adj" fmla="val 8085"/>
            </a:avLst>
          </a:prstGeom>
          <a:noFill/>
          <a:ln>
            <a:solidFill>
              <a:srgbClr val="FAB61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圆角 65"/>
          <p:cNvSpPr/>
          <p:nvPr/>
        </p:nvSpPr>
        <p:spPr>
          <a:xfrm>
            <a:off x="6184731" y="1805048"/>
            <a:ext cx="206544" cy="186963"/>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矩形: 圆角 66"/>
          <p:cNvSpPr/>
          <p:nvPr/>
        </p:nvSpPr>
        <p:spPr>
          <a:xfrm>
            <a:off x="6420325" y="1816576"/>
            <a:ext cx="290799" cy="176799"/>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圆角 67"/>
          <p:cNvSpPr/>
          <p:nvPr/>
        </p:nvSpPr>
        <p:spPr>
          <a:xfrm>
            <a:off x="6495056" y="2006976"/>
            <a:ext cx="206544" cy="186963"/>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矩形: 圆角 68"/>
          <p:cNvSpPr/>
          <p:nvPr/>
        </p:nvSpPr>
        <p:spPr>
          <a:xfrm>
            <a:off x="6185925" y="2006976"/>
            <a:ext cx="290799" cy="176799"/>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6054042" y="2237767"/>
            <a:ext cx="800219" cy="276999"/>
          </a:xfrm>
          <a:prstGeom prst="rect">
            <a:avLst/>
          </a:prstGeom>
          <a:noFill/>
        </p:spPr>
        <p:txBody>
          <a:bodyPr wrap="none" rtlCol="0">
            <a:spAutoFit/>
          </a:bodyPr>
          <a:lstStyle/>
          <a:p>
            <a:pPr algn="l"/>
            <a:r>
              <a:rPr lang="zh-CN" altLang="en-US" sz="1200" dirty="0">
                <a:solidFill>
                  <a:schemeClr val="bg1"/>
                </a:solidFill>
                <a:latin typeface="微软雅黑" panose="020B0503020204020204" pitchFamily="34" charset="-122"/>
                <a:ea typeface="微软雅黑" panose="020B0503020204020204" pitchFamily="34" charset="-122"/>
              </a:rPr>
              <a:t>智慧资源</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1" name="KSO_Shape"/>
          <p:cNvSpPr>
            <a:spLocks noChangeAspect="1"/>
          </p:cNvSpPr>
          <p:nvPr/>
        </p:nvSpPr>
        <p:spPr bwMode="auto">
          <a:xfrm>
            <a:off x="7023131" y="1785490"/>
            <a:ext cx="446550" cy="446550"/>
          </a:xfrm>
          <a:custGeom>
            <a:avLst/>
            <a:gdLst>
              <a:gd name="T0" fmla="*/ 0 w 2643"/>
              <a:gd name="T1" fmla="*/ 900199 h 2642"/>
              <a:gd name="T2" fmla="*/ 11571 w 2643"/>
              <a:gd name="T3" fmla="*/ 738694 h 2642"/>
              <a:gd name="T4" fmla="*/ 899818 w 2643"/>
              <a:gd name="T5" fmla="*/ 0 h 2642"/>
              <a:gd name="T6" fmla="*/ 899818 w 2643"/>
              <a:gd name="T7" fmla="*/ 1800397 h 2642"/>
              <a:gd name="T8" fmla="*/ 1371508 w 2643"/>
              <a:gd name="T9" fmla="*/ 680089 h 2642"/>
              <a:gd name="T10" fmla="*/ 1651936 w 2643"/>
              <a:gd name="T11" fmla="*/ 622847 h 2642"/>
              <a:gd name="T12" fmla="*/ 1313653 w 2643"/>
              <a:gd name="T13" fmla="*/ 525400 h 2642"/>
              <a:gd name="T14" fmla="*/ 1453867 w 2643"/>
              <a:gd name="T15" fmla="*/ 320283 h 2642"/>
              <a:gd name="T16" fmla="*/ 771856 w 2643"/>
              <a:gd name="T17" fmla="*/ 325053 h 2642"/>
              <a:gd name="T18" fmla="*/ 1002596 w 2643"/>
              <a:gd name="T19" fmla="*/ 483150 h 2642"/>
              <a:gd name="T20" fmla="*/ 760966 w 2643"/>
              <a:gd name="T21" fmla="*/ 406146 h 2642"/>
              <a:gd name="T22" fmla="*/ 621433 w 2643"/>
              <a:gd name="T23" fmla="*/ 429315 h 2642"/>
              <a:gd name="T24" fmla="*/ 341686 w 2643"/>
              <a:gd name="T25" fmla="*/ 913828 h 2642"/>
              <a:gd name="T26" fmla="*/ 441061 w 2643"/>
              <a:gd name="T27" fmla="*/ 1012638 h 2642"/>
              <a:gd name="T28" fmla="*/ 554048 w 2643"/>
              <a:gd name="T29" fmla="*/ 982654 h 2642"/>
              <a:gd name="T30" fmla="*/ 948825 w 2643"/>
              <a:gd name="T31" fmla="*/ 827283 h 2642"/>
              <a:gd name="T32" fmla="*/ 645256 w 2643"/>
              <a:gd name="T33" fmla="*/ 1092368 h 2642"/>
              <a:gd name="T34" fmla="*/ 1018251 w 2643"/>
              <a:gd name="T35" fmla="*/ 886569 h 2642"/>
              <a:gd name="T36" fmla="*/ 1038671 w 2643"/>
              <a:gd name="T37" fmla="*/ 1175505 h 2642"/>
              <a:gd name="T38" fmla="*/ 1331350 w 2643"/>
              <a:gd name="T39" fmla="*/ 1113493 h 2642"/>
              <a:gd name="T40" fmla="*/ 1319098 w 2643"/>
              <a:gd name="T41" fmla="*/ 829327 h 2642"/>
              <a:gd name="T42" fmla="*/ 1483135 w 2643"/>
              <a:gd name="T43" fmla="*/ 1162558 h 2642"/>
              <a:gd name="T44" fmla="*/ 1701623 w 2643"/>
              <a:gd name="T45" fmla="*/ 900199 h 2642"/>
              <a:gd name="T46" fmla="*/ 1368786 w 2643"/>
              <a:gd name="T47" fmla="*/ 713481 h 2642"/>
              <a:gd name="T48" fmla="*/ 281108 w 2643"/>
              <a:gd name="T49" fmla="*/ 1003098 h 2642"/>
              <a:gd name="T50" fmla="*/ 244353 w 2643"/>
              <a:gd name="T51" fmla="*/ 1009912 h 2642"/>
              <a:gd name="T52" fmla="*/ 260689 w 2643"/>
              <a:gd name="T53" fmla="*/ 1384711 h 2642"/>
              <a:gd name="T54" fmla="*/ 403625 w 2643"/>
              <a:gd name="T55" fmla="*/ 1100545 h 2642"/>
              <a:gd name="T56" fmla="*/ 1118987 w 2643"/>
              <a:gd name="T57" fmla="*/ 1570748 h 2642"/>
              <a:gd name="T58" fmla="*/ 1110820 w 2643"/>
              <a:gd name="T59" fmla="*/ 1674328 h 2642"/>
              <a:gd name="T60" fmla="*/ 1347005 w 2643"/>
              <a:gd name="T61" fmla="*/ 1341780 h 2642"/>
              <a:gd name="T62" fmla="*/ 1038671 w 2643"/>
              <a:gd name="T63" fmla="*/ 1244332 h 2642"/>
              <a:gd name="T64" fmla="*/ 1118987 w 2643"/>
              <a:gd name="T65" fmla="*/ 1570748 h 2642"/>
              <a:gd name="T66" fmla="*/ 1500151 w 2643"/>
              <a:gd name="T67" fmla="*/ 1222525 h 2642"/>
              <a:gd name="T68" fmla="*/ 1419154 w 2643"/>
              <a:gd name="T69" fmla="*/ 1339054 h 2642"/>
              <a:gd name="T70" fmla="*/ 1646491 w 2643"/>
              <a:gd name="T71" fmla="*/ 1191860 h 2642"/>
              <a:gd name="T72" fmla="*/ 1050922 w 2643"/>
              <a:gd name="T73" fmla="*/ 1688639 h 2642"/>
              <a:gd name="T74" fmla="*/ 1035268 w 2643"/>
              <a:gd name="T75" fmla="*/ 1641619 h 2642"/>
              <a:gd name="T76" fmla="*/ 1003277 w 2643"/>
              <a:gd name="T77" fmla="*/ 1519639 h 2642"/>
              <a:gd name="T78" fmla="*/ 628920 w 2643"/>
              <a:gd name="T79" fmla="*/ 1161876 h 2642"/>
              <a:gd name="T80" fmla="*/ 455354 w 2643"/>
              <a:gd name="T81" fmla="*/ 1199356 h 2642"/>
              <a:gd name="T82" fmla="*/ 899818 w 2643"/>
              <a:gd name="T83" fmla="*/ 1702949 h 2642"/>
              <a:gd name="T84" fmla="*/ 179691 w 2643"/>
              <a:gd name="T85" fmla="*/ 984699 h 2642"/>
              <a:gd name="T86" fmla="*/ 98694 w 2643"/>
              <a:gd name="T87" fmla="*/ 877029 h 2642"/>
              <a:gd name="T88" fmla="*/ 137491 w 2643"/>
              <a:gd name="T89" fmla="*/ 1149610 h 2642"/>
              <a:gd name="T90" fmla="*/ 166078 w 2643"/>
              <a:gd name="T91" fmla="*/ 857948 h 2642"/>
              <a:gd name="T92" fmla="*/ 245714 w 2643"/>
              <a:gd name="T93" fmla="*/ 817061 h 2642"/>
              <a:gd name="T94" fmla="*/ 583997 w 2643"/>
              <a:gd name="T95" fmla="*/ 353674 h 2642"/>
              <a:gd name="T96" fmla="*/ 390012 w 2643"/>
              <a:gd name="T97" fmla="*/ 280077 h 2642"/>
              <a:gd name="T98" fmla="*/ 456716 w 2643"/>
              <a:gd name="T99" fmla="*/ 230331 h 2642"/>
              <a:gd name="T100" fmla="*/ 679969 w 2643"/>
              <a:gd name="T101" fmla="*/ 256908 h 2642"/>
              <a:gd name="T102" fmla="*/ 1139407 w 2643"/>
              <a:gd name="T103" fmla="*/ 133565 h 2642"/>
              <a:gd name="T104" fmla="*/ 456716 w 2643"/>
              <a:gd name="T105" fmla="*/ 230331 h 2642"/>
              <a:gd name="T106" fmla="*/ 965161 w 2643"/>
              <a:gd name="T107" fmla="*/ 678045 h 2642"/>
              <a:gd name="T108" fmla="*/ 1301401 w 2643"/>
              <a:gd name="T109" fmla="*/ 678045 h 2642"/>
              <a:gd name="T110" fmla="*/ 1133281 w 2643"/>
              <a:gd name="T111" fmla="*/ 568331 h 2642"/>
              <a:gd name="T112" fmla="*/ 1133281 w 2643"/>
              <a:gd name="T113" fmla="*/ 787077 h 2642"/>
              <a:gd name="T114" fmla="*/ 1133281 w 2643"/>
              <a:gd name="T115" fmla="*/ 568331 h 2642"/>
              <a:gd name="T116" fmla="*/ 1078829 w 2643"/>
              <a:gd name="T117" fmla="*/ 669868 h 2642"/>
              <a:gd name="T118" fmla="*/ 1187733 w 2643"/>
              <a:gd name="T119" fmla="*/ 669868 h 26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643" h="2642">
                <a:moveTo>
                  <a:pt x="1322" y="2642"/>
                </a:moveTo>
                <a:cubicBezTo>
                  <a:pt x="592" y="2642"/>
                  <a:pt x="0" y="2051"/>
                  <a:pt x="0" y="1321"/>
                </a:cubicBezTo>
                <a:cubicBezTo>
                  <a:pt x="0" y="1252"/>
                  <a:pt x="7" y="1185"/>
                  <a:pt x="17" y="1118"/>
                </a:cubicBezTo>
                <a:cubicBezTo>
                  <a:pt x="17" y="1084"/>
                  <a:pt x="17" y="1084"/>
                  <a:pt x="17" y="1084"/>
                </a:cubicBezTo>
                <a:cubicBezTo>
                  <a:pt x="17" y="1084"/>
                  <a:pt x="19" y="1086"/>
                  <a:pt x="22" y="1088"/>
                </a:cubicBezTo>
                <a:cubicBezTo>
                  <a:pt x="132" y="470"/>
                  <a:pt x="671" y="0"/>
                  <a:pt x="1322" y="0"/>
                </a:cubicBezTo>
                <a:cubicBezTo>
                  <a:pt x="2051" y="0"/>
                  <a:pt x="2643" y="591"/>
                  <a:pt x="2643" y="1321"/>
                </a:cubicBezTo>
                <a:cubicBezTo>
                  <a:pt x="2643" y="2051"/>
                  <a:pt x="2051" y="2642"/>
                  <a:pt x="1322" y="2642"/>
                </a:cubicBezTo>
                <a:close/>
                <a:moveTo>
                  <a:pt x="2011" y="1047"/>
                </a:moveTo>
                <a:cubicBezTo>
                  <a:pt x="2014" y="1031"/>
                  <a:pt x="2015" y="1015"/>
                  <a:pt x="2015" y="998"/>
                </a:cubicBezTo>
                <a:cubicBezTo>
                  <a:pt x="2015" y="975"/>
                  <a:pt x="2013" y="952"/>
                  <a:pt x="2008" y="930"/>
                </a:cubicBezTo>
                <a:cubicBezTo>
                  <a:pt x="2138" y="916"/>
                  <a:pt x="2277" y="909"/>
                  <a:pt x="2427" y="914"/>
                </a:cubicBezTo>
                <a:cubicBezTo>
                  <a:pt x="2378" y="781"/>
                  <a:pt x="2306" y="660"/>
                  <a:pt x="2216" y="555"/>
                </a:cubicBezTo>
                <a:cubicBezTo>
                  <a:pt x="2150" y="591"/>
                  <a:pt x="2042" y="660"/>
                  <a:pt x="1930" y="771"/>
                </a:cubicBezTo>
                <a:cubicBezTo>
                  <a:pt x="1908" y="745"/>
                  <a:pt x="1882" y="723"/>
                  <a:pt x="1854" y="705"/>
                </a:cubicBezTo>
                <a:cubicBezTo>
                  <a:pt x="1967" y="587"/>
                  <a:pt x="2074" y="510"/>
                  <a:pt x="2136" y="470"/>
                </a:cubicBezTo>
                <a:cubicBezTo>
                  <a:pt x="2041" y="379"/>
                  <a:pt x="1931" y="304"/>
                  <a:pt x="1810" y="249"/>
                </a:cubicBezTo>
                <a:cubicBezTo>
                  <a:pt x="1701" y="262"/>
                  <a:pt x="1425" y="308"/>
                  <a:pt x="1134" y="477"/>
                </a:cubicBezTo>
                <a:cubicBezTo>
                  <a:pt x="1137" y="488"/>
                  <a:pt x="1139" y="500"/>
                  <a:pt x="1140" y="513"/>
                </a:cubicBezTo>
                <a:cubicBezTo>
                  <a:pt x="1248" y="565"/>
                  <a:pt x="1363" y="630"/>
                  <a:pt x="1473" y="709"/>
                </a:cubicBezTo>
                <a:cubicBezTo>
                  <a:pt x="1449" y="725"/>
                  <a:pt x="1427" y="745"/>
                  <a:pt x="1407" y="767"/>
                </a:cubicBezTo>
                <a:cubicBezTo>
                  <a:pt x="1323" y="706"/>
                  <a:pt x="1227" y="648"/>
                  <a:pt x="1118" y="596"/>
                </a:cubicBezTo>
                <a:cubicBezTo>
                  <a:pt x="1093" y="635"/>
                  <a:pt x="1049" y="660"/>
                  <a:pt x="999" y="660"/>
                </a:cubicBezTo>
                <a:cubicBezTo>
                  <a:pt x="966" y="660"/>
                  <a:pt x="937" y="649"/>
                  <a:pt x="913" y="630"/>
                </a:cubicBezTo>
                <a:cubicBezTo>
                  <a:pt x="740" y="773"/>
                  <a:pt x="576" y="968"/>
                  <a:pt x="453" y="1235"/>
                </a:cubicBezTo>
                <a:cubicBezTo>
                  <a:pt x="483" y="1261"/>
                  <a:pt x="502" y="1299"/>
                  <a:pt x="502" y="1341"/>
                </a:cubicBezTo>
                <a:cubicBezTo>
                  <a:pt x="502" y="1364"/>
                  <a:pt x="495" y="1386"/>
                  <a:pt x="485" y="1405"/>
                </a:cubicBezTo>
                <a:cubicBezTo>
                  <a:pt x="536" y="1432"/>
                  <a:pt x="590" y="1460"/>
                  <a:pt x="648" y="1486"/>
                </a:cubicBezTo>
                <a:cubicBezTo>
                  <a:pt x="680" y="1456"/>
                  <a:pt x="723" y="1437"/>
                  <a:pt x="771" y="1437"/>
                </a:cubicBezTo>
                <a:cubicBezTo>
                  <a:pt x="786" y="1437"/>
                  <a:pt x="800" y="1439"/>
                  <a:pt x="814" y="1442"/>
                </a:cubicBezTo>
                <a:cubicBezTo>
                  <a:pt x="949" y="1320"/>
                  <a:pt x="1121" y="1200"/>
                  <a:pt x="1336" y="1106"/>
                </a:cubicBezTo>
                <a:cubicBezTo>
                  <a:pt x="1349" y="1145"/>
                  <a:pt x="1369" y="1182"/>
                  <a:pt x="1394" y="1214"/>
                </a:cubicBezTo>
                <a:cubicBezTo>
                  <a:pt x="1226" y="1284"/>
                  <a:pt x="1059" y="1378"/>
                  <a:pt x="909" y="1504"/>
                </a:cubicBezTo>
                <a:cubicBezTo>
                  <a:pt x="932" y="1532"/>
                  <a:pt x="945" y="1566"/>
                  <a:pt x="948" y="1603"/>
                </a:cubicBezTo>
                <a:cubicBezTo>
                  <a:pt x="1093" y="1651"/>
                  <a:pt x="1251" y="1690"/>
                  <a:pt x="1423" y="1713"/>
                </a:cubicBezTo>
                <a:cubicBezTo>
                  <a:pt x="1430" y="1561"/>
                  <a:pt x="1457" y="1425"/>
                  <a:pt x="1496" y="1301"/>
                </a:cubicBezTo>
                <a:cubicBezTo>
                  <a:pt x="1525" y="1318"/>
                  <a:pt x="1556" y="1330"/>
                  <a:pt x="1589" y="1338"/>
                </a:cubicBezTo>
                <a:cubicBezTo>
                  <a:pt x="1555" y="1452"/>
                  <a:pt x="1532" y="1581"/>
                  <a:pt x="1526" y="1725"/>
                </a:cubicBezTo>
                <a:cubicBezTo>
                  <a:pt x="1633" y="1735"/>
                  <a:pt x="1745" y="1739"/>
                  <a:pt x="1860" y="1736"/>
                </a:cubicBezTo>
                <a:cubicBezTo>
                  <a:pt x="1877" y="1690"/>
                  <a:pt x="1911" y="1653"/>
                  <a:pt x="1956" y="1634"/>
                </a:cubicBezTo>
                <a:cubicBezTo>
                  <a:pt x="1936" y="1524"/>
                  <a:pt x="1903" y="1408"/>
                  <a:pt x="1850" y="1294"/>
                </a:cubicBezTo>
                <a:cubicBezTo>
                  <a:pt x="1883" y="1273"/>
                  <a:pt x="1913" y="1248"/>
                  <a:pt x="1938" y="1217"/>
                </a:cubicBezTo>
                <a:cubicBezTo>
                  <a:pt x="2004" y="1338"/>
                  <a:pt x="2052" y="1474"/>
                  <a:pt x="2076" y="1627"/>
                </a:cubicBezTo>
                <a:cubicBezTo>
                  <a:pt x="2119" y="1640"/>
                  <a:pt x="2156" y="1668"/>
                  <a:pt x="2179" y="1706"/>
                </a:cubicBezTo>
                <a:cubicBezTo>
                  <a:pt x="2268" y="1692"/>
                  <a:pt x="2360" y="1673"/>
                  <a:pt x="2453" y="1649"/>
                </a:cubicBezTo>
                <a:cubicBezTo>
                  <a:pt x="2483" y="1545"/>
                  <a:pt x="2500" y="1435"/>
                  <a:pt x="2500" y="1321"/>
                </a:cubicBezTo>
                <a:cubicBezTo>
                  <a:pt x="2500" y="1214"/>
                  <a:pt x="2485" y="1111"/>
                  <a:pt x="2458" y="1013"/>
                </a:cubicBezTo>
                <a:cubicBezTo>
                  <a:pt x="2377" y="1012"/>
                  <a:pt x="2213" y="1017"/>
                  <a:pt x="2011" y="1047"/>
                </a:cubicBezTo>
                <a:close/>
                <a:moveTo>
                  <a:pt x="598" y="1572"/>
                </a:moveTo>
                <a:cubicBezTo>
                  <a:pt x="531" y="1539"/>
                  <a:pt x="469" y="1505"/>
                  <a:pt x="413" y="1472"/>
                </a:cubicBezTo>
                <a:cubicBezTo>
                  <a:pt x="396" y="1479"/>
                  <a:pt x="379" y="1482"/>
                  <a:pt x="360" y="1482"/>
                </a:cubicBezTo>
                <a:cubicBezTo>
                  <a:pt x="360" y="1482"/>
                  <a:pt x="360" y="1482"/>
                  <a:pt x="359" y="1482"/>
                </a:cubicBezTo>
                <a:cubicBezTo>
                  <a:pt x="324" y="1598"/>
                  <a:pt x="295" y="1724"/>
                  <a:pt x="276" y="1862"/>
                </a:cubicBezTo>
                <a:cubicBezTo>
                  <a:pt x="307" y="1922"/>
                  <a:pt x="343" y="1979"/>
                  <a:pt x="383" y="2032"/>
                </a:cubicBezTo>
                <a:cubicBezTo>
                  <a:pt x="411" y="1967"/>
                  <a:pt x="478" y="1829"/>
                  <a:pt x="602" y="1670"/>
                </a:cubicBezTo>
                <a:cubicBezTo>
                  <a:pt x="597" y="1653"/>
                  <a:pt x="593" y="1634"/>
                  <a:pt x="593" y="1615"/>
                </a:cubicBezTo>
                <a:cubicBezTo>
                  <a:pt x="593" y="1600"/>
                  <a:pt x="595" y="1586"/>
                  <a:pt x="598" y="1572"/>
                </a:cubicBezTo>
                <a:close/>
                <a:moveTo>
                  <a:pt x="1644" y="2305"/>
                </a:moveTo>
                <a:cubicBezTo>
                  <a:pt x="1644" y="2322"/>
                  <a:pt x="1616" y="2376"/>
                  <a:pt x="1608" y="2390"/>
                </a:cubicBezTo>
                <a:cubicBezTo>
                  <a:pt x="1616" y="2422"/>
                  <a:pt x="1622" y="2424"/>
                  <a:pt x="1632" y="2457"/>
                </a:cubicBezTo>
                <a:cubicBezTo>
                  <a:pt x="1738" y="2428"/>
                  <a:pt x="1838" y="2384"/>
                  <a:pt x="1930" y="2329"/>
                </a:cubicBezTo>
                <a:cubicBezTo>
                  <a:pt x="1950" y="2250"/>
                  <a:pt x="1974" y="2123"/>
                  <a:pt x="1979" y="1969"/>
                </a:cubicBezTo>
                <a:cubicBezTo>
                  <a:pt x="1915" y="1950"/>
                  <a:pt x="1865" y="1898"/>
                  <a:pt x="1852" y="1832"/>
                </a:cubicBezTo>
                <a:cubicBezTo>
                  <a:pt x="1738" y="1837"/>
                  <a:pt x="1630" y="1834"/>
                  <a:pt x="1526" y="1826"/>
                </a:cubicBezTo>
                <a:cubicBezTo>
                  <a:pt x="1528" y="1951"/>
                  <a:pt x="1543" y="2071"/>
                  <a:pt x="1574" y="2218"/>
                </a:cubicBezTo>
                <a:cubicBezTo>
                  <a:pt x="1600" y="2235"/>
                  <a:pt x="1644" y="2272"/>
                  <a:pt x="1644" y="2305"/>
                </a:cubicBezTo>
                <a:close/>
                <a:moveTo>
                  <a:pt x="2419" y="1749"/>
                </a:moveTo>
                <a:cubicBezTo>
                  <a:pt x="2346" y="1767"/>
                  <a:pt x="2274" y="1782"/>
                  <a:pt x="2204" y="1794"/>
                </a:cubicBezTo>
                <a:cubicBezTo>
                  <a:pt x="2204" y="1795"/>
                  <a:pt x="2205" y="1796"/>
                  <a:pt x="2205" y="1798"/>
                </a:cubicBezTo>
                <a:cubicBezTo>
                  <a:pt x="2205" y="1875"/>
                  <a:pt x="2155" y="1941"/>
                  <a:pt x="2085" y="1965"/>
                </a:cubicBezTo>
                <a:cubicBezTo>
                  <a:pt x="2078" y="2057"/>
                  <a:pt x="2062" y="2154"/>
                  <a:pt x="2037" y="2256"/>
                </a:cubicBezTo>
                <a:cubicBezTo>
                  <a:pt x="2207" y="2126"/>
                  <a:pt x="2340" y="1951"/>
                  <a:pt x="2419" y="1749"/>
                </a:cubicBezTo>
                <a:close/>
                <a:moveTo>
                  <a:pt x="1322" y="2499"/>
                </a:moveTo>
                <a:cubicBezTo>
                  <a:pt x="1398" y="2499"/>
                  <a:pt x="1472" y="2491"/>
                  <a:pt x="1544" y="2478"/>
                </a:cubicBezTo>
                <a:cubicBezTo>
                  <a:pt x="1537" y="2455"/>
                  <a:pt x="1529" y="2431"/>
                  <a:pt x="1522" y="2409"/>
                </a:cubicBezTo>
                <a:cubicBezTo>
                  <a:pt x="1522" y="2409"/>
                  <a:pt x="1522" y="2409"/>
                  <a:pt x="1521" y="2409"/>
                </a:cubicBezTo>
                <a:cubicBezTo>
                  <a:pt x="1468" y="2409"/>
                  <a:pt x="1425" y="2366"/>
                  <a:pt x="1425" y="2313"/>
                </a:cubicBezTo>
                <a:cubicBezTo>
                  <a:pt x="1425" y="2277"/>
                  <a:pt x="1445" y="2246"/>
                  <a:pt x="1474" y="2230"/>
                </a:cubicBezTo>
                <a:cubicBezTo>
                  <a:pt x="1440" y="2082"/>
                  <a:pt x="1424" y="1944"/>
                  <a:pt x="1422" y="1816"/>
                </a:cubicBezTo>
                <a:cubicBezTo>
                  <a:pt x="1240" y="1794"/>
                  <a:pt x="1073" y="1754"/>
                  <a:pt x="924" y="1705"/>
                </a:cubicBezTo>
                <a:cubicBezTo>
                  <a:pt x="893" y="1757"/>
                  <a:pt x="836" y="1793"/>
                  <a:pt x="771" y="1793"/>
                </a:cubicBezTo>
                <a:cubicBezTo>
                  <a:pt x="733" y="1793"/>
                  <a:pt x="698" y="1781"/>
                  <a:pt x="669" y="1760"/>
                </a:cubicBezTo>
                <a:cubicBezTo>
                  <a:pt x="589" y="1868"/>
                  <a:pt x="522" y="1993"/>
                  <a:pt x="470" y="2134"/>
                </a:cubicBezTo>
                <a:cubicBezTo>
                  <a:pt x="685" y="2359"/>
                  <a:pt x="987" y="2499"/>
                  <a:pt x="1322" y="2499"/>
                </a:cubicBezTo>
                <a:close/>
                <a:moveTo>
                  <a:pt x="202" y="1687"/>
                </a:moveTo>
                <a:cubicBezTo>
                  <a:pt x="214" y="1625"/>
                  <a:pt x="233" y="1542"/>
                  <a:pt x="264" y="1445"/>
                </a:cubicBezTo>
                <a:cubicBezTo>
                  <a:pt x="237" y="1420"/>
                  <a:pt x="219" y="1384"/>
                  <a:pt x="219" y="1344"/>
                </a:cubicBezTo>
                <a:cubicBezTo>
                  <a:pt x="191" y="1324"/>
                  <a:pt x="167" y="1305"/>
                  <a:pt x="145" y="1287"/>
                </a:cubicBezTo>
                <a:cubicBezTo>
                  <a:pt x="145" y="1299"/>
                  <a:pt x="143" y="1310"/>
                  <a:pt x="143" y="1321"/>
                </a:cubicBezTo>
                <a:cubicBezTo>
                  <a:pt x="143" y="1449"/>
                  <a:pt x="164" y="1572"/>
                  <a:pt x="202" y="1687"/>
                </a:cubicBezTo>
                <a:close/>
                <a:moveTo>
                  <a:pt x="150" y="1192"/>
                </a:moveTo>
                <a:cubicBezTo>
                  <a:pt x="178" y="1213"/>
                  <a:pt x="209" y="1235"/>
                  <a:pt x="244" y="1259"/>
                </a:cubicBezTo>
                <a:cubicBezTo>
                  <a:pt x="270" y="1223"/>
                  <a:pt x="312" y="1199"/>
                  <a:pt x="360" y="1199"/>
                </a:cubicBezTo>
                <a:cubicBezTo>
                  <a:pt x="360" y="1199"/>
                  <a:pt x="360" y="1199"/>
                  <a:pt x="361" y="1199"/>
                </a:cubicBezTo>
                <a:cubicBezTo>
                  <a:pt x="461" y="984"/>
                  <a:pt x="619" y="747"/>
                  <a:pt x="862" y="554"/>
                </a:cubicBezTo>
                <a:cubicBezTo>
                  <a:pt x="860" y="542"/>
                  <a:pt x="858" y="531"/>
                  <a:pt x="858" y="519"/>
                </a:cubicBezTo>
                <a:cubicBezTo>
                  <a:pt x="858" y="510"/>
                  <a:pt x="859" y="501"/>
                  <a:pt x="860" y="492"/>
                </a:cubicBezTo>
                <a:cubicBezTo>
                  <a:pt x="771" y="462"/>
                  <a:pt x="676" y="435"/>
                  <a:pt x="573" y="411"/>
                </a:cubicBezTo>
                <a:cubicBezTo>
                  <a:pt x="342" y="601"/>
                  <a:pt x="185" y="878"/>
                  <a:pt x="150" y="1192"/>
                </a:cubicBezTo>
                <a:close/>
                <a:moveTo>
                  <a:pt x="671" y="338"/>
                </a:moveTo>
                <a:cubicBezTo>
                  <a:pt x="723" y="352"/>
                  <a:pt x="806" y="376"/>
                  <a:pt x="906" y="413"/>
                </a:cubicBezTo>
                <a:cubicBezTo>
                  <a:pt x="931" y="391"/>
                  <a:pt x="963" y="377"/>
                  <a:pt x="999" y="377"/>
                </a:cubicBezTo>
                <a:cubicBezTo>
                  <a:pt x="1030" y="377"/>
                  <a:pt x="1059" y="388"/>
                  <a:pt x="1082" y="404"/>
                </a:cubicBezTo>
                <a:cubicBezTo>
                  <a:pt x="1247" y="311"/>
                  <a:pt x="1443" y="238"/>
                  <a:pt x="1674" y="196"/>
                </a:cubicBezTo>
                <a:cubicBezTo>
                  <a:pt x="1563" y="161"/>
                  <a:pt x="1445" y="142"/>
                  <a:pt x="1322" y="142"/>
                </a:cubicBezTo>
                <a:cubicBezTo>
                  <a:pt x="1081" y="142"/>
                  <a:pt x="858" y="215"/>
                  <a:pt x="671" y="338"/>
                </a:cubicBezTo>
                <a:close/>
                <a:moveTo>
                  <a:pt x="1665" y="1242"/>
                </a:moveTo>
                <a:cubicBezTo>
                  <a:pt x="1529" y="1242"/>
                  <a:pt x="1418" y="1131"/>
                  <a:pt x="1418" y="995"/>
                </a:cubicBezTo>
                <a:cubicBezTo>
                  <a:pt x="1418" y="858"/>
                  <a:pt x="1529" y="747"/>
                  <a:pt x="1665" y="747"/>
                </a:cubicBezTo>
                <a:cubicBezTo>
                  <a:pt x="1802" y="747"/>
                  <a:pt x="1912" y="858"/>
                  <a:pt x="1912" y="995"/>
                </a:cubicBezTo>
                <a:cubicBezTo>
                  <a:pt x="1912" y="1131"/>
                  <a:pt x="1802" y="1242"/>
                  <a:pt x="1665" y="1242"/>
                </a:cubicBezTo>
                <a:close/>
                <a:moveTo>
                  <a:pt x="1665" y="834"/>
                </a:moveTo>
                <a:cubicBezTo>
                  <a:pt x="1576" y="834"/>
                  <a:pt x="1504" y="906"/>
                  <a:pt x="1504" y="995"/>
                </a:cubicBezTo>
                <a:cubicBezTo>
                  <a:pt x="1504" y="1083"/>
                  <a:pt x="1576" y="1155"/>
                  <a:pt x="1665" y="1155"/>
                </a:cubicBezTo>
                <a:cubicBezTo>
                  <a:pt x="1754" y="1155"/>
                  <a:pt x="1826" y="1083"/>
                  <a:pt x="1826" y="995"/>
                </a:cubicBezTo>
                <a:cubicBezTo>
                  <a:pt x="1826" y="906"/>
                  <a:pt x="1754" y="834"/>
                  <a:pt x="1665" y="834"/>
                </a:cubicBezTo>
                <a:close/>
                <a:moveTo>
                  <a:pt x="1665" y="1063"/>
                </a:moveTo>
                <a:cubicBezTo>
                  <a:pt x="1621" y="1063"/>
                  <a:pt x="1585" y="1027"/>
                  <a:pt x="1585" y="983"/>
                </a:cubicBezTo>
                <a:cubicBezTo>
                  <a:pt x="1585" y="939"/>
                  <a:pt x="1621" y="903"/>
                  <a:pt x="1665" y="903"/>
                </a:cubicBezTo>
                <a:cubicBezTo>
                  <a:pt x="1709" y="903"/>
                  <a:pt x="1745" y="939"/>
                  <a:pt x="1745" y="983"/>
                </a:cubicBezTo>
                <a:cubicBezTo>
                  <a:pt x="1745" y="1027"/>
                  <a:pt x="1709" y="1063"/>
                  <a:pt x="1665" y="1063"/>
                </a:cubicBez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2" name="文本框 71"/>
          <p:cNvSpPr txBox="1"/>
          <p:nvPr/>
        </p:nvSpPr>
        <p:spPr>
          <a:xfrm>
            <a:off x="6863523" y="2237767"/>
            <a:ext cx="800219" cy="276999"/>
          </a:xfrm>
          <a:prstGeom prst="rect">
            <a:avLst/>
          </a:prstGeom>
          <a:noFill/>
        </p:spPr>
        <p:txBody>
          <a:bodyPr wrap="none" rtlCol="0">
            <a:spAutoFit/>
          </a:bodyPr>
          <a:lstStyle/>
          <a:p>
            <a:pPr algn="l"/>
            <a:r>
              <a:rPr lang="zh-CN" altLang="en-US" sz="1200" dirty="0">
                <a:solidFill>
                  <a:schemeClr val="bg1"/>
                </a:solidFill>
                <a:latin typeface="微软雅黑" panose="020B0503020204020204" pitchFamily="34" charset="-122"/>
                <a:ea typeface="微软雅黑" panose="020B0503020204020204" pitchFamily="34" charset="-122"/>
              </a:rPr>
              <a:t>智慧服务</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3" name="KSO_Shape"/>
          <p:cNvSpPr>
            <a:spLocks noChangeAspect="1"/>
          </p:cNvSpPr>
          <p:nvPr/>
        </p:nvSpPr>
        <p:spPr bwMode="auto">
          <a:xfrm>
            <a:off x="7843001" y="1789069"/>
            <a:ext cx="475929" cy="446550"/>
          </a:xfrm>
          <a:custGeom>
            <a:avLst/>
            <a:gdLst>
              <a:gd name="T0" fmla="*/ 1055443 w 3282"/>
              <a:gd name="T1" fmla="*/ 1189453 h 3077"/>
              <a:gd name="T2" fmla="*/ 931467 w 3282"/>
              <a:gd name="T3" fmla="*/ 1056072 h 3077"/>
              <a:gd name="T4" fmla="*/ 931467 w 3282"/>
              <a:gd name="T5" fmla="*/ 944097 h 3077"/>
              <a:gd name="T6" fmla="*/ 1055443 w 3282"/>
              <a:gd name="T7" fmla="*/ 825536 h 3077"/>
              <a:gd name="T8" fmla="*/ 1800397 w 3282"/>
              <a:gd name="T9" fmla="*/ 825536 h 3077"/>
              <a:gd name="T10" fmla="*/ 1800397 w 3282"/>
              <a:gd name="T11" fmla="*/ 1189453 h 3077"/>
              <a:gd name="T12" fmla="*/ 1055443 w 3282"/>
              <a:gd name="T13" fmla="*/ 1189453 h 3077"/>
              <a:gd name="T14" fmla="*/ 1148699 w 3282"/>
              <a:gd name="T15" fmla="*/ 905675 h 3077"/>
              <a:gd name="T16" fmla="*/ 1055443 w 3282"/>
              <a:gd name="T17" fmla="*/ 998987 h 3077"/>
              <a:gd name="T18" fmla="*/ 1148699 w 3282"/>
              <a:gd name="T19" fmla="*/ 1092299 h 3077"/>
              <a:gd name="T20" fmla="*/ 1241956 w 3282"/>
              <a:gd name="T21" fmla="*/ 998987 h 3077"/>
              <a:gd name="T22" fmla="*/ 1148699 w 3282"/>
              <a:gd name="T23" fmla="*/ 905675 h 3077"/>
              <a:gd name="T24" fmla="*/ 868930 w 3282"/>
              <a:gd name="T25" fmla="*/ 932022 h 3077"/>
              <a:gd name="T26" fmla="*/ 868930 w 3282"/>
              <a:gd name="T27" fmla="*/ 1056072 h 3077"/>
              <a:gd name="T28" fmla="*/ 1055443 w 3282"/>
              <a:gd name="T29" fmla="*/ 1257516 h 3077"/>
              <a:gd name="T30" fmla="*/ 1691232 w 3282"/>
              <a:gd name="T31" fmla="*/ 1257516 h 3077"/>
              <a:gd name="T32" fmla="*/ 1691232 w 3282"/>
              <a:gd name="T33" fmla="*/ 1490795 h 3077"/>
              <a:gd name="T34" fmla="*/ 1489908 w 3282"/>
              <a:gd name="T35" fmla="*/ 1688946 h 3077"/>
              <a:gd name="T36" fmla="*/ 186513 w 3282"/>
              <a:gd name="T37" fmla="*/ 1688946 h 3077"/>
              <a:gd name="T38" fmla="*/ 0 w 3282"/>
              <a:gd name="T39" fmla="*/ 1490795 h 3077"/>
              <a:gd name="T40" fmla="*/ 0 w 3282"/>
              <a:gd name="T41" fmla="*/ 310674 h 3077"/>
              <a:gd name="T42" fmla="*/ 186513 w 3282"/>
              <a:gd name="T43" fmla="*/ 109230 h 3077"/>
              <a:gd name="T44" fmla="*/ 784451 w 3282"/>
              <a:gd name="T45" fmla="*/ 109230 h 3077"/>
              <a:gd name="T46" fmla="*/ 638532 w 3282"/>
              <a:gd name="T47" fmla="*/ 215166 h 3077"/>
              <a:gd name="T48" fmla="*/ 155244 w 3282"/>
              <a:gd name="T49" fmla="*/ 215166 h 3077"/>
              <a:gd name="T50" fmla="*/ 61988 w 3282"/>
              <a:gd name="T51" fmla="*/ 287071 h 3077"/>
              <a:gd name="T52" fmla="*/ 155244 w 3282"/>
              <a:gd name="T53" fmla="*/ 359525 h 3077"/>
              <a:gd name="T54" fmla="*/ 1691232 w 3282"/>
              <a:gd name="T55" fmla="*/ 359525 h 3077"/>
              <a:gd name="T56" fmla="*/ 1691232 w 3282"/>
              <a:gd name="T57" fmla="*/ 754729 h 3077"/>
              <a:gd name="T58" fmla="*/ 1055443 w 3282"/>
              <a:gd name="T59" fmla="*/ 754729 h 3077"/>
              <a:gd name="T60" fmla="*/ 868930 w 3282"/>
              <a:gd name="T61" fmla="*/ 932022 h 3077"/>
              <a:gd name="T62" fmla="*/ 179930 w 3282"/>
              <a:gd name="T63" fmla="*/ 503884 h 3077"/>
              <a:gd name="T64" fmla="*/ 108068 w 3282"/>
              <a:gd name="T65" fmla="*/ 503884 h 3077"/>
              <a:gd name="T66" fmla="*/ 108068 w 3282"/>
              <a:gd name="T67" fmla="*/ 648243 h 3077"/>
              <a:gd name="T68" fmla="*/ 179930 w 3282"/>
              <a:gd name="T69" fmla="*/ 648243 h 3077"/>
              <a:gd name="T70" fmla="*/ 179930 w 3282"/>
              <a:gd name="T71" fmla="*/ 503884 h 3077"/>
              <a:gd name="T72" fmla="*/ 179930 w 3282"/>
              <a:gd name="T73" fmla="*/ 792054 h 3077"/>
              <a:gd name="T74" fmla="*/ 108068 w 3282"/>
              <a:gd name="T75" fmla="*/ 792054 h 3077"/>
              <a:gd name="T76" fmla="*/ 108068 w 3282"/>
              <a:gd name="T77" fmla="*/ 936413 h 3077"/>
              <a:gd name="T78" fmla="*/ 179930 w 3282"/>
              <a:gd name="T79" fmla="*/ 936413 h 3077"/>
              <a:gd name="T80" fmla="*/ 179930 w 3282"/>
              <a:gd name="T81" fmla="*/ 792054 h 3077"/>
              <a:gd name="T82" fmla="*/ 179930 w 3282"/>
              <a:gd name="T83" fmla="*/ 1080223 h 3077"/>
              <a:gd name="T84" fmla="*/ 108068 w 3282"/>
              <a:gd name="T85" fmla="*/ 1080223 h 3077"/>
              <a:gd name="T86" fmla="*/ 108068 w 3282"/>
              <a:gd name="T87" fmla="*/ 1224033 h 3077"/>
              <a:gd name="T88" fmla="*/ 179930 w 3282"/>
              <a:gd name="T89" fmla="*/ 1224033 h 3077"/>
              <a:gd name="T90" fmla="*/ 179930 w 3282"/>
              <a:gd name="T91" fmla="*/ 1080223 h 3077"/>
              <a:gd name="T92" fmla="*/ 179930 w 3282"/>
              <a:gd name="T93" fmla="*/ 1367843 h 3077"/>
              <a:gd name="T94" fmla="*/ 108068 w 3282"/>
              <a:gd name="T95" fmla="*/ 1367843 h 3077"/>
              <a:gd name="T96" fmla="*/ 108068 w 3282"/>
              <a:gd name="T97" fmla="*/ 1512202 h 3077"/>
              <a:gd name="T98" fmla="*/ 179930 w 3282"/>
              <a:gd name="T99" fmla="*/ 1512202 h 3077"/>
              <a:gd name="T100" fmla="*/ 179930 w 3282"/>
              <a:gd name="T101" fmla="*/ 1367843 h 3077"/>
              <a:gd name="T102" fmla="*/ 496453 w 3282"/>
              <a:gd name="T103" fmla="*/ 321652 h 3077"/>
              <a:gd name="T104" fmla="*/ 1226047 w 3282"/>
              <a:gd name="T105" fmla="*/ 0 h 3077"/>
              <a:gd name="T106" fmla="*/ 1365932 w 3282"/>
              <a:gd name="T107" fmla="*/ 321652 h 3077"/>
              <a:gd name="T108" fmla="*/ 496453 w 3282"/>
              <a:gd name="T109" fmla="*/ 321652 h 3077"/>
              <a:gd name="T110" fmla="*/ 1343989 w 3282"/>
              <a:gd name="T111" fmla="*/ 109230 h 3077"/>
              <a:gd name="T112" fmla="*/ 1489908 w 3282"/>
              <a:gd name="T113" fmla="*/ 109230 h 3077"/>
              <a:gd name="T114" fmla="*/ 1627050 w 3282"/>
              <a:gd name="T115" fmla="*/ 215166 h 3077"/>
              <a:gd name="T116" fmla="*/ 1373612 w 3282"/>
              <a:gd name="T117" fmla="*/ 215166 h 3077"/>
              <a:gd name="T118" fmla="*/ 1343989 w 3282"/>
              <a:gd name="T119" fmla="*/ 109230 h 30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282" h="3077">
                <a:moveTo>
                  <a:pt x="1924" y="2167"/>
                </a:moveTo>
                <a:cubicBezTo>
                  <a:pt x="1799" y="2167"/>
                  <a:pt x="1698" y="2049"/>
                  <a:pt x="1698" y="1924"/>
                </a:cubicBezTo>
                <a:cubicBezTo>
                  <a:pt x="1698" y="1720"/>
                  <a:pt x="1698" y="1720"/>
                  <a:pt x="1698" y="1720"/>
                </a:cubicBezTo>
                <a:cubicBezTo>
                  <a:pt x="1698" y="1594"/>
                  <a:pt x="1799" y="1504"/>
                  <a:pt x="1924" y="1504"/>
                </a:cubicBezTo>
                <a:cubicBezTo>
                  <a:pt x="3282" y="1504"/>
                  <a:pt x="3282" y="1504"/>
                  <a:pt x="3282" y="1504"/>
                </a:cubicBezTo>
                <a:cubicBezTo>
                  <a:pt x="3282" y="2167"/>
                  <a:pt x="3282" y="2167"/>
                  <a:pt x="3282" y="2167"/>
                </a:cubicBezTo>
                <a:lnTo>
                  <a:pt x="1924" y="2167"/>
                </a:lnTo>
                <a:close/>
                <a:moveTo>
                  <a:pt x="2094" y="1650"/>
                </a:moveTo>
                <a:cubicBezTo>
                  <a:pt x="2000" y="1650"/>
                  <a:pt x="1924" y="1726"/>
                  <a:pt x="1924" y="1820"/>
                </a:cubicBezTo>
                <a:cubicBezTo>
                  <a:pt x="1924" y="1914"/>
                  <a:pt x="2000" y="1990"/>
                  <a:pt x="2094" y="1990"/>
                </a:cubicBezTo>
                <a:cubicBezTo>
                  <a:pt x="2188" y="1990"/>
                  <a:pt x="2264" y="1914"/>
                  <a:pt x="2264" y="1820"/>
                </a:cubicBezTo>
                <a:cubicBezTo>
                  <a:pt x="2264" y="1726"/>
                  <a:pt x="2188" y="1650"/>
                  <a:pt x="2094" y="1650"/>
                </a:cubicBezTo>
                <a:close/>
                <a:moveTo>
                  <a:pt x="1584" y="1698"/>
                </a:moveTo>
                <a:cubicBezTo>
                  <a:pt x="1584" y="1924"/>
                  <a:pt x="1584" y="1924"/>
                  <a:pt x="1584" y="1924"/>
                </a:cubicBezTo>
                <a:cubicBezTo>
                  <a:pt x="1584" y="2111"/>
                  <a:pt x="1736" y="2291"/>
                  <a:pt x="1924" y="2291"/>
                </a:cubicBezTo>
                <a:cubicBezTo>
                  <a:pt x="3083" y="2291"/>
                  <a:pt x="3083" y="2291"/>
                  <a:pt x="3083" y="2291"/>
                </a:cubicBezTo>
                <a:cubicBezTo>
                  <a:pt x="3083" y="2716"/>
                  <a:pt x="3083" y="2716"/>
                  <a:pt x="3083" y="2716"/>
                </a:cubicBezTo>
                <a:cubicBezTo>
                  <a:pt x="3083" y="2904"/>
                  <a:pt x="2904" y="3077"/>
                  <a:pt x="2716" y="3077"/>
                </a:cubicBezTo>
                <a:cubicBezTo>
                  <a:pt x="340" y="3077"/>
                  <a:pt x="340" y="3077"/>
                  <a:pt x="340" y="3077"/>
                </a:cubicBezTo>
                <a:cubicBezTo>
                  <a:pt x="152" y="3077"/>
                  <a:pt x="0" y="2904"/>
                  <a:pt x="0" y="2716"/>
                </a:cubicBezTo>
                <a:cubicBezTo>
                  <a:pt x="0" y="566"/>
                  <a:pt x="0" y="566"/>
                  <a:pt x="0" y="566"/>
                </a:cubicBezTo>
                <a:cubicBezTo>
                  <a:pt x="0" y="378"/>
                  <a:pt x="152" y="199"/>
                  <a:pt x="340" y="199"/>
                </a:cubicBezTo>
                <a:cubicBezTo>
                  <a:pt x="1430" y="199"/>
                  <a:pt x="1430" y="199"/>
                  <a:pt x="1430" y="199"/>
                </a:cubicBezTo>
                <a:cubicBezTo>
                  <a:pt x="1164" y="392"/>
                  <a:pt x="1164" y="392"/>
                  <a:pt x="1164" y="392"/>
                </a:cubicBezTo>
                <a:cubicBezTo>
                  <a:pt x="283" y="392"/>
                  <a:pt x="283" y="392"/>
                  <a:pt x="283" y="392"/>
                </a:cubicBezTo>
                <a:cubicBezTo>
                  <a:pt x="189" y="392"/>
                  <a:pt x="113" y="430"/>
                  <a:pt x="113" y="523"/>
                </a:cubicBezTo>
                <a:cubicBezTo>
                  <a:pt x="113" y="617"/>
                  <a:pt x="189" y="655"/>
                  <a:pt x="283" y="655"/>
                </a:cubicBezTo>
                <a:cubicBezTo>
                  <a:pt x="3083" y="655"/>
                  <a:pt x="3083" y="655"/>
                  <a:pt x="3083" y="655"/>
                </a:cubicBezTo>
                <a:cubicBezTo>
                  <a:pt x="3083" y="1375"/>
                  <a:pt x="3083" y="1375"/>
                  <a:pt x="3083" y="1375"/>
                </a:cubicBezTo>
                <a:cubicBezTo>
                  <a:pt x="1924" y="1375"/>
                  <a:pt x="1924" y="1375"/>
                  <a:pt x="1924" y="1375"/>
                </a:cubicBezTo>
                <a:cubicBezTo>
                  <a:pt x="1736" y="1375"/>
                  <a:pt x="1584" y="1510"/>
                  <a:pt x="1584" y="1698"/>
                </a:cubicBezTo>
                <a:close/>
                <a:moveTo>
                  <a:pt x="328" y="918"/>
                </a:moveTo>
                <a:cubicBezTo>
                  <a:pt x="197" y="918"/>
                  <a:pt x="197" y="918"/>
                  <a:pt x="197" y="918"/>
                </a:cubicBezTo>
                <a:cubicBezTo>
                  <a:pt x="197" y="1181"/>
                  <a:pt x="197" y="1181"/>
                  <a:pt x="197" y="1181"/>
                </a:cubicBezTo>
                <a:cubicBezTo>
                  <a:pt x="328" y="1181"/>
                  <a:pt x="328" y="1181"/>
                  <a:pt x="328" y="1181"/>
                </a:cubicBezTo>
                <a:lnTo>
                  <a:pt x="328" y="918"/>
                </a:lnTo>
                <a:close/>
                <a:moveTo>
                  <a:pt x="328" y="1443"/>
                </a:moveTo>
                <a:cubicBezTo>
                  <a:pt x="197" y="1443"/>
                  <a:pt x="197" y="1443"/>
                  <a:pt x="197" y="1443"/>
                </a:cubicBezTo>
                <a:cubicBezTo>
                  <a:pt x="197" y="1706"/>
                  <a:pt x="197" y="1706"/>
                  <a:pt x="197" y="1706"/>
                </a:cubicBezTo>
                <a:cubicBezTo>
                  <a:pt x="328" y="1706"/>
                  <a:pt x="328" y="1706"/>
                  <a:pt x="328" y="1706"/>
                </a:cubicBezTo>
                <a:lnTo>
                  <a:pt x="328" y="1443"/>
                </a:lnTo>
                <a:close/>
                <a:moveTo>
                  <a:pt x="328" y="1968"/>
                </a:moveTo>
                <a:cubicBezTo>
                  <a:pt x="197" y="1968"/>
                  <a:pt x="197" y="1968"/>
                  <a:pt x="197" y="1968"/>
                </a:cubicBezTo>
                <a:cubicBezTo>
                  <a:pt x="197" y="2230"/>
                  <a:pt x="197" y="2230"/>
                  <a:pt x="197" y="2230"/>
                </a:cubicBezTo>
                <a:cubicBezTo>
                  <a:pt x="328" y="2230"/>
                  <a:pt x="328" y="2230"/>
                  <a:pt x="328" y="2230"/>
                </a:cubicBezTo>
                <a:lnTo>
                  <a:pt x="328" y="1968"/>
                </a:lnTo>
                <a:close/>
                <a:moveTo>
                  <a:pt x="328" y="2492"/>
                </a:moveTo>
                <a:cubicBezTo>
                  <a:pt x="197" y="2492"/>
                  <a:pt x="197" y="2492"/>
                  <a:pt x="197" y="2492"/>
                </a:cubicBezTo>
                <a:cubicBezTo>
                  <a:pt x="197" y="2755"/>
                  <a:pt x="197" y="2755"/>
                  <a:pt x="197" y="2755"/>
                </a:cubicBezTo>
                <a:cubicBezTo>
                  <a:pt x="328" y="2755"/>
                  <a:pt x="328" y="2755"/>
                  <a:pt x="328" y="2755"/>
                </a:cubicBezTo>
                <a:lnTo>
                  <a:pt x="328" y="2492"/>
                </a:lnTo>
                <a:close/>
                <a:moveTo>
                  <a:pt x="905" y="586"/>
                </a:moveTo>
                <a:cubicBezTo>
                  <a:pt x="2235" y="0"/>
                  <a:pt x="2235" y="0"/>
                  <a:pt x="2235" y="0"/>
                </a:cubicBezTo>
                <a:cubicBezTo>
                  <a:pt x="2490" y="586"/>
                  <a:pt x="2490" y="586"/>
                  <a:pt x="2490" y="586"/>
                </a:cubicBezTo>
                <a:lnTo>
                  <a:pt x="905" y="586"/>
                </a:lnTo>
                <a:close/>
                <a:moveTo>
                  <a:pt x="2450" y="199"/>
                </a:moveTo>
                <a:cubicBezTo>
                  <a:pt x="2716" y="199"/>
                  <a:pt x="2716" y="199"/>
                  <a:pt x="2716" y="199"/>
                </a:cubicBezTo>
                <a:cubicBezTo>
                  <a:pt x="2815" y="199"/>
                  <a:pt x="2903" y="324"/>
                  <a:pt x="2966" y="392"/>
                </a:cubicBezTo>
                <a:cubicBezTo>
                  <a:pt x="2504" y="392"/>
                  <a:pt x="2504" y="392"/>
                  <a:pt x="2504" y="392"/>
                </a:cubicBezTo>
                <a:lnTo>
                  <a:pt x="2450" y="199"/>
                </a:lnTo>
                <a:close/>
              </a:path>
            </a:pathLst>
          </a:custGeom>
          <a:solidFill>
            <a:schemeClr val="bg1"/>
          </a:solidFill>
          <a:ln>
            <a:noFill/>
          </a:ln>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4" name="文本框 73"/>
          <p:cNvSpPr txBox="1"/>
          <p:nvPr/>
        </p:nvSpPr>
        <p:spPr>
          <a:xfrm>
            <a:off x="7677842" y="2245110"/>
            <a:ext cx="800219" cy="276999"/>
          </a:xfrm>
          <a:prstGeom prst="rect">
            <a:avLst/>
          </a:prstGeom>
          <a:noFill/>
        </p:spPr>
        <p:txBody>
          <a:bodyPr wrap="none" rtlCol="0">
            <a:spAutoFit/>
          </a:bodyPr>
          <a:lstStyle/>
          <a:p>
            <a:pPr algn="l"/>
            <a:r>
              <a:rPr lang="zh-CN" altLang="en-US" sz="1200" dirty="0">
                <a:solidFill>
                  <a:schemeClr val="bg1"/>
                </a:solidFill>
                <a:latin typeface="微软雅黑" panose="020B0503020204020204" pitchFamily="34" charset="-122"/>
                <a:ea typeface="微软雅黑" panose="020B0503020204020204" pitchFamily="34" charset="-122"/>
              </a:rPr>
              <a:t>智慧管理</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8509318" y="2245597"/>
            <a:ext cx="800219" cy="276999"/>
          </a:xfrm>
          <a:prstGeom prst="rect">
            <a:avLst/>
          </a:prstGeom>
          <a:noFill/>
        </p:spPr>
        <p:txBody>
          <a:bodyPr wrap="none" rtlCol="0">
            <a:spAutoFit/>
          </a:bodyPr>
          <a:lstStyle/>
          <a:p>
            <a:pPr algn="l"/>
            <a:r>
              <a:rPr lang="zh-CN" altLang="en-US" sz="1200" dirty="0">
                <a:solidFill>
                  <a:schemeClr val="bg1"/>
                </a:solidFill>
                <a:latin typeface="微软雅黑" panose="020B0503020204020204" pitchFamily="34" charset="-122"/>
                <a:ea typeface="微软雅黑" panose="020B0503020204020204" pitchFamily="34" charset="-122"/>
              </a:rPr>
              <a:t>智慧物联</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7" name="文本框 76"/>
          <p:cNvSpPr txBox="1"/>
          <p:nvPr/>
        </p:nvSpPr>
        <p:spPr>
          <a:xfrm>
            <a:off x="9391048" y="2245110"/>
            <a:ext cx="646331" cy="276999"/>
          </a:xfrm>
          <a:prstGeom prst="rect">
            <a:avLst/>
          </a:prstGeom>
          <a:noFill/>
        </p:spPr>
        <p:txBody>
          <a:bodyPr wrap="none" rtlCol="0">
            <a:spAutoFit/>
          </a:bodyPr>
          <a:lstStyle/>
          <a:p>
            <a:pPr algn="l"/>
            <a:r>
              <a:rPr lang="zh-CN" altLang="en-US" sz="1200" dirty="0">
                <a:solidFill>
                  <a:schemeClr val="bg1"/>
                </a:solidFill>
                <a:latin typeface="微软雅黑" panose="020B0503020204020204" pitchFamily="34" charset="-122"/>
                <a:ea typeface="微软雅黑" panose="020B0503020204020204" pitchFamily="34" charset="-122"/>
              </a:rPr>
              <a:t>大数据</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8" name="KSO_Shape"/>
          <p:cNvSpPr>
            <a:spLocks noChangeAspect="1"/>
          </p:cNvSpPr>
          <p:nvPr/>
        </p:nvSpPr>
        <p:spPr bwMode="auto">
          <a:xfrm>
            <a:off x="8612206" y="1816576"/>
            <a:ext cx="545507" cy="446550"/>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79" name="KSO_Shape"/>
          <p:cNvSpPr>
            <a:spLocks noChangeAspect="1"/>
          </p:cNvSpPr>
          <p:nvPr/>
        </p:nvSpPr>
        <p:spPr bwMode="auto">
          <a:xfrm>
            <a:off x="9500164" y="1844343"/>
            <a:ext cx="406281" cy="387321"/>
          </a:xfrm>
          <a:custGeom>
            <a:avLst/>
            <a:gdLst>
              <a:gd name="T0" fmla="*/ 809074 w 1703388"/>
              <a:gd name="T1" fmla="*/ 1478228 h 1624013"/>
              <a:gd name="T2" fmla="*/ 791320 w 1703388"/>
              <a:gd name="T3" fmla="*/ 1498504 h 1624013"/>
              <a:gd name="T4" fmla="*/ 767225 w 1703388"/>
              <a:gd name="T5" fmla="*/ 1669343 h 1624013"/>
              <a:gd name="T6" fmla="*/ 784979 w 1703388"/>
              <a:gd name="T7" fmla="*/ 1689619 h 1624013"/>
              <a:gd name="T8" fmla="*/ 1094912 w 1703388"/>
              <a:gd name="T9" fmla="*/ 1696209 h 1624013"/>
              <a:gd name="T10" fmla="*/ 1123318 w 1703388"/>
              <a:gd name="T11" fmla="*/ 1687592 h 1624013"/>
              <a:gd name="T12" fmla="*/ 1138790 w 1703388"/>
              <a:gd name="T13" fmla="*/ 1665793 h 1624013"/>
              <a:gd name="T14" fmla="*/ 1112159 w 1703388"/>
              <a:gd name="T15" fmla="*/ 1494956 h 1624013"/>
              <a:gd name="T16" fmla="*/ 1091869 w 1703388"/>
              <a:gd name="T17" fmla="*/ 1476453 h 1624013"/>
              <a:gd name="T18" fmla="*/ 420515 w 1703388"/>
              <a:gd name="T19" fmla="*/ 1084591 h 1624013"/>
              <a:gd name="T20" fmla="*/ 1484232 w 1703388"/>
              <a:gd name="T21" fmla="*/ 1089660 h 1624013"/>
              <a:gd name="T22" fmla="*/ 991959 w 1703388"/>
              <a:gd name="T23" fmla="*/ 702499 h 1624013"/>
              <a:gd name="T24" fmla="*/ 840325 w 1703388"/>
              <a:gd name="T25" fmla="*/ 542724 h 1624013"/>
              <a:gd name="T26" fmla="*/ 585098 w 1703388"/>
              <a:gd name="T27" fmla="*/ 161549 h 1624013"/>
              <a:gd name="T28" fmla="*/ 552147 w 1703388"/>
              <a:gd name="T29" fmla="*/ 161549 h 1624013"/>
              <a:gd name="T30" fmla="*/ 946033 w 1703388"/>
              <a:gd name="T31" fmla="*/ 19770 h 1624013"/>
              <a:gd name="T32" fmla="*/ 936648 w 1703388"/>
              <a:gd name="T33" fmla="*/ 33458 h 1624013"/>
              <a:gd name="T34" fmla="*/ 943496 w 1703388"/>
              <a:gd name="T35" fmla="*/ 53482 h 1624013"/>
              <a:gd name="T36" fmla="*/ 970128 w 1703388"/>
              <a:gd name="T37" fmla="*/ 54496 h 1624013"/>
              <a:gd name="T38" fmla="*/ 979258 w 1703388"/>
              <a:gd name="T39" fmla="*/ 40556 h 1624013"/>
              <a:gd name="T40" fmla="*/ 972156 w 1703388"/>
              <a:gd name="T41" fmla="*/ 20784 h 1624013"/>
              <a:gd name="T42" fmla="*/ 227758 w 1703388"/>
              <a:gd name="T43" fmla="*/ 0 h 1624013"/>
              <a:gd name="T44" fmla="*/ 1692713 w 1703388"/>
              <a:gd name="T45" fmla="*/ 2281 h 1624013"/>
              <a:gd name="T46" fmla="*/ 1716554 w 1703388"/>
              <a:gd name="T47" fmla="*/ 12167 h 1624013"/>
              <a:gd name="T48" fmla="*/ 1735324 w 1703388"/>
              <a:gd name="T49" fmla="*/ 28389 h 1624013"/>
              <a:gd name="T50" fmla="*/ 1746990 w 1703388"/>
              <a:gd name="T51" fmla="*/ 49427 h 1624013"/>
              <a:gd name="T52" fmla="*/ 1750794 w 1703388"/>
              <a:gd name="T53" fmla="*/ 1014127 h 1624013"/>
              <a:gd name="T54" fmla="*/ 1745976 w 1703388"/>
              <a:gd name="T55" fmla="*/ 1038460 h 1624013"/>
              <a:gd name="T56" fmla="*/ 1733040 w 1703388"/>
              <a:gd name="T57" fmla="*/ 1058990 h 1624013"/>
              <a:gd name="T58" fmla="*/ 1713257 w 1703388"/>
              <a:gd name="T59" fmla="*/ 1074452 h 1624013"/>
              <a:gd name="T60" fmla="*/ 1688909 w 1703388"/>
              <a:gd name="T61" fmla="*/ 1083070 h 1624013"/>
              <a:gd name="T62" fmla="*/ 1619162 w 1703388"/>
              <a:gd name="T63" fmla="*/ 1089660 h 1624013"/>
              <a:gd name="T64" fmla="*/ 1688402 w 1703388"/>
              <a:gd name="T65" fmla="*/ 1097011 h 1624013"/>
              <a:gd name="T66" fmla="*/ 1711229 w 1703388"/>
              <a:gd name="T67" fmla="*/ 1105882 h 1624013"/>
              <a:gd name="T68" fmla="*/ 1733294 w 1703388"/>
              <a:gd name="T69" fmla="*/ 1127681 h 1624013"/>
              <a:gd name="T70" fmla="*/ 1905000 w 1703388"/>
              <a:gd name="T71" fmla="*/ 1740820 h 1624013"/>
              <a:gd name="T72" fmla="*/ 1900435 w 1703388"/>
              <a:gd name="T73" fmla="*/ 1766674 h 1624013"/>
              <a:gd name="T74" fmla="*/ 1887500 w 1703388"/>
              <a:gd name="T75" fmla="*/ 1788472 h 1624013"/>
              <a:gd name="T76" fmla="*/ 1867970 w 1703388"/>
              <a:gd name="T77" fmla="*/ 1804947 h 1624013"/>
              <a:gd name="T78" fmla="*/ 1843368 w 1703388"/>
              <a:gd name="T79" fmla="*/ 1814579 h 1624013"/>
              <a:gd name="T80" fmla="*/ 69241 w 1703388"/>
              <a:gd name="T81" fmla="*/ 1815593 h 1624013"/>
              <a:gd name="T82" fmla="*/ 43624 w 1703388"/>
              <a:gd name="T83" fmla="*/ 1808750 h 1624013"/>
              <a:gd name="T84" fmla="*/ 22573 w 1703388"/>
              <a:gd name="T85" fmla="*/ 1794049 h 1624013"/>
              <a:gd name="T86" fmla="*/ 7609 w 1703388"/>
              <a:gd name="T87" fmla="*/ 1773517 h 1624013"/>
              <a:gd name="T88" fmla="*/ 508 w 1703388"/>
              <a:gd name="T89" fmla="*/ 1748678 h 1624013"/>
              <a:gd name="T90" fmla="*/ 165365 w 1703388"/>
              <a:gd name="T91" fmla="*/ 1142635 h 1624013"/>
              <a:gd name="T92" fmla="*/ 191490 w 1703388"/>
              <a:gd name="T93" fmla="*/ 1108924 h 1624013"/>
              <a:gd name="T94" fmla="*/ 213047 w 1703388"/>
              <a:gd name="T95" fmla="*/ 1098025 h 1624013"/>
              <a:gd name="T96" fmla="*/ 286093 w 1703388"/>
              <a:gd name="T97" fmla="*/ 1092448 h 1624013"/>
              <a:gd name="T98" fmla="*/ 219896 w 1703388"/>
              <a:gd name="T99" fmla="*/ 1083831 h 1624013"/>
              <a:gd name="T100" fmla="*/ 194787 w 1703388"/>
              <a:gd name="T101" fmla="*/ 1075972 h 1624013"/>
              <a:gd name="T102" fmla="*/ 174497 w 1703388"/>
              <a:gd name="T103" fmla="*/ 1061778 h 1624013"/>
              <a:gd name="T104" fmla="*/ 160547 w 1703388"/>
              <a:gd name="T105" fmla="*/ 1041502 h 1624013"/>
              <a:gd name="T106" fmla="*/ 154460 w 1703388"/>
              <a:gd name="T107" fmla="*/ 1017675 h 1624013"/>
              <a:gd name="T108" fmla="*/ 156996 w 1703388"/>
              <a:gd name="T109" fmla="*/ 52975 h 1624013"/>
              <a:gd name="T110" fmla="*/ 167649 w 1703388"/>
              <a:gd name="T111" fmla="*/ 31177 h 1624013"/>
              <a:gd name="T112" fmla="*/ 185403 w 1703388"/>
              <a:gd name="T113" fmla="*/ 14194 h 1624013"/>
              <a:gd name="T114" fmla="*/ 208736 w 1703388"/>
              <a:gd name="T115" fmla="*/ 3296 h 16240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03388" h="1624013">
                <a:moveTo>
                  <a:pt x="746125" y="1315983"/>
                </a:moveTo>
                <a:lnTo>
                  <a:pt x="742043" y="1316210"/>
                </a:lnTo>
                <a:lnTo>
                  <a:pt x="737961" y="1316663"/>
                </a:lnTo>
                <a:lnTo>
                  <a:pt x="734333" y="1317570"/>
                </a:lnTo>
                <a:lnTo>
                  <a:pt x="730477" y="1318930"/>
                </a:lnTo>
                <a:lnTo>
                  <a:pt x="727075" y="1320290"/>
                </a:lnTo>
                <a:lnTo>
                  <a:pt x="723447" y="1321877"/>
                </a:lnTo>
                <a:lnTo>
                  <a:pt x="720499" y="1323690"/>
                </a:lnTo>
                <a:lnTo>
                  <a:pt x="717550" y="1326183"/>
                </a:lnTo>
                <a:lnTo>
                  <a:pt x="715056" y="1328450"/>
                </a:lnTo>
                <a:lnTo>
                  <a:pt x="712788" y="1331170"/>
                </a:lnTo>
                <a:lnTo>
                  <a:pt x="710520" y="1334116"/>
                </a:lnTo>
                <a:lnTo>
                  <a:pt x="708933" y="1336836"/>
                </a:lnTo>
                <a:lnTo>
                  <a:pt x="707572" y="1340009"/>
                </a:lnTo>
                <a:lnTo>
                  <a:pt x="706665" y="1343409"/>
                </a:lnTo>
                <a:lnTo>
                  <a:pt x="705984" y="1346582"/>
                </a:lnTo>
                <a:lnTo>
                  <a:pt x="705984" y="1350209"/>
                </a:lnTo>
                <a:lnTo>
                  <a:pt x="684213" y="1482805"/>
                </a:lnTo>
                <a:lnTo>
                  <a:pt x="684440" y="1486204"/>
                </a:lnTo>
                <a:lnTo>
                  <a:pt x="685120" y="1489604"/>
                </a:lnTo>
                <a:lnTo>
                  <a:pt x="686027" y="1492778"/>
                </a:lnTo>
                <a:lnTo>
                  <a:pt x="687388" y="1495951"/>
                </a:lnTo>
                <a:lnTo>
                  <a:pt x="689202" y="1499124"/>
                </a:lnTo>
                <a:lnTo>
                  <a:pt x="691243" y="1501844"/>
                </a:lnTo>
                <a:lnTo>
                  <a:pt x="693511" y="1504564"/>
                </a:lnTo>
                <a:lnTo>
                  <a:pt x="696233" y="1506830"/>
                </a:lnTo>
                <a:lnTo>
                  <a:pt x="698954" y="1509097"/>
                </a:lnTo>
                <a:lnTo>
                  <a:pt x="701902" y="1510910"/>
                </a:lnTo>
                <a:lnTo>
                  <a:pt x="705304" y="1512950"/>
                </a:lnTo>
                <a:lnTo>
                  <a:pt x="708706" y="1514310"/>
                </a:lnTo>
                <a:lnTo>
                  <a:pt x="712561" y="1515443"/>
                </a:lnTo>
                <a:lnTo>
                  <a:pt x="716417" y="1516123"/>
                </a:lnTo>
                <a:lnTo>
                  <a:pt x="720499" y="1516803"/>
                </a:lnTo>
                <a:lnTo>
                  <a:pt x="724354" y="1516803"/>
                </a:lnTo>
                <a:lnTo>
                  <a:pt x="979034" y="1516803"/>
                </a:lnTo>
                <a:lnTo>
                  <a:pt x="982890" y="1516803"/>
                </a:lnTo>
                <a:lnTo>
                  <a:pt x="986972" y="1516123"/>
                </a:lnTo>
                <a:lnTo>
                  <a:pt x="990827" y="1515443"/>
                </a:lnTo>
                <a:lnTo>
                  <a:pt x="994683" y="1514310"/>
                </a:lnTo>
                <a:lnTo>
                  <a:pt x="998084" y="1512950"/>
                </a:lnTo>
                <a:lnTo>
                  <a:pt x="1001486" y="1510910"/>
                </a:lnTo>
                <a:lnTo>
                  <a:pt x="1004434" y="1509097"/>
                </a:lnTo>
                <a:lnTo>
                  <a:pt x="1007156" y="1506830"/>
                </a:lnTo>
                <a:lnTo>
                  <a:pt x="1009877" y="1504564"/>
                </a:lnTo>
                <a:lnTo>
                  <a:pt x="1012145" y="1501844"/>
                </a:lnTo>
                <a:lnTo>
                  <a:pt x="1014186" y="1499124"/>
                </a:lnTo>
                <a:lnTo>
                  <a:pt x="1016001" y="1495951"/>
                </a:lnTo>
                <a:lnTo>
                  <a:pt x="1017361" y="1492778"/>
                </a:lnTo>
                <a:lnTo>
                  <a:pt x="1018268" y="1489604"/>
                </a:lnTo>
                <a:lnTo>
                  <a:pt x="1018949" y="1486204"/>
                </a:lnTo>
                <a:lnTo>
                  <a:pt x="1019176" y="1482805"/>
                </a:lnTo>
                <a:lnTo>
                  <a:pt x="997404" y="1350209"/>
                </a:lnTo>
                <a:lnTo>
                  <a:pt x="997404" y="1346582"/>
                </a:lnTo>
                <a:lnTo>
                  <a:pt x="996724" y="1343409"/>
                </a:lnTo>
                <a:lnTo>
                  <a:pt x="995817" y="1340009"/>
                </a:lnTo>
                <a:lnTo>
                  <a:pt x="994456" y="1336836"/>
                </a:lnTo>
                <a:lnTo>
                  <a:pt x="992868" y="1334116"/>
                </a:lnTo>
                <a:lnTo>
                  <a:pt x="990601" y="1331170"/>
                </a:lnTo>
                <a:lnTo>
                  <a:pt x="988333" y="1328450"/>
                </a:lnTo>
                <a:lnTo>
                  <a:pt x="985838" y="1326183"/>
                </a:lnTo>
                <a:lnTo>
                  <a:pt x="982890" y="1323690"/>
                </a:lnTo>
                <a:lnTo>
                  <a:pt x="979942" y="1321877"/>
                </a:lnTo>
                <a:lnTo>
                  <a:pt x="976313" y="1320290"/>
                </a:lnTo>
                <a:lnTo>
                  <a:pt x="972911" y="1318930"/>
                </a:lnTo>
                <a:lnTo>
                  <a:pt x="969056" y="1317570"/>
                </a:lnTo>
                <a:lnTo>
                  <a:pt x="965427" y="1316663"/>
                </a:lnTo>
                <a:lnTo>
                  <a:pt x="961345" y="1316210"/>
                </a:lnTo>
                <a:lnTo>
                  <a:pt x="957263" y="1315983"/>
                </a:lnTo>
                <a:lnTo>
                  <a:pt x="746125" y="1315983"/>
                </a:lnTo>
                <a:close/>
                <a:moveTo>
                  <a:pt x="376011" y="969875"/>
                </a:moveTo>
                <a:lnTo>
                  <a:pt x="376238" y="972141"/>
                </a:lnTo>
                <a:lnTo>
                  <a:pt x="376238" y="974408"/>
                </a:lnTo>
                <a:lnTo>
                  <a:pt x="376238" y="976901"/>
                </a:lnTo>
                <a:lnTo>
                  <a:pt x="375784" y="979848"/>
                </a:lnTo>
                <a:lnTo>
                  <a:pt x="1327604" y="979848"/>
                </a:lnTo>
                <a:lnTo>
                  <a:pt x="1327151" y="976901"/>
                </a:lnTo>
                <a:lnTo>
                  <a:pt x="1327151" y="974408"/>
                </a:lnTo>
                <a:lnTo>
                  <a:pt x="1327151" y="972141"/>
                </a:lnTo>
                <a:lnTo>
                  <a:pt x="1327377" y="969875"/>
                </a:lnTo>
                <a:lnTo>
                  <a:pt x="376011" y="969875"/>
                </a:lnTo>
                <a:close/>
                <a:moveTo>
                  <a:pt x="1190625" y="246062"/>
                </a:moveTo>
                <a:lnTo>
                  <a:pt x="1179043" y="466952"/>
                </a:lnTo>
                <a:lnTo>
                  <a:pt x="1105004" y="394834"/>
                </a:lnTo>
                <a:lnTo>
                  <a:pt x="886977" y="628196"/>
                </a:lnTo>
                <a:lnTo>
                  <a:pt x="869943" y="612775"/>
                </a:lnTo>
                <a:lnTo>
                  <a:pt x="821114" y="566964"/>
                </a:lnTo>
                <a:lnTo>
                  <a:pt x="810667" y="557212"/>
                </a:lnTo>
                <a:lnTo>
                  <a:pt x="624436" y="758825"/>
                </a:lnTo>
                <a:lnTo>
                  <a:pt x="558800" y="693284"/>
                </a:lnTo>
                <a:lnTo>
                  <a:pt x="695067" y="545193"/>
                </a:lnTo>
                <a:lnTo>
                  <a:pt x="751391" y="485321"/>
                </a:lnTo>
                <a:lnTo>
                  <a:pt x="808169" y="425450"/>
                </a:lnTo>
                <a:lnTo>
                  <a:pt x="890838" y="502557"/>
                </a:lnTo>
                <a:lnTo>
                  <a:pt x="1044819" y="339498"/>
                </a:lnTo>
                <a:lnTo>
                  <a:pt x="970781" y="267607"/>
                </a:lnTo>
                <a:lnTo>
                  <a:pt x="1190625" y="246062"/>
                </a:lnTo>
                <a:close/>
                <a:moveTo>
                  <a:pt x="493712" y="144462"/>
                </a:moveTo>
                <a:lnTo>
                  <a:pt x="523175" y="144462"/>
                </a:lnTo>
                <a:lnTo>
                  <a:pt x="523175" y="796255"/>
                </a:lnTo>
                <a:lnTo>
                  <a:pt x="1174750" y="796255"/>
                </a:lnTo>
                <a:lnTo>
                  <a:pt x="1174750" y="825500"/>
                </a:lnTo>
                <a:lnTo>
                  <a:pt x="523175" y="825500"/>
                </a:lnTo>
                <a:lnTo>
                  <a:pt x="493712" y="825500"/>
                </a:lnTo>
                <a:lnTo>
                  <a:pt x="493712" y="796255"/>
                </a:lnTo>
                <a:lnTo>
                  <a:pt x="493712" y="144462"/>
                </a:lnTo>
                <a:close/>
                <a:moveTo>
                  <a:pt x="207282" y="64825"/>
                </a:moveTo>
                <a:lnTo>
                  <a:pt x="207282" y="905277"/>
                </a:lnTo>
                <a:lnTo>
                  <a:pt x="1496106" y="905277"/>
                </a:lnTo>
                <a:lnTo>
                  <a:pt x="1496106" y="64825"/>
                </a:lnTo>
                <a:lnTo>
                  <a:pt x="207282" y="64825"/>
                </a:lnTo>
                <a:close/>
                <a:moveTo>
                  <a:pt x="846818" y="17453"/>
                </a:moveTo>
                <a:lnTo>
                  <a:pt x="845911" y="17679"/>
                </a:lnTo>
                <a:lnTo>
                  <a:pt x="844777" y="18133"/>
                </a:lnTo>
                <a:lnTo>
                  <a:pt x="843643" y="18586"/>
                </a:lnTo>
                <a:lnTo>
                  <a:pt x="841829" y="19946"/>
                </a:lnTo>
                <a:lnTo>
                  <a:pt x="840468" y="21986"/>
                </a:lnTo>
                <a:lnTo>
                  <a:pt x="839108" y="24479"/>
                </a:lnTo>
                <a:lnTo>
                  <a:pt x="838200" y="26973"/>
                </a:lnTo>
                <a:lnTo>
                  <a:pt x="837520" y="29919"/>
                </a:lnTo>
                <a:lnTo>
                  <a:pt x="837520" y="33319"/>
                </a:lnTo>
                <a:lnTo>
                  <a:pt x="837520" y="36266"/>
                </a:lnTo>
                <a:lnTo>
                  <a:pt x="838200" y="39439"/>
                </a:lnTo>
                <a:lnTo>
                  <a:pt x="839108" y="41932"/>
                </a:lnTo>
                <a:lnTo>
                  <a:pt x="840468" y="44199"/>
                </a:lnTo>
                <a:lnTo>
                  <a:pt x="841829" y="46465"/>
                </a:lnTo>
                <a:lnTo>
                  <a:pt x="843643" y="47825"/>
                </a:lnTo>
                <a:lnTo>
                  <a:pt x="844777" y="48279"/>
                </a:lnTo>
                <a:lnTo>
                  <a:pt x="845911" y="48732"/>
                </a:lnTo>
                <a:lnTo>
                  <a:pt x="846818" y="48959"/>
                </a:lnTo>
                <a:lnTo>
                  <a:pt x="847952" y="48959"/>
                </a:lnTo>
                <a:lnTo>
                  <a:pt x="865188" y="48959"/>
                </a:lnTo>
                <a:lnTo>
                  <a:pt x="866095" y="48959"/>
                </a:lnTo>
                <a:lnTo>
                  <a:pt x="867456" y="48732"/>
                </a:lnTo>
                <a:lnTo>
                  <a:pt x="868363" y="48279"/>
                </a:lnTo>
                <a:lnTo>
                  <a:pt x="869270" y="47825"/>
                </a:lnTo>
                <a:lnTo>
                  <a:pt x="871084" y="46465"/>
                </a:lnTo>
                <a:lnTo>
                  <a:pt x="872445" y="44199"/>
                </a:lnTo>
                <a:lnTo>
                  <a:pt x="874033" y="41932"/>
                </a:lnTo>
                <a:lnTo>
                  <a:pt x="874940" y="39439"/>
                </a:lnTo>
                <a:lnTo>
                  <a:pt x="875620" y="36266"/>
                </a:lnTo>
                <a:lnTo>
                  <a:pt x="875847" y="33319"/>
                </a:lnTo>
                <a:lnTo>
                  <a:pt x="875620" y="29919"/>
                </a:lnTo>
                <a:lnTo>
                  <a:pt x="874940" y="26973"/>
                </a:lnTo>
                <a:lnTo>
                  <a:pt x="874033" y="24479"/>
                </a:lnTo>
                <a:lnTo>
                  <a:pt x="872445" y="21986"/>
                </a:lnTo>
                <a:lnTo>
                  <a:pt x="871084" y="19946"/>
                </a:lnTo>
                <a:lnTo>
                  <a:pt x="869270" y="18586"/>
                </a:lnTo>
                <a:lnTo>
                  <a:pt x="868363" y="18133"/>
                </a:lnTo>
                <a:lnTo>
                  <a:pt x="867456" y="17679"/>
                </a:lnTo>
                <a:lnTo>
                  <a:pt x="866095" y="17453"/>
                </a:lnTo>
                <a:lnTo>
                  <a:pt x="865188" y="17453"/>
                </a:lnTo>
                <a:lnTo>
                  <a:pt x="847952" y="17453"/>
                </a:lnTo>
                <a:lnTo>
                  <a:pt x="846818" y="17453"/>
                </a:lnTo>
                <a:close/>
                <a:moveTo>
                  <a:pt x="203654" y="0"/>
                </a:moveTo>
                <a:lnTo>
                  <a:pt x="207282" y="0"/>
                </a:lnTo>
                <a:lnTo>
                  <a:pt x="1496106" y="0"/>
                </a:lnTo>
                <a:lnTo>
                  <a:pt x="1499961" y="0"/>
                </a:lnTo>
                <a:lnTo>
                  <a:pt x="1503363" y="227"/>
                </a:lnTo>
                <a:lnTo>
                  <a:pt x="1506765" y="680"/>
                </a:lnTo>
                <a:lnTo>
                  <a:pt x="1510167" y="1360"/>
                </a:lnTo>
                <a:lnTo>
                  <a:pt x="1513568" y="2040"/>
                </a:lnTo>
                <a:lnTo>
                  <a:pt x="1516743" y="2947"/>
                </a:lnTo>
                <a:lnTo>
                  <a:pt x="1520145" y="3853"/>
                </a:lnTo>
                <a:lnTo>
                  <a:pt x="1523093" y="4987"/>
                </a:lnTo>
                <a:lnTo>
                  <a:pt x="1526042" y="6347"/>
                </a:lnTo>
                <a:lnTo>
                  <a:pt x="1529217" y="7706"/>
                </a:lnTo>
                <a:lnTo>
                  <a:pt x="1531938" y="9293"/>
                </a:lnTo>
                <a:lnTo>
                  <a:pt x="1534886" y="10880"/>
                </a:lnTo>
                <a:lnTo>
                  <a:pt x="1537608" y="12693"/>
                </a:lnTo>
                <a:lnTo>
                  <a:pt x="1540102" y="14506"/>
                </a:lnTo>
                <a:lnTo>
                  <a:pt x="1542824" y="16546"/>
                </a:lnTo>
                <a:lnTo>
                  <a:pt x="1545092" y="18586"/>
                </a:lnTo>
                <a:lnTo>
                  <a:pt x="1547360" y="20626"/>
                </a:lnTo>
                <a:lnTo>
                  <a:pt x="1549627" y="22893"/>
                </a:lnTo>
                <a:lnTo>
                  <a:pt x="1551669" y="25386"/>
                </a:lnTo>
                <a:lnTo>
                  <a:pt x="1553483" y="27879"/>
                </a:lnTo>
                <a:lnTo>
                  <a:pt x="1555297" y="30372"/>
                </a:lnTo>
                <a:lnTo>
                  <a:pt x="1557111" y="33092"/>
                </a:lnTo>
                <a:lnTo>
                  <a:pt x="1558472" y="35812"/>
                </a:lnTo>
                <a:lnTo>
                  <a:pt x="1559833" y="38759"/>
                </a:lnTo>
                <a:lnTo>
                  <a:pt x="1561194" y="41479"/>
                </a:lnTo>
                <a:lnTo>
                  <a:pt x="1562101" y="44199"/>
                </a:lnTo>
                <a:lnTo>
                  <a:pt x="1563008" y="47372"/>
                </a:lnTo>
                <a:lnTo>
                  <a:pt x="1564142" y="50318"/>
                </a:lnTo>
                <a:lnTo>
                  <a:pt x="1564595" y="53718"/>
                </a:lnTo>
                <a:lnTo>
                  <a:pt x="1565049" y="56665"/>
                </a:lnTo>
                <a:lnTo>
                  <a:pt x="1565276" y="59838"/>
                </a:lnTo>
                <a:lnTo>
                  <a:pt x="1565502" y="63238"/>
                </a:lnTo>
                <a:lnTo>
                  <a:pt x="1565502" y="906864"/>
                </a:lnTo>
                <a:lnTo>
                  <a:pt x="1565276" y="910037"/>
                </a:lnTo>
                <a:lnTo>
                  <a:pt x="1565049" y="913437"/>
                </a:lnTo>
                <a:lnTo>
                  <a:pt x="1564595" y="916383"/>
                </a:lnTo>
                <a:lnTo>
                  <a:pt x="1564142" y="919783"/>
                </a:lnTo>
                <a:lnTo>
                  <a:pt x="1563008" y="922730"/>
                </a:lnTo>
                <a:lnTo>
                  <a:pt x="1562101" y="925676"/>
                </a:lnTo>
                <a:lnTo>
                  <a:pt x="1561194" y="928623"/>
                </a:lnTo>
                <a:lnTo>
                  <a:pt x="1559833" y="931343"/>
                </a:lnTo>
                <a:lnTo>
                  <a:pt x="1558472" y="934289"/>
                </a:lnTo>
                <a:lnTo>
                  <a:pt x="1557111" y="937009"/>
                </a:lnTo>
                <a:lnTo>
                  <a:pt x="1555297" y="939502"/>
                </a:lnTo>
                <a:lnTo>
                  <a:pt x="1553483" y="942222"/>
                </a:lnTo>
                <a:lnTo>
                  <a:pt x="1551669" y="944716"/>
                </a:lnTo>
                <a:lnTo>
                  <a:pt x="1549627" y="946982"/>
                </a:lnTo>
                <a:lnTo>
                  <a:pt x="1547360" y="949475"/>
                </a:lnTo>
                <a:lnTo>
                  <a:pt x="1545092" y="951515"/>
                </a:lnTo>
                <a:lnTo>
                  <a:pt x="1542824" y="953555"/>
                </a:lnTo>
                <a:lnTo>
                  <a:pt x="1540102" y="955369"/>
                </a:lnTo>
                <a:lnTo>
                  <a:pt x="1537608" y="957409"/>
                </a:lnTo>
                <a:lnTo>
                  <a:pt x="1534886" y="959222"/>
                </a:lnTo>
                <a:lnTo>
                  <a:pt x="1531938" y="960808"/>
                </a:lnTo>
                <a:lnTo>
                  <a:pt x="1529217" y="962168"/>
                </a:lnTo>
                <a:lnTo>
                  <a:pt x="1526042" y="963755"/>
                </a:lnTo>
                <a:lnTo>
                  <a:pt x="1523093" y="965115"/>
                </a:lnTo>
                <a:lnTo>
                  <a:pt x="1520145" y="966248"/>
                </a:lnTo>
                <a:lnTo>
                  <a:pt x="1516743" y="967155"/>
                </a:lnTo>
                <a:lnTo>
                  <a:pt x="1513568" y="967835"/>
                </a:lnTo>
                <a:lnTo>
                  <a:pt x="1510167" y="968515"/>
                </a:lnTo>
                <a:lnTo>
                  <a:pt x="1506765" y="969195"/>
                </a:lnTo>
                <a:lnTo>
                  <a:pt x="1503363" y="969648"/>
                </a:lnTo>
                <a:lnTo>
                  <a:pt x="1499961" y="969875"/>
                </a:lnTo>
                <a:lnTo>
                  <a:pt x="1496106" y="969875"/>
                </a:lnTo>
                <a:lnTo>
                  <a:pt x="1447347" y="969875"/>
                </a:lnTo>
                <a:lnTo>
                  <a:pt x="1447801" y="972141"/>
                </a:lnTo>
                <a:lnTo>
                  <a:pt x="1447801" y="974408"/>
                </a:lnTo>
                <a:lnTo>
                  <a:pt x="1447801" y="976901"/>
                </a:lnTo>
                <a:lnTo>
                  <a:pt x="1447347" y="979848"/>
                </a:lnTo>
                <a:lnTo>
                  <a:pt x="1496106" y="979848"/>
                </a:lnTo>
                <a:lnTo>
                  <a:pt x="1499735" y="979848"/>
                </a:lnTo>
                <a:lnTo>
                  <a:pt x="1503136" y="980074"/>
                </a:lnTo>
                <a:lnTo>
                  <a:pt x="1506538" y="980528"/>
                </a:lnTo>
                <a:lnTo>
                  <a:pt x="1509713" y="980981"/>
                </a:lnTo>
                <a:lnTo>
                  <a:pt x="1513115" y="981661"/>
                </a:lnTo>
                <a:lnTo>
                  <a:pt x="1516063" y="982568"/>
                </a:lnTo>
                <a:lnTo>
                  <a:pt x="1519238" y="983474"/>
                </a:lnTo>
                <a:lnTo>
                  <a:pt x="1521960" y="984608"/>
                </a:lnTo>
                <a:lnTo>
                  <a:pt x="1524681" y="985968"/>
                </a:lnTo>
                <a:lnTo>
                  <a:pt x="1527629" y="987328"/>
                </a:lnTo>
                <a:lnTo>
                  <a:pt x="1530124" y="988914"/>
                </a:lnTo>
                <a:lnTo>
                  <a:pt x="1532619" y="990501"/>
                </a:lnTo>
                <a:lnTo>
                  <a:pt x="1535113" y="992314"/>
                </a:lnTo>
                <a:lnTo>
                  <a:pt x="1537381" y="994354"/>
                </a:lnTo>
                <a:lnTo>
                  <a:pt x="1539649" y="996394"/>
                </a:lnTo>
                <a:lnTo>
                  <a:pt x="1541917" y="998434"/>
                </a:lnTo>
                <a:lnTo>
                  <a:pt x="1545999" y="1003194"/>
                </a:lnTo>
                <a:lnTo>
                  <a:pt x="1549854" y="1008407"/>
                </a:lnTo>
                <a:lnTo>
                  <a:pt x="1553256" y="1013847"/>
                </a:lnTo>
                <a:lnTo>
                  <a:pt x="1556431" y="1019740"/>
                </a:lnTo>
                <a:lnTo>
                  <a:pt x="1559152" y="1026086"/>
                </a:lnTo>
                <a:lnTo>
                  <a:pt x="1561420" y="1032886"/>
                </a:lnTo>
                <a:lnTo>
                  <a:pt x="1563688" y="1039686"/>
                </a:lnTo>
                <a:lnTo>
                  <a:pt x="1565502" y="1046939"/>
                </a:lnTo>
                <a:lnTo>
                  <a:pt x="1703388" y="1556695"/>
                </a:lnTo>
                <a:lnTo>
                  <a:pt x="1703388" y="1560095"/>
                </a:lnTo>
                <a:lnTo>
                  <a:pt x="1702935" y="1563722"/>
                </a:lnTo>
                <a:lnTo>
                  <a:pt x="1702708" y="1566895"/>
                </a:lnTo>
                <a:lnTo>
                  <a:pt x="1702027" y="1570068"/>
                </a:lnTo>
                <a:lnTo>
                  <a:pt x="1701347" y="1573468"/>
                </a:lnTo>
                <a:lnTo>
                  <a:pt x="1700440" y="1576641"/>
                </a:lnTo>
                <a:lnTo>
                  <a:pt x="1699306" y="1579815"/>
                </a:lnTo>
                <a:lnTo>
                  <a:pt x="1698172" y="1582761"/>
                </a:lnTo>
                <a:lnTo>
                  <a:pt x="1696585" y="1585934"/>
                </a:lnTo>
                <a:lnTo>
                  <a:pt x="1694997" y="1588654"/>
                </a:lnTo>
                <a:lnTo>
                  <a:pt x="1693410" y="1591374"/>
                </a:lnTo>
                <a:lnTo>
                  <a:pt x="1691822" y="1594321"/>
                </a:lnTo>
                <a:lnTo>
                  <a:pt x="1689781" y="1596814"/>
                </a:lnTo>
                <a:lnTo>
                  <a:pt x="1687740" y="1599307"/>
                </a:lnTo>
                <a:lnTo>
                  <a:pt x="1685472" y="1602027"/>
                </a:lnTo>
                <a:lnTo>
                  <a:pt x="1683204" y="1604294"/>
                </a:lnTo>
                <a:lnTo>
                  <a:pt x="1680710" y="1606334"/>
                </a:lnTo>
                <a:lnTo>
                  <a:pt x="1678442" y="1608600"/>
                </a:lnTo>
                <a:lnTo>
                  <a:pt x="1675720" y="1610640"/>
                </a:lnTo>
                <a:lnTo>
                  <a:pt x="1672999" y="1612454"/>
                </a:lnTo>
                <a:lnTo>
                  <a:pt x="1670277" y="1614040"/>
                </a:lnTo>
                <a:lnTo>
                  <a:pt x="1667329" y="1615853"/>
                </a:lnTo>
                <a:lnTo>
                  <a:pt x="1664381" y="1617440"/>
                </a:lnTo>
                <a:lnTo>
                  <a:pt x="1661433" y="1618573"/>
                </a:lnTo>
                <a:lnTo>
                  <a:pt x="1658031" y="1619707"/>
                </a:lnTo>
                <a:lnTo>
                  <a:pt x="1655083" y="1620840"/>
                </a:lnTo>
                <a:lnTo>
                  <a:pt x="1651681" y="1621747"/>
                </a:lnTo>
                <a:lnTo>
                  <a:pt x="1648279" y="1622653"/>
                </a:lnTo>
                <a:lnTo>
                  <a:pt x="1645104" y="1623333"/>
                </a:lnTo>
                <a:lnTo>
                  <a:pt x="1641476" y="1623560"/>
                </a:lnTo>
                <a:lnTo>
                  <a:pt x="1638074" y="1624013"/>
                </a:lnTo>
                <a:lnTo>
                  <a:pt x="1634445" y="1624013"/>
                </a:lnTo>
                <a:lnTo>
                  <a:pt x="68943" y="1624013"/>
                </a:lnTo>
                <a:lnTo>
                  <a:pt x="65314" y="1624013"/>
                </a:lnTo>
                <a:lnTo>
                  <a:pt x="61913" y="1623560"/>
                </a:lnTo>
                <a:lnTo>
                  <a:pt x="58511" y="1623333"/>
                </a:lnTo>
                <a:lnTo>
                  <a:pt x="55109" y="1622653"/>
                </a:lnTo>
                <a:lnTo>
                  <a:pt x="51934" y="1621747"/>
                </a:lnTo>
                <a:lnTo>
                  <a:pt x="48532" y="1620840"/>
                </a:lnTo>
                <a:lnTo>
                  <a:pt x="45357" y="1619707"/>
                </a:lnTo>
                <a:lnTo>
                  <a:pt x="41955" y="1618573"/>
                </a:lnTo>
                <a:lnTo>
                  <a:pt x="39007" y="1617440"/>
                </a:lnTo>
                <a:lnTo>
                  <a:pt x="36286" y="1615853"/>
                </a:lnTo>
                <a:lnTo>
                  <a:pt x="33111" y="1614040"/>
                </a:lnTo>
                <a:lnTo>
                  <a:pt x="30389" y="1612454"/>
                </a:lnTo>
                <a:lnTo>
                  <a:pt x="27668" y="1610640"/>
                </a:lnTo>
                <a:lnTo>
                  <a:pt x="25173" y="1608600"/>
                </a:lnTo>
                <a:lnTo>
                  <a:pt x="22679" y="1606334"/>
                </a:lnTo>
                <a:lnTo>
                  <a:pt x="20184" y="1604294"/>
                </a:lnTo>
                <a:lnTo>
                  <a:pt x="17916" y="1602027"/>
                </a:lnTo>
                <a:lnTo>
                  <a:pt x="15875" y="1599307"/>
                </a:lnTo>
                <a:lnTo>
                  <a:pt x="13607" y="1596814"/>
                </a:lnTo>
                <a:lnTo>
                  <a:pt x="11793" y="1594321"/>
                </a:lnTo>
                <a:lnTo>
                  <a:pt x="9979" y="1591374"/>
                </a:lnTo>
                <a:lnTo>
                  <a:pt x="8391" y="1588654"/>
                </a:lnTo>
                <a:lnTo>
                  <a:pt x="6804" y="1585934"/>
                </a:lnTo>
                <a:lnTo>
                  <a:pt x="5216" y="1582761"/>
                </a:lnTo>
                <a:lnTo>
                  <a:pt x="4082" y="1579815"/>
                </a:lnTo>
                <a:lnTo>
                  <a:pt x="2948" y="1576641"/>
                </a:lnTo>
                <a:lnTo>
                  <a:pt x="2041" y="1573468"/>
                </a:lnTo>
                <a:lnTo>
                  <a:pt x="1361" y="1570068"/>
                </a:lnTo>
                <a:lnTo>
                  <a:pt x="680" y="1566895"/>
                </a:lnTo>
                <a:lnTo>
                  <a:pt x="454" y="1563722"/>
                </a:lnTo>
                <a:lnTo>
                  <a:pt x="0" y="1560095"/>
                </a:lnTo>
                <a:lnTo>
                  <a:pt x="0" y="1556695"/>
                </a:lnTo>
                <a:lnTo>
                  <a:pt x="137886" y="1046939"/>
                </a:lnTo>
                <a:lnTo>
                  <a:pt x="140154" y="1040592"/>
                </a:lnTo>
                <a:lnTo>
                  <a:pt x="142422" y="1034019"/>
                </a:lnTo>
                <a:lnTo>
                  <a:pt x="144916" y="1027673"/>
                </a:lnTo>
                <a:lnTo>
                  <a:pt x="147864" y="1021780"/>
                </a:lnTo>
                <a:lnTo>
                  <a:pt x="150813" y="1016113"/>
                </a:lnTo>
                <a:lnTo>
                  <a:pt x="154214" y="1010447"/>
                </a:lnTo>
                <a:lnTo>
                  <a:pt x="158070" y="1005007"/>
                </a:lnTo>
                <a:lnTo>
                  <a:pt x="161925" y="1000474"/>
                </a:lnTo>
                <a:lnTo>
                  <a:pt x="166461" y="995714"/>
                </a:lnTo>
                <a:lnTo>
                  <a:pt x="168729" y="993901"/>
                </a:lnTo>
                <a:lnTo>
                  <a:pt x="171224" y="991634"/>
                </a:lnTo>
                <a:lnTo>
                  <a:pt x="173718" y="990047"/>
                </a:lnTo>
                <a:lnTo>
                  <a:pt x="176213" y="988234"/>
                </a:lnTo>
                <a:lnTo>
                  <a:pt x="178934" y="986874"/>
                </a:lnTo>
                <a:lnTo>
                  <a:pt x="181656" y="985288"/>
                </a:lnTo>
                <a:lnTo>
                  <a:pt x="184604" y="983928"/>
                </a:lnTo>
                <a:lnTo>
                  <a:pt x="187552" y="982794"/>
                </a:lnTo>
                <a:lnTo>
                  <a:pt x="190500" y="981888"/>
                </a:lnTo>
                <a:lnTo>
                  <a:pt x="193675" y="981208"/>
                </a:lnTo>
                <a:lnTo>
                  <a:pt x="196850" y="980528"/>
                </a:lnTo>
                <a:lnTo>
                  <a:pt x="200252" y="980074"/>
                </a:lnTo>
                <a:lnTo>
                  <a:pt x="203654" y="979848"/>
                </a:lnTo>
                <a:lnTo>
                  <a:pt x="207282" y="979848"/>
                </a:lnTo>
                <a:lnTo>
                  <a:pt x="256041" y="979848"/>
                </a:lnTo>
                <a:lnTo>
                  <a:pt x="255815" y="976901"/>
                </a:lnTo>
                <a:lnTo>
                  <a:pt x="255588" y="974408"/>
                </a:lnTo>
                <a:lnTo>
                  <a:pt x="255588" y="972141"/>
                </a:lnTo>
                <a:lnTo>
                  <a:pt x="256041" y="969875"/>
                </a:lnTo>
                <a:lnTo>
                  <a:pt x="207282" y="969875"/>
                </a:lnTo>
                <a:lnTo>
                  <a:pt x="203654" y="969875"/>
                </a:lnTo>
                <a:lnTo>
                  <a:pt x="200252" y="969648"/>
                </a:lnTo>
                <a:lnTo>
                  <a:pt x="196624" y="969195"/>
                </a:lnTo>
                <a:lnTo>
                  <a:pt x="193222" y="968515"/>
                </a:lnTo>
                <a:lnTo>
                  <a:pt x="189820" y="967835"/>
                </a:lnTo>
                <a:lnTo>
                  <a:pt x="186645" y="967155"/>
                </a:lnTo>
                <a:lnTo>
                  <a:pt x="183243" y="966248"/>
                </a:lnTo>
                <a:lnTo>
                  <a:pt x="180295" y="965115"/>
                </a:lnTo>
                <a:lnTo>
                  <a:pt x="177347" y="963755"/>
                </a:lnTo>
                <a:lnTo>
                  <a:pt x="174172" y="962168"/>
                </a:lnTo>
                <a:lnTo>
                  <a:pt x="171450" y="960808"/>
                </a:lnTo>
                <a:lnTo>
                  <a:pt x="168502" y="959222"/>
                </a:lnTo>
                <a:lnTo>
                  <a:pt x="165781" y="957409"/>
                </a:lnTo>
                <a:lnTo>
                  <a:pt x="163286" y="955369"/>
                </a:lnTo>
                <a:lnTo>
                  <a:pt x="160564" y="953555"/>
                </a:lnTo>
                <a:lnTo>
                  <a:pt x="158297" y="951515"/>
                </a:lnTo>
                <a:lnTo>
                  <a:pt x="156029" y="949475"/>
                </a:lnTo>
                <a:lnTo>
                  <a:pt x="153761" y="946982"/>
                </a:lnTo>
                <a:lnTo>
                  <a:pt x="151720" y="944716"/>
                </a:lnTo>
                <a:lnTo>
                  <a:pt x="149906" y="942222"/>
                </a:lnTo>
                <a:lnTo>
                  <a:pt x="148091" y="939502"/>
                </a:lnTo>
                <a:lnTo>
                  <a:pt x="146277" y="937009"/>
                </a:lnTo>
                <a:lnTo>
                  <a:pt x="144916" y="934289"/>
                </a:lnTo>
                <a:lnTo>
                  <a:pt x="143556" y="931343"/>
                </a:lnTo>
                <a:lnTo>
                  <a:pt x="142195" y="928623"/>
                </a:lnTo>
                <a:lnTo>
                  <a:pt x="141288" y="925676"/>
                </a:lnTo>
                <a:lnTo>
                  <a:pt x="140381" y="922730"/>
                </a:lnTo>
                <a:lnTo>
                  <a:pt x="139247" y="919783"/>
                </a:lnTo>
                <a:lnTo>
                  <a:pt x="138793" y="916383"/>
                </a:lnTo>
                <a:lnTo>
                  <a:pt x="138339" y="913437"/>
                </a:lnTo>
                <a:lnTo>
                  <a:pt x="138113" y="910037"/>
                </a:lnTo>
                <a:lnTo>
                  <a:pt x="137886" y="906864"/>
                </a:lnTo>
                <a:lnTo>
                  <a:pt x="137886" y="63238"/>
                </a:lnTo>
                <a:lnTo>
                  <a:pt x="138113" y="59838"/>
                </a:lnTo>
                <a:lnTo>
                  <a:pt x="138339" y="56665"/>
                </a:lnTo>
                <a:lnTo>
                  <a:pt x="138793" y="53718"/>
                </a:lnTo>
                <a:lnTo>
                  <a:pt x="139247" y="50318"/>
                </a:lnTo>
                <a:lnTo>
                  <a:pt x="140381" y="47372"/>
                </a:lnTo>
                <a:lnTo>
                  <a:pt x="141288" y="44199"/>
                </a:lnTo>
                <a:lnTo>
                  <a:pt x="142195" y="41479"/>
                </a:lnTo>
                <a:lnTo>
                  <a:pt x="143556" y="38759"/>
                </a:lnTo>
                <a:lnTo>
                  <a:pt x="144916" y="35812"/>
                </a:lnTo>
                <a:lnTo>
                  <a:pt x="146277" y="33092"/>
                </a:lnTo>
                <a:lnTo>
                  <a:pt x="148091" y="30372"/>
                </a:lnTo>
                <a:lnTo>
                  <a:pt x="149906" y="27879"/>
                </a:lnTo>
                <a:lnTo>
                  <a:pt x="151720" y="25386"/>
                </a:lnTo>
                <a:lnTo>
                  <a:pt x="153761" y="22893"/>
                </a:lnTo>
                <a:lnTo>
                  <a:pt x="156029" y="20626"/>
                </a:lnTo>
                <a:lnTo>
                  <a:pt x="158297" y="18586"/>
                </a:lnTo>
                <a:lnTo>
                  <a:pt x="160564" y="16546"/>
                </a:lnTo>
                <a:lnTo>
                  <a:pt x="163286" y="14506"/>
                </a:lnTo>
                <a:lnTo>
                  <a:pt x="165781" y="12693"/>
                </a:lnTo>
                <a:lnTo>
                  <a:pt x="168502" y="10880"/>
                </a:lnTo>
                <a:lnTo>
                  <a:pt x="171450" y="9293"/>
                </a:lnTo>
                <a:lnTo>
                  <a:pt x="174172" y="7706"/>
                </a:lnTo>
                <a:lnTo>
                  <a:pt x="177347" y="6347"/>
                </a:lnTo>
                <a:lnTo>
                  <a:pt x="180295" y="4987"/>
                </a:lnTo>
                <a:lnTo>
                  <a:pt x="183243" y="3853"/>
                </a:lnTo>
                <a:lnTo>
                  <a:pt x="186645" y="2947"/>
                </a:lnTo>
                <a:lnTo>
                  <a:pt x="189820" y="2040"/>
                </a:lnTo>
                <a:lnTo>
                  <a:pt x="193222" y="1360"/>
                </a:lnTo>
                <a:lnTo>
                  <a:pt x="196624" y="680"/>
                </a:lnTo>
                <a:lnTo>
                  <a:pt x="200252" y="227"/>
                </a:lnTo>
                <a:lnTo>
                  <a:pt x="203654"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80" name="文本框 79"/>
          <p:cNvSpPr txBox="1"/>
          <p:nvPr/>
        </p:nvSpPr>
        <p:spPr>
          <a:xfrm>
            <a:off x="10325412" y="1701613"/>
            <a:ext cx="1683322" cy="787523"/>
          </a:xfrm>
          <a:prstGeom prst="rect">
            <a:avLst/>
          </a:prstGeom>
          <a:noFill/>
          <a:ln>
            <a:noFill/>
          </a:ln>
        </p:spPr>
        <p:txBody>
          <a:bodyPr wrap="square" rtlCol="0">
            <a:spAutoFit/>
          </a:bodyPr>
          <a:lstStyle/>
          <a:p>
            <a:pPr algn="l">
              <a:lnSpc>
                <a:spcPct val="150000"/>
              </a:lnSpc>
            </a:pPr>
            <a:r>
              <a:rPr lang="zh-CN" altLang="en-US" sz="1600" dirty="0">
                <a:solidFill>
                  <a:srgbClr val="DF512B"/>
                </a:solidFill>
                <a:latin typeface="微软雅黑" panose="020B0503020204020204" pitchFamily="34" charset="-122"/>
                <a:ea typeface="微软雅黑" panose="020B0503020204020204" pitchFamily="34" charset="-122"/>
              </a:rPr>
              <a:t>智慧校园应用平台及数据中心</a:t>
            </a:r>
            <a:endParaRPr lang="zh-CN" altLang="en-US" sz="1600" dirty="0">
              <a:solidFill>
                <a:srgbClr val="DF512B"/>
              </a:solidFill>
              <a:latin typeface="微软雅黑" panose="020B0503020204020204" pitchFamily="34" charset="-122"/>
              <a:ea typeface="微软雅黑" panose="020B0503020204020204" pitchFamily="34" charset="-122"/>
            </a:endParaRPr>
          </a:p>
        </p:txBody>
      </p:sp>
      <p:sp>
        <p:nvSpPr>
          <p:cNvPr id="81" name="矩形 80"/>
          <p:cNvSpPr/>
          <p:nvPr/>
        </p:nvSpPr>
        <p:spPr>
          <a:xfrm>
            <a:off x="10272331" y="3015430"/>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移动访问</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82" name="矩形 81"/>
          <p:cNvSpPr/>
          <p:nvPr/>
        </p:nvSpPr>
        <p:spPr>
          <a:xfrm>
            <a:off x="10284323" y="3506470"/>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结构安全</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83" name="矩形 82"/>
          <p:cNvSpPr/>
          <p:nvPr/>
        </p:nvSpPr>
        <p:spPr>
          <a:xfrm>
            <a:off x="10284323" y="3992071"/>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访问控制</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84" name="矩形 83"/>
          <p:cNvSpPr/>
          <p:nvPr/>
        </p:nvSpPr>
        <p:spPr>
          <a:xfrm>
            <a:off x="10284323" y="4488690"/>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安全审计</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85" name="矩形 84"/>
          <p:cNvSpPr/>
          <p:nvPr/>
        </p:nvSpPr>
        <p:spPr>
          <a:xfrm>
            <a:off x="10284323" y="4949564"/>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tx1"/>
                </a:solidFill>
                <a:latin typeface="微软雅黑" panose="020B0503020204020204" pitchFamily="34" charset="-122"/>
                <a:ea typeface="微软雅黑" panose="020B0503020204020204" pitchFamily="34" charset="-122"/>
              </a:rPr>
              <a:t>边界完整性监测</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86" name="矩形 85"/>
          <p:cNvSpPr/>
          <p:nvPr/>
        </p:nvSpPr>
        <p:spPr>
          <a:xfrm>
            <a:off x="10284323" y="5439876"/>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入侵防范</a:t>
            </a:r>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87" name="矩形 86"/>
          <p:cNvSpPr/>
          <p:nvPr/>
        </p:nvSpPr>
        <p:spPr>
          <a:xfrm>
            <a:off x="10288141" y="5929688"/>
            <a:ext cx="1179722" cy="307776"/>
          </a:xfrm>
          <a:prstGeom prst="rect">
            <a:avLst/>
          </a:prstGeom>
          <a:solidFill>
            <a:schemeClr val="bg1"/>
          </a:solidFill>
          <a:ln>
            <a:solidFill>
              <a:srgbClr val="FAB6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恶意代码防护</a:t>
            </a:r>
            <a:endParaRPr lang="zh-CN" altLang="en-US" sz="1200" dirty="0">
              <a:solidFill>
                <a:schemeClr val="tx1"/>
              </a:solidFill>
              <a:latin typeface="微软雅黑" panose="020B0503020204020204" pitchFamily="34" charset="-122"/>
              <a:ea typeface="微软雅黑" panose="020B0503020204020204" pitchFamily="34" charset="-122"/>
            </a:endParaRPr>
          </a:p>
        </p:txBody>
      </p:sp>
      <p:cxnSp>
        <p:nvCxnSpPr>
          <p:cNvPr id="89" name="直接箭头连接符 88"/>
          <p:cNvCxnSpPr>
            <a:stCxn id="44" idx="3"/>
          </p:cNvCxnSpPr>
          <p:nvPr/>
        </p:nvCxnSpPr>
        <p:spPr>
          <a:xfrm>
            <a:off x="9218204" y="5334794"/>
            <a:ext cx="887821" cy="594894"/>
          </a:xfrm>
          <a:prstGeom prst="straightConnector1">
            <a:avLst/>
          </a:prstGeom>
          <a:ln>
            <a:solidFill>
              <a:srgbClr val="DF512B"/>
            </a:solidFill>
            <a:tailEnd type="triangle"/>
          </a:ln>
        </p:spPr>
        <p:style>
          <a:lnRef idx="1">
            <a:schemeClr val="accent1"/>
          </a:lnRef>
          <a:fillRef idx="0">
            <a:schemeClr val="accent1"/>
          </a:fillRef>
          <a:effectRef idx="0">
            <a:schemeClr val="accent1"/>
          </a:effectRef>
          <a:fontRef idx="minor">
            <a:schemeClr val="tx1"/>
          </a:fontRef>
        </p:style>
      </p:cxnSp>
      <p:cxnSp>
        <p:nvCxnSpPr>
          <p:cNvPr id="93" name="直接箭头连接符 92"/>
          <p:cNvCxnSpPr>
            <a:stCxn id="44" idx="3"/>
            <a:endCxn id="65" idx="1"/>
          </p:cNvCxnSpPr>
          <p:nvPr/>
        </p:nvCxnSpPr>
        <p:spPr>
          <a:xfrm flipV="1">
            <a:off x="9218204" y="4627370"/>
            <a:ext cx="887821" cy="707424"/>
          </a:xfrm>
          <a:prstGeom prst="straightConnector1">
            <a:avLst/>
          </a:prstGeom>
          <a:ln>
            <a:solidFill>
              <a:srgbClr val="DF512B"/>
            </a:solidFill>
            <a:tailEnd type="triangle"/>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nvCxnSpPr>
        <p:spPr>
          <a:xfrm>
            <a:off x="816200" y="2006976"/>
            <a:ext cx="1284762" cy="0"/>
          </a:xfrm>
          <a:prstGeom prst="line">
            <a:avLst/>
          </a:prstGeom>
          <a:ln w="19050">
            <a:solidFill>
              <a:srgbClr val="005CA1"/>
            </a:solidFill>
          </a:ln>
        </p:spPr>
        <p:style>
          <a:lnRef idx="1">
            <a:schemeClr val="accent1"/>
          </a:lnRef>
          <a:fillRef idx="0">
            <a:schemeClr val="accent1"/>
          </a:fillRef>
          <a:effectRef idx="0">
            <a:schemeClr val="accent1"/>
          </a:effectRef>
          <a:fontRef idx="minor">
            <a:schemeClr val="tx1"/>
          </a:fontRef>
        </p:style>
      </p:cxnSp>
      <p:sp>
        <p:nvSpPr>
          <p:cNvPr id="96" name="五边形 95"/>
          <p:cNvSpPr/>
          <p:nvPr/>
        </p:nvSpPr>
        <p:spPr>
          <a:xfrm>
            <a:off x="408332" y="1684907"/>
            <a:ext cx="296967" cy="263338"/>
          </a:xfrm>
          <a:prstGeom prst="pentagon">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7" name="直接连接符 96"/>
          <p:cNvCxnSpPr/>
          <p:nvPr/>
        </p:nvCxnSpPr>
        <p:spPr>
          <a:xfrm>
            <a:off x="816200" y="4444724"/>
            <a:ext cx="1342789" cy="1483"/>
          </a:xfrm>
          <a:prstGeom prst="line">
            <a:avLst/>
          </a:prstGeom>
          <a:ln w="19050">
            <a:solidFill>
              <a:srgbClr val="005CA1"/>
            </a:solidFill>
          </a:ln>
        </p:spPr>
        <p:style>
          <a:lnRef idx="1">
            <a:schemeClr val="accent1"/>
          </a:lnRef>
          <a:fillRef idx="0">
            <a:schemeClr val="accent1"/>
          </a:fillRef>
          <a:effectRef idx="0">
            <a:schemeClr val="accent1"/>
          </a:effectRef>
          <a:fontRef idx="minor">
            <a:schemeClr val="tx1"/>
          </a:fontRef>
        </p:style>
      </p:cxnSp>
      <p:sp>
        <p:nvSpPr>
          <p:cNvPr id="98" name="五边形 97"/>
          <p:cNvSpPr/>
          <p:nvPr/>
        </p:nvSpPr>
        <p:spPr>
          <a:xfrm>
            <a:off x="408332" y="4122655"/>
            <a:ext cx="296967" cy="263338"/>
          </a:xfrm>
          <a:prstGeom prst="pentagon">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矩形 10"/>
          <p:cNvSpPr/>
          <p:nvPr/>
        </p:nvSpPr>
        <p:spPr>
          <a:xfrm>
            <a:off x="365760" y="648335"/>
            <a:ext cx="3674110" cy="368300"/>
          </a:xfrm>
          <a:prstGeom prst="rect">
            <a:avLst/>
          </a:prstGeom>
        </p:spPr>
        <p:txBody>
          <a:bodyPr wrap="square">
            <a:spAutoFit/>
          </a:bodyPr>
          <a:p>
            <a:pPr algn="l"/>
            <a:r>
              <a:rPr lang="zh-CN" altLang="en-US" b="1" dirty="0">
                <a:solidFill>
                  <a:srgbClr val="4472C4"/>
                </a:solidFill>
                <a:latin typeface="微软雅黑" panose="020B0503020204020204" pitchFamily="34" charset="-122"/>
                <a:ea typeface="微软雅黑" panose="020B0503020204020204" pitchFamily="34" charset="-122"/>
                <a:sym typeface="+mn-ea"/>
              </a:rPr>
              <a:t>智慧内涵</a:t>
            </a:r>
            <a:r>
              <a:rPr lang="zh-CN" altLang="en-US" sz="1600" b="1" dirty="0">
                <a:solidFill>
                  <a:srgbClr val="4472C4"/>
                </a:solidFill>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&gt;</a:t>
            </a:r>
            <a:r>
              <a:rPr lang="zh-CN" sz="1600" dirty="0">
                <a:latin typeface="微软雅黑" panose="020B0503020204020204" pitchFamily="34" charset="-122"/>
                <a:ea typeface="微软雅黑" panose="020B0503020204020204" pitchFamily="34" charset="-122"/>
              </a:rPr>
              <a:t>校园文化（以汽车为例）</a:t>
            </a:r>
            <a:endParaRPr lang="zh-CN" sz="1600" dirty="0">
              <a:solidFill>
                <a:srgbClr val="FF0000"/>
              </a:solidFill>
              <a:latin typeface="微软雅黑" panose="020B0503020204020204" pitchFamily="34" charset="-122"/>
              <a:ea typeface="微软雅黑" panose="020B0503020204020204" pitchFamily="34" charset="-122"/>
            </a:endParaRPr>
          </a:p>
        </p:txBody>
      </p:sp>
      <p:pic>
        <p:nvPicPr>
          <p:cNvPr id="4" name="Picture 4" descr="204387_002402896127_2"/>
          <p:cNvPicPr>
            <a:picLocks noChangeAspect="1" noChangeArrowheads="1"/>
          </p:cNvPicPr>
          <p:nvPr/>
        </p:nvPicPr>
        <p:blipFill rotWithShape="1">
          <a:blip r:embed="rId1">
            <a:extLst>
              <a:ext uri="{28A0092B-C50C-407E-A947-70E740481C1C}">
                <a14:useLocalDpi xmlns:a14="http://schemas.microsoft.com/office/drawing/2010/main" val="0"/>
              </a:ext>
            </a:extLst>
          </a:blip>
          <a:srcRect t="1" b="2472"/>
          <a:stretch>
            <a:fillRect/>
          </a:stretch>
        </p:blipFill>
        <p:spPr bwMode="auto">
          <a:xfrm>
            <a:off x="579755" y="1207135"/>
            <a:ext cx="5147310" cy="287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descr="01.png"/>
          <p:cNvPicPr>
            <a:picLocks noChangeAspect="1"/>
          </p:cNvPicPr>
          <p:nvPr/>
        </p:nvPicPr>
        <p:blipFill>
          <a:blip r:embed="rId2" cstate="print"/>
          <a:stretch>
            <a:fillRect/>
          </a:stretch>
        </p:blipFill>
        <p:spPr>
          <a:xfrm>
            <a:off x="6205220" y="1207135"/>
            <a:ext cx="4812665" cy="2903855"/>
          </a:xfrm>
          <a:prstGeom prst="rect">
            <a:avLst/>
          </a:prstGeom>
        </p:spPr>
      </p:pic>
      <p:pic>
        <p:nvPicPr>
          <p:cNvPr id="8" name="Picture 3" descr="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72" t="10805" b="8041"/>
          <a:stretch>
            <a:fillRect/>
          </a:stretch>
        </p:blipFill>
        <p:spPr bwMode="auto">
          <a:xfrm>
            <a:off x="365760" y="4374515"/>
            <a:ext cx="3392170" cy="171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m_4fac536849ac0000012d32a65b6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5696" r="12726" b="30456"/>
          <a:stretch>
            <a:fillRect/>
          </a:stretch>
        </p:blipFill>
        <p:spPr bwMode="auto">
          <a:xfrm>
            <a:off x="4039870" y="4375150"/>
            <a:ext cx="3340100" cy="1712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descr="汽车专业元素设计.png"/>
          <p:cNvPicPr>
            <a:picLocks noChangeAspect="1"/>
          </p:cNvPicPr>
          <p:nvPr/>
        </p:nvPicPr>
        <p:blipFill>
          <a:blip r:embed="rId5" cstate="print"/>
          <a:stretch>
            <a:fillRect/>
          </a:stretch>
        </p:blipFill>
        <p:spPr>
          <a:xfrm>
            <a:off x="7579360" y="4375150"/>
            <a:ext cx="4196715" cy="1712595"/>
          </a:xfrm>
          <a:prstGeom prst="rect">
            <a:avLst/>
          </a:prstGeom>
        </p:spPr>
      </p:pic>
      <p:sp>
        <p:nvSpPr>
          <p:cNvPr id="5" name="矩形 4"/>
          <p:cNvSpPr/>
          <p:nvPr/>
        </p:nvSpPr>
        <p:spPr>
          <a:xfrm>
            <a:off x="9273973" y="134262"/>
            <a:ext cx="2848750" cy="312420"/>
          </a:xfrm>
          <a:prstGeom prst="rect">
            <a:avLst/>
          </a:prstGeom>
        </p:spPr>
        <p:txBody>
          <a:bodyPr wrap="square">
            <a:spAutoFit/>
          </a:bodyPr>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6" cstate="print"/>
          <a:stretch>
            <a:fillRect/>
          </a:stretch>
        </p:blipFill>
        <p:spPr>
          <a:xfrm>
            <a:off x="280474" y="181755"/>
            <a:ext cx="1164476" cy="242163"/>
          </a:xfrm>
          <a:prstGeom prst="rect">
            <a:avLst/>
          </a:prstGeom>
        </p:spPr>
      </p:pic>
      <p:cxnSp>
        <p:nvCxnSpPr>
          <p:cNvPr id="3" name="直接连接符 2"/>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矩形 10"/>
          <p:cNvSpPr/>
          <p:nvPr/>
        </p:nvSpPr>
        <p:spPr>
          <a:xfrm>
            <a:off x="365760" y="648335"/>
            <a:ext cx="3674110" cy="368300"/>
          </a:xfrm>
          <a:prstGeom prst="rect">
            <a:avLst/>
          </a:prstGeom>
        </p:spPr>
        <p:txBody>
          <a:bodyPr wrap="square">
            <a:spAutoFit/>
          </a:bodyPr>
          <a:p>
            <a:pPr algn="l"/>
            <a:r>
              <a:rPr lang="zh-CN" altLang="en-US" b="1" dirty="0">
                <a:solidFill>
                  <a:srgbClr val="4472C4"/>
                </a:solidFill>
                <a:latin typeface="微软雅黑" panose="020B0503020204020204" pitchFamily="34" charset="-122"/>
                <a:ea typeface="微软雅黑" panose="020B0503020204020204" pitchFamily="34" charset="-122"/>
                <a:sym typeface="+mn-ea"/>
              </a:rPr>
              <a:t>智慧内涵</a:t>
            </a:r>
            <a:r>
              <a:rPr lang="zh-CN" altLang="en-US" sz="1600" b="1" dirty="0">
                <a:solidFill>
                  <a:srgbClr val="4472C4"/>
                </a:solidFill>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&gt;</a:t>
            </a:r>
            <a:r>
              <a:rPr lang="zh-CN" altLang="en-US" sz="1600" dirty="0">
                <a:latin typeface="微软雅黑" panose="020B0503020204020204" pitchFamily="34" charset="-122"/>
                <a:ea typeface="微软雅黑" panose="020B0503020204020204" pitchFamily="34" charset="-122"/>
              </a:rPr>
              <a:t>数字图书馆</a:t>
            </a:r>
            <a:endParaRPr lang="zh-CN" altLang="en-US" sz="1600" dirty="0">
              <a:solidFill>
                <a:srgbClr val="FF0000"/>
              </a:solidFill>
              <a:latin typeface="微软雅黑" panose="020B0503020204020204" pitchFamily="34" charset="-122"/>
              <a:ea typeface="微软雅黑" panose="020B0503020204020204" pitchFamily="34" charset="-122"/>
            </a:endParaRPr>
          </a:p>
        </p:txBody>
      </p:sp>
      <p:pic>
        <p:nvPicPr>
          <p:cNvPr id="3" name="图片 1"/>
          <p:cNvPicPr>
            <a:picLocks noChangeAspect="1"/>
          </p:cNvPicPr>
          <p:nvPr/>
        </p:nvPicPr>
        <p:blipFill>
          <a:blip r:embed="rId1"/>
          <a:srcRect t="8702"/>
          <a:stretch>
            <a:fillRect/>
          </a:stretch>
        </p:blipFill>
        <p:spPr>
          <a:xfrm>
            <a:off x="365760" y="1401445"/>
            <a:ext cx="6978650" cy="4497070"/>
          </a:xfrm>
          <a:prstGeom prst="rect">
            <a:avLst/>
          </a:prstGeom>
          <a:noFill/>
          <a:ln w="9525">
            <a:noFill/>
          </a:ln>
        </p:spPr>
      </p:pic>
      <p:pic>
        <p:nvPicPr>
          <p:cNvPr id="4" name="图片 2"/>
          <p:cNvPicPr>
            <a:picLocks noChangeAspect="1"/>
          </p:cNvPicPr>
          <p:nvPr/>
        </p:nvPicPr>
        <p:blipFill>
          <a:blip r:embed="rId2"/>
          <a:stretch>
            <a:fillRect/>
          </a:stretch>
        </p:blipFill>
        <p:spPr>
          <a:xfrm>
            <a:off x="7676515" y="1401445"/>
            <a:ext cx="4093845" cy="2221230"/>
          </a:xfrm>
          <a:prstGeom prst="rect">
            <a:avLst/>
          </a:prstGeom>
          <a:noFill/>
          <a:ln w="9525">
            <a:noFill/>
          </a:ln>
        </p:spPr>
      </p:pic>
      <p:pic>
        <p:nvPicPr>
          <p:cNvPr id="5" name="图片 2"/>
          <p:cNvPicPr>
            <a:picLocks noChangeAspect="1"/>
          </p:cNvPicPr>
          <p:nvPr/>
        </p:nvPicPr>
        <p:blipFill>
          <a:blip r:embed="rId3"/>
          <a:srcRect l="434" t="8110"/>
          <a:stretch>
            <a:fillRect/>
          </a:stretch>
        </p:blipFill>
        <p:spPr>
          <a:xfrm>
            <a:off x="7676515" y="3919855"/>
            <a:ext cx="4093845" cy="2001520"/>
          </a:xfrm>
          <a:prstGeom prst="rect">
            <a:avLst/>
          </a:prstGeom>
          <a:noFill/>
          <a:ln w="9525">
            <a:noFill/>
          </a:ln>
        </p:spPr>
      </p:pic>
      <p:sp>
        <p:nvSpPr>
          <p:cNvPr id="2" name="矩形 1"/>
          <p:cNvSpPr/>
          <p:nvPr/>
        </p:nvSpPr>
        <p:spPr>
          <a:xfrm>
            <a:off x="9273973" y="134262"/>
            <a:ext cx="2848750" cy="312420"/>
          </a:xfrm>
          <a:prstGeom prst="rect">
            <a:avLst/>
          </a:prstGeom>
        </p:spPr>
        <p:txBody>
          <a:bodyPr wrap="square">
            <a:spAutoFit/>
          </a:bodyPr>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548005" y="648970"/>
            <a:ext cx="11204575" cy="6061075"/>
          </a:xfrm>
          <a:prstGeom prst="rect">
            <a:avLst/>
          </a:prstGeom>
        </p:spPr>
      </p:pic>
      <p:sp>
        <p:nvSpPr>
          <p:cNvPr id="3" name="矩形 2"/>
          <p:cNvSpPr/>
          <p:nvPr/>
        </p:nvSpPr>
        <p:spPr>
          <a:xfrm>
            <a:off x="9273973" y="134262"/>
            <a:ext cx="2848750" cy="312420"/>
          </a:xfrm>
          <a:prstGeom prst="rect">
            <a:avLst/>
          </a:prstGeom>
        </p:spPr>
        <p:txBody>
          <a:bodyPr wrap="square">
            <a:spAutoFit/>
          </a:bodyPr>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íṧlïḍè"/>
          <p:cNvSpPr/>
          <p:nvPr/>
        </p:nvSpPr>
        <p:spPr>
          <a:xfrm>
            <a:off x="948351" y="1628800"/>
            <a:ext cx="3240360" cy="2304256"/>
          </a:xfrm>
          <a:prstGeom prst="rect">
            <a:avLst/>
          </a:prstGeom>
          <a:blipFill>
            <a:blip r:embed="rId1"/>
            <a:srcRect/>
            <a:stretch>
              <a:fillRect l="-4867" t="390" r="-5056" b="-39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7" name="îśľïḓé"/>
          <p:cNvSpPr/>
          <p:nvPr/>
        </p:nvSpPr>
        <p:spPr>
          <a:xfrm>
            <a:off x="948351" y="3501008"/>
            <a:ext cx="3240360" cy="432048"/>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600">
                <a:latin typeface="微软雅黑" panose="020B0503020204020204" pitchFamily="34" charset="-122"/>
                <a:ea typeface="微软雅黑" panose="020B0503020204020204" pitchFamily="34" charset="-122"/>
                <a:sym typeface="+mn-ea"/>
              </a:rPr>
              <a:t>简单易操作</a:t>
            </a:r>
            <a:endParaRPr lang="zh-CN" altLang="en-US" sz="1600" dirty="0">
              <a:latin typeface="微软雅黑" panose="020B0503020204020204" pitchFamily="34" charset="-122"/>
              <a:ea typeface="微软雅黑" panose="020B0503020204020204" pitchFamily="34" charset="-122"/>
            </a:endParaRPr>
          </a:p>
        </p:txBody>
      </p:sp>
      <p:sp>
        <p:nvSpPr>
          <p:cNvPr id="26" name="iṩļîďè"/>
          <p:cNvSpPr txBox="1"/>
          <p:nvPr/>
        </p:nvSpPr>
        <p:spPr>
          <a:xfrm>
            <a:off x="1279481" y="5262037"/>
            <a:ext cx="2578100" cy="978535"/>
          </a:xfrm>
          <a:prstGeom prst="rect">
            <a:avLst/>
          </a:prstGeom>
          <a:noFill/>
        </p:spPr>
        <p:txBody>
          <a:bodyPr wrap="square" lIns="90000" tIns="46800" rIns="90000" bIns="46800" anchor="t">
            <a:noAutofit/>
          </a:bodyPr>
          <a:lstStyle/>
          <a:p>
            <a:pPr algn="ctr" defTabSz="913765">
              <a:lnSpc>
                <a:spcPct val="150000"/>
              </a:lnSpc>
              <a:spcBef>
                <a:spcPct val="0"/>
              </a:spcBef>
              <a:defRPr/>
            </a:pPr>
            <a:r>
              <a:rPr lang="zh-CN" altLang="en-US" sz="1400" dirty="0">
                <a:latin typeface="微软雅黑" panose="020B0503020204020204" pitchFamily="34" charset="-122"/>
                <a:ea typeface="微软雅黑" panose="020B0503020204020204" pitchFamily="34" charset="-122"/>
              </a:rPr>
              <a:t>以真实解决学校实际问题为目标，量身打造，应用于教学、实训与管理，为学校</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减负</a:t>
            </a:r>
            <a:r>
              <a:rPr lang="en-US" altLang="zh-CN" sz="1400" dirty="0">
                <a:latin typeface="微软雅黑" panose="020B0503020204020204" pitchFamily="34" charset="-122"/>
                <a:ea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endParaRPr>
          </a:p>
        </p:txBody>
      </p:sp>
      <p:sp>
        <p:nvSpPr>
          <p:cNvPr id="27" name="iSḻïḓe"/>
          <p:cNvSpPr/>
          <p:nvPr/>
        </p:nvSpPr>
        <p:spPr>
          <a:xfrm>
            <a:off x="1279525" y="4789805"/>
            <a:ext cx="2578100" cy="430530"/>
          </a:xfrm>
          <a:prstGeom prst="rect">
            <a:avLst/>
          </a:prstGeom>
        </p:spPr>
        <p:txBody>
          <a:bodyPr wrap="none" lIns="90000" tIns="46800" rIns="90000" bIns="46800" anchor="b">
            <a:normAutofit/>
          </a:bodyPr>
          <a:lstStyle/>
          <a:p>
            <a:pPr lvl="0" algn="ctr" defTabSz="913765">
              <a:spcBef>
                <a:spcPct val="0"/>
              </a:spcBef>
              <a:defRPr/>
            </a:pPr>
            <a:r>
              <a:rPr lang="zh-CN" altLang="en-US" b="1" dirty="0">
                <a:solidFill>
                  <a:schemeClr val="accent1"/>
                </a:solidFill>
                <a:latin typeface="微软雅黑" panose="020B0503020204020204" pitchFamily="34" charset="-122"/>
                <a:ea typeface="微软雅黑" panose="020B0503020204020204" pitchFamily="34" charset="-122"/>
              </a:rPr>
              <a:t>为客户创造价值</a:t>
            </a:r>
            <a:endParaRPr lang="zh-CN" altLang="en-US" b="1" dirty="0">
              <a:solidFill>
                <a:schemeClr val="accent1"/>
              </a:solidFill>
              <a:latin typeface="微软雅黑" panose="020B0503020204020204" pitchFamily="34" charset="-122"/>
              <a:ea typeface="微软雅黑" panose="020B0503020204020204" pitchFamily="34" charset="-122"/>
            </a:endParaRPr>
          </a:p>
        </p:txBody>
      </p:sp>
      <p:sp>
        <p:nvSpPr>
          <p:cNvPr id="9" name="îśḷïḑe"/>
          <p:cNvSpPr/>
          <p:nvPr/>
        </p:nvSpPr>
        <p:spPr>
          <a:xfrm>
            <a:off x="4475820" y="1628800"/>
            <a:ext cx="3240360" cy="2304256"/>
          </a:xfrm>
          <a:prstGeom prst="rect">
            <a:avLst/>
          </a:prstGeom>
          <a:blipFill>
            <a:blip r:embed="rId2"/>
            <a:srcRect/>
            <a:stretch>
              <a:fillRect l="-4439" t="390" r="-5484" b="-39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24" name="íSľïḋê"/>
          <p:cNvSpPr txBox="1"/>
          <p:nvPr/>
        </p:nvSpPr>
        <p:spPr>
          <a:xfrm>
            <a:off x="4646930" y="5262245"/>
            <a:ext cx="2898775" cy="1442720"/>
          </a:xfrm>
          <a:prstGeom prst="rect">
            <a:avLst/>
          </a:prstGeom>
          <a:noFill/>
        </p:spPr>
        <p:txBody>
          <a:bodyPr wrap="square" lIns="90000" tIns="46800" rIns="90000" bIns="46800" anchor="t"/>
          <a:lstStyle/>
          <a:p>
            <a:pPr algn="ctr" defTabSz="913765">
              <a:lnSpc>
                <a:spcPct val="150000"/>
              </a:lnSpc>
              <a:spcBef>
                <a:spcPct val="0"/>
              </a:spcBef>
              <a:defRPr/>
            </a:pPr>
            <a:r>
              <a:rPr lang="zh-CN" altLang="en-US" sz="1400" dirty="0">
                <a:latin typeface="微软雅黑" panose="020B0503020204020204" pitchFamily="34" charset="-122"/>
                <a:ea typeface="微软雅黑" panose="020B0503020204020204" pitchFamily="34" charset="-122"/>
              </a:rPr>
              <a:t>智能的管理体系，使学校各环节井然有序，实现扁平化的高效管理；实时记录学生行为轨迹，让家长放心、老师顺心，学校安心</a:t>
            </a:r>
            <a:endParaRPr lang="zh-CN" altLang="en-US" sz="1400" dirty="0">
              <a:latin typeface="微软雅黑" panose="020B0503020204020204" pitchFamily="34" charset="-122"/>
              <a:ea typeface="微软雅黑" panose="020B0503020204020204" pitchFamily="34" charset="-122"/>
            </a:endParaRPr>
          </a:p>
        </p:txBody>
      </p:sp>
      <p:sp>
        <p:nvSpPr>
          <p:cNvPr id="25" name="iṧľíḍè"/>
          <p:cNvSpPr/>
          <p:nvPr/>
        </p:nvSpPr>
        <p:spPr>
          <a:xfrm>
            <a:off x="8421370" y="4789805"/>
            <a:ext cx="2740660" cy="429895"/>
          </a:xfrm>
          <a:prstGeom prst="rect">
            <a:avLst/>
          </a:prstGeom>
        </p:spPr>
        <p:txBody>
          <a:bodyPr wrap="none" lIns="90000" tIns="46800" rIns="90000" bIns="46800" anchor="b">
            <a:normAutofit/>
          </a:bodyPr>
          <a:lstStyle/>
          <a:p>
            <a:pPr lvl="0" algn="ctr" defTabSz="913765">
              <a:spcBef>
                <a:spcPct val="0"/>
              </a:spcBef>
              <a:defRPr/>
            </a:pPr>
            <a:r>
              <a:rPr lang="en-US" altLang="zh-CN" b="1" dirty="0">
                <a:solidFill>
                  <a:schemeClr val="accent6"/>
                </a:solidFill>
                <a:latin typeface="微软雅黑" panose="020B0503020204020204" pitchFamily="34" charset="-122"/>
                <a:ea typeface="微软雅黑" panose="020B0503020204020204" pitchFamily="34" charset="-122"/>
              </a:rPr>
              <a:t>“</a:t>
            </a:r>
            <a:r>
              <a:rPr lang="zh-CN" altLang="en-US" b="1" dirty="0">
                <a:solidFill>
                  <a:schemeClr val="accent6"/>
                </a:solidFill>
                <a:latin typeface="微软雅黑" panose="020B0503020204020204" pitchFamily="34" charset="-122"/>
                <a:ea typeface="微软雅黑" panose="020B0503020204020204" pitchFamily="34" charset="-122"/>
              </a:rPr>
              <a:t>课堂不再是老师的课堂</a:t>
            </a:r>
            <a:r>
              <a:rPr lang="en-US" altLang="zh-CN" b="1" dirty="0">
                <a:solidFill>
                  <a:schemeClr val="accent6"/>
                </a:solidFill>
                <a:latin typeface="微软雅黑" panose="020B0503020204020204" pitchFamily="34" charset="-122"/>
                <a:ea typeface="微软雅黑" panose="020B0503020204020204" pitchFamily="34" charset="-122"/>
              </a:rPr>
              <a:t>”</a:t>
            </a:r>
            <a:endParaRPr lang="en-US" altLang="zh-CN" b="1" dirty="0">
              <a:solidFill>
                <a:schemeClr val="accent6"/>
              </a:solidFill>
              <a:latin typeface="微软雅黑" panose="020B0503020204020204" pitchFamily="34" charset="-122"/>
              <a:ea typeface="微软雅黑" panose="020B0503020204020204" pitchFamily="34" charset="-122"/>
            </a:endParaRPr>
          </a:p>
        </p:txBody>
      </p:sp>
      <p:sp>
        <p:nvSpPr>
          <p:cNvPr id="11" name="íśľiḋè"/>
          <p:cNvSpPr/>
          <p:nvPr/>
        </p:nvSpPr>
        <p:spPr>
          <a:xfrm>
            <a:off x="8003289" y="1628800"/>
            <a:ext cx="3240360" cy="2304256"/>
          </a:xfrm>
          <a:prstGeom prst="rect">
            <a:avLst/>
          </a:prstGeom>
          <a:blipFill>
            <a:blip r:embed="rId3"/>
            <a:srcRect/>
            <a:stretch>
              <a:fillRect l="-4013" t="390" r="-5911" b="-390"/>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p>
        </p:txBody>
      </p:sp>
      <p:sp>
        <p:nvSpPr>
          <p:cNvPr id="22" name="îṥļíḓê"/>
          <p:cNvSpPr txBox="1"/>
          <p:nvPr/>
        </p:nvSpPr>
        <p:spPr>
          <a:xfrm>
            <a:off x="8540115" y="5262245"/>
            <a:ext cx="2703830" cy="1068070"/>
          </a:xfrm>
          <a:prstGeom prst="rect">
            <a:avLst/>
          </a:prstGeom>
          <a:noFill/>
        </p:spPr>
        <p:txBody>
          <a:bodyPr wrap="square" lIns="90000" tIns="46800" rIns="90000" bIns="46800" anchor="t">
            <a:noAutofit/>
          </a:bodyPr>
          <a:lstStyle/>
          <a:p>
            <a:pPr algn="ctr" defTabSz="913765">
              <a:lnSpc>
                <a:spcPct val="150000"/>
              </a:lnSpc>
              <a:spcBef>
                <a:spcPct val="0"/>
              </a:spcBef>
              <a:defRPr/>
            </a:pPr>
            <a:r>
              <a:rPr lang="zh-CN" altLang="en-US" sz="1400" dirty="0">
                <a:latin typeface="微软雅黑" panose="020B0503020204020204" pitchFamily="34" charset="-122"/>
                <a:ea typeface="微软雅黑" panose="020B0503020204020204" pitchFamily="34" charset="-122"/>
              </a:rPr>
              <a:t>多样化的教学资源与模式，使教学变得生动、有趣、灵活，转化为以学生为主体的教学场景</a:t>
            </a:r>
            <a:endParaRPr lang="en-US" altLang="zh-CN" sz="1400" dirty="0">
              <a:latin typeface="微软雅黑" panose="020B0503020204020204" pitchFamily="34" charset="-122"/>
              <a:ea typeface="微软雅黑" panose="020B0503020204020204" pitchFamily="34" charset="-122"/>
            </a:endParaRPr>
          </a:p>
        </p:txBody>
      </p:sp>
      <p:sp>
        <p:nvSpPr>
          <p:cNvPr id="23" name="îṩ1iḍe"/>
          <p:cNvSpPr/>
          <p:nvPr/>
        </p:nvSpPr>
        <p:spPr>
          <a:xfrm>
            <a:off x="8540115" y="4746625"/>
            <a:ext cx="2703195" cy="515620"/>
          </a:xfrm>
          <a:prstGeom prst="rect">
            <a:avLst/>
          </a:prstGeom>
        </p:spPr>
        <p:txBody>
          <a:bodyPr wrap="none" lIns="90000" tIns="46800" rIns="90000" bIns="46800" anchor="b">
            <a:normAutofit/>
          </a:bodyPr>
          <a:lstStyle/>
          <a:p>
            <a:pPr lvl="0" algn="ctr" defTabSz="913765">
              <a:spcBef>
                <a:spcPct val="0"/>
              </a:spcBef>
              <a:defRPr/>
            </a:pPr>
            <a:endParaRPr lang="zh-CN" altLang="en-US" b="1" dirty="0">
              <a:solidFill>
                <a:srgbClr val="84C171"/>
              </a:solidFill>
              <a:latin typeface="微软雅黑" panose="020B0503020204020204" pitchFamily="34" charset="-122"/>
              <a:ea typeface="微软雅黑" panose="020B0503020204020204" pitchFamily="34" charset="-122"/>
            </a:endParaRPr>
          </a:p>
        </p:txBody>
      </p:sp>
      <p:cxnSp>
        <p:nvCxnSpPr>
          <p:cNvPr id="13" name="直接箭头连接符 12"/>
          <p:cNvCxnSpPr/>
          <p:nvPr/>
        </p:nvCxnSpPr>
        <p:spPr>
          <a:xfrm>
            <a:off x="2027548" y="4437112"/>
            <a:ext cx="8604956" cy="0"/>
          </a:xfrm>
          <a:prstGeom prst="straightConnector1">
            <a:avLst/>
          </a:prstGeom>
          <a:ln w="57150" cap="rnd">
            <a:solidFill>
              <a:srgbClr val="7786C2"/>
            </a:solidFill>
            <a:round/>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4" name="直接连接符 13"/>
          <p:cNvCxnSpPr>
            <a:stCxn id="7" idx="2"/>
            <a:endCxn id="19" idx="1"/>
          </p:cNvCxnSpPr>
          <p:nvPr/>
        </p:nvCxnSpPr>
        <p:spPr>
          <a:xfrm>
            <a:off x="2568531" y="3932421"/>
            <a:ext cx="387985" cy="390525"/>
          </a:xfrm>
          <a:prstGeom prst="lin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a:stCxn id="17" idx="2"/>
            <a:endCxn id="20" idx="1"/>
          </p:cNvCxnSpPr>
          <p:nvPr/>
        </p:nvCxnSpPr>
        <p:spPr>
          <a:xfrm>
            <a:off x="6096000" y="3933056"/>
            <a:ext cx="385034" cy="390087"/>
          </a:xfrm>
          <a:prstGeom prst="lin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a:stCxn id="18" idx="2"/>
            <a:endCxn id="21" idx="1"/>
          </p:cNvCxnSpPr>
          <p:nvPr/>
        </p:nvCxnSpPr>
        <p:spPr>
          <a:xfrm>
            <a:off x="9623469" y="3933056"/>
            <a:ext cx="336436" cy="390087"/>
          </a:xfrm>
          <a:prstGeom prst="lin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7" name="îŝḷíḍé"/>
          <p:cNvSpPr/>
          <p:nvPr/>
        </p:nvSpPr>
        <p:spPr>
          <a:xfrm>
            <a:off x="4475820" y="3501008"/>
            <a:ext cx="3240360" cy="432048"/>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600">
                <a:latin typeface="微软雅黑" panose="020B0503020204020204" pitchFamily="34" charset="-122"/>
                <a:ea typeface="微软雅黑" panose="020B0503020204020204" pitchFamily="34" charset="-122"/>
                <a:sym typeface="+mn-ea"/>
              </a:rPr>
              <a:t>智能易管理</a:t>
            </a:r>
            <a:endParaRPr lang="zh-CN" altLang="en-US" sz="1600" dirty="0">
              <a:latin typeface="微软雅黑" panose="020B0503020204020204" pitchFamily="34" charset="-122"/>
              <a:ea typeface="微软雅黑" panose="020B0503020204020204" pitchFamily="34" charset="-122"/>
            </a:endParaRPr>
          </a:p>
        </p:txBody>
      </p:sp>
      <p:sp>
        <p:nvSpPr>
          <p:cNvPr id="18" name="i$lîḍe"/>
          <p:cNvSpPr/>
          <p:nvPr/>
        </p:nvSpPr>
        <p:spPr>
          <a:xfrm>
            <a:off x="8003289" y="3501008"/>
            <a:ext cx="3240360" cy="432048"/>
          </a:xfrm>
          <a:prstGeom prst="rect">
            <a:avLst/>
          </a:prstGeom>
          <a:solidFill>
            <a:srgbClr val="84C17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lstStyle/>
          <a:p>
            <a:pPr algn="ctr"/>
            <a:r>
              <a:rPr lang="zh-CN" altLang="en-US" sz="1600">
                <a:latin typeface="微软雅黑" panose="020B0503020204020204" pitchFamily="34" charset="-122"/>
                <a:ea typeface="微软雅黑" panose="020B0503020204020204" pitchFamily="34" charset="-122"/>
              </a:rPr>
              <a:t>多元易教学</a:t>
            </a:r>
            <a:endParaRPr lang="zh-CN" altLang="en-US" sz="1600" dirty="0">
              <a:latin typeface="微软雅黑" panose="020B0503020204020204" pitchFamily="34" charset="-122"/>
              <a:ea typeface="微软雅黑" panose="020B0503020204020204" pitchFamily="34" charset="-122"/>
            </a:endParaRPr>
          </a:p>
        </p:txBody>
      </p:sp>
      <p:sp>
        <p:nvSpPr>
          <p:cNvPr id="19" name="ïŝļîḑè"/>
          <p:cNvSpPr/>
          <p:nvPr/>
        </p:nvSpPr>
        <p:spPr>
          <a:xfrm>
            <a:off x="2918187" y="4284886"/>
            <a:ext cx="261236" cy="261236"/>
          </a:xfrm>
          <a:prstGeom prst="ellipse">
            <a:avLst/>
          </a:prstGeom>
          <a:solidFill>
            <a:srgbClr val="7786C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20" name="îṩ1íde"/>
          <p:cNvSpPr/>
          <p:nvPr/>
        </p:nvSpPr>
        <p:spPr>
          <a:xfrm>
            <a:off x="6442777" y="4284886"/>
            <a:ext cx="261236" cy="261236"/>
          </a:xfrm>
          <a:prstGeom prst="ellipse">
            <a:avLst/>
          </a:prstGeom>
          <a:solidFill>
            <a:srgbClr val="DF512B"/>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21" name="îsľîḋé"/>
          <p:cNvSpPr/>
          <p:nvPr/>
        </p:nvSpPr>
        <p:spPr>
          <a:xfrm>
            <a:off x="9921648" y="4284886"/>
            <a:ext cx="261236" cy="261236"/>
          </a:xfrm>
          <a:prstGeom prst="ellipse">
            <a:avLst/>
          </a:prstGeom>
          <a:solidFill>
            <a:srgbClr val="84C17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latin typeface="微软雅黑" panose="020B0503020204020204" pitchFamily="34" charset="-122"/>
              <a:ea typeface="微软雅黑" panose="020B0503020204020204" pitchFamily="34" charset="-122"/>
            </a:endParaRPr>
          </a:p>
        </p:txBody>
      </p:sp>
      <p:sp>
        <p:nvSpPr>
          <p:cNvPr id="28" name="矩形 27"/>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29" name="矩形 28"/>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p:cNvPicPr>
            <a:picLocks noChangeAspect="1"/>
          </p:cNvPicPr>
          <p:nvPr/>
        </p:nvPicPr>
        <p:blipFill>
          <a:blip r:embed="rId4" cstate="print"/>
          <a:stretch>
            <a:fillRect/>
          </a:stretch>
        </p:blipFill>
        <p:spPr>
          <a:xfrm>
            <a:off x="280474" y="181755"/>
            <a:ext cx="1164476" cy="242163"/>
          </a:xfrm>
          <a:prstGeom prst="rect">
            <a:avLst/>
          </a:prstGeom>
        </p:spPr>
      </p:pic>
      <p:cxnSp>
        <p:nvCxnSpPr>
          <p:cNvPr id="32" name="直接连接符 31"/>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422328" y="822372"/>
            <a:ext cx="2210862" cy="369332"/>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整体规划 </a:t>
            </a:r>
            <a:r>
              <a:rPr lang="en-US" altLang="zh-CN" sz="1600" dirty="0">
                <a:latin typeface="微软雅黑" panose="020B0503020204020204" pitchFamily="34" charset="-122"/>
                <a:ea typeface="微软雅黑" panose="020B0503020204020204" pitchFamily="34" charset="-122"/>
              </a:rPr>
              <a:t>&gt; </a:t>
            </a:r>
            <a:r>
              <a:rPr lang="zh-CN" altLang="en-US" sz="1600" dirty="0">
                <a:latin typeface="微软雅黑" panose="020B0503020204020204" pitchFamily="34" charset="-122"/>
                <a:ea typeface="微软雅黑" panose="020B0503020204020204" pitchFamily="34" charset="-122"/>
              </a:rPr>
              <a:t>建设思路</a:t>
            </a:r>
            <a:endParaRPr lang="zh-CN" altLang="en-US" sz="1600" dirty="0">
              <a:latin typeface="微软雅黑" panose="020B0503020204020204" pitchFamily="34" charset="-122"/>
              <a:ea typeface="微软雅黑" panose="020B0503020204020204" pitchFamily="34" charset="-122"/>
            </a:endParaRPr>
          </a:p>
        </p:txBody>
      </p:sp>
      <p:sp>
        <p:nvSpPr>
          <p:cNvPr id="2" name="iṧľíḍè"/>
          <p:cNvSpPr/>
          <p:nvPr/>
        </p:nvSpPr>
        <p:spPr>
          <a:xfrm>
            <a:off x="4806950" y="4789170"/>
            <a:ext cx="2578100" cy="429895"/>
          </a:xfrm>
          <a:prstGeom prst="rect">
            <a:avLst/>
          </a:prstGeom>
        </p:spPr>
        <p:txBody>
          <a:bodyPr wrap="none" lIns="90000" tIns="46800" rIns="90000" bIns="46800" anchor="b">
            <a:normAutofit/>
          </a:bodyPr>
          <a:lstStyle/>
          <a:p>
            <a:pPr lvl="0" algn="ctr" defTabSz="913765">
              <a:spcBef>
                <a:spcPct val="0"/>
              </a:spcBef>
              <a:defRPr/>
            </a:pPr>
            <a:r>
              <a:rPr lang="zh-CN" altLang="en-US" b="1" dirty="0">
                <a:solidFill>
                  <a:schemeClr val="accent2"/>
                </a:solidFill>
                <a:latin typeface="微软雅黑" panose="020B0503020204020204" pitchFamily="34" charset="-122"/>
                <a:ea typeface="微软雅黑" panose="020B0503020204020204" pitchFamily="34" charset="-122"/>
              </a:rPr>
              <a:t>打造有序、现代化的校园环境</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433705" y="794385"/>
            <a:ext cx="11399520" cy="5728335"/>
          </a:xfrm>
          <a:prstGeom prst="rect">
            <a:avLst/>
          </a:prstGeom>
        </p:spPr>
      </p:pic>
      <p:sp>
        <p:nvSpPr>
          <p:cNvPr id="2" name="矩形 1"/>
          <p:cNvSpPr/>
          <p:nvPr/>
        </p:nvSpPr>
        <p:spPr>
          <a:xfrm>
            <a:off x="9273973" y="134262"/>
            <a:ext cx="2848750" cy="312420"/>
          </a:xfrm>
          <a:prstGeom prst="rect">
            <a:avLst/>
          </a:prstGeom>
        </p:spPr>
        <p:txBody>
          <a:bodyPr wrap="square">
            <a:spAutoFit/>
          </a:bodyPr>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cstate="print"/>
          <a:srcRect b="12745"/>
          <a:stretch>
            <a:fillRect/>
          </a:stretch>
        </p:blipFill>
        <p:spPr>
          <a:xfrm>
            <a:off x="0" y="0"/>
            <a:ext cx="12192000" cy="6858000"/>
          </a:xfrm>
          <a:prstGeom prst="rect">
            <a:avLst/>
          </a:prstGeom>
        </p:spPr>
      </p:pic>
      <p:sp>
        <p:nvSpPr>
          <p:cNvPr id="6" name="矩形 5"/>
          <p:cNvSpPr/>
          <p:nvPr/>
        </p:nvSpPr>
        <p:spPr>
          <a:xfrm>
            <a:off x="0" y="0"/>
            <a:ext cx="12192000" cy="6858000"/>
          </a:xfrm>
          <a:prstGeom prst="rect">
            <a:avLst/>
          </a:prstGeom>
          <a:solidFill>
            <a:schemeClr val="accent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951823" y="2156622"/>
            <a:ext cx="4246880" cy="1322070"/>
          </a:xfrm>
          <a:prstGeom prst="rect">
            <a:avLst/>
          </a:prstGeom>
          <a:noFill/>
        </p:spPr>
        <p:txBody>
          <a:bodyPr wrap="none" rtlCol="0">
            <a:spAutoFit/>
          </a:bodyPr>
          <a:lstStyle/>
          <a:p>
            <a:pPr algn="l"/>
            <a:r>
              <a:rPr lang="zh-CN" altLang="en-US" sz="8000" dirty="0">
                <a:solidFill>
                  <a:schemeClr val="bg1"/>
                </a:solidFill>
                <a:latin typeface="微软雅黑" panose="020B0503020204020204" pitchFamily="34" charset="-122"/>
                <a:ea typeface="微软雅黑" panose="020B0503020204020204" pitchFamily="34" charset="-122"/>
              </a:rPr>
              <a:t>售后服务</a:t>
            </a:r>
            <a:endParaRPr lang="zh-CN" altLang="en-US" sz="8000" dirty="0">
              <a:solidFill>
                <a:schemeClr val="bg1"/>
              </a:solidFill>
              <a:latin typeface="微软雅黑" panose="020B0503020204020204" pitchFamily="34" charset="-122"/>
              <a:ea typeface="微软雅黑" panose="020B0503020204020204" pitchFamily="34" charset="-122"/>
            </a:endParaRPr>
          </a:p>
        </p:txBody>
      </p:sp>
      <p:sp>
        <p:nvSpPr>
          <p:cNvPr id="100" name="文本框 99"/>
          <p:cNvSpPr txBox="1"/>
          <p:nvPr/>
        </p:nvSpPr>
        <p:spPr>
          <a:xfrm>
            <a:off x="1724660" y="4706620"/>
            <a:ext cx="9121140" cy="460375"/>
          </a:xfrm>
          <a:prstGeom prst="rect">
            <a:avLst/>
          </a:prstGeom>
          <a:noFill/>
          <a:ln w="9525">
            <a:noFill/>
          </a:ln>
        </p:spPr>
        <p:txBody>
          <a:bodyPr wrap="square">
            <a:spAutoFit/>
          </a:bodyPr>
          <a:lstStyle/>
          <a:p>
            <a:pPr indent="0"/>
            <a:r>
              <a:rPr lang="zh-CN" altLang="en-US" sz="2000" dirty="0">
                <a:solidFill>
                  <a:schemeClr val="bg1"/>
                </a:solidFill>
                <a:latin typeface="微软雅黑" panose="020B0503020204020204" pitchFamily="34" charset="-122"/>
                <a:ea typeface="微软雅黑" panose="020B0503020204020204" pitchFamily="34" charset="-122"/>
              </a:rPr>
              <a:t>信息化建设的成效，主要决定于系统的使用价值</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400" dirty="0">
                <a:solidFill>
                  <a:srgbClr val="FFFF00"/>
                </a:solidFill>
                <a:latin typeface="微软雅黑" panose="020B0503020204020204" pitchFamily="34" charset="-122"/>
                <a:ea typeface="微软雅黑" panose="020B0503020204020204" pitchFamily="34" charset="-122"/>
              </a:rPr>
              <a:t>多少人真正经常使用</a:t>
            </a:r>
            <a:endPar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文本框 4"/>
          <p:cNvSpPr txBox="1"/>
          <p:nvPr/>
        </p:nvSpPr>
        <p:spPr>
          <a:xfrm>
            <a:off x="863743" y="1501518"/>
            <a:ext cx="7109639" cy="400110"/>
          </a:xfrm>
          <a:prstGeom prst="rect">
            <a:avLst/>
          </a:prstGeom>
          <a:noFill/>
        </p:spPr>
        <p:txBody>
          <a:bodyPr wrap="none" rtlCol="0">
            <a:spAutoFit/>
          </a:bodyPr>
          <a:lstStyle/>
          <a:p>
            <a:r>
              <a:rPr lang="zh-CN" altLang="en-US" sz="2000" dirty="0">
                <a:latin typeface="微软雅黑" panose="020B0503020204020204" pitchFamily="34" charset="-122"/>
                <a:ea typeface="微软雅黑" panose="020B0503020204020204" pitchFamily="34" charset="-122"/>
              </a:rPr>
              <a:t>国内领先的校园信息化、互联网、教育科技及人才事业服务商</a:t>
            </a:r>
            <a:endParaRPr lang="zh-CN" altLang="en-US" sz="2000" dirty="0">
              <a:latin typeface="微软雅黑" panose="020B0503020204020204" pitchFamily="34" charset="-122"/>
              <a:ea typeface="微软雅黑" panose="020B0503020204020204" pitchFamily="34" charset="-122"/>
            </a:endParaRPr>
          </a:p>
        </p:txBody>
      </p:sp>
      <p:sp>
        <p:nvSpPr>
          <p:cNvPr id="41" name="圆角矩形 5"/>
          <p:cNvSpPr/>
          <p:nvPr/>
        </p:nvSpPr>
        <p:spPr>
          <a:xfrm rot="2700000">
            <a:off x="1641563" y="3012919"/>
            <a:ext cx="1338580" cy="1338580"/>
          </a:xfrm>
          <a:prstGeom prst="roundRect">
            <a:avLst>
              <a:gd name="adj" fmla="val 7902"/>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图片 14" descr="新开普LOGO上下"/>
          <p:cNvPicPr>
            <a:picLocks noChangeAspect="1"/>
          </p:cNvPicPr>
          <p:nvPr/>
        </p:nvPicPr>
        <p:blipFill>
          <a:blip r:embed="rId1" cstate="screen"/>
          <a:stretch>
            <a:fillRect/>
          </a:stretch>
        </p:blipFill>
        <p:spPr>
          <a:xfrm>
            <a:off x="1814898" y="3284802"/>
            <a:ext cx="975281" cy="704140"/>
          </a:xfrm>
          <a:prstGeom prst="rect">
            <a:avLst/>
          </a:prstGeom>
        </p:spPr>
      </p:pic>
      <p:cxnSp>
        <p:nvCxnSpPr>
          <p:cNvPr id="43" name="直接连接符 15"/>
          <p:cNvCxnSpPr/>
          <p:nvPr/>
        </p:nvCxnSpPr>
        <p:spPr>
          <a:xfrm>
            <a:off x="4116069" y="2534971"/>
            <a:ext cx="0" cy="3078178"/>
          </a:xfrm>
          <a:prstGeom prst="line">
            <a:avLst/>
          </a:prstGeom>
          <a:ln w="31750">
            <a:solidFill>
              <a:srgbClr val="CCCCCC"/>
            </a:solidFill>
            <a:prstDash val="sysDot"/>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8538210" y="133985"/>
            <a:ext cx="3584575" cy="386080"/>
          </a:xfrm>
          <a:prstGeom prst="rect">
            <a:avLst/>
          </a:prstGeom>
        </p:spPr>
        <p:txBody>
          <a:bodyPr wrap="square">
            <a:spAutoFit/>
          </a:bodyPr>
          <a:lstStyle/>
          <a:p>
            <a:pPr algn="ctr">
              <a:lnSpc>
                <a:spcPct val="120000"/>
              </a:lnSpc>
            </a:pPr>
            <a:r>
              <a:rPr lang="zh-CN" altLang="en-US" sz="1600" b="1" dirty="0">
                <a:solidFill>
                  <a:srgbClr val="3C6AB1"/>
                </a:solidFill>
                <a:latin typeface="微软雅黑" panose="020B0503020204020204" pitchFamily="34" charset="-122"/>
                <a:ea typeface="微软雅黑" panose="020B0503020204020204" pitchFamily="34" charset="-122"/>
              </a:rPr>
              <a:t>职业教育</a:t>
            </a:r>
            <a:r>
              <a:rPr lang="zh-CN" altLang="en-US" sz="16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600" b="1" dirty="0">
              <a:solidFill>
                <a:srgbClr val="3CB3B1"/>
              </a:solidFill>
              <a:latin typeface="微软雅黑" panose="020B0503020204020204" pitchFamily="34" charset="-122"/>
              <a:ea typeface="微软雅黑" panose="020B0503020204020204" pitchFamily="34" charset="-122"/>
            </a:endParaRPr>
          </a:p>
        </p:txBody>
      </p:sp>
      <p:sp>
        <p:nvSpPr>
          <p:cNvPr id="45" name="矩形 44"/>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片 46"/>
          <p:cNvPicPr>
            <a:picLocks noChangeAspect="1"/>
          </p:cNvPicPr>
          <p:nvPr/>
        </p:nvPicPr>
        <p:blipFill>
          <a:blip r:embed="rId2" cstate="print"/>
          <a:stretch>
            <a:fillRect/>
          </a:stretch>
        </p:blipFill>
        <p:spPr>
          <a:xfrm>
            <a:off x="280474" y="181755"/>
            <a:ext cx="1164476" cy="242163"/>
          </a:xfrm>
          <a:prstGeom prst="rect">
            <a:avLst/>
          </a:prstGeom>
        </p:spPr>
      </p:pic>
      <p:cxnSp>
        <p:nvCxnSpPr>
          <p:cNvPr id="48" name="直接连接符 4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257418" y="835161"/>
            <a:ext cx="2011680" cy="368300"/>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新开普的服务生态</a:t>
            </a:r>
            <a:endParaRPr lang="zh-CN" altLang="en-US" b="1" dirty="0">
              <a:solidFill>
                <a:srgbClr val="005CA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82229" y="4687048"/>
            <a:ext cx="3057247" cy="1156855"/>
          </a:xfrm>
          <a:prstGeom prst="rect">
            <a:avLst/>
          </a:prstGeom>
          <a:noFill/>
        </p:spPr>
        <p:txBody>
          <a:bodyPr wrap="none" rtlCol="0">
            <a:spAutoFit/>
          </a:bodyPr>
          <a:lstStyle/>
          <a:p>
            <a:pPr algn="ctr">
              <a:lnSpc>
                <a:spcPct val="150000"/>
              </a:lnSpc>
            </a:pP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国内首家</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校园一卡通建设为主营上市公司</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股票代码：</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300248</a:t>
            </a:r>
            <a:endPar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9" name="矩形: 圆角 8"/>
          <p:cNvSpPr/>
          <p:nvPr/>
        </p:nvSpPr>
        <p:spPr>
          <a:xfrm>
            <a:off x="4553238" y="2590898"/>
            <a:ext cx="432000" cy="432000"/>
          </a:xfrm>
          <a:prstGeom prst="roundRect">
            <a:avLst>
              <a:gd name="adj" fmla="val 6230"/>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KSO_Shape"/>
          <p:cNvSpPr>
            <a:spLocks noChangeAspect="1"/>
          </p:cNvSpPr>
          <p:nvPr/>
        </p:nvSpPr>
        <p:spPr>
          <a:xfrm rot="834162">
            <a:off x="4683888" y="2705279"/>
            <a:ext cx="170695" cy="279010"/>
          </a:xfrm>
          <a:custGeom>
            <a:avLst/>
            <a:gdLst>
              <a:gd name="connsiteX0" fmla="*/ 378042 w 2016224"/>
              <a:gd name="connsiteY0" fmla="*/ 2547 h 3878534"/>
              <a:gd name="connsiteX1" fmla="*/ 2016224 w 2016224"/>
              <a:gd name="connsiteY1" fmla="*/ 242515 h 3878534"/>
              <a:gd name="connsiteX2" fmla="*/ 2016224 w 2016224"/>
              <a:gd name="connsiteY2" fmla="*/ 1754683 h 3878534"/>
              <a:gd name="connsiteX3" fmla="*/ 63007 w 2016224"/>
              <a:gd name="connsiteY3" fmla="*/ 1683154 h 3878534"/>
              <a:gd name="connsiteX4" fmla="*/ 45719 w 2016224"/>
              <a:gd name="connsiteY4" fmla="*/ 1702781 h 3878534"/>
              <a:gd name="connsiteX5" fmla="*/ 45719 w 2016224"/>
              <a:gd name="connsiteY5" fmla="*/ 2504322 h 3878534"/>
              <a:gd name="connsiteX6" fmla="*/ 45719 w 2016224"/>
              <a:gd name="connsiteY6" fmla="*/ 3878534 h 3878534"/>
              <a:gd name="connsiteX7" fmla="*/ 0 w 2016224"/>
              <a:gd name="connsiteY7" fmla="*/ 3878534 h 3878534"/>
              <a:gd name="connsiteX8" fmla="*/ 0 w 2016224"/>
              <a:gd name="connsiteY8" fmla="*/ 2556225 h 3878534"/>
              <a:gd name="connsiteX9" fmla="*/ 0 w 2016224"/>
              <a:gd name="connsiteY9" fmla="*/ 1754683 h 3878534"/>
              <a:gd name="connsiteX10" fmla="*/ 0 w 2016224"/>
              <a:gd name="connsiteY10" fmla="*/ 422534 h 3878534"/>
              <a:gd name="connsiteX11" fmla="*/ 0 w 2016224"/>
              <a:gd name="connsiteY11" fmla="*/ 355912 h 3878534"/>
              <a:gd name="connsiteX12" fmla="*/ 0 w 2016224"/>
              <a:gd name="connsiteY12" fmla="*/ 242515 h 3878534"/>
              <a:gd name="connsiteX13" fmla="*/ 378042 w 2016224"/>
              <a:gd name="connsiteY13" fmla="*/ 2547 h 387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16224" h="3878534">
                <a:moveTo>
                  <a:pt x="378042" y="2547"/>
                </a:moveTo>
                <a:cubicBezTo>
                  <a:pt x="924103" y="-56112"/>
                  <a:pt x="1470163" y="925091"/>
                  <a:pt x="2016224" y="242515"/>
                </a:cubicBezTo>
                <a:lnTo>
                  <a:pt x="2016224" y="1754683"/>
                </a:lnTo>
                <a:cubicBezTo>
                  <a:pt x="1365152" y="2568523"/>
                  <a:pt x="714080" y="1017141"/>
                  <a:pt x="63007" y="1683154"/>
                </a:cubicBezTo>
                <a:lnTo>
                  <a:pt x="45719" y="1702781"/>
                </a:lnTo>
                <a:lnTo>
                  <a:pt x="45719" y="2504322"/>
                </a:lnTo>
                <a:lnTo>
                  <a:pt x="45719" y="3878534"/>
                </a:lnTo>
                <a:lnTo>
                  <a:pt x="0" y="3878534"/>
                </a:lnTo>
                <a:lnTo>
                  <a:pt x="0" y="2556225"/>
                </a:lnTo>
                <a:lnTo>
                  <a:pt x="0" y="1754683"/>
                </a:lnTo>
                <a:lnTo>
                  <a:pt x="0" y="422534"/>
                </a:lnTo>
                <a:lnTo>
                  <a:pt x="0" y="355912"/>
                </a:lnTo>
                <a:lnTo>
                  <a:pt x="0" y="242515"/>
                </a:lnTo>
                <a:cubicBezTo>
                  <a:pt x="126014" y="84998"/>
                  <a:pt x="252028" y="16084"/>
                  <a:pt x="378042" y="254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00000"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rgbClr val="FFFFFF"/>
              </a:solidFill>
            </a:endParaRPr>
          </a:p>
        </p:txBody>
      </p:sp>
      <p:sp>
        <p:nvSpPr>
          <p:cNvPr id="10" name="文本框 9"/>
          <p:cNvSpPr txBox="1"/>
          <p:nvPr/>
        </p:nvSpPr>
        <p:spPr>
          <a:xfrm>
            <a:off x="5176836" y="2590898"/>
            <a:ext cx="262551" cy="400110"/>
          </a:xfrm>
          <a:prstGeom prst="rect">
            <a:avLst/>
          </a:prstGeom>
          <a:noFill/>
        </p:spPr>
        <p:txBody>
          <a:bodyPr wrap="square" rtlCol="0">
            <a:spAutoFit/>
          </a:bodyPr>
          <a:lstStyle/>
          <a:p>
            <a:pPr algn="l"/>
            <a:r>
              <a:rPr lang="en-US" altLang="zh-CN" sz="2000" b="1" dirty="0">
                <a:solidFill>
                  <a:srgbClr val="005CA1"/>
                </a:solidFill>
                <a:latin typeface="微软雅黑" panose="020B0503020204020204" pitchFamily="34" charset="-122"/>
                <a:ea typeface="微软雅黑" panose="020B0503020204020204" pitchFamily="34" charset="-122"/>
              </a:rPr>
              <a:t>8</a:t>
            </a:r>
            <a:endParaRPr lang="zh-CN" altLang="en-US" sz="2000" b="1" dirty="0">
              <a:solidFill>
                <a:srgbClr val="005CA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5176836" y="2962888"/>
            <a:ext cx="624051" cy="400110"/>
          </a:xfrm>
          <a:prstGeom prst="rect">
            <a:avLst/>
          </a:prstGeom>
          <a:noFill/>
        </p:spPr>
        <p:txBody>
          <a:bodyPr wrap="square" rtlCol="0">
            <a:spAutoFit/>
          </a:bodyPr>
          <a:lstStyle/>
          <a:p>
            <a:pPr algn="l"/>
            <a:r>
              <a:rPr lang="en-US" altLang="zh-CN" sz="2000" b="1" dirty="0">
                <a:solidFill>
                  <a:srgbClr val="005CA1"/>
                </a:solidFill>
                <a:latin typeface="微软雅黑" panose="020B0503020204020204" pitchFamily="34" charset="-122"/>
                <a:ea typeface="微软雅黑" panose="020B0503020204020204" pitchFamily="34" charset="-122"/>
              </a:rPr>
              <a:t>21</a:t>
            </a:r>
            <a:endParaRPr lang="zh-CN" altLang="en-US" sz="2000" b="1" dirty="0">
              <a:solidFill>
                <a:srgbClr val="005CA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5176836" y="3352984"/>
            <a:ext cx="624041" cy="400110"/>
          </a:xfrm>
          <a:prstGeom prst="rect">
            <a:avLst/>
          </a:prstGeom>
          <a:noFill/>
        </p:spPr>
        <p:txBody>
          <a:bodyPr wrap="square" rtlCol="0">
            <a:spAutoFit/>
          </a:bodyPr>
          <a:lstStyle/>
          <a:p>
            <a:pPr algn="l"/>
            <a:r>
              <a:rPr lang="en-US" altLang="zh-CN" sz="2000" b="1" dirty="0">
                <a:solidFill>
                  <a:srgbClr val="005CA1"/>
                </a:solidFill>
                <a:latin typeface="微软雅黑" panose="020B0503020204020204" pitchFamily="34" charset="-122"/>
                <a:ea typeface="微软雅黑" panose="020B0503020204020204" pitchFamily="34" charset="-122"/>
              </a:rPr>
              <a:t>33</a:t>
            </a:r>
            <a:endParaRPr lang="zh-CN" altLang="en-US" sz="2000" b="1" dirty="0">
              <a:solidFill>
                <a:srgbClr val="005CA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634280" y="2632066"/>
            <a:ext cx="902811"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家分公司</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53" name="文本框 52"/>
          <p:cNvSpPr txBox="1"/>
          <p:nvPr/>
        </p:nvSpPr>
        <p:spPr>
          <a:xfrm>
            <a:off x="5634280" y="2993199"/>
            <a:ext cx="2339102"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个直属服务机构（办事处）</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54" name="文本框 53"/>
          <p:cNvSpPr txBox="1"/>
          <p:nvPr/>
        </p:nvSpPr>
        <p:spPr>
          <a:xfrm>
            <a:off x="5634280" y="3384262"/>
            <a:ext cx="2877711"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省全覆盖，服务全国（台湾除外）</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55" name="矩形: 圆角 54"/>
          <p:cNvSpPr/>
          <p:nvPr/>
        </p:nvSpPr>
        <p:spPr>
          <a:xfrm>
            <a:off x="4553236" y="4646205"/>
            <a:ext cx="432000" cy="432000"/>
          </a:xfrm>
          <a:prstGeom prst="roundRect">
            <a:avLst>
              <a:gd name="adj" fmla="val 6230"/>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5176836" y="4681707"/>
            <a:ext cx="526848" cy="400110"/>
          </a:xfrm>
          <a:prstGeom prst="rect">
            <a:avLst/>
          </a:prstGeom>
          <a:noFill/>
        </p:spPr>
        <p:txBody>
          <a:bodyPr wrap="square" rtlCol="0">
            <a:spAutoFit/>
          </a:bodyPr>
          <a:lstStyle/>
          <a:p>
            <a:pPr algn="l"/>
            <a:r>
              <a:rPr lang="en-US" altLang="zh-CN" sz="2000" b="1" dirty="0">
                <a:solidFill>
                  <a:srgbClr val="DF512B"/>
                </a:solidFill>
                <a:latin typeface="微软雅黑" panose="020B0503020204020204" pitchFamily="34" charset="-122"/>
                <a:ea typeface="微软雅黑" panose="020B0503020204020204" pitchFamily="34" charset="-122"/>
              </a:rPr>
              <a:t>50</a:t>
            </a:r>
            <a:endParaRPr lang="zh-CN" altLang="en-US" sz="2000" b="1" dirty="0">
              <a:solidFill>
                <a:srgbClr val="DF512B"/>
              </a:solidFill>
              <a:latin typeface="微软雅黑" panose="020B0503020204020204" pitchFamily="34" charset="-122"/>
              <a:ea typeface="微软雅黑" panose="020B0503020204020204" pitchFamily="34" charset="-122"/>
            </a:endParaRPr>
          </a:p>
        </p:txBody>
      </p:sp>
      <p:sp>
        <p:nvSpPr>
          <p:cNvPr id="70" name="文本框 69"/>
          <p:cNvSpPr txBox="1"/>
          <p:nvPr/>
        </p:nvSpPr>
        <p:spPr>
          <a:xfrm>
            <a:off x="5176836" y="5053697"/>
            <a:ext cx="750173" cy="400110"/>
          </a:xfrm>
          <a:prstGeom prst="rect">
            <a:avLst/>
          </a:prstGeom>
          <a:noFill/>
        </p:spPr>
        <p:txBody>
          <a:bodyPr wrap="square" rtlCol="0">
            <a:spAutoFit/>
          </a:bodyPr>
          <a:lstStyle/>
          <a:p>
            <a:pPr algn="l"/>
            <a:r>
              <a:rPr lang="en-US" altLang="zh-CN" sz="2000" b="1" dirty="0">
                <a:solidFill>
                  <a:srgbClr val="DF512B"/>
                </a:solidFill>
                <a:latin typeface="微软雅黑" panose="020B0503020204020204" pitchFamily="34" charset="-122"/>
                <a:ea typeface="微软雅黑" panose="020B0503020204020204" pitchFamily="34" charset="-122"/>
              </a:rPr>
              <a:t>400</a:t>
            </a:r>
            <a:endParaRPr lang="zh-CN" altLang="en-US" sz="2000" b="1" dirty="0">
              <a:solidFill>
                <a:srgbClr val="DF512B"/>
              </a:solidFill>
              <a:latin typeface="微软雅黑" panose="020B0503020204020204" pitchFamily="34" charset="-122"/>
              <a:ea typeface="微软雅黑" panose="020B0503020204020204" pitchFamily="34" charset="-122"/>
            </a:endParaRPr>
          </a:p>
        </p:txBody>
      </p:sp>
      <p:sp>
        <p:nvSpPr>
          <p:cNvPr id="71" name="文本框 70"/>
          <p:cNvSpPr txBox="1"/>
          <p:nvPr/>
        </p:nvSpPr>
        <p:spPr>
          <a:xfrm>
            <a:off x="5176836" y="5443793"/>
            <a:ext cx="750170" cy="400110"/>
          </a:xfrm>
          <a:prstGeom prst="rect">
            <a:avLst/>
          </a:prstGeom>
          <a:noFill/>
        </p:spPr>
        <p:txBody>
          <a:bodyPr wrap="square" rtlCol="0">
            <a:spAutoFit/>
          </a:bodyPr>
          <a:lstStyle/>
          <a:p>
            <a:pPr algn="l"/>
            <a:r>
              <a:rPr lang="en-US" altLang="zh-CN" sz="2000" b="1" dirty="0">
                <a:solidFill>
                  <a:srgbClr val="DF512B"/>
                </a:solidFill>
                <a:latin typeface="微软雅黑" panose="020B0503020204020204" pitchFamily="34" charset="-122"/>
                <a:ea typeface="微软雅黑" panose="020B0503020204020204" pitchFamily="34" charset="-122"/>
              </a:rPr>
              <a:t>600</a:t>
            </a:r>
            <a:endParaRPr lang="zh-CN" altLang="en-US" sz="2000" b="1" dirty="0">
              <a:solidFill>
                <a:srgbClr val="DF512B"/>
              </a:solidFill>
              <a:latin typeface="微软雅黑" panose="020B0503020204020204" pitchFamily="34" charset="-122"/>
              <a:ea typeface="微软雅黑" panose="020B0503020204020204" pitchFamily="34" charset="-122"/>
            </a:endParaRPr>
          </a:p>
        </p:txBody>
      </p:sp>
      <p:sp>
        <p:nvSpPr>
          <p:cNvPr id="72" name="文本框 71"/>
          <p:cNvSpPr txBox="1"/>
          <p:nvPr/>
        </p:nvSpPr>
        <p:spPr>
          <a:xfrm>
            <a:off x="5800877" y="4722875"/>
            <a:ext cx="1620957"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余所高校驻场服务</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73" name="文本框 72"/>
          <p:cNvSpPr txBox="1"/>
          <p:nvPr/>
        </p:nvSpPr>
        <p:spPr>
          <a:xfrm>
            <a:off x="5800877" y="5084008"/>
            <a:ext cx="1261884"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余名客服人员</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74" name="文本框 73"/>
          <p:cNvSpPr txBox="1"/>
          <p:nvPr/>
        </p:nvSpPr>
        <p:spPr>
          <a:xfrm>
            <a:off x="5800877" y="5475071"/>
            <a:ext cx="1800493"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余所高校接入服务宝</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75" name="矩形: 圆角 74"/>
          <p:cNvSpPr/>
          <p:nvPr/>
        </p:nvSpPr>
        <p:spPr>
          <a:xfrm>
            <a:off x="8544306" y="4646510"/>
            <a:ext cx="432000" cy="432000"/>
          </a:xfrm>
          <a:prstGeom prst="roundRect">
            <a:avLst>
              <a:gd name="adj" fmla="val 6230"/>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p:cNvSpPr txBox="1"/>
          <p:nvPr/>
        </p:nvSpPr>
        <p:spPr>
          <a:xfrm>
            <a:off x="9167905" y="4682012"/>
            <a:ext cx="735478" cy="400110"/>
          </a:xfrm>
          <a:prstGeom prst="rect">
            <a:avLst/>
          </a:prstGeom>
          <a:noFill/>
        </p:spPr>
        <p:txBody>
          <a:bodyPr wrap="square" rtlCol="0">
            <a:spAutoFit/>
          </a:bodyPr>
          <a:lstStyle/>
          <a:p>
            <a:pPr algn="l"/>
            <a:r>
              <a:rPr lang="en-US" altLang="zh-CN" sz="2000" b="1" dirty="0">
                <a:solidFill>
                  <a:srgbClr val="3CB3B1"/>
                </a:solidFill>
                <a:latin typeface="微软雅黑" panose="020B0503020204020204" pitchFamily="34" charset="-122"/>
                <a:ea typeface="微软雅黑" panose="020B0503020204020204" pitchFamily="34" charset="-122"/>
              </a:rPr>
              <a:t>300</a:t>
            </a:r>
            <a:endParaRPr lang="zh-CN" altLang="en-US" sz="2000" b="1" dirty="0">
              <a:solidFill>
                <a:srgbClr val="3CB3B1"/>
              </a:solidFill>
              <a:latin typeface="微软雅黑" panose="020B0503020204020204" pitchFamily="34" charset="-122"/>
              <a:ea typeface="微软雅黑" panose="020B0503020204020204" pitchFamily="34" charset="-122"/>
            </a:endParaRPr>
          </a:p>
        </p:txBody>
      </p:sp>
      <p:sp>
        <p:nvSpPr>
          <p:cNvPr id="78" name="文本框 77"/>
          <p:cNvSpPr txBox="1"/>
          <p:nvPr/>
        </p:nvSpPr>
        <p:spPr>
          <a:xfrm>
            <a:off x="9167906" y="5054002"/>
            <a:ext cx="927076" cy="400110"/>
          </a:xfrm>
          <a:prstGeom prst="rect">
            <a:avLst/>
          </a:prstGeom>
          <a:noFill/>
        </p:spPr>
        <p:txBody>
          <a:bodyPr wrap="square" rtlCol="0">
            <a:spAutoFit/>
          </a:bodyPr>
          <a:lstStyle/>
          <a:p>
            <a:pPr algn="l"/>
            <a:r>
              <a:rPr lang="en-US" altLang="zh-CN" sz="2000" b="1" dirty="0">
                <a:solidFill>
                  <a:srgbClr val="3CB3B1"/>
                </a:solidFill>
                <a:latin typeface="微软雅黑" panose="020B0503020204020204" pitchFamily="34" charset="-122"/>
                <a:ea typeface="微软雅黑" panose="020B0503020204020204" pitchFamily="34" charset="-122"/>
              </a:rPr>
              <a:t>100%</a:t>
            </a:r>
            <a:endParaRPr lang="zh-CN" altLang="en-US" sz="2000" b="1" dirty="0">
              <a:solidFill>
                <a:srgbClr val="3CB3B1"/>
              </a:solidFill>
              <a:latin typeface="微软雅黑" panose="020B0503020204020204" pitchFamily="34" charset="-122"/>
              <a:ea typeface="微软雅黑" panose="020B0503020204020204" pitchFamily="34" charset="-122"/>
            </a:endParaRPr>
          </a:p>
        </p:txBody>
      </p:sp>
      <p:sp>
        <p:nvSpPr>
          <p:cNvPr id="79" name="文本框 78"/>
          <p:cNvSpPr txBox="1"/>
          <p:nvPr/>
        </p:nvSpPr>
        <p:spPr>
          <a:xfrm>
            <a:off x="9167906" y="5444098"/>
            <a:ext cx="750170" cy="400110"/>
          </a:xfrm>
          <a:prstGeom prst="rect">
            <a:avLst/>
          </a:prstGeom>
          <a:noFill/>
        </p:spPr>
        <p:txBody>
          <a:bodyPr wrap="square" rtlCol="0">
            <a:spAutoFit/>
          </a:bodyPr>
          <a:lstStyle/>
          <a:p>
            <a:pPr algn="l"/>
            <a:r>
              <a:rPr lang="zh-CN" altLang="en-US" sz="2000" b="1" dirty="0">
                <a:solidFill>
                  <a:srgbClr val="3CB3B1"/>
                </a:solidFill>
                <a:latin typeface="微软雅黑" panose="020B0503020204020204" pitchFamily="34" charset="-122"/>
                <a:ea typeface="微软雅黑" panose="020B0503020204020204" pitchFamily="34" charset="-122"/>
              </a:rPr>
              <a:t>零</a:t>
            </a:r>
            <a:endParaRPr lang="zh-CN" altLang="en-US" sz="2000" b="1" dirty="0">
              <a:solidFill>
                <a:srgbClr val="3CB3B1"/>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10010281" y="4723180"/>
            <a:ext cx="1620957"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余名市场服务人员</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10010281" y="5084313"/>
            <a:ext cx="1261884"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教育领域覆盖</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10016435" y="5475071"/>
            <a:ext cx="1261884"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距离专属服务</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83" name="KSO_Shape"/>
          <p:cNvSpPr>
            <a:spLocks noChangeAspect="1"/>
          </p:cNvSpPr>
          <p:nvPr/>
        </p:nvSpPr>
        <p:spPr bwMode="auto">
          <a:xfrm>
            <a:off x="8612362" y="4775175"/>
            <a:ext cx="295887" cy="203176"/>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84" name="KSO_Shape"/>
          <p:cNvSpPr>
            <a:spLocks noChangeAspect="1"/>
          </p:cNvSpPr>
          <p:nvPr/>
        </p:nvSpPr>
        <p:spPr bwMode="auto">
          <a:xfrm>
            <a:off x="4637419" y="4760841"/>
            <a:ext cx="257237" cy="249949"/>
          </a:xfrm>
          <a:custGeom>
            <a:avLst/>
            <a:gdLst>
              <a:gd name="T0" fmla="*/ 1300686 w 4656"/>
              <a:gd name="T1" fmla="*/ 3684 h 4524"/>
              <a:gd name="T2" fmla="*/ 1211082 w 4656"/>
              <a:gd name="T3" fmla="*/ 23332 h 4524"/>
              <a:gd name="T4" fmla="*/ 1130071 w 4656"/>
              <a:gd name="T5" fmla="*/ 57715 h 4524"/>
              <a:gd name="T6" fmla="*/ 1056424 w 4656"/>
              <a:gd name="T7" fmla="*/ 106425 h 4524"/>
              <a:gd name="T8" fmla="*/ 991369 w 4656"/>
              <a:gd name="T9" fmla="*/ 167006 h 4524"/>
              <a:gd name="T10" fmla="*/ 943090 w 4656"/>
              <a:gd name="T11" fmla="*/ 200980 h 4524"/>
              <a:gd name="T12" fmla="*/ 882126 w 4656"/>
              <a:gd name="T13" fmla="*/ 135488 h 4524"/>
              <a:gd name="T14" fmla="*/ 812571 w 4656"/>
              <a:gd name="T15" fmla="*/ 80638 h 4524"/>
              <a:gd name="T16" fmla="*/ 735242 w 4656"/>
              <a:gd name="T17" fmla="*/ 38886 h 4524"/>
              <a:gd name="T18" fmla="*/ 650139 w 4656"/>
              <a:gd name="T19" fmla="*/ 11461 h 4524"/>
              <a:gd name="T20" fmla="*/ 556443 w 4656"/>
              <a:gd name="T21" fmla="*/ 0 h 4524"/>
              <a:gd name="T22" fmla="*/ 484842 w 4656"/>
              <a:gd name="T23" fmla="*/ 2456 h 4524"/>
              <a:gd name="T24" fmla="*/ 405467 w 4656"/>
              <a:gd name="T25" fmla="*/ 17192 h 4524"/>
              <a:gd name="T26" fmla="*/ 329774 w 4656"/>
              <a:gd name="T27" fmla="*/ 42161 h 4524"/>
              <a:gd name="T28" fmla="*/ 259810 w 4656"/>
              <a:gd name="T29" fmla="*/ 78182 h 4524"/>
              <a:gd name="T30" fmla="*/ 196392 w 4656"/>
              <a:gd name="T31" fmla="*/ 123617 h 4524"/>
              <a:gd name="T32" fmla="*/ 140338 w 4656"/>
              <a:gd name="T33" fmla="*/ 176830 h 4524"/>
              <a:gd name="T34" fmla="*/ 92059 w 4656"/>
              <a:gd name="T35" fmla="*/ 238229 h 4524"/>
              <a:gd name="T36" fmla="*/ 52780 w 4656"/>
              <a:gd name="T37" fmla="*/ 306177 h 4524"/>
              <a:gd name="T38" fmla="*/ 23731 w 4656"/>
              <a:gd name="T39" fmla="*/ 379856 h 4524"/>
              <a:gd name="T40" fmla="*/ 6137 w 4656"/>
              <a:gd name="T41" fmla="*/ 458447 h 4524"/>
              <a:gd name="T42" fmla="*/ 0 w 4656"/>
              <a:gd name="T43" fmla="*/ 540722 h 4524"/>
              <a:gd name="T44" fmla="*/ 12274 w 4656"/>
              <a:gd name="T45" fmla="*/ 663930 h 4524"/>
              <a:gd name="T46" fmla="*/ 56053 w 4656"/>
              <a:gd name="T47" fmla="*/ 798189 h 4524"/>
              <a:gd name="T48" fmla="*/ 126836 w 4656"/>
              <a:gd name="T49" fmla="*/ 919760 h 4524"/>
              <a:gd name="T50" fmla="*/ 219304 w 4656"/>
              <a:gd name="T51" fmla="*/ 1028641 h 4524"/>
              <a:gd name="T52" fmla="*/ 326910 w 4656"/>
              <a:gd name="T53" fmla="*/ 1126061 h 4524"/>
              <a:gd name="T54" fmla="*/ 461930 w 4656"/>
              <a:gd name="T55" fmla="*/ 1230439 h 4524"/>
              <a:gd name="T56" fmla="*/ 608405 w 4656"/>
              <a:gd name="T57" fmla="*/ 1357331 h 4524"/>
              <a:gd name="T58" fmla="*/ 732787 w 4656"/>
              <a:gd name="T59" fmla="*/ 1485041 h 4524"/>
              <a:gd name="T60" fmla="*/ 842439 w 4656"/>
              <a:gd name="T61" fmla="*/ 1625850 h 4524"/>
              <a:gd name="T62" fmla="*/ 925087 w 4656"/>
              <a:gd name="T63" fmla="*/ 1775255 h 4524"/>
              <a:gd name="T64" fmla="*/ 952500 w 4656"/>
              <a:gd name="T65" fmla="*/ 1851799 h 4524"/>
              <a:gd name="T66" fmla="*/ 990960 w 4656"/>
              <a:gd name="T67" fmla="*/ 1749467 h 4524"/>
              <a:gd name="T68" fmla="*/ 1078927 w 4656"/>
              <a:gd name="T69" fmla="*/ 1601700 h 4524"/>
              <a:gd name="T70" fmla="*/ 1192262 w 4656"/>
              <a:gd name="T71" fmla="*/ 1462528 h 4524"/>
              <a:gd name="T72" fmla="*/ 1317461 w 4656"/>
              <a:gd name="T73" fmla="*/ 1337274 h 4524"/>
              <a:gd name="T74" fmla="*/ 1482349 w 4656"/>
              <a:gd name="T75" fmla="*/ 1199330 h 4524"/>
              <a:gd name="T76" fmla="*/ 1596910 w 4656"/>
              <a:gd name="T77" fmla="*/ 1110506 h 4524"/>
              <a:gd name="T78" fmla="*/ 1702062 w 4656"/>
              <a:gd name="T79" fmla="*/ 1011040 h 4524"/>
              <a:gd name="T80" fmla="*/ 1791256 w 4656"/>
              <a:gd name="T81" fmla="*/ 900521 h 4524"/>
              <a:gd name="T82" fmla="*/ 1858357 w 4656"/>
              <a:gd name="T83" fmla="*/ 776904 h 4524"/>
              <a:gd name="T84" fmla="*/ 1896817 w 4656"/>
              <a:gd name="T85" fmla="*/ 639779 h 4524"/>
              <a:gd name="T86" fmla="*/ 1905000 w 4656"/>
              <a:gd name="T87" fmla="*/ 526805 h 4524"/>
              <a:gd name="T88" fmla="*/ 1896408 w 4656"/>
              <a:gd name="T89" fmla="*/ 444939 h 4524"/>
              <a:gd name="T90" fmla="*/ 1876769 w 4656"/>
              <a:gd name="T91" fmla="*/ 367167 h 4524"/>
              <a:gd name="T92" fmla="*/ 1846082 w 4656"/>
              <a:gd name="T93" fmla="*/ 294307 h 4524"/>
              <a:gd name="T94" fmla="*/ 1805168 w 4656"/>
              <a:gd name="T95" fmla="*/ 227586 h 4524"/>
              <a:gd name="T96" fmla="*/ 1755660 w 4656"/>
              <a:gd name="T97" fmla="*/ 167415 h 4524"/>
              <a:gd name="T98" fmla="*/ 1698380 w 4656"/>
              <a:gd name="T99" fmla="*/ 115021 h 4524"/>
              <a:gd name="T100" fmla="*/ 1633734 w 4656"/>
              <a:gd name="T101" fmla="*/ 71632 h 4524"/>
              <a:gd name="T102" fmla="*/ 1562951 w 4656"/>
              <a:gd name="T103" fmla="*/ 37249 h 4524"/>
              <a:gd name="T104" fmla="*/ 1486849 w 4656"/>
              <a:gd name="T105" fmla="*/ 13917 h 4524"/>
              <a:gd name="T106" fmla="*/ 1406247 w 4656"/>
              <a:gd name="T107" fmla="*/ 1637 h 452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656" h="4524">
                <a:moveTo>
                  <a:pt x="3336" y="0"/>
                </a:moveTo>
                <a:lnTo>
                  <a:pt x="3336" y="0"/>
                </a:lnTo>
                <a:lnTo>
                  <a:pt x="3295" y="0"/>
                </a:lnTo>
                <a:lnTo>
                  <a:pt x="3256" y="3"/>
                </a:lnTo>
                <a:lnTo>
                  <a:pt x="3217" y="5"/>
                </a:lnTo>
                <a:lnTo>
                  <a:pt x="3179" y="9"/>
                </a:lnTo>
                <a:lnTo>
                  <a:pt x="3142" y="14"/>
                </a:lnTo>
                <a:lnTo>
                  <a:pt x="3103" y="21"/>
                </a:lnTo>
                <a:lnTo>
                  <a:pt x="3068" y="28"/>
                </a:lnTo>
                <a:lnTo>
                  <a:pt x="3031" y="37"/>
                </a:lnTo>
                <a:lnTo>
                  <a:pt x="2995" y="46"/>
                </a:lnTo>
                <a:lnTo>
                  <a:pt x="2960" y="57"/>
                </a:lnTo>
                <a:lnTo>
                  <a:pt x="2926" y="68"/>
                </a:lnTo>
                <a:lnTo>
                  <a:pt x="2892" y="81"/>
                </a:lnTo>
                <a:lnTo>
                  <a:pt x="2859" y="95"/>
                </a:lnTo>
                <a:lnTo>
                  <a:pt x="2825" y="110"/>
                </a:lnTo>
                <a:lnTo>
                  <a:pt x="2793" y="125"/>
                </a:lnTo>
                <a:lnTo>
                  <a:pt x="2762" y="141"/>
                </a:lnTo>
                <a:lnTo>
                  <a:pt x="2730" y="160"/>
                </a:lnTo>
                <a:lnTo>
                  <a:pt x="2699" y="177"/>
                </a:lnTo>
                <a:lnTo>
                  <a:pt x="2669" y="197"/>
                </a:lnTo>
                <a:lnTo>
                  <a:pt x="2640" y="217"/>
                </a:lnTo>
                <a:lnTo>
                  <a:pt x="2610" y="238"/>
                </a:lnTo>
                <a:lnTo>
                  <a:pt x="2582" y="260"/>
                </a:lnTo>
                <a:lnTo>
                  <a:pt x="2555" y="282"/>
                </a:lnTo>
                <a:lnTo>
                  <a:pt x="2527" y="306"/>
                </a:lnTo>
                <a:lnTo>
                  <a:pt x="2500" y="331"/>
                </a:lnTo>
                <a:lnTo>
                  <a:pt x="2474" y="355"/>
                </a:lnTo>
                <a:lnTo>
                  <a:pt x="2448" y="381"/>
                </a:lnTo>
                <a:lnTo>
                  <a:pt x="2423" y="408"/>
                </a:lnTo>
                <a:lnTo>
                  <a:pt x="2399" y="435"/>
                </a:lnTo>
                <a:lnTo>
                  <a:pt x="2375" y="462"/>
                </a:lnTo>
                <a:lnTo>
                  <a:pt x="2351" y="491"/>
                </a:lnTo>
                <a:lnTo>
                  <a:pt x="2328" y="520"/>
                </a:lnTo>
                <a:lnTo>
                  <a:pt x="2305" y="491"/>
                </a:lnTo>
                <a:lnTo>
                  <a:pt x="2282" y="462"/>
                </a:lnTo>
                <a:lnTo>
                  <a:pt x="2258" y="435"/>
                </a:lnTo>
                <a:lnTo>
                  <a:pt x="2232" y="408"/>
                </a:lnTo>
                <a:lnTo>
                  <a:pt x="2208" y="381"/>
                </a:lnTo>
                <a:lnTo>
                  <a:pt x="2182" y="355"/>
                </a:lnTo>
                <a:lnTo>
                  <a:pt x="2156" y="331"/>
                </a:lnTo>
                <a:lnTo>
                  <a:pt x="2129" y="306"/>
                </a:lnTo>
                <a:lnTo>
                  <a:pt x="2102" y="282"/>
                </a:lnTo>
                <a:lnTo>
                  <a:pt x="2074" y="260"/>
                </a:lnTo>
                <a:lnTo>
                  <a:pt x="2045" y="238"/>
                </a:lnTo>
                <a:lnTo>
                  <a:pt x="2016" y="217"/>
                </a:lnTo>
                <a:lnTo>
                  <a:pt x="1986" y="197"/>
                </a:lnTo>
                <a:lnTo>
                  <a:pt x="1956" y="177"/>
                </a:lnTo>
                <a:lnTo>
                  <a:pt x="1925" y="160"/>
                </a:lnTo>
                <a:lnTo>
                  <a:pt x="1894" y="141"/>
                </a:lnTo>
                <a:lnTo>
                  <a:pt x="1863" y="125"/>
                </a:lnTo>
                <a:lnTo>
                  <a:pt x="1830" y="110"/>
                </a:lnTo>
                <a:lnTo>
                  <a:pt x="1797" y="95"/>
                </a:lnTo>
                <a:lnTo>
                  <a:pt x="1763" y="81"/>
                </a:lnTo>
                <a:lnTo>
                  <a:pt x="1730" y="68"/>
                </a:lnTo>
                <a:lnTo>
                  <a:pt x="1695" y="57"/>
                </a:lnTo>
                <a:lnTo>
                  <a:pt x="1661" y="46"/>
                </a:lnTo>
                <a:lnTo>
                  <a:pt x="1625" y="37"/>
                </a:lnTo>
                <a:lnTo>
                  <a:pt x="1589" y="28"/>
                </a:lnTo>
                <a:lnTo>
                  <a:pt x="1552" y="21"/>
                </a:lnTo>
                <a:lnTo>
                  <a:pt x="1515" y="14"/>
                </a:lnTo>
                <a:lnTo>
                  <a:pt x="1477" y="9"/>
                </a:lnTo>
                <a:lnTo>
                  <a:pt x="1439" y="5"/>
                </a:lnTo>
                <a:lnTo>
                  <a:pt x="1400" y="3"/>
                </a:lnTo>
                <a:lnTo>
                  <a:pt x="1360" y="0"/>
                </a:lnTo>
                <a:lnTo>
                  <a:pt x="1320" y="0"/>
                </a:lnTo>
                <a:lnTo>
                  <a:pt x="1286" y="0"/>
                </a:lnTo>
                <a:lnTo>
                  <a:pt x="1253" y="1"/>
                </a:lnTo>
                <a:lnTo>
                  <a:pt x="1218" y="4"/>
                </a:lnTo>
                <a:lnTo>
                  <a:pt x="1185" y="6"/>
                </a:lnTo>
                <a:lnTo>
                  <a:pt x="1152" y="11"/>
                </a:lnTo>
                <a:lnTo>
                  <a:pt x="1119" y="15"/>
                </a:lnTo>
                <a:lnTo>
                  <a:pt x="1087" y="20"/>
                </a:lnTo>
                <a:lnTo>
                  <a:pt x="1054" y="27"/>
                </a:lnTo>
                <a:lnTo>
                  <a:pt x="1022" y="34"/>
                </a:lnTo>
                <a:lnTo>
                  <a:pt x="991" y="42"/>
                </a:lnTo>
                <a:lnTo>
                  <a:pt x="958" y="50"/>
                </a:lnTo>
                <a:lnTo>
                  <a:pt x="927" y="59"/>
                </a:lnTo>
                <a:lnTo>
                  <a:pt x="897" y="70"/>
                </a:lnTo>
                <a:lnTo>
                  <a:pt x="866" y="80"/>
                </a:lnTo>
                <a:lnTo>
                  <a:pt x="836" y="91"/>
                </a:lnTo>
                <a:lnTo>
                  <a:pt x="806" y="103"/>
                </a:lnTo>
                <a:lnTo>
                  <a:pt x="777" y="117"/>
                </a:lnTo>
                <a:lnTo>
                  <a:pt x="748" y="130"/>
                </a:lnTo>
                <a:lnTo>
                  <a:pt x="719" y="145"/>
                </a:lnTo>
                <a:lnTo>
                  <a:pt x="690" y="158"/>
                </a:lnTo>
                <a:lnTo>
                  <a:pt x="663" y="175"/>
                </a:lnTo>
                <a:lnTo>
                  <a:pt x="635" y="191"/>
                </a:lnTo>
                <a:lnTo>
                  <a:pt x="608" y="208"/>
                </a:lnTo>
                <a:lnTo>
                  <a:pt x="582" y="225"/>
                </a:lnTo>
                <a:lnTo>
                  <a:pt x="555" y="243"/>
                </a:lnTo>
                <a:lnTo>
                  <a:pt x="530" y="262"/>
                </a:lnTo>
                <a:lnTo>
                  <a:pt x="504" y="281"/>
                </a:lnTo>
                <a:lnTo>
                  <a:pt x="480" y="302"/>
                </a:lnTo>
                <a:lnTo>
                  <a:pt x="456" y="321"/>
                </a:lnTo>
                <a:lnTo>
                  <a:pt x="432" y="343"/>
                </a:lnTo>
                <a:lnTo>
                  <a:pt x="408" y="364"/>
                </a:lnTo>
                <a:lnTo>
                  <a:pt x="387" y="386"/>
                </a:lnTo>
                <a:lnTo>
                  <a:pt x="365" y="409"/>
                </a:lnTo>
                <a:lnTo>
                  <a:pt x="343" y="432"/>
                </a:lnTo>
                <a:lnTo>
                  <a:pt x="322" y="457"/>
                </a:lnTo>
                <a:lnTo>
                  <a:pt x="301" y="481"/>
                </a:lnTo>
                <a:lnTo>
                  <a:pt x="281" y="505"/>
                </a:lnTo>
                <a:lnTo>
                  <a:pt x="262" y="530"/>
                </a:lnTo>
                <a:lnTo>
                  <a:pt x="243" y="556"/>
                </a:lnTo>
                <a:lnTo>
                  <a:pt x="225" y="582"/>
                </a:lnTo>
                <a:lnTo>
                  <a:pt x="207" y="609"/>
                </a:lnTo>
                <a:lnTo>
                  <a:pt x="190" y="636"/>
                </a:lnTo>
                <a:lnTo>
                  <a:pt x="174" y="663"/>
                </a:lnTo>
                <a:lnTo>
                  <a:pt x="159" y="691"/>
                </a:lnTo>
                <a:lnTo>
                  <a:pt x="144" y="719"/>
                </a:lnTo>
                <a:lnTo>
                  <a:pt x="129" y="748"/>
                </a:lnTo>
                <a:lnTo>
                  <a:pt x="116" y="777"/>
                </a:lnTo>
                <a:lnTo>
                  <a:pt x="104" y="807"/>
                </a:lnTo>
                <a:lnTo>
                  <a:pt x="91" y="837"/>
                </a:lnTo>
                <a:lnTo>
                  <a:pt x="79" y="867"/>
                </a:lnTo>
                <a:lnTo>
                  <a:pt x="69" y="897"/>
                </a:lnTo>
                <a:lnTo>
                  <a:pt x="58" y="928"/>
                </a:lnTo>
                <a:lnTo>
                  <a:pt x="49" y="959"/>
                </a:lnTo>
                <a:lnTo>
                  <a:pt x="41" y="990"/>
                </a:lnTo>
                <a:lnTo>
                  <a:pt x="33" y="1023"/>
                </a:lnTo>
                <a:lnTo>
                  <a:pt x="26" y="1055"/>
                </a:lnTo>
                <a:lnTo>
                  <a:pt x="20" y="1087"/>
                </a:lnTo>
                <a:lnTo>
                  <a:pt x="15" y="1120"/>
                </a:lnTo>
                <a:lnTo>
                  <a:pt x="10" y="1153"/>
                </a:lnTo>
                <a:lnTo>
                  <a:pt x="6" y="1185"/>
                </a:lnTo>
                <a:lnTo>
                  <a:pt x="3" y="1219"/>
                </a:lnTo>
                <a:lnTo>
                  <a:pt x="1" y="1252"/>
                </a:lnTo>
                <a:lnTo>
                  <a:pt x="0" y="1287"/>
                </a:lnTo>
                <a:lnTo>
                  <a:pt x="0" y="1321"/>
                </a:lnTo>
                <a:lnTo>
                  <a:pt x="1" y="1383"/>
                </a:lnTo>
                <a:lnTo>
                  <a:pt x="4" y="1444"/>
                </a:lnTo>
                <a:lnTo>
                  <a:pt x="10" y="1504"/>
                </a:lnTo>
                <a:lnTo>
                  <a:pt x="18" y="1563"/>
                </a:lnTo>
                <a:lnTo>
                  <a:pt x="30" y="1622"/>
                </a:lnTo>
                <a:lnTo>
                  <a:pt x="42" y="1679"/>
                </a:lnTo>
                <a:lnTo>
                  <a:pt x="57" y="1735"/>
                </a:lnTo>
                <a:lnTo>
                  <a:pt x="75" y="1791"/>
                </a:lnTo>
                <a:lnTo>
                  <a:pt x="93" y="1845"/>
                </a:lnTo>
                <a:lnTo>
                  <a:pt x="114" y="1898"/>
                </a:lnTo>
                <a:lnTo>
                  <a:pt x="137" y="1950"/>
                </a:lnTo>
                <a:lnTo>
                  <a:pt x="161" y="2002"/>
                </a:lnTo>
                <a:lnTo>
                  <a:pt x="188" y="2053"/>
                </a:lnTo>
                <a:lnTo>
                  <a:pt x="217" y="2103"/>
                </a:lnTo>
                <a:lnTo>
                  <a:pt x="246" y="2151"/>
                </a:lnTo>
                <a:lnTo>
                  <a:pt x="278" y="2200"/>
                </a:lnTo>
                <a:lnTo>
                  <a:pt x="310" y="2247"/>
                </a:lnTo>
                <a:lnTo>
                  <a:pt x="345" y="2293"/>
                </a:lnTo>
                <a:lnTo>
                  <a:pt x="380" y="2338"/>
                </a:lnTo>
                <a:lnTo>
                  <a:pt x="417" y="2383"/>
                </a:lnTo>
                <a:lnTo>
                  <a:pt x="456" y="2427"/>
                </a:lnTo>
                <a:lnTo>
                  <a:pt x="495" y="2470"/>
                </a:lnTo>
                <a:lnTo>
                  <a:pt x="536" y="2513"/>
                </a:lnTo>
                <a:lnTo>
                  <a:pt x="577" y="2554"/>
                </a:lnTo>
                <a:lnTo>
                  <a:pt x="620" y="2595"/>
                </a:lnTo>
                <a:lnTo>
                  <a:pt x="663" y="2635"/>
                </a:lnTo>
                <a:lnTo>
                  <a:pt x="708" y="2675"/>
                </a:lnTo>
                <a:lnTo>
                  <a:pt x="753" y="2713"/>
                </a:lnTo>
                <a:lnTo>
                  <a:pt x="799" y="2751"/>
                </a:lnTo>
                <a:lnTo>
                  <a:pt x="845" y="2788"/>
                </a:lnTo>
                <a:lnTo>
                  <a:pt x="892" y="2825"/>
                </a:lnTo>
                <a:lnTo>
                  <a:pt x="940" y="2861"/>
                </a:lnTo>
                <a:lnTo>
                  <a:pt x="1032" y="2930"/>
                </a:lnTo>
                <a:lnTo>
                  <a:pt x="1129" y="3006"/>
                </a:lnTo>
                <a:lnTo>
                  <a:pt x="1229" y="3087"/>
                </a:lnTo>
                <a:lnTo>
                  <a:pt x="1279" y="3131"/>
                </a:lnTo>
                <a:lnTo>
                  <a:pt x="1331" y="3175"/>
                </a:lnTo>
                <a:lnTo>
                  <a:pt x="1383" y="3221"/>
                </a:lnTo>
                <a:lnTo>
                  <a:pt x="1435" y="3267"/>
                </a:lnTo>
                <a:lnTo>
                  <a:pt x="1487" y="3316"/>
                </a:lnTo>
                <a:lnTo>
                  <a:pt x="1539" y="3365"/>
                </a:lnTo>
                <a:lnTo>
                  <a:pt x="1590" y="3415"/>
                </a:lnTo>
                <a:lnTo>
                  <a:pt x="1642" y="3467"/>
                </a:lnTo>
                <a:lnTo>
                  <a:pt x="1692" y="3520"/>
                </a:lnTo>
                <a:lnTo>
                  <a:pt x="1743" y="3573"/>
                </a:lnTo>
                <a:lnTo>
                  <a:pt x="1791" y="3628"/>
                </a:lnTo>
                <a:lnTo>
                  <a:pt x="1840" y="3683"/>
                </a:lnTo>
                <a:lnTo>
                  <a:pt x="1886" y="3740"/>
                </a:lnTo>
                <a:lnTo>
                  <a:pt x="1932" y="3796"/>
                </a:lnTo>
                <a:lnTo>
                  <a:pt x="1976" y="3854"/>
                </a:lnTo>
                <a:lnTo>
                  <a:pt x="2019" y="3913"/>
                </a:lnTo>
                <a:lnTo>
                  <a:pt x="2059" y="3972"/>
                </a:lnTo>
                <a:lnTo>
                  <a:pt x="2098" y="4031"/>
                </a:lnTo>
                <a:lnTo>
                  <a:pt x="2135" y="4091"/>
                </a:lnTo>
                <a:lnTo>
                  <a:pt x="2171" y="4152"/>
                </a:lnTo>
                <a:lnTo>
                  <a:pt x="2204" y="4213"/>
                </a:lnTo>
                <a:lnTo>
                  <a:pt x="2234" y="4274"/>
                </a:lnTo>
                <a:lnTo>
                  <a:pt x="2261" y="4337"/>
                </a:lnTo>
                <a:lnTo>
                  <a:pt x="2287" y="4399"/>
                </a:lnTo>
                <a:lnTo>
                  <a:pt x="2298" y="4430"/>
                </a:lnTo>
                <a:lnTo>
                  <a:pt x="2309" y="4462"/>
                </a:lnTo>
                <a:lnTo>
                  <a:pt x="2319" y="4493"/>
                </a:lnTo>
                <a:lnTo>
                  <a:pt x="2328" y="4524"/>
                </a:lnTo>
                <a:lnTo>
                  <a:pt x="2338" y="4493"/>
                </a:lnTo>
                <a:lnTo>
                  <a:pt x="2347" y="4462"/>
                </a:lnTo>
                <a:lnTo>
                  <a:pt x="2358" y="4430"/>
                </a:lnTo>
                <a:lnTo>
                  <a:pt x="2369" y="4399"/>
                </a:lnTo>
                <a:lnTo>
                  <a:pt x="2394" y="4337"/>
                </a:lnTo>
                <a:lnTo>
                  <a:pt x="2422" y="4274"/>
                </a:lnTo>
                <a:lnTo>
                  <a:pt x="2452" y="4213"/>
                </a:lnTo>
                <a:lnTo>
                  <a:pt x="2484" y="4152"/>
                </a:lnTo>
                <a:lnTo>
                  <a:pt x="2520" y="4091"/>
                </a:lnTo>
                <a:lnTo>
                  <a:pt x="2557" y="4031"/>
                </a:lnTo>
                <a:lnTo>
                  <a:pt x="2596" y="3972"/>
                </a:lnTo>
                <a:lnTo>
                  <a:pt x="2637" y="3913"/>
                </a:lnTo>
                <a:lnTo>
                  <a:pt x="2680" y="3854"/>
                </a:lnTo>
                <a:lnTo>
                  <a:pt x="2723" y="3796"/>
                </a:lnTo>
                <a:lnTo>
                  <a:pt x="2770" y="3740"/>
                </a:lnTo>
                <a:lnTo>
                  <a:pt x="2817" y="3683"/>
                </a:lnTo>
                <a:lnTo>
                  <a:pt x="2864" y="3628"/>
                </a:lnTo>
                <a:lnTo>
                  <a:pt x="2914" y="3573"/>
                </a:lnTo>
                <a:lnTo>
                  <a:pt x="2964" y="3520"/>
                </a:lnTo>
                <a:lnTo>
                  <a:pt x="3015" y="3467"/>
                </a:lnTo>
                <a:lnTo>
                  <a:pt x="3065" y="3415"/>
                </a:lnTo>
                <a:lnTo>
                  <a:pt x="3117" y="3365"/>
                </a:lnTo>
                <a:lnTo>
                  <a:pt x="3168" y="3316"/>
                </a:lnTo>
                <a:lnTo>
                  <a:pt x="3220" y="3267"/>
                </a:lnTo>
                <a:lnTo>
                  <a:pt x="3272" y="3221"/>
                </a:lnTo>
                <a:lnTo>
                  <a:pt x="3324" y="3175"/>
                </a:lnTo>
                <a:lnTo>
                  <a:pt x="3376" y="3131"/>
                </a:lnTo>
                <a:lnTo>
                  <a:pt x="3427" y="3087"/>
                </a:lnTo>
                <a:lnTo>
                  <a:pt x="3527" y="3006"/>
                </a:lnTo>
                <a:lnTo>
                  <a:pt x="3623" y="2930"/>
                </a:lnTo>
                <a:lnTo>
                  <a:pt x="3716" y="2861"/>
                </a:lnTo>
                <a:lnTo>
                  <a:pt x="3763" y="2825"/>
                </a:lnTo>
                <a:lnTo>
                  <a:pt x="3810" y="2788"/>
                </a:lnTo>
                <a:lnTo>
                  <a:pt x="3858" y="2751"/>
                </a:lnTo>
                <a:lnTo>
                  <a:pt x="3903" y="2713"/>
                </a:lnTo>
                <a:lnTo>
                  <a:pt x="3948" y="2675"/>
                </a:lnTo>
                <a:lnTo>
                  <a:pt x="3993" y="2635"/>
                </a:lnTo>
                <a:lnTo>
                  <a:pt x="4037" y="2595"/>
                </a:lnTo>
                <a:lnTo>
                  <a:pt x="4078" y="2554"/>
                </a:lnTo>
                <a:lnTo>
                  <a:pt x="4120" y="2513"/>
                </a:lnTo>
                <a:lnTo>
                  <a:pt x="4160" y="2470"/>
                </a:lnTo>
                <a:lnTo>
                  <a:pt x="4201" y="2427"/>
                </a:lnTo>
                <a:lnTo>
                  <a:pt x="4239" y="2383"/>
                </a:lnTo>
                <a:lnTo>
                  <a:pt x="4276" y="2338"/>
                </a:lnTo>
                <a:lnTo>
                  <a:pt x="4311" y="2293"/>
                </a:lnTo>
                <a:lnTo>
                  <a:pt x="4345" y="2247"/>
                </a:lnTo>
                <a:lnTo>
                  <a:pt x="4378" y="2200"/>
                </a:lnTo>
                <a:lnTo>
                  <a:pt x="4410" y="2151"/>
                </a:lnTo>
                <a:lnTo>
                  <a:pt x="4439" y="2103"/>
                </a:lnTo>
                <a:lnTo>
                  <a:pt x="4468" y="2053"/>
                </a:lnTo>
                <a:lnTo>
                  <a:pt x="4494" y="2002"/>
                </a:lnTo>
                <a:lnTo>
                  <a:pt x="4519" y="1950"/>
                </a:lnTo>
                <a:lnTo>
                  <a:pt x="4542" y="1898"/>
                </a:lnTo>
                <a:lnTo>
                  <a:pt x="4562" y="1845"/>
                </a:lnTo>
                <a:lnTo>
                  <a:pt x="4581" y="1791"/>
                </a:lnTo>
                <a:lnTo>
                  <a:pt x="4598" y="1735"/>
                </a:lnTo>
                <a:lnTo>
                  <a:pt x="4613" y="1679"/>
                </a:lnTo>
                <a:lnTo>
                  <a:pt x="4626" y="1622"/>
                </a:lnTo>
                <a:lnTo>
                  <a:pt x="4636" y="1563"/>
                </a:lnTo>
                <a:lnTo>
                  <a:pt x="4646" y="1504"/>
                </a:lnTo>
                <a:lnTo>
                  <a:pt x="4651" y="1444"/>
                </a:lnTo>
                <a:lnTo>
                  <a:pt x="4655" y="1383"/>
                </a:lnTo>
                <a:lnTo>
                  <a:pt x="4656" y="1321"/>
                </a:lnTo>
                <a:lnTo>
                  <a:pt x="4656" y="1287"/>
                </a:lnTo>
                <a:lnTo>
                  <a:pt x="4655" y="1252"/>
                </a:lnTo>
                <a:lnTo>
                  <a:pt x="4653" y="1219"/>
                </a:lnTo>
                <a:lnTo>
                  <a:pt x="4649" y="1185"/>
                </a:lnTo>
                <a:lnTo>
                  <a:pt x="4646" y="1153"/>
                </a:lnTo>
                <a:lnTo>
                  <a:pt x="4641" y="1120"/>
                </a:lnTo>
                <a:lnTo>
                  <a:pt x="4635" y="1087"/>
                </a:lnTo>
                <a:lnTo>
                  <a:pt x="4629" y="1055"/>
                </a:lnTo>
                <a:lnTo>
                  <a:pt x="4623" y="1023"/>
                </a:lnTo>
                <a:lnTo>
                  <a:pt x="4614" y="990"/>
                </a:lnTo>
                <a:lnTo>
                  <a:pt x="4606" y="959"/>
                </a:lnTo>
                <a:lnTo>
                  <a:pt x="4597" y="928"/>
                </a:lnTo>
                <a:lnTo>
                  <a:pt x="4587" y="897"/>
                </a:lnTo>
                <a:lnTo>
                  <a:pt x="4576" y="867"/>
                </a:lnTo>
                <a:lnTo>
                  <a:pt x="4565" y="837"/>
                </a:lnTo>
                <a:lnTo>
                  <a:pt x="4552" y="807"/>
                </a:lnTo>
                <a:lnTo>
                  <a:pt x="4539" y="777"/>
                </a:lnTo>
                <a:lnTo>
                  <a:pt x="4527" y="748"/>
                </a:lnTo>
                <a:lnTo>
                  <a:pt x="4512" y="719"/>
                </a:lnTo>
                <a:lnTo>
                  <a:pt x="4497" y="691"/>
                </a:lnTo>
                <a:lnTo>
                  <a:pt x="4482" y="663"/>
                </a:lnTo>
                <a:lnTo>
                  <a:pt x="4465" y="636"/>
                </a:lnTo>
                <a:lnTo>
                  <a:pt x="4448" y="609"/>
                </a:lnTo>
                <a:lnTo>
                  <a:pt x="4431" y="582"/>
                </a:lnTo>
                <a:lnTo>
                  <a:pt x="4412" y="556"/>
                </a:lnTo>
                <a:lnTo>
                  <a:pt x="4394" y="530"/>
                </a:lnTo>
                <a:lnTo>
                  <a:pt x="4374" y="505"/>
                </a:lnTo>
                <a:lnTo>
                  <a:pt x="4355" y="481"/>
                </a:lnTo>
                <a:lnTo>
                  <a:pt x="4334" y="457"/>
                </a:lnTo>
                <a:lnTo>
                  <a:pt x="4313" y="432"/>
                </a:lnTo>
                <a:lnTo>
                  <a:pt x="4291" y="409"/>
                </a:lnTo>
                <a:lnTo>
                  <a:pt x="4269" y="386"/>
                </a:lnTo>
                <a:lnTo>
                  <a:pt x="4247" y="364"/>
                </a:lnTo>
                <a:lnTo>
                  <a:pt x="4224" y="343"/>
                </a:lnTo>
                <a:lnTo>
                  <a:pt x="4200" y="321"/>
                </a:lnTo>
                <a:lnTo>
                  <a:pt x="4175" y="302"/>
                </a:lnTo>
                <a:lnTo>
                  <a:pt x="4151" y="281"/>
                </a:lnTo>
                <a:lnTo>
                  <a:pt x="4126" y="262"/>
                </a:lnTo>
                <a:lnTo>
                  <a:pt x="4100" y="243"/>
                </a:lnTo>
                <a:lnTo>
                  <a:pt x="4074" y="225"/>
                </a:lnTo>
                <a:lnTo>
                  <a:pt x="4047" y="208"/>
                </a:lnTo>
                <a:lnTo>
                  <a:pt x="4021" y="191"/>
                </a:lnTo>
                <a:lnTo>
                  <a:pt x="3993" y="175"/>
                </a:lnTo>
                <a:lnTo>
                  <a:pt x="3965" y="158"/>
                </a:lnTo>
                <a:lnTo>
                  <a:pt x="3936" y="145"/>
                </a:lnTo>
                <a:lnTo>
                  <a:pt x="3907" y="130"/>
                </a:lnTo>
                <a:lnTo>
                  <a:pt x="3879" y="117"/>
                </a:lnTo>
                <a:lnTo>
                  <a:pt x="3850" y="103"/>
                </a:lnTo>
                <a:lnTo>
                  <a:pt x="3820" y="91"/>
                </a:lnTo>
                <a:lnTo>
                  <a:pt x="3790" y="80"/>
                </a:lnTo>
                <a:lnTo>
                  <a:pt x="3758" y="70"/>
                </a:lnTo>
                <a:lnTo>
                  <a:pt x="3728" y="59"/>
                </a:lnTo>
                <a:lnTo>
                  <a:pt x="3697" y="50"/>
                </a:lnTo>
                <a:lnTo>
                  <a:pt x="3665" y="42"/>
                </a:lnTo>
                <a:lnTo>
                  <a:pt x="3634" y="34"/>
                </a:lnTo>
                <a:lnTo>
                  <a:pt x="3601" y="27"/>
                </a:lnTo>
                <a:lnTo>
                  <a:pt x="3569" y="20"/>
                </a:lnTo>
                <a:lnTo>
                  <a:pt x="3537" y="15"/>
                </a:lnTo>
                <a:lnTo>
                  <a:pt x="3503" y="11"/>
                </a:lnTo>
                <a:lnTo>
                  <a:pt x="3470" y="6"/>
                </a:lnTo>
                <a:lnTo>
                  <a:pt x="3437" y="4"/>
                </a:lnTo>
                <a:lnTo>
                  <a:pt x="3403" y="1"/>
                </a:lnTo>
                <a:lnTo>
                  <a:pt x="3369" y="0"/>
                </a:lnTo>
                <a:lnTo>
                  <a:pt x="3336"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endParaRPr>
          </a:p>
        </p:txBody>
      </p:sp>
      <p:sp>
        <p:nvSpPr>
          <p:cNvPr id="85" name="矩形: 圆角 84"/>
          <p:cNvSpPr/>
          <p:nvPr/>
        </p:nvSpPr>
        <p:spPr>
          <a:xfrm>
            <a:off x="8538152" y="2590898"/>
            <a:ext cx="432000" cy="432000"/>
          </a:xfrm>
          <a:prstGeom prst="roundRect">
            <a:avLst>
              <a:gd name="adj" fmla="val 6230"/>
            </a:avLst>
          </a:prstGeom>
          <a:solidFill>
            <a:srgbClr val="E98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6" name="文本框 85"/>
          <p:cNvSpPr txBox="1"/>
          <p:nvPr/>
        </p:nvSpPr>
        <p:spPr>
          <a:xfrm>
            <a:off x="9161751" y="2626400"/>
            <a:ext cx="735478" cy="400110"/>
          </a:xfrm>
          <a:prstGeom prst="rect">
            <a:avLst/>
          </a:prstGeom>
          <a:noFill/>
        </p:spPr>
        <p:txBody>
          <a:bodyPr wrap="square" rtlCol="0">
            <a:spAutoFit/>
          </a:bodyPr>
          <a:lstStyle/>
          <a:p>
            <a:pPr algn="l"/>
            <a:r>
              <a:rPr lang="en-US" altLang="zh-CN" sz="2000" b="1" dirty="0">
                <a:solidFill>
                  <a:srgbClr val="E98478"/>
                </a:solidFill>
                <a:latin typeface="微软雅黑" panose="020B0503020204020204" pitchFamily="34" charset="-122"/>
                <a:ea typeface="微软雅黑" panose="020B0503020204020204" pitchFamily="34" charset="-122"/>
              </a:rPr>
              <a:t>7</a:t>
            </a:r>
            <a:endParaRPr lang="zh-CN" altLang="en-US" sz="2000" b="1" dirty="0">
              <a:solidFill>
                <a:srgbClr val="E98478"/>
              </a:solidFill>
              <a:latin typeface="微软雅黑" panose="020B0503020204020204" pitchFamily="34" charset="-122"/>
              <a:ea typeface="微软雅黑" panose="020B0503020204020204" pitchFamily="34" charset="-122"/>
            </a:endParaRPr>
          </a:p>
        </p:txBody>
      </p:sp>
      <p:sp>
        <p:nvSpPr>
          <p:cNvPr id="87" name="文本框 86"/>
          <p:cNvSpPr txBox="1"/>
          <p:nvPr/>
        </p:nvSpPr>
        <p:spPr>
          <a:xfrm>
            <a:off x="9161752" y="2998390"/>
            <a:ext cx="927076" cy="400110"/>
          </a:xfrm>
          <a:prstGeom prst="rect">
            <a:avLst/>
          </a:prstGeom>
          <a:noFill/>
        </p:spPr>
        <p:txBody>
          <a:bodyPr wrap="square" rtlCol="0">
            <a:spAutoFit/>
          </a:bodyPr>
          <a:lstStyle/>
          <a:p>
            <a:pPr algn="l"/>
            <a:r>
              <a:rPr lang="en-US" altLang="zh-CN" sz="2000" b="1" dirty="0">
                <a:solidFill>
                  <a:srgbClr val="E98478"/>
                </a:solidFill>
                <a:latin typeface="微软雅黑" panose="020B0503020204020204" pitchFamily="34" charset="-122"/>
                <a:ea typeface="微软雅黑" panose="020B0503020204020204" pitchFamily="34" charset="-122"/>
              </a:rPr>
              <a:t>8</a:t>
            </a:r>
            <a:endParaRPr lang="zh-CN" altLang="en-US" sz="2000" b="1" dirty="0">
              <a:solidFill>
                <a:srgbClr val="E98478"/>
              </a:solidFill>
              <a:latin typeface="微软雅黑" panose="020B0503020204020204" pitchFamily="34" charset="-122"/>
              <a:ea typeface="微软雅黑" panose="020B0503020204020204" pitchFamily="34" charset="-122"/>
            </a:endParaRPr>
          </a:p>
        </p:txBody>
      </p:sp>
      <p:sp>
        <p:nvSpPr>
          <p:cNvPr id="88" name="文本框 87"/>
          <p:cNvSpPr txBox="1"/>
          <p:nvPr/>
        </p:nvSpPr>
        <p:spPr>
          <a:xfrm>
            <a:off x="9161752" y="3388486"/>
            <a:ext cx="750170" cy="400110"/>
          </a:xfrm>
          <a:prstGeom prst="rect">
            <a:avLst/>
          </a:prstGeom>
          <a:noFill/>
        </p:spPr>
        <p:txBody>
          <a:bodyPr wrap="square" rtlCol="0">
            <a:spAutoFit/>
          </a:bodyPr>
          <a:lstStyle/>
          <a:p>
            <a:pPr algn="l"/>
            <a:r>
              <a:rPr lang="en-US" altLang="zh-CN" sz="2000" b="1" dirty="0">
                <a:solidFill>
                  <a:srgbClr val="E98478"/>
                </a:solidFill>
                <a:latin typeface="微软雅黑" panose="020B0503020204020204" pitchFamily="34" charset="-122"/>
                <a:ea typeface="微软雅黑" panose="020B0503020204020204" pitchFamily="34" charset="-122"/>
              </a:rPr>
              <a:t>700</a:t>
            </a:r>
            <a:endParaRPr lang="zh-CN" altLang="en-US" sz="2000" b="1" dirty="0">
              <a:solidFill>
                <a:srgbClr val="E98478"/>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9807372" y="2658507"/>
            <a:ext cx="1082348"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大研发基地</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9807372" y="3009054"/>
            <a:ext cx="1082348"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大研究领域</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9807372" y="3399150"/>
            <a:ext cx="1261884" cy="307777"/>
          </a:xfrm>
          <a:prstGeom prst="rect">
            <a:avLst/>
          </a:prstGeom>
          <a:noFill/>
        </p:spPr>
        <p:txBody>
          <a:bodyPr wrap="none" rtlCol="0">
            <a:spAutoFit/>
          </a:bodyPr>
          <a:lstStyle/>
          <a:p>
            <a:pPr algn="l"/>
            <a:r>
              <a:rPr lang="zh-CN" altLang="en-US" sz="1400" dirty="0">
                <a:solidFill>
                  <a:schemeClr val="bg2">
                    <a:lumMod val="25000"/>
                  </a:schemeClr>
                </a:solidFill>
                <a:latin typeface="微软雅黑" panose="020B0503020204020204" pitchFamily="34" charset="-122"/>
                <a:ea typeface="微软雅黑" panose="020B0503020204020204" pitchFamily="34" charset="-122"/>
              </a:rPr>
              <a:t>余名研发人员</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92" name="KSO_Shape"/>
          <p:cNvSpPr>
            <a:spLocks noChangeAspect="1"/>
          </p:cNvSpPr>
          <p:nvPr/>
        </p:nvSpPr>
        <p:spPr bwMode="auto">
          <a:xfrm>
            <a:off x="8606208" y="2719563"/>
            <a:ext cx="295887" cy="203176"/>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
        <p:nvSpPr>
          <p:cNvPr id="7" name=" 7"/>
          <p:cNvSpPr/>
          <p:nvPr/>
        </p:nvSpPr>
        <p:spPr bwMode="auto">
          <a:xfrm>
            <a:off x="8691245" y="836295"/>
            <a:ext cx="2571750" cy="1265555"/>
          </a:xfrm>
          <a:custGeom>
            <a:avLst/>
            <a:gdLst>
              <a:gd name="T0" fmla="*/ 913166 w 4940"/>
              <a:gd name="T1" fmla="*/ 216832 h 3973"/>
              <a:gd name="T2" fmla="*/ 832184 w 4940"/>
              <a:gd name="T3" fmla="*/ 139667 h 3973"/>
              <a:gd name="T4" fmla="*/ 750431 w 4940"/>
              <a:gd name="T5" fmla="*/ 81408 h 3973"/>
              <a:gd name="T6" fmla="*/ 668293 w 4940"/>
              <a:gd name="T7" fmla="*/ 40897 h 3973"/>
              <a:gd name="T8" fmla="*/ 586925 w 4940"/>
              <a:gd name="T9" fmla="*/ 14661 h 3973"/>
              <a:gd name="T10" fmla="*/ 506715 w 4940"/>
              <a:gd name="T11" fmla="*/ 2315 h 3973"/>
              <a:gd name="T12" fmla="*/ 429203 w 4940"/>
              <a:gd name="T13" fmla="*/ 772 h 3973"/>
              <a:gd name="T14" fmla="*/ 354777 w 4940"/>
              <a:gd name="T15" fmla="*/ 8102 h 3973"/>
              <a:gd name="T16" fmla="*/ 285364 w 4940"/>
              <a:gd name="T17" fmla="*/ 22763 h 3973"/>
              <a:gd name="T18" fmla="*/ 220965 w 4940"/>
              <a:gd name="T19" fmla="*/ 42826 h 3973"/>
              <a:gd name="T20" fmla="*/ 136898 w 4940"/>
              <a:gd name="T21" fmla="*/ 77164 h 3973"/>
              <a:gd name="T22" fmla="*/ 52060 w 4940"/>
              <a:gd name="T23" fmla="*/ 123077 h 3973"/>
              <a:gd name="T24" fmla="*/ 0 w 4940"/>
              <a:gd name="T25" fmla="*/ 158573 h 3973"/>
              <a:gd name="T26" fmla="*/ 23523 w 4940"/>
              <a:gd name="T27" fmla="*/ 1411336 h 3973"/>
              <a:gd name="T28" fmla="*/ 90237 w 4940"/>
              <a:gd name="T29" fmla="*/ 1371211 h 3973"/>
              <a:gd name="T30" fmla="*/ 191271 w 4940"/>
              <a:gd name="T31" fmla="*/ 1323755 h 3973"/>
              <a:gd name="T32" fmla="*/ 252200 w 4940"/>
              <a:gd name="T33" fmla="*/ 1302149 h 3973"/>
              <a:gd name="T34" fmla="*/ 319300 w 4940"/>
              <a:gd name="T35" fmla="*/ 1284787 h 3973"/>
              <a:gd name="T36" fmla="*/ 391798 w 4940"/>
              <a:gd name="T37" fmla="*/ 1273212 h 3973"/>
              <a:gd name="T38" fmla="*/ 467381 w 4940"/>
              <a:gd name="T39" fmla="*/ 1270511 h 3973"/>
              <a:gd name="T40" fmla="*/ 546434 w 4940"/>
              <a:gd name="T41" fmla="*/ 1277070 h 3973"/>
              <a:gd name="T42" fmla="*/ 627802 w 4940"/>
              <a:gd name="T43" fmla="*/ 1295975 h 3973"/>
              <a:gd name="T44" fmla="*/ 709555 w 4940"/>
              <a:gd name="T45" fmla="*/ 1329156 h 3973"/>
              <a:gd name="T46" fmla="*/ 791693 w 4940"/>
              <a:gd name="T47" fmla="*/ 1378155 h 3973"/>
              <a:gd name="T48" fmla="*/ 873061 w 4940"/>
              <a:gd name="T49" fmla="*/ 1445288 h 3973"/>
              <a:gd name="T50" fmla="*/ 952500 w 4940"/>
              <a:gd name="T51" fmla="*/ 1532870 h 3973"/>
              <a:gd name="T52" fmla="*/ 1011887 w 4940"/>
              <a:gd name="T53" fmla="*/ 1465351 h 3973"/>
              <a:gd name="T54" fmla="*/ 1092868 w 4940"/>
              <a:gd name="T55" fmla="*/ 1393588 h 3973"/>
              <a:gd name="T56" fmla="*/ 1175007 w 4940"/>
              <a:gd name="T57" fmla="*/ 1339959 h 3973"/>
              <a:gd name="T58" fmla="*/ 1256760 w 4940"/>
              <a:gd name="T59" fmla="*/ 1302920 h 3973"/>
              <a:gd name="T60" fmla="*/ 1338128 w 4940"/>
              <a:gd name="T61" fmla="*/ 1280928 h 3973"/>
              <a:gd name="T62" fmla="*/ 1417952 w 4940"/>
              <a:gd name="T63" fmla="*/ 1270897 h 3973"/>
              <a:gd name="T64" fmla="*/ 1494692 w 4940"/>
              <a:gd name="T65" fmla="*/ 1271669 h 3973"/>
              <a:gd name="T66" fmla="*/ 1567962 w 4940"/>
              <a:gd name="T67" fmla="*/ 1281314 h 3973"/>
              <a:gd name="T68" fmla="*/ 1635832 w 4940"/>
              <a:gd name="T69" fmla="*/ 1297519 h 3973"/>
              <a:gd name="T70" fmla="*/ 1698689 w 4940"/>
              <a:gd name="T71" fmla="*/ 1318353 h 3973"/>
              <a:gd name="T72" fmla="*/ 1792397 w 4940"/>
              <a:gd name="T73" fmla="*/ 1359250 h 3973"/>
              <a:gd name="T74" fmla="*/ 1868365 w 4940"/>
              <a:gd name="T75" fmla="*/ 1402848 h 3973"/>
              <a:gd name="T76" fmla="*/ 1905000 w 4940"/>
              <a:gd name="T77" fmla="*/ 158573 h 3973"/>
              <a:gd name="T78" fmla="*/ 1868365 w 4940"/>
              <a:gd name="T79" fmla="*/ 133109 h 3973"/>
              <a:gd name="T80" fmla="*/ 1792397 w 4940"/>
              <a:gd name="T81" fmla="*/ 89511 h 3973"/>
              <a:gd name="T82" fmla="*/ 1698689 w 4940"/>
              <a:gd name="T83" fmla="*/ 47842 h 3973"/>
              <a:gd name="T84" fmla="*/ 1635832 w 4940"/>
              <a:gd name="T85" fmla="*/ 27393 h 3973"/>
              <a:gd name="T86" fmla="*/ 1567962 w 4940"/>
              <a:gd name="T87" fmla="*/ 11575 h 3973"/>
              <a:gd name="T88" fmla="*/ 1494692 w 4940"/>
              <a:gd name="T89" fmla="*/ 1929 h 3973"/>
              <a:gd name="T90" fmla="*/ 1417952 w 4940"/>
              <a:gd name="T91" fmla="*/ 1157 h 3973"/>
              <a:gd name="T92" fmla="*/ 1338128 w 4940"/>
              <a:gd name="T93" fmla="*/ 10417 h 3973"/>
              <a:gd name="T94" fmla="*/ 1256760 w 4940"/>
              <a:gd name="T95" fmla="*/ 33181 h 3973"/>
              <a:gd name="T96" fmla="*/ 1175007 w 4940"/>
              <a:gd name="T97" fmla="*/ 70220 h 3973"/>
              <a:gd name="T98" fmla="*/ 1092868 w 4940"/>
              <a:gd name="T99" fmla="*/ 123463 h 3973"/>
              <a:gd name="T100" fmla="*/ 1011887 w 4940"/>
              <a:gd name="T101" fmla="*/ 195612 h 3973"/>
              <a:gd name="T102" fmla="*/ 952500 w 4940"/>
              <a:gd name="T103" fmla="*/ 262745 h 397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940" h="3973">
                <a:moveTo>
                  <a:pt x="2470" y="681"/>
                </a:moveTo>
                <a:lnTo>
                  <a:pt x="2470" y="681"/>
                </a:lnTo>
                <a:lnTo>
                  <a:pt x="2419" y="619"/>
                </a:lnTo>
                <a:lnTo>
                  <a:pt x="2368" y="562"/>
                </a:lnTo>
                <a:lnTo>
                  <a:pt x="2315" y="507"/>
                </a:lnTo>
                <a:lnTo>
                  <a:pt x="2264" y="455"/>
                </a:lnTo>
                <a:lnTo>
                  <a:pt x="2211" y="407"/>
                </a:lnTo>
                <a:lnTo>
                  <a:pt x="2158" y="362"/>
                </a:lnTo>
                <a:lnTo>
                  <a:pt x="2106" y="320"/>
                </a:lnTo>
                <a:lnTo>
                  <a:pt x="2053" y="281"/>
                </a:lnTo>
                <a:lnTo>
                  <a:pt x="2000" y="244"/>
                </a:lnTo>
                <a:lnTo>
                  <a:pt x="1946" y="211"/>
                </a:lnTo>
                <a:lnTo>
                  <a:pt x="1894" y="182"/>
                </a:lnTo>
                <a:lnTo>
                  <a:pt x="1840" y="154"/>
                </a:lnTo>
                <a:lnTo>
                  <a:pt x="1787" y="128"/>
                </a:lnTo>
                <a:lnTo>
                  <a:pt x="1733" y="106"/>
                </a:lnTo>
                <a:lnTo>
                  <a:pt x="1680" y="86"/>
                </a:lnTo>
                <a:lnTo>
                  <a:pt x="1628" y="68"/>
                </a:lnTo>
                <a:lnTo>
                  <a:pt x="1575" y="52"/>
                </a:lnTo>
                <a:lnTo>
                  <a:pt x="1522" y="38"/>
                </a:lnTo>
                <a:lnTo>
                  <a:pt x="1469" y="27"/>
                </a:lnTo>
                <a:lnTo>
                  <a:pt x="1417" y="19"/>
                </a:lnTo>
                <a:lnTo>
                  <a:pt x="1365" y="11"/>
                </a:lnTo>
                <a:lnTo>
                  <a:pt x="1314" y="6"/>
                </a:lnTo>
                <a:lnTo>
                  <a:pt x="1264" y="3"/>
                </a:lnTo>
                <a:lnTo>
                  <a:pt x="1212" y="0"/>
                </a:lnTo>
                <a:lnTo>
                  <a:pt x="1163" y="0"/>
                </a:lnTo>
                <a:lnTo>
                  <a:pt x="1113" y="2"/>
                </a:lnTo>
                <a:lnTo>
                  <a:pt x="1064" y="5"/>
                </a:lnTo>
                <a:lnTo>
                  <a:pt x="1016" y="9"/>
                </a:lnTo>
                <a:lnTo>
                  <a:pt x="968" y="15"/>
                </a:lnTo>
                <a:lnTo>
                  <a:pt x="920" y="21"/>
                </a:lnTo>
                <a:lnTo>
                  <a:pt x="875" y="30"/>
                </a:lnTo>
                <a:lnTo>
                  <a:pt x="828" y="38"/>
                </a:lnTo>
                <a:lnTo>
                  <a:pt x="784" y="48"/>
                </a:lnTo>
                <a:lnTo>
                  <a:pt x="740" y="59"/>
                </a:lnTo>
                <a:lnTo>
                  <a:pt x="697" y="71"/>
                </a:lnTo>
                <a:lnTo>
                  <a:pt x="654" y="84"/>
                </a:lnTo>
                <a:lnTo>
                  <a:pt x="614" y="96"/>
                </a:lnTo>
                <a:lnTo>
                  <a:pt x="573" y="111"/>
                </a:lnTo>
                <a:lnTo>
                  <a:pt x="534" y="124"/>
                </a:lnTo>
                <a:lnTo>
                  <a:pt x="496" y="139"/>
                </a:lnTo>
                <a:lnTo>
                  <a:pt x="423" y="169"/>
                </a:lnTo>
                <a:lnTo>
                  <a:pt x="355" y="200"/>
                </a:lnTo>
                <a:lnTo>
                  <a:pt x="292" y="232"/>
                </a:lnTo>
                <a:lnTo>
                  <a:pt x="234" y="263"/>
                </a:lnTo>
                <a:lnTo>
                  <a:pt x="181" y="292"/>
                </a:lnTo>
                <a:lnTo>
                  <a:pt x="135" y="319"/>
                </a:lnTo>
                <a:lnTo>
                  <a:pt x="95" y="345"/>
                </a:lnTo>
                <a:lnTo>
                  <a:pt x="61" y="367"/>
                </a:lnTo>
                <a:lnTo>
                  <a:pt x="16" y="399"/>
                </a:lnTo>
                <a:lnTo>
                  <a:pt x="0" y="411"/>
                </a:lnTo>
                <a:lnTo>
                  <a:pt x="0" y="3702"/>
                </a:lnTo>
                <a:lnTo>
                  <a:pt x="16" y="3690"/>
                </a:lnTo>
                <a:lnTo>
                  <a:pt x="61" y="3658"/>
                </a:lnTo>
                <a:lnTo>
                  <a:pt x="95" y="3636"/>
                </a:lnTo>
                <a:lnTo>
                  <a:pt x="135" y="3612"/>
                </a:lnTo>
                <a:lnTo>
                  <a:pt x="181" y="3583"/>
                </a:lnTo>
                <a:lnTo>
                  <a:pt x="234" y="3554"/>
                </a:lnTo>
                <a:lnTo>
                  <a:pt x="292" y="3523"/>
                </a:lnTo>
                <a:lnTo>
                  <a:pt x="355" y="3493"/>
                </a:lnTo>
                <a:lnTo>
                  <a:pt x="423" y="3461"/>
                </a:lnTo>
                <a:lnTo>
                  <a:pt x="496" y="3431"/>
                </a:lnTo>
                <a:lnTo>
                  <a:pt x="534" y="3417"/>
                </a:lnTo>
                <a:lnTo>
                  <a:pt x="573" y="3402"/>
                </a:lnTo>
                <a:lnTo>
                  <a:pt x="614" y="3388"/>
                </a:lnTo>
                <a:lnTo>
                  <a:pt x="654" y="3375"/>
                </a:lnTo>
                <a:lnTo>
                  <a:pt x="697" y="3363"/>
                </a:lnTo>
                <a:lnTo>
                  <a:pt x="740" y="3350"/>
                </a:lnTo>
                <a:lnTo>
                  <a:pt x="784" y="3339"/>
                </a:lnTo>
                <a:lnTo>
                  <a:pt x="828" y="3330"/>
                </a:lnTo>
                <a:lnTo>
                  <a:pt x="875" y="3321"/>
                </a:lnTo>
                <a:lnTo>
                  <a:pt x="920" y="3312"/>
                </a:lnTo>
                <a:lnTo>
                  <a:pt x="968" y="3306"/>
                </a:lnTo>
                <a:lnTo>
                  <a:pt x="1016" y="3300"/>
                </a:lnTo>
                <a:lnTo>
                  <a:pt x="1064" y="3296"/>
                </a:lnTo>
                <a:lnTo>
                  <a:pt x="1113" y="3294"/>
                </a:lnTo>
                <a:lnTo>
                  <a:pt x="1163" y="3292"/>
                </a:lnTo>
                <a:lnTo>
                  <a:pt x="1212" y="3293"/>
                </a:lnTo>
                <a:lnTo>
                  <a:pt x="1264" y="3294"/>
                </a:lnTo>
                <a:lnTo>
                  <a:pt x="1314" y="3298"/>
                </a:lnTo>
                <a:lnTo>
                  <a:pt x="1365" y="3303"/>
                </a:lnTo>
                <a:lnTo>
                  <a:pt x="1417" y="3310"/>
                </a:lnTo>
                <a:lnTo>
                  <a:pt x="1469" y="3320"/>
                </a:lnTo>
                <a:lnTo>
                  <a:pt x="1522" y="3331"/>
                </a:lnTo>
                <a:lnTo>
                  <a:pt x="1575" y="3344"/>
                </a:lnTo>
                <a:lnTo>
                  <a:pt x="1628" y="3359"/>
                </a:lnTo>
                <a:lnTo>
                  <a:pt x="1680" y="3377"/>
                </a:lnTo>
                <a:lnTo>
                  <a:pt x="1733" y="3397"/>
                </a:lnTo>
                <a:lnTo>
                  <a:pt x="1787" y="3420"/>
                </a:lnTo>
                <a:lnTo>
                  <a:pt x="1840" y="3445"/>
                </a:lnTo>
                <a:lnTo>
                  <a:pt x="1894" y="3473"/>
                </a:lnTo>
                <a:lnTo>
                  <a:pt x="1946" y="3504"/>
                </a:lnTo>
                <a:lnTo>
                  <a:pt x="2000" y="3537"/>
                </a:lnTo>
                <a:lnTo>
                  <a:pt x="2053" y="3572"/>
                </a:lnTo>
                <a:lnTo>
                  <a:pt x="2106" y="3612"/>
                </a:lnTo>
                <a:lnTo>
                  <a:pt x="2158" y="3653"/>
                </a:lnTo>
                <a:lnTo>
                  <a:pt x="2211" y="3699"/>
                </a:lnTo>
                <a:lnTo>
                  <a:pt x="2264" y="3746"/>
                </a:lnTo>
                <a:lnTo>
                  <a:pt x="2315" y="3798"/>
                </a:lnTo>
                <a:lnTo>
                  <a:pt x="2368" y="3853"/>
                </a:lnTo>
                <a:lnTo>
                  <a:pt x="2419" y="3911"/>
                </a:lnTo>
                <a:lnTo>
                  <a:pt x="2470" y="3973"/>
                </a:lnTo>
                <a:lnTo>
                  <a:pt x="2521" y="3911"/>
                </a:lnTo>
                <a:lnTo>
                  <a:pt x="2573" y="3853"/>
                </a:lnTo>
                <a:lnTo>
                  <a:pt x="2624" y="3798"/>
                </a:lnTo>
                <a:lnTo>
                  <a:pt x="2676" y="3746"/>
                </a:lnTo>
                <a:lnTo>
                  <a:pt x="2728" y="3699"/>
                </a:lnTo>
                <a:lnTo>
                  <a:pt x="2781" y="3653"/>
                </a:lnTo>
                <a:lnTo>
                  <a:pt x="2834" y="3612"/>
                </a:lnTo>
                <a:lnTo>
                  <a:pt x="2886" y="3572"/>
                </a:lnTo>
                <a:lnTo>
                  <a:pt x="2940" y="3537"/>
                </a:lnTo>
                <a:lnTo>
                  <a:pt x="2993" y="3504"/>
                </a:lnTo>
                <a:lnTo>
                  <a:pt x="3047" y="3473"/>
                </a:lnTo>
                <a:lnTo>
                  <a:pt x="3100" y="3445"/>
                </a:lnTo>
                <a:lnTo>
                  <a:pt x="3154" y="3420"/>
                </a:lnTo>
                <a:lnTo>
                  <a:pt x="3206" y="3397"/>
                </a:lnTo>
                <a:lnTo>
                  <a:pt x="3259" y="3377"/>
                </a:lnTo>
                <a:lnTo>
                  <a:pt x="3313" y="3359"/>
                </a:lnTo>
                <a:lnTo>
                  <a:pt x="3366" y="3344"/>
                </a:lnTo>
                <a:lnTo>
                  <a:pt x="3418" y="3331"/>
                </a:lnTo>
                <a:lnTo>
                  <a:pt x="3470" y="3320"/>
                </a:lnTo>
                <a:lnTo>
                  <a:pt x="3523" y="3310"/>
                </a:lnTo>
                <a:lnTo>
                  <a:pt x="3574" y="3303"/>
                </a:lnTo>
                <a:lnTo>
                  <a:pt x="3626" y="3298"/>
                </a:lnTo>
                <a:lnTo>
                  <a:pt x="3677" y="3294"/>
                </a:lnTo>
                <a:lnTo>
                  <a:pt x="3727" y="3293"/>
                </a:lnTo>
                <a:lnTo>
                  <a:pt x="3778" y="3292"/>
                </a:lnTo>
                <a:lnTo>
                  <a:pt x="3827" y="3294"/>
                </a:lnTo>
                <a:lnTo>
                  <a:pt x="3876" y="3296"/>
                </a:lnTo>
                <a:lnTo>
                  <a:pt x="3925" y="3300"/>
                </a:lnTo>
                <a:lnTo>
                  <a:pt x="3973" y="3306"/>
                </a:lnTo>
                <a:lnTo>
                  <a:pt x="4019" y="3312"/>
                </a:lnTo>
                <a:lnTo>
                  <a:pt x="4066" y="3321"/>
                </a:lnTo>
                <a:lnTo>
                  <a:pt x="4111" y="3330"/>
                </a:lnTo>
                <a:lnTo>
                  <a:pt x="4155" y="3339"/>
                </a:lnTo>
                <a:lnTo>
                  <a:pt x="4199" y="3350"/>
                </a:lnTo>
                <a:lnTo>
                  <a:pt x="4242" y="3363"/>
                </a:lnTo>
                <a:lnTo>
                  <a:pt x="4285" y="3375"/>
                </a:lnTo>
                <a:lnTo>
                  <a:pt x="4327" y="3388"/>
                </a:lnTo>
                <a:lnTo>
                  <a:pt x="4366" y="3402"/>
                </a:lnTo>
                <a:lnTo>
                  <a:pt x="4405" y="3417"/>
                </a:lnTo>
                <a:lnTo>
                  <a:pt x="4444" y="3431"/>
                </a:lnTo>
                <a:lnTo>
                  <a:pt x="4517" y="3461"/>
                </a:lnTo>
                <a:lnTo>
                  <a:pt x="4585" y="3493"/>
                </a:lnTo>
                <a:lnTo>
                  <a:pt x="4648" y="3523"/>
                </a:lnTo>
                <a:lnTo>
                  <a:pt x="4707" y="3554"/>
                </a:lnTo>
                <a:lnTo>
                  <a:pt x="4758" y="3583"/>
                </a:lnTo>
                <a:lnTo>
                  <a:pt x="4805" y="3612"/>
                </a:lnTo>
                <a:lnTo>
                  <a:pt x="4845" y="3636"/>
                </a:lnTo>
                <a:lnTo>
                  <a:pt x="4878" y="3658"/>
                </a:lnTo>
                <a:lnTo>
                  <a:pt x="4924" y="3690"/>
                </a:lnTo>
                <a:lnTo>
                  <a:pt x="4940" y="3702"/>
                </a:lnTo>
                <a:lnTo>
                  <a:pt x="4940" y="411"/>
                </a:lnTo>
                <a:lnTo>
                  <a:pt x="4924" y="399"/>
                </a:lnTo>
                <a:lnTo>
                  <a:pt x="4878" y="367"/>
                </a:lnTo>
                <a:lnTo>
                  <a:pt x="4845" y="345"/>
                </a:lnTo>
                <a:lnTo>
                  <a:pt x="4805" y="319"/>
                </a:lnTo>
                <a:lnTo>
                  <a:pt x="4758" y="292"/>
                </a:lnTo>
                <a:lnTo>
                  <a:pt x="4707" y="263"/>
                </a:lnTo>
                <a:lnTo>
                  <a:pt x="4648" y="232"/>
                </a:lnTo>
                <a:lnTo>
                  <a:pt x="4585" y="200"/>
                </a:lnTo>
                <a:lnTo>
                  <a:pt x="4517" y="169"/>
                </a:lnTo>
                <a:lnTo>
                  <a:pt x="4444" y="139"/>
                </a:lnTo>
                <a:lnTo>
                  <a:pt x="4405" y="124"/>
                </a:lnTo>
                <a:lnTo>
                  <a:pt x="4366" y="111"/>
                </a:lnTo>
                <a:lnTo>
                  <a:pt x="4327" y="96"/>
                </a:lnTo>
                <a:lnTo>
                  <a:pt x="4285" y="84"/>
                </a:lnTo>
                <a:lnTo>
                  <a:pt x="4242" y="71"/>
                </a:lnTo>
                <a:lnTo>
                  <a:pt x="4199" y="59"/>
                </a:lnTo>
                <a:lnTo>
                  <a:pt x="4155" y="48"/>
                </a:lnTo>
                <a:lnTo>
                  <a:pt x="4111" y="38"/>
                </a:lnTo>
                <a:lnTo>
                  <a:pt x="4066" y="30"/>
                </a:lnTo>
                <a:lnTo>
                  <a:pt x="4019" y="21"/>
                </a:lnTo>
                <a:lnTo>
                  <a:pt x="3973" y="15"/>
                </a:lnTo>
                <a:lnTo>
                  <a:pt x="3925" y="9"/>
                </a:lnTo>
                <a:lnTo>
                  <a:pt x="3876" y="5"/>
                </a:lnTo>
                <a:lnTo>
                  <a:pt x="3827" y="2"/>
                </a:lnTo>
                <a:lnTo>
                  <a:pt x="3778" y="0"/>
                </a:lnTo>
                <a:lnTo>
                  <a:pt x="3727" y="0"/>
                </a:lnTo>
                <a:lnTo>
                  <a:pt x="3677" y="3"/>
                </a:lnTo>
                <a:lnTo>
                  <a:pt x="3626" y="6"/>
                </a:lnTo>
                <a:lnTo>
                  <a:pt x="3574" y="11"/>
                </a:lnTo>
                <a:lnTo>
                  <a:pt x="3523" y="19"/>
                </a:lnTo>
                <a:lnTo>
                  <a:pt x="3470" y="27"/>
                </a:lnTo>
                <a:lnTo>
                  <a:pt x="3418" y="38"/>
                </a:lnTo>
                <a:lnTo>
                  <a:pt x="3366" y="52"/>
                </a:lnTo>
                <a:lnTo>
                  <a:pt x="3313" y="68"/>
                </a:lnTo>
                <a:lnTo>
                  <a:pt x="3259" y="86"/>
                </a:lnTo>
                <a:lnTo>
                  <a:pt x="3206" y="106"/>
                </a:lnTo>
                <a:lnTo>
                  <a:pt x="3154" y="128"/>
                </a:lnTo>
                <a:lnTo>
                  <a:pt x="3100" y="154"/>
                </a:lnTo>
                <a:lnTo>
                  <a:pt x="3047" y="182"/>
                </a:lnTo>
                <a:lnTo>
                  <a:pt x="2993" y="211"/>
                </a:lnTo>
                <a:lnTo>
                  <a:pt x="2940" y="244"/>
                </a:lnTo>
                <a:lnTo>
                  <a:pt x="2886" y="281"/>
                </a:lnTo>
                <a:lnTo>
                  <a:pt x="2834" y="320"/>
                </a:lnTo>
                <a:lnTo>
                  <a:pt x="2781" y="362"/>
                </a:lnTo>
                <a:lnTo>
                  <a:pt x="2728" y="407"/>
                </a:lnTo>
                <a:lnTo>
                  <a:pt x="2676" y="455"/>
                </a:lnTo>
                <a:lnTo>
                  <a:pt x="2624" y="507"/>
                </a:lnTo>
                <a:lnTo>
                  <a:pt x="2573" y="562"/>
                </a:lnTo>
                <a:lnTo>
                  <a:pt x="2521" y="619"/>
                </a:lnTo>
                <a:lnTo>
                  <a:pt x="2470" y="681"/>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r>
              <a:rPr lang="zh-CN" altLang="en-US" b="1">
                <a:solidFill>
                  <a:schemeClr val="bg1"/>
                </a:solidFill>
              </a:rPr>
              <a:t>研发和技术</a:t>
            </a:r>
            <a:r>
              <a:rPr lang="en-US" altLang="zh-CN" b="1">
                <a:solidFill>
                  <a:schemeClr val="bg1"/>
                </a:solidFill>
              </a:rPr>
              <a:t>70%</a:t>
            </a:r>
            <a:endParaRPr lang="en-US" altLang="zh-CN" b="1">
              <a:solidFill>
                <a:schemeClr val="bg1"/>
              </a:solidFill>
            </a:endParaRPr>
          </a:p>
          <a:p>
            <a:pPr algn="ctr">
              <a:defRPr/>
            </a:pPr>
            <a:r>
              <a:rPr lang="zh-CN" altLang="en-US" b="1">
                <a:solidFill>
                  <a:schemeClr val="bg1"/>
                </a:solidFill>
              </a:rPr>
              <a:t>其他</a:t>
            </a:r>
            <a:r>
              <a:rPr lang="en-US" altLang="zh-CN" b="1">
                <a:solidFill>
                  <a:schemeClr val="bg1"/>
                </a:solidFill>
              </a:rPr>
              <a:t>30%</a:t>
            </a:r>
            <a:endParaRPr lang="en-US" altLang="zh-CN" b="1">
              <a:solidFill>
                <a:schemeClr val="bg1"/>
              </a:solidFill>
            </a:endParaRPr>
          </a:p>
        </p:txBody>
      </p:sp>
    </p:spTree>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23" name="矩形 22"/>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图片 33"/>
          <p:cNvPicPr>
            <a:picLocks noChangeAspect="1"/>
          </p:cNvPicPr>
          <p:nvPr/>
        </p:nvPicPr>
        <p:blipFill>
          <a:blip r:embed="rId1" cstate="print"/>
          <a:stretch>
            <a:fillRect/>
          </a:stretch>
        </p:blipFill>
        <p:spPr>
          <a:xfrm>
            <a:off x="280474" y="181755"/>
            <a:ext cx="1164476" cy="242163"/>
          </a:xfrm>
          <a:prstGeom prst="rect">
            <a:avLst/>
          </a:prstGeom>
        </p:spPr>
      </p:pic>
      <p:cxnSp>
        <p:nvCxnSpPr>
          <p:cNvPr id="35" name="直接连接符 34"/>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矩形 35"/>
          <p:cNvSpPr/>
          <p:nvPr/>
        </p:nvSpPr>
        <p:spPr>
          <a:xfrm>
            <a:off x="257418" y="835161"/>
            <a:ext cx="1826141" cy="338554"/>
          </a:xfrm>
          <a:prstGeom prst="rect">
            <a:avLst/>
          </a:prstGeom>
        </p:spPr>
        <p:txBody>
          <a:bodyPr wrap="none">
            <a:spAutoFit/>
          </a:bodyPr>
          <a:lstStyle/>
          <a:p>
            <a:r>
              <a:rPr lang="zh-CN" altLang="en-US" sz="1600" b="1" dirty="0">
                <a:solidFill>
                  <a:srgbClr val="005CA1"/>
                </a:solidFill>
                <a:latin typeface="微软雅黑" panose="020B0503020204020204" pitchFamily="34" charset="-122"/>
                <a:ea typeface="微软雅黑" panose="020B0503020204020204" pitchFamily="34" charset="-122"/>
              </a:rPr>
              <a:t>新开普的校园生态</a:t>
            </a:r>
            <a:endParaRPr lang="zh-CN" altLang="en-US" sz="1600" b="1" dirty="0">
              <a:solidFill>
                <a:srgbClr val="005CA1"/>
              </a:solidFill>
              <a:latin typeface="微软雅黑" panose="020B0503020204020204" pitchFamily="34" charset="-122"/>
              <a:ea typeface="微软雅黑" panose="020B0503020204020204" pitchFamily="34" charset="-122"/>
            </a:endParaRPr>
          </a:p>
        </p:txBody>
      </p:sp>
      <p:grpSp>
        <p:nvGrpSpPr>
          <p:cNvPr id="37" name="组合 36"/>
          <p:cNvGrpSpPr/>
          <p:nvPr/>
        </p:nvGrpSpPr>
        <p:grpSpPr>
          <a:xfrm>
            <a:off x="1223125" y="3021594"/>
            <a:ext cx="1236980" cy="1228090"/>
            <a:chOff x="2847" y="6253"/>
            <a:chExt cx="1948" cy="1934"/>
          </a:xfrm>
        </p:grpSpPr>
        <p:grpSp>
          <p:nvGrpSpPr>
            <p:cNvPr id="38" name="组合 37"/>
            <p:cNvGrpSpPr/>
            <p:nvPr/>
          </p:nvGrpSpPr>
          <p:grpSpPr>
            <a:xfrm>
              <a:off x="2847" y="6253"/>
              <a:ext cx="1948" cy="1934"/>
              <a:chOff x="910" y="6258"/>
              <a:chExt cx="1948" cy="1934"/>
            </a:xfrm>
          </p:grpSpPr>
          <p:sp>
            <p:nvSpPr>
              <p:cNvPr id="40" name="椭圆 39"/>
              <p:cNvSpPr/>
              <p:nvPr/>
            </p:nvSpPr>
            <p:spPr>
              <a:xfrm>
                <a:off x="917" y="6258"/>
                <a:ext cx="1941" cy="1934"/>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rot="20280000">
                <a:off x="910" y="7603"/>
                <a:ext cx="410" cy="410"/>
              </a:xfrm>
              <a:prstGeom prst="triangl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椭圆 38"/>
            <p:cNvSpPr/>
            <p:nvPr/>
          </p:nvSpPr>
          <p:spPr>
            <a:xfrm>
              <a:off x="3003" y="6399"/>
              <a:ext cx="1642" cy="1642"/>
            </a:xfrm>
            <a:prstGeom prst="ellipse">
              <a:avLst/>
            </a:prstGeom>
            <a:solidFill>
              <a:srgbClr val="ED6E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2" name="组合 41"/>
          <p:cNvGrpSpPr/>
          <p:nvPr/>
        </p:nvGrpSpPr>
        <p:grpSpPr>
          <a:xfrm>
            <a:off x="2409713" y="3589240"/>
            <a:ext cx="8284845" cy="116205"/>
            <a:chOff x="4723" y="7146"/>
            <a:chExt cx="13047" cy="183"/>
          </a:xfrm>
        </p:grpSpPr>
        <p:cxnSp>
          <p:nvCxnSpPr>
            <p:cNvPr id="43" name="直接连接符 42"/>
            <p:cNvCxnSpPr>
              <a:endCxn id="44" idx="2"/>
            </p:cNvCxnSpPr>
            <p:nvPr/>
          </p:nvCxnSpPr>
          <p:spPr>
            <a:xfrm>
              <a:off x="4723" y="7234"/>
              <a:ext cx="12864" cy="4"/>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44" name="椭圆 43"/>
            <p:cNvSpPr/>
            <p:nvPr/>
          </p:nvSpPr>
          <p:spPr>
            <a:xfrm>
              <a:off x="17587" y="7146"/>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grpSp>
      <p:grpSp>
        <p:nvGrpSpPr>
          <p:cNvPr id="45" name="组合 44"/>
          <p:cNvGrpSpPr/>
          <p:nvPr/>
        </p:nvGrpSpPr>
        <p:grpSpPr>
          <a:xfrm>
            <a:off x="3816465" y="3656594"/>
            <a:ext cx="1253490" cy="998220"/>
            <a:chOff x="6931" y="7253"/>
            <a:chExt cx="1974" cy="1572"/>
          </a:xfrm>
        </p:grpSpPr>
        <p:grpSp>
          <p:nvGrpSpPr>
            <p:cNvPr id="46" name="组合 45"/>
            <p:cNvGrpSpPr/>
            <p:nvPr/>
          </p:nvGrpSpPr>
          <p:grpSpPr>
            <a:xfrm>
              <a:off x="6931" y="7253"/>
              <a:ext cx="1840" cy="1486"/>
              <a:chOff x="6931" y="7253"/>
              <a:chExt cx="1840" cy="1486"/>
            </a:xfrm>
          </p:grpSpPr>
          <p:sp>
            <p:nvSpPr>
              <p:cNvPr id="48" name="弧形 47"/>
              <p:cNvSpPr/>
              <p:nvPr/>
            </p:nvSpPr>
            <p:spPr>
              <a:xfrm>
                <a:off x="6931" y="7253"/>
                <a:ext cx="349" cy="69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9" name="直接连接符 48"/>
              <p:cNvCxnSpPr/>
              <p:nvPr/>
            </p:nvCxnSpPr>
            <p:spPr>
              <a:xfrm flipV="1">
                <a:off x="7287" y="7603"/>
                <a:ext cx="0" cy="927"/>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50" name="弧形 49"/>
              <p:cNvSpPr/>
              <p:nvPr/>
            </p:nvSpPr>
            <p:spPr>
              <a:xfrm rot="10500000">
                <a:off x="7284" y="8176"/>
                <a:ext cx="563" cy="563"/>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51" name="直接连接符 50"/>
              <p:cNvCxnSpPr/>
              <p:nvPr/>
            </p:nvCxnSpPr>
            <p:spPr>
              <a:xfrm flipH="1">
                <a:off x="7562" y="8738"/>
                <a:ext cx="1209" cy="0"/>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sp>
          <p:nvSpPr>
            <p:cNvPr id="47" name="椭圆 46"/>
            <p:cNvSpPr/>
            <p:nvPr/>
          </p:nvSpPr>
          <p:spPr>
            <a:xfrm>
              <a:off x="8722" y="8642"/>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52" name="组合 51"/>
          <p:cNvGrpSpPr/>
          <p:nvPr/>
        </p:nvGrpSpPr>
        <p:grpSpPr>
          <a:xfrm>
            <a:off x="2628380" y="2619004"/>
            <a:ext cx="790575" cy="2094230"/>
            <a:chOff x="5060" y="5619"/>
            <a:chExt cx="1245" cy="3298"/>
          </a:xfrm>
        </p:grpSpPr>
        <p:sp>
          <p:nvSpPr>
            <p:cNvPr id="53" name="单圆角矩形 77"/>
            <p:cNvSpPr/>
            <p:nvPr/>
          </p:nvSpPr>
          <p:spPr>
            <a:xfrm flipH="1">
              <a:off x="5060" y="5619"/>
              <a:ext cx="1245" cy="1651"/>
            </a:xfrm>
            <a:prstGeom prst="round1Rect">
              <a:avLst>
                <a:gd name="adj" fmla="val 37429"/>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单圆角矩形 78"/>
            <p:cNvSpPr/>
            <p:nvPr/>
          </p:nvSpPr>
          <p:spPr>
            <a:xfrm flipV="1">
              <a:off x="5065" y="7270"/>
              <a:ext cx="1235" cy="1647"/>
            </a:xfrm>
            <a:prstGeom prst="round1Rect">
              <a:avLst>
                <a:gd name="adj" fmla="val 37429"/>
              </a:avLst>
            </a:prstGeom>
            <a:solidFill>
              <a:srgbClr val="90D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5" name="组合 54"/>
          <p:cNvGrpSpPr/>
          <p:nvPr/>
        </p:nvGrpSpPr>
        <p:grpSpPr>
          <a:xfrm>
            <a:off x="3719945" y="2701554"/>
            <a:ext cx="6455410" cy="1899920"/>
            <a:chOff x="6779" y="5749"/>
            <a:chExt cx="10166" cy="2992"/>
          </a:xfrm>
        </p:grpSpPr>
        <p:sp>
          <p:nvSpPr>
            <p:cNvPr id="56" name="对角圆角矩形 79"/>
            <p:cNvSpPr/>
            <p:nvPr/>
          </p:nvSpPr>
          <p:spPr>
            <a:xfrm>
              <a:off x="6779" y="6068"/>
              <a:ext cx="1246" cy="851"/>
            </a:xfrm>
            <a:prstGeom prst="round2DiagRect">
              <a:avLst>
                <a:gd name="adj1" fmla="val 30434"/>
                <a:gd name="adj2" fmla="val 0"/>
              </a:avLst>
            </a:prstGeom>
            <a:solidFill>
              <a:srgbClr val="90D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7" name="对角圆角矩形 80"/>
            <p:cNvSpPr/>
            <p:nvPr/>
          </p:nvSpPr>
          <p:spPr>
            <a:xfrm>
              <a:off x="8135" y="6068"/>
              <a:ext cx="1246" cy="851"/>
            </a:xfrm>
            <a:prstGeom prst="round2DiagRect">
              <a:avLst>
                <a:gd name="adj1" fmla="val 30434"/>
                <a:gd name="adj2" fmla="val 0"/>
              </a:avLst>
            </a:prstGeom>
            <a:solidFill>
              <a:srgbClr val="90D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8" name="对角圆角矩形 81"/>
            <p:cNvSpPr/>
            <p:nvPr/>
          </p:nvSpPr>
          <p:spPr>
            <a:xfrm>
              <a:off x="9945" y="5749"/>
              <a:ext cx="1246" cy="851"/>
            </a:xfrm>
            <a:prstGeom prst="round2DiagRect">
              <a:avLst>
                <a:gd name="adj1" fmla="val 30434"/>
                <a:gd name="adj2" fmla="val 0"/>
              </a:avLst>
            </a:prstGeom>
            <a:solidFill>
              <a:srgbClr val="F08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9" name="对角圆角矩形 82"/>
            <p:cNvSpPr/>
            <p:nvPr/>
          </p:nvSpPr>
          <p:spPr>
            <a:xfrm>
              <a:off x="11561" y="5988"/>
              <a:ext cx="1246" cy="851"/>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0" name="对角圆角矩形 83"/>
            <p:cNvSpPr/>
            <p:nvPr/>
          </p:nvSpPr>
          <p:spPr>
            <a:xfrm>
              <a:off x="12886" y="5988"/>
              <a:ext cx="1246" cy="851"/>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1" name="对角圆角矩形 84"/>
            <p:cNvSpPr/>
            <p:nvPr/>
          </p:nvSpPr>
          <p:spPr>
            <a:xfrm>
              <a:off x="14211" y="5988"/>
              <a:ext cx="1395" cy="851"/>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2" name="对角圆角矩形 85"/>
            <p:cNvSpPr/>
            <p:nvPr/>
          </p:nvSpPr>
          <p:spPr>
            <a:xfrm>
              <a:off x="15699" y="5947"/>
              <a:ext cx="1246" cy="851"/>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3" name="对角圆角矩形 86"/>
            <p:cNvSpPr/>
            <p:nvPr/>
          </p:nvSpPr>
          <p:spPr>
            <a:xfrm flipV="1">
              <a:off x="14688" y="7682"/>
              <a:ext cx="1808" cy="819"/>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64" name="对角圆角矩形 87"/>
            <p:cNvSpPr/>
            <p:nvPr/>
          </p:nvSpPr>
          <p:spPr>
            <a:xfrm flipV="1">
              <a:off x="7584" y="7520"/>
              <a:ext cx="1246" cy="819"/>
            </a:xfrm>
            <a:prstGeom prst="round2DiagRect">
              <a:avLst>
                <a:gd name="adj1" fmla="val 30434"/>
                <a:gd name="adj2" fmla="val 0"/>
              </a:avLst>
            </a:prstGeom>
            <a:solidFill>
              <a:srgbClr val="FCCC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5" name="对角圆角矩形 88"/>
            <p:cNvSpPr/>
            <p:nvPr/>
          </p:nvSpPr>
          <p:spPr>
            <a:xfrm flipV="1">
              <a:off x="9805" y="7764"/>
              <a:ext cx="1491" cy="937"/>
            </a:xfrm>
            <a:prstGeom prst="round2DiagRect">
              <a:avLst>
                <a:gd name="adj1" fmla="val 30434"/>
                <a:gd name="adj2" fmla="val 0"/>
              </a:avLst>
            </a:prstGeom>
            <a:solidFill>
              <a:srgbClr val="F08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6" name="对角圆角矩形 89"/>
            <p:cNvSpPr/>
            <p:nvPr/>
          </p:nvSpPr>
          <p:spPr>
            <a:xfrm flipV="1">
              <a:off x="12186" y="7922"/>
              <a:ext cx="1886" cy="819"/>
            </a:xfrm>
            <a:prstGeom prst="round2DiagRect">
              <a:avLst>
                <a:gd name="adj1" fmla="val 30434"/>
                <a:gd name="adj2" fmla="val 0"/>
              </a:avLst>
            </a:prstGeom>
            <a:solidFill>
              <a:srgbClr val="90D1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67" name="组合 66"/>
          <p:cNvGrpSpPr/>
          <p:nvPr/>
        </p:nvGrpSpPr>
        <p:grpSpPr>
          <a:xfrm>
            <a:off x="5170285" y="3662309"/>
            <a:ext cx="1499235" cy="1306195"/>
            <a:chOff x="9063" y="7262"/>
            <a:chExt cx="2361" cy="2057"/>
          </a:xfrm>
        </p:grpSpPr>
        <p:sp>
          <p:nvSpPr>
            <p:cNvPr id="68" name="椭圆 67"/>
            <p:cNvSpPr/>
            <p:nvPr/>
          </p:nvSpPr>
          <p:spPr>
            <a:xfrm>
              <a:off x="11242" y="9137"/>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弧形 68"/>
            <p:cNvSpPr/>
            <p:nvPr/>
          </p:nvSpPr>
          <p:spPr>
            <a:xfrm>
              <a:off x="9063" y="7262"/>
              <a:ext cx="349" cy="69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70" name="直接连接符 69"/>
            <p:cNvCxnSpPr/>
            <p:nvPr/>
          </p:nvCxnSpPr>
          <p:spPr>
            <a:xfrm flipV="1">
              <a:off x="9405" y="7597"/>
              <a:ext cx="7" cy="1375"/>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71" name="弧形 70"/>
            <p:cNvSpPr/>
            <p:nvPr/>
          </p:nvSpPr>
          <p:spPr>
            <a:xfrm rot="10500000">
              <a:off x="9419" y="8666"/>
              <a:ext cx="563" cy="563"/>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72" name="直接连接符 71"/>
            <p:cNvCxnSpPr/>
            <p:nvPr/>
          </p:nvCxnSpPr>
          <p:spPr>
            <a:xfrm flipH="1">
              <a:off x="9709" y="9210"/>
              <a:ext cx="1587" cy="7"/>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grpSp>
        <p:nvGrpSpPr>
          <p:cNvPr id="73" name="组合 72"/>
          <p:cNvGrpSpPr/>
          <p:nvPr/>
        </p:nvGrpSpPr>
        <p:grpSpPr>
          <a:xfrm>
            <a:off x="6823190" y="3657864"/>
            <a:ext cx="1504950" cy="1310640"/>
            <a:chOff x="11666" y="7255"/>
            <a:chExt cx="2370" cy="2064"/>
          </a:xfrm>
        </p:grpSpPr>
        <p:sp>
          <p:nvSpPr>
            <p:cNvPr id="74" name="椭圆 73"/>
            <p:cNvSpPr/>
            <p:nvPr/>
          </p:nvSpPr>
          <p:spPr>
            <a:xfrm>
              <a:off x="13854" y="9137"/>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弧形 74"/>
            <p:cNvSpPr/>
            <p:nvPr/>
          </p:nvSpPr>
          <p:spPr>
            <a:xfrm>
              <a:off x="11666" y="7255"/>
              <a:ext cx="349" cy="69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76" name="直接连接符 75"/>
            <p:cNvCxnSpPr/>
            <p:nvPr/>
          </p:nvCxnSpPr>
          <p:spPr>
            <a:xfrm flipV="1">
              <a:off x="12008" y="7590"/>
              <a:ext cx="7" cy="1375"/>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77" name="弧形 76"/>
            <p:cNvSpPr/>
            <p:nvPr/>
          </p:nvSpPr>
          <p:spPr>
            <a:xfrm rot="10500000">
              <a:off x="12022" y="8659"/>
              <a:ext cx="563" cy="563"/>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78" name="直接连接符 77"/>
            <p:cNvCxnSpPr/>
            <p:nvPr/>
          </p:nvCxnSpPr>
          <p:spPr>
            <a:xfrm flipH="1">
              <a:off x="12312" y="9218"/>
              <a:ext cx="1587" cy="7"/>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nvGrpSpPr>
        <p:grpSpPr>
          <a:xfrm>
            <a:off x="8356715" y="3656594"/>
            <a:ext cx="1228725" cy="1129030"/>
            <a:chOff x="14081" y="7253"/>
            <a:chExt cx="1935" cy="1778"/>
          </a:xfrm>
        </p:grpSpPr>
        <p:sp>
          <p:nvSpPr>
            <p:cNvPr id="80" name="椭圆 79"/>
            <p:cNvSpPr/>
            <p:nvPr/>
          </p:nvSpPr>
          <p:spPr>
            <a:xfrm>
              <a:off x="15833" y="8848"/>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1" name="弧形 80"/>
            <p:cNvSpPr/>
            <p:nvPr/>
          </p:nvSpPr>
          <p:spPr>
            <a:xfrm>
              <a:off x="14081" y="7253"/>
              <a:ext cx="349" cy="69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82" name="直接连接符 81"/>
            <p:cNvCxnSpPr>
              <a:stCxn id="83" idx="2"/>
            </p:cNvCxnSpPr>
            <p:nvPr/>
          </p:nvCxnSpPr>
          <p:spPr>
            <a:xfrm flipH="1" flipV="1">
              <a:off x="14443" y="7588"/>
              <a:ext cx="7" cy="1088"/>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83" name="弧形 82"/>
            <p:cNvSpPr/>
            <p:nvPr/>
          </p:nvSpPr>
          <p:spPr>
            <a:xfrm rot="10500000">
              <a:off x="14449" y="8370"/>
              <a:ext cx="563" cy="563"/>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84" name="直接连接符 83"/>
            <p:cNvCxnSpPr/>
            <p:nvPr/>
          </p:nvCxnSpPr>
          <p:spPr>
            <a:xfrm flipH="1">
              <a:off x="14740" y="8921"/>
              <a:ext cx="1108" cy="0"/>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grpSp>
        <p:nvGrpSpPr>
          <p:cNvPr id="85" name="组合 84"/>
          <p:cNvGrpSpPr/>
          <p:nvPr/>
        </p:nvGrpSpPr>
        <p:grpSpPr>
          <a:xfrm>
            <a:off x="3370695" y="2634879"/>
            <a:ext cx="2069465" cy="1007745"/>
            <a:chOff x="6229" y="5644"/>
            <a:chExt cx="3259" cy="1587"/>
          </a:xfrm>
        </p:grpSpPr>
        <p:sp>
          <p:nvSpPr>
            <p:cNvPr id="86" name="椭圆 85"/>
            <p:cNvSpPr/>
            <p:nvPr/>
          </p:nvSpPr>
          <p:spPr>
            <a:xfrm>
              <a:off x="9306" y="5644"/>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7" name="弧形 86"/>
            <p:cNvSpPr/>
            <p:nvPr/>
          </p:nvSpPr>
          <p:spPr>
            <a:xfrm flipV="1">
              <a:off x="6229" y="6463"/>
              <a:ext cx="349" cy="76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88" name="直接连接符 87"/>
            <p:cNvCxnSpPr/>
            <p:nvPr/>
          </p:nvCxnSpPr>
          <p:spPr>
            <a:xfrm flipH="1">
              <a:off x="6563" y="6082"/>
              <a:ext cx="6" cy="765"/>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89" name="弧形 88"/>
            <p:cNvSpPr/>
            <p:nvPr/>
          </p:nvSpPr>
          <p:spPr>
            <a:xfrm rot="10500000" flipV="1">
              <a:off x="6583" y="5747"/>
              <a:ext cx="563" cy="61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90" name="直接连接符 89"/>
            <p:cNvCxnSpPr/>
            <p:nvPr/>
          </p:nvCxnSpPr>
          <p:spPr>
            <a:xfrm flipH="1" flipV="1">
              <a:off x="6815" y="5733"/>
              <a:ext cx="2551" cy="8"/>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grpSp>
        <p:nvGrpSpPr>
          <p:cNvPr id="91" name="组合 90"/>
          <p:cNvGrpSpPr/>
          <p:nvPr/>
        </p:nvGrpSpPr>
        <p:grpSpPr>
          <a:xfrm>
            <a:off x="5387455" y="2262769"/>
            <a:ext cx="1193800" cy="1381125"/>
            <a:chOff x="9405" y="5058"/>
            <a:chExt cx="1880" cy="2175"/>
          </a:xfrm>
        </p:grpSpPr>
        <p:sp>
          <p:nvSpPr>
            <p:cNvPr id="92" name="椭圆 91"/>
            <p:cNvSpPr/>
            <p:nvPr/>
          </p:nvSpPr>
          <p:spPr>
            <a:xfrm>
              <a:off x="11102" y="5058"/>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弧形 92"/>
            <p:cNvSpPr/>
            <p:nvPr/>
          </p:nvSpPr>
          <p:spPr>
            <a:xfrm flipV="1">
              <a:off x="9405" y="6464"/>
              <a:ext cx="349" cy="76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94" name="直接连接符 93"/>
            <p:cNvCxnSpPr/>
            <p:nvPr/>
          </p:nvCxnSpPr>
          <p:spPr>
            <a:xfrm flipH="1">
              <a:off x="9753" y="5403"/>
              <a:ext cx="6" cy="1474"/>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95" name="弧形 94"/>
            <p:cNvSpPr/>
            <p:nvPr/>
          </p:nvSpPr>
          <p:spPr>
            <a:xfrm rot="10500000" flipV="1">
              <a:off x="9750" y="5150"/>
              <a:ext cx="563" cy="61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96" name="直接连接符 95"/>
            <p:cNvCxnSpPr/>
            <p:nvPr/>
          </p:nvCxnSpPr>
          <p:spPr>
            <a:xfrm flipH="1" flipV="1">
              <a:off x="9976" y="5148"/>
              <a:ext cx="1191" cy="8"/>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grpSp>
        <p:nvGrpSpPr>
          <p:cNvPr id="97" name="组合 96"/>
          <p:cNvGrpSpPr/>
          <p:nvPr/>
        </p:nvGrpSpPr>
        <p:grpSpPr>
          <a:xfrm>
            <a:off x="6434570" y="2619004"/>
            <a:ext cx="3921760" cy="1024890"/>
            <a:chOff x="11054" y="5619"/>
            <a:chExt cx="6176" cy="1614"/>
          </a:xfrm>
        </p:grpSpPr>
        <p:sp>
          <p:nvSpPr>
            <p:cNvPr id="98" name="椭圆 97"/>
            <p:cNvSpPr/>
            <p:nvPr/>
          </p:nvSpPr>
          <p:spPr>
            <a:xfrm>
              <a:off x="17047" y="5619"/>
              <a:ext cx="183" cy="183"/>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9" name="弧形 98"/>
            <p:cNvSpPr/>
            <p:nvPr/>
          </p:nvSpPr>
          <p:spPr>
            <a:xfrm flipV="1">
              <a:off x="11054" y="6464"/>
              <a:ext cx="349" cy="76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00" name="直接连接符 99"/>
            <p:cNvCxnSpPr/>
            <p:nvPr/>
          </p:nvCxnSpPr>
          <p:spPr>
            <a:xfrm flipH="1">
              <a:off x="11403" y="5999"/>
              <a:ext cx="6" cy="850"/>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sp>
          <p:nvSpPr>
            <p:cNvPr id="101" name="弧形 100"/>
            <p:cNvSpPr/>
            <p:nvPr/>
          </p:nvSpPr>
          <p:spPr>
            <a:xfrm rot="10500000" flipV="1">
              <a:off x="11410" y="5708"/>
              <a:ext cx="563" cy="619"/>
            </a:xfrm>
            <a:prstGeom prst="arc">
              <a:avLst/>
            </a:prstGeom>
            <a:ln w="28575">
              <a:solidFill>
                <a:srgbClr val="EA552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02" name="直接连接符 101"/>
            <p:cNvCxnSpPr>
              <a:stCxn id="98" idx="2"/>
            </p:cNvCxnSpPr>
            <p:nvPr/>
          </p:nvCxnSpPr>
          <p:spPr>
            <a:xfrm flipH="1" flipV="1">
              <a:off x="11643" y="5709"/>
              <a:ext cx="5404" cy="2"/>
            </a:xfrm>
            <a:prstGeom prst="line">
              <a:avLst/>
            </a:prstGeom>
            <a:ln w="28575">
              <a:solidFill>
                <a:srgbClr val="EA5520"/>
              </a:solidFill>
            </a:ln>
          </p:spPr>
          <p:style>
            <a:lnRef idx="1">
              <a:schemeClr val="accent1"/>
            </a:lnRef>
            <a:fillRef idx="0">
              <a:schemeClr val="accent1"/>
            </a:fillRef>
            <a:effectRef idx="0">
              <a:schemeClr val="accent1"/>
            </a:effectRef>
            <a:fontRef idx="minor">
              <a:schemeClr val="tx1"/>
            </a:fontRef>
          </p:style>
        </p:cxnSp>
      </p:grpSp>
      <p:sp>
        <p:nvSpPr>
          <p:cNvPr id="103" name="文本框 102"/>
          <p:cNvSpPr txBox="1"/>
          <p:nvPr/>
        </p:nvSpPr>
        <p:spPr>
          <a:xfrm>
            <a:off x="1735280" y="3241939"/>
            <a:ext cx="184730" cy="461665"/>
          </a:xfrm>
          <a:prstGeom prst="rect">
            <a:avLst/>
          </a:prstGeom>
          <a:noFill/>
        </p:spPr>
        <p:txBody>
          <a:bodyPr wrap="none" rtlCol="0">
            <a:spAutoFit/>
          </a:bodyPr>
          <a:lstStyle/>
          <a:p>
            <a:pPr algn="ctr">
              <a:lnSpc>
                <a:spcPct val="100000"/>
              </a:lnSpc>
            </a:pPr>
            <a:endParaRPr lang="zh-CN" altLang="en-US" sz="2400" dirty="0">
              <a:latin typeface="方正正粗黑简体" panose="02000000000000000000" charset="-122"/>
              <a:ea typeface="方正正粗黑简体" panose="02000000000000000000" charset="-122"/>
            </a:endParaRPr>
          </a:p>
        </p:txBody>
      </p:sp>
      <p:sp>
        <p:nvSpPr>
          <p:cNvPr id="104" name="文本框 103"/>
          <p:cNvSpPr txBox="1"/>
          <p:nvPr/>
        </p:nvSpPr>
        <p:spPr>
          <a:xfrm>
            <a:off x="2585835" y="2911516"/>
            <a:ext cx="825810" cy="523220"/>
          </a:xfrm>
          <a:prstGeom prst="rect">
            <a:avLst/>
          </a:prstGeom>
          <a:noFill/>
        </p:spPr>
        <p:txBody>
          <a:bodyPr wrap="square" rtlCol="0">
            <a:spAutoFit/>
          </a:bodyPr>
          <a:lstStyle/>
          <a:p>
            <a:pPr algn="ctr"/>
            <a:r>
              <a:rPr lang="zh-CN" altLang="en-US" sz="1400" dirty="0">
                <a:latin typeface="方正正中黑简体" panose="02000000000000000000" charset="-122"/>
                <a:ea typeface="方正正中黑简体" panose="02000000000000000000" charset="-122"/>
              </a:rPr>
              <a:t>互联网云服务</a:t>
            </a:r>
            <a:endParaRPr lang="zh-CN" altLang="en-US" sz="1400" dirty="0">
              <a:latin typeface="方正正中黑简体" panose="02000000000000000000" charset="-122"/>
              <a:ea typeface="方正正中黑简体" panose="02000000000000000000" charset="-122"/>
            </a:endParaRPr>
          </a:p>
        </p:txBody>
      </p:sp>
      <p:sp>
        <p:nvSpPr>
          <p:cNvPr id="105" name="文本框 104"/>
          <p:cNvSpPr txBox="1"/>
          <p:nvPr/>
        </p:nvSpPr>
        <p:spPr>
          <a:xfrm>
            <a:off x="2637228" y="3962059"/>
            <a:ext cx="743422" cy="523220"/>
          </a:xfrm>
          <a:prstGeom prst="rect">
            <a:avLst/>
          </a:prstGeom>
          <a:noFill/>
        </p:spPr>
        <p:txBody>
          <a:bodyPr wrap="square" rtlCol="0">
            <a:spAutoFit/>
          </a:bodyPr>
          <a:lstStyle/>
          <a:p>
            <a:pPr algn="ctr"/>
            <a:r>
              <a:rPr lang="zh-CN" altLang="en-US" sz="1400" dirty="0">
                <a:latin typeface="方正正中黑简体" panose="02000000000000000000" charset="-122"/>
                <a:ea typeface="方正正中黑简体" panose="02000000000000000000" charset="-122"/>
              </a:rPr>
              <a:t>信息化服务</a:t>
            </a:r>
            <a:endParaRPr lang="zh-CN" altLang="en-US" sz="1400" dirty="0">
              <a:latin typeface="方正正中黑简体" panose="02000000000000000000" charset="-122"/>
              <a:ea typeface="方正正中黑简体" panose="02000000000000000000" charset="-122"/>
            </a:endParaRPr>
          </a:p>
        </p:txBody>
      </p:sp>
      <p:sp>
        <p:nvSpPr>
          <p:cNvPr id="106" name="文本框 105"/>
          <p:cNvSpPr txBox="1"/>
          <p:nvPr/>
        </p:nvSpPr>
        <p:spPr>
          <a:xfrm>
            <a:off x="3948190" y="2324225"/>
            <a:ext cx="1082348"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校园新媒体</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7" name="文本框 106"/>
          <p:cNvSpPr txBox="1"/>
          <p:nvPr/>
        </p:nvSpPr>
        <p:spPr>
          <a:xfrm>
            <a:off x="5626930" y="1943704"/>
            <a:ext cx="902811"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校园门户</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8" name="文本框 107"/>
          <p:cNvSpPr txBox="1"/>
          <p:nvPr/>
        </p:nvSpPr>
        <p:spPr>
          <a:xfrm>
            <a:off x="7640048" y="2253262"/>
            <a:ext cx="1261884"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人才成长服务</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09" name="文本框 108"/>
          <p:cNvSpPr txBox="1"/>
          <p:nvPr/>
        </p:nvSpPr>
        <p:spPr>
          <a:xfrm>
            <a:off x="3658350" y="3024769"/>
            <a:ext cx="894080" cy="311150"/>
          </a:xfrm>
          <a:prstGeom prst="rect">
            <a:avLst/>
          </a:prstGeom>
          <a:noFill/>
        </p:spPr>
        <p:txBody>
          <a:bodyPr wrap="none" rtlCol="0">
            <a:spAutoFit/>
          </a:bodyPr>
          <a:lstStyle/>
          <a:p>
            <a:pPr algn="ctr"/>
            <a:r>
              <a:rPr lang="zh-CN" altLang="en-US" sz="1400">
                <a:latin typeface="方正正中黑简体" panose="02000000000000000000" charset="-122"/>
                <a:ea typeface="方正正中黑简体" panose="02000000000000000000" charset="-122"/>
              </a:rPr>
              <a:t>上海微令</a:t>
            </a:r>
            <a:endParaRPr lang="zh-CN" altLang="en-US" sz="1400">
              <a:latin typeface="方正正中黑简体" panose="02000000000000000000" charset="-122"/>
              <a:ea typeface="方正正中黑简体" panose="02000000000000000000" charset="-122"/>
            </a:endParaRPr>
          </a:p>
        </p:txBody>
      </p:sp>
      <p:sp>
        <p:nvSpPr>
          <p:cNvPr id="110" name="文本框 109"/>
          <p:cNvSpPr txBox="1"/>
          <p:nvPr/>
        </p:nvSpPr>
        <p:spPr>
          <a:xfrm>
            <a:off x="4633388" y="3020010"/>
            <a:ext cx="723275" cy="307777"/>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新洞察</a:t>
            </a:r>
            <a:endParaRPr lang="zh-CN" altLang="en-US" sz="1400" dirty="0">
              <a:latin typeface="方正正中黑简体" panose="02000000000000000000" charset="-122"/>
              <a:ea typeface="方正正中黑简体" panose="02000000000000000000" charset="-122"/>
            </a:endParaRPr>
          </a:p>
        </p:txBody>
      </p:sp>
      <p:sp>
        <p:nvSpPr>
          <p:cNvPr id="111" name="文本框 110"/>
          <p:cNvSpPr txBox="1"/>
          <p:nvPr/>
        </p:nvSpPr>
        <p:spPr>
          <a:xfrm>
            <a:off x="5669395" y="2823474"/>
            <a:ext cx="894080" cy="311150"/>
          </a:xfrm>
          <a:prstGeom prst="rect">
            <a:avLst/>
          </a:prstGeom>
          <a:noFill/>
        </p:spPr>
        <p:txBody>
          <a:bodyPr wrap="none" rtlCol="0">
            <a:spAutoFit/>
          </a:bodyPr>
          <a:lstStyle/>
          <a:p>
            <a:pPr algn="ctr"/>
            <a:r>
              <a:rPr lang="zh-CN" altLang="en-US" sz="1400">
                <a:latin typeface="方正正中黑简体" panose="02000000000000000000" charset="-122"/>
                <a:ea typeface="方正正中黑简体" panose="02000000000000000000" charset="-122"/>
              </a:rPr>
              <a:t>成都兰途</a:t>
            </a:r>
            <a:endParaRPr lang="zh-CN" altLang="en-US" sz="1400">
              <a:latin typeface="方正正中黑简体" panose="02000000000000000000" charset="-122"/>
              <a:ea typeface="方正正中黑简体" panose="02000000000000000000" charset="-122"/>
            </a:endParaRPr>
          </a:p>
        </p:txBody>
      </p:sp>
      <p:sp>
        <p:nvSpPr>
          <p:cNvPr id="112" name="文本框 111"/>
          <p:cNvSpPr txBox="1"/>
          <p:nvPr/>
        </p:nvSpPr>
        <p:spPr>
          <a:xfrm>
            <a:off x="6728575" y="2967619"/>
            <a:ext cx="894080" cy="311150"/>
          </a:xfrm>
          <a:prstGeom prst="rect">
            <a:avLst/>
          </a:prstGeom>
          <a:noFill/>
        </p:spPr>
        <p:txBody>
          <a:bodyPr wrap="none" rtlCol="0">
            <a:spAutoFit/>
          </a:bodyPr>
          <a:lstStyle/>
          <a:p>
            <a:pPr algn="ctr"/>
            <a:r>
              <a:rPr lang="zh-CN" altLang="en-US" sz="1400">
                <a:latin typeface="方正正中黑简体" panose="02000000000000000000" charset="-122"/>
                <a:ea typeface="方正正中黑简体" panose="02000000000000000000" charset="-122"/>
              </a:rPr>
              <a:t>北京乐智</a:t>
            </a:r>
            <a:endParaRPr lang="zh-CN" altLang="en-US" sz="1400">
              <a:latin typeface="方正正中黑简体" panose="02000000000000000000" charset="-122"/>
              <a:ea typeface="方正正中黑简体" panose="02000000000000000000" charset="-122"/>
            </a:endParaRPr>
          </a:p>
        </p:txBody>
      </p:sp>
      <p:sp>
        <p:nvSpPr>
          <p:cNvPr id="113" name="文本框 112"/>
          <p:cNvSpPr txBox="1"/>
          <p:nvPr/>
        </p:nvSpPr>
        <p:spPr>
          <a:xfrm>
            <a:off x="7568680" y="2967619"/>
            <a:ext cx="894080" cy="311150"/>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云和数据</a:t>
            </a:r>
            <a:endParaRPr lang="zh-CN" altLang="en-US" sz="1400" dirty="0">
              <a:latin typeface="方正正中黑简体" panose="02000000000000000000" charset="-122"/>
              <a:ea typeface="方正正中黑简体" panose="02000000000000000000" charset="-122"/>
            </a:endParaRPr>
          </a:p>
        </p:txBody>
      </p:sp>
      <p:sp>
        <p:nvSpPr>
          <p:cNvPr id="114" name="文本框 113"/>
          <p:cNvSpPr txBox="1"/>
          <p:nvPr/>
        </p:nvSpPr>
        <p:spPr>
          <a:xfrm>
            <a:off x="8435217" y="2967788"/>
            <a:ext cx="902811" cy="307777"/>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北京职派</a:t>
            </a:r>
            <a:endParaRPr lang="zh-CN" altLang="en-US" sz="1400" dirty="0">
              <a:latin typeface="方正正中黑简体" panose="02000000000000000000" charset="-122"/>
              <a:ea typeface="方正正中黑简体" panose="02000000000000000000" charset="-122"/>
            </a:endParaRPr>
          </a:p>
        </p:txBody>
      </p:sp>
      <p:sp>
        <p:nvSpPr>
          <p:cNvPr id="115" name="文本框 114"/>
          <p:cNvSpPr txBox="1"/>
          <p:nvPr/>
        </p:nvSpPr>
        <p:spPr>
          <a:xfrm>
            <a:off x="9347184" y="2967253"/>
            <a:ext cx="902812" cy="307777"/>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希嘉教育</a:t>
            </a:r>
            <a:endParaRPr lang="zh-CN" altLang="en-US" sz="1400" dirty="0">
              <a:latin typeface="方正正中黑简体" panose="02000000000000000000" charset="-122"/>
              <a:ea typeface="方正正中黑简体" panose="02000000000000000000" charset="-122"/>
            </a:endParaRPr>
          </a:p>
        </p:txBody>
      </p:sp>
      <p:sp>
        <p:nvSpPr>
          <p:cNvPr id="116" name="文本框 115"/>
          <p:cNvSpPr txBox="1"/>
          <p:nvPr/>
        </p:nvSpPr>
        <p:spPr>
          <a:xfrm>
            <a:off x="4203180" y="3953139"/>
            <a:ext cx="894080" cy="311150"/>
          </a:xfrm>
          <a:prstGeom prst="rect">
            <a:avLst/>
          </a:prstGeom>
          <a:noFill/>
        </p:spPr>
        <p:txBody>
          <a:bodyPr wrap="none" rtlCol="0">
            <a:spAutoFit/>
          </a:bodyPr>
          <a:lstStyle/>
          <a:p>
            <a:pPr algn="ctr"/>
            <a:r>
              <a:rPr lang="zh-CN" altLang="en-US" sz="1400">
                <a:latin typeface="方正正中黑简体" panose="02000000000000000000" charset="-122"/>
                <a:ea typeface="方正正中黑简体" panose="02000000000000000000" charset="-122"/>
              </a:rPr>
              <a:t>北京迪科</a:t>
            </a:r>
            <a:endParaRPr lang="zh-CN" altLang="en-US" sz="1400">
              <a:latin typeface="方正正中黑简体" panose="02000000000000000000" charset="-122"/>
              <a:ea typeface="方正正中黑简体" panose="02000000000000000000" charset="-122"/>
            </a:endParaRPr>
          </a:p>
        </p:txBody>
      </p:sp>
      <p:sp>
        <p:nvSpPr>
          <p:cNvPr id="117" name="文本框 116"/>
          <p:cNvSpPr txBox="1"/>
          <p:nvPr/>
        </p:nvSpPr>
        <p:spPr>
          <a:xfrm>
            <a:off x="5654191" y="4132354"/>
            <a:ext cx="894080" cy="311150"/>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上海树维</a:t>
            </a:r>
            <a:endParaRPr lang="zh-CN" altLang="en-US" sz="1400" dirty="0">
              <a:latin typeface="方正正中黑简体" panose="02000000000000000000" charset="-122"/>
              <a:ea typeface="方正正中黑简体" panose="02000000000000000000" charset="-122"/>
            </a:endParaRPr>
          </a:p>
        </p:txBody>
      </p:sp>
      <p:sp>
        <p:nvSpPr>
          <p:cNvPr id="118" name="文本框 117"/>
          <p:cNvSpPr txBox="1"/>
          <p:nvPr/>
        </p:nvSpPr>
        <p:spPr>
          <a:xfrm>
            <a:off x="7154970" y="4161739"/>
            <a:ext cx="1193165" cy="307777"/>
          </a:xfrm>
          <a:prstGeom prst="rect">
            <a:avLst/>
          </a:prstGeom>
          <a:noFill/>
        </p:spPr>
        <p:txBody>
          <a:bodyPr wrap="square" rtlCol="0">
            <a:spAutoFit/>
          </a:bodyPr>
          <a:lstStyle/>
          <a:p>
            <a:pPr algn="ctr"/>
            <a:r>
              <a:rPr lang="zh-CN" altLang="en-US" sz="1400" dirty="0">
                <a:latin typeface="方正正中黑简体" panose="02000000000000000000" charset="-122"/>
                <a:ea typeface="方正正中黑简体" panose="02000000000000000000" charset="-122"/>
              </a:rPr>
              <a:t>福建新开普</a:t>
            </a:r>
            <a:endParaRPr lang="zh-CN" altLang="en-US" sz="1400" dirty="0">
              <a:latin typeface="方正正中黑简体" panose="02000000000000000000" charset="-122"/>
              <a:ea typeface="方正正中黑简体" panose="02000000000000000000" charset="-122"/>
            </a:endParaRPr>
          </a:p>
        </p:txBody>
      </p:sp>
      <p:sp>
        <p:nvSpPr>
          <p:cNvPr id="120" name="椭圆 119"/>
          <p:cNvSpPr/>
          <p:nvPr/>
        </p:nvSpPr>
        <p:spPr>
          <a:xfrm>
            <a:off x="1345045" y="1903326"/>
            <a:ext cx="116205" cy="116205"/>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1" name="直接连接符 120"/>
          <p:cNvCxnSpPr/>
          <p:nvPr/>
        </p:nvCxnSpPr>
        <p:spPr>
          <a:xfrm>
            <a:off x="1461250" y="1961111"/>
            <a:ext cx="756000" cy="0"/>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nvCxnSpPr>
        <p:spPr>
          <a:xfrm flipV="1">
            <a:off x="2213725" y="1739496"/>
            <a:ext cx="337820" cy="231140"/>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a:off x="2550275" y="1749021"/>
            <a:ext cx="2540000" cy="0"/>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sp>
        <p:nvSpPr>
          <p:cNvPr id="124" name="椭圆 123"/>
          <p:cNvSpPr/>
          <p:nvPr/>
        </p:nvSpPr>
        <p:spPr>
          <a:xfrm>
            <a:off x="5022330" y="1690601"/>
            <a:ext cx="116205" cy="116205"/>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5" name="椭圆 124"/>
          <p:cNvSpPr/>
          <p:nvPr/>
        </p:nvSpPr>
        <p:spPr>
          <a:xfrm>
            <a:off x="1345045" y="5155747"/>
            <a:ext cx="116205" cy="116205"/>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6" name="直接连接符 125"/>
          <p:cNvCxnSpPr/>
          <p:nvPr/>
        </p:nvCxnSpPr>
        <p:spPr>
          <a:xfrm>
            <a:off x="1461250" y="5213532"/>
            <a:ext cx="1303020" cy="0"/>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nvCxnSpPr>
        <p:spPr>
          <a:xfrm>
            <a:off x="2754745" y="5221787"/>
            <a:ext cx="304800" cy="216535"/>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nvCxnSpPr>
        <p:spPr>
          <a:xfrm>
            <a:off x="3059545" y="5428162"/>
            <a:ext cx="2540000" cy="0"/>
          </a:xfrm>
          <a:prstGeom prst="line">
            <a:avLst/>
          </a:prstGeom>
          <a:ln w="22225">
            <a:solidFill>
              <a:srgbClr val="EA5520">
                <a:alpha val="50000"/>
              </a:srgbClr>
            </a:solidFill>
          </a:ln>
        </p:spPr>
        <p:style>
          <a:lnRef idx="1">
            <a:schemeClr val="accent1"/>
          </a:lnRef>
          <a:fillRef idx="0">
            <a:schemeClr val="accent1"/>
          </a:fillRef>
          <a:effectRef idx="0">
            <a:schemeClr val="accent1"/>
          </a:effectRef>
          <a:fontRef idx="minor">
            <a:schemeClr val="tx1"/>
          </a:fontRef>
        </p:style>
      </p:cxnSp>
      <p:sp>
        <p:nvSpPr>
          <p:cNvPr id="129" name="椭圆 128"/>
          <p:cNvSpPr/>
          <p:nvPr/>
        </p:nvSpPr>
        <p:spPr>
          <a:xfrm>
            <a:off x="5483340" y="5379267"/>
            <a:ext cx="116205" cy="116205"/>
          </a:xfrm>
          <a:prstGeom prst="ellipse">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0" name="图片 129"/>
          <p:cNvPicPr>
            <a:picLocks noChangeAspect="1"/>
          </p:cNvPicPr>
          <p:nvPr/>
        </p:nvPicPr>
        <p:blipFill>
          <a:blip r:embed="rId2"/>
          <a:stretch>
            <a:fillRect/>
          </a:stretch>
        </p:blipFill>
        <p:spPr>
          <a:xfrm>
            <a:off x="1495396" y="3404781"/>
            <a:ext cx="631417" cy="431602"/>
          </a:xfrm>
          <a:prstGeom prst="rect">
            <a:avLst/>
          </a:prstGeom>
        </p:spPr>
      </p:pic>
      <p:sp>
        <p:nvSpPr>
          <p:cNvPr id="141" name=" 219"/>
          <p:cNvSpPr/>
          <p:nvPr/>
        </p:nvSpPr>
        <p:spPr>
          <a:xfrm>
            <a:off x="4670000" y="6119406"/>
            <a:ext cx="3076313" cy="421017"/>
          </a:xfrm>
          <a:prstGeom prst="roundRect">
            <a:avLst>
              <a:gd name="adj" fmla="val 15740"/>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2000" dirty="0">
                <a:solidFill>
                  <a:srgbClr val="FFFFFF"/>
                </a:solidFill>
                <a:latin typeface="微软雅黑" panose="020B0503020204020204" pitchFamily="34" charset="-122"/>
                <a:ea typeface="微软雅黑" panose="020B0503020204020204" pitchFamily="34" charset="-122"/>
              </a:rPr>
              <a:t>新开普校园生态链</a:t>
            </a:r>
            <a:endParaRPr lang="zh-CN" altLang="en-US" sz="2000" dirty="0">
              <a:solidFill>
                <a:srgbClr val="FFFFFF"/>
              </a:solidFill>
              <a:latin typeface="微软雅黑" panose="020B0503020204020204" pitchFamily="34" charset="-122"/>
              <a:ea typeface="微软雅黑" panose="020B0503020204020204" pitchFamily="34" charset="-122"/>
            </a:endParaRPr>
          </a:p>
        </p:txBody>
      </p:sp>
      <p:sp>
        <p:nvSpPr>
          <p:cNvPr id="143" name="文本框 142"/>
          <p:cNvSpPr txBox="1"/>
          <p:nvPr/>
        </p:nvSpPr>
        <p:spPr>
          <a:xfrm>
            <a:off x="8790102" y="4048123"/>
            <a:ext cx="1082348" cy="307777"/>
          </a:xfrm>
          <a:prstGeom prst="rect">
            <a:avLst/>
          </a:prstGeom>
          <a:noFill/>
        </p:spPr>
        <p:txBody>
          <a:bodyPr wrap="none" rtlCol="0">
            <a:spAutoFit/>
          </a:bodyPr>
          <a:lstStyle/>
          <a:p>
            <a:pPr algn="ctr"/>
            <a:r>
              <a:rPr lang="zh-CN" altLang="en-US" sz="1400" dirty="0">
                <a:latin typeface="方正正中黑简体" panose="02000000000000000000" charset="-122"/>
                <a:ea typeface="方正正中黑简体" panose="02000000000000000000" charset="-122"/>
              </a:rPr>
              <a:t>湖南科瑞特</a:t>
            </a:r>
            <a:endParaRPr lang="zh-CN" altLang="en-US" sz="1400" dirty="0">
              <a:latin typeface="方正正中黑简体" panose="02000000000000000000" charset="-122"/>
              <a:ea typeface="方正正中黑简体" panose="02000000000000000000" charset="-122"/>
            </a:endParaRPr>
          </a:p>
        </p:txBody>
      </p:sp>
      <p:sp>
        <p:nvSpPr>
          <p:cNvPr id="144" name="文本框 143"/>
          <p:cNvSpPr txBox="1"/>
          <p:nvPr/>
        </p:nvSpPr>
        <p:spPr>
          <a:xfrm>
            <a:off x="4035519" y="4657200"/>
            <a:ext cx="1082348"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校园一卡通</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45" name="文本框 144"/>
          <p:cNvSpPr txBox="1"/>
          <p:nvPr/>
        </p:nvSpPr>
        <p:spPr>
          <a:xfrm>
            <a:off x="5573673" y="4971577"/>
            <a:ext cx="1082348"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数字化校园</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46" name="文本框 145"/>
          <p:cNvSpPr txBox="1"/>
          <p:nvPr/>
        </p:nvSpPr>
        <p:spPr>
          <a:xfrm>
            <a:off x="7309759" y="4969139"/>
            <a:ext cx="902811"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能源管控</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
        <p:nvSpPr>
          <p:cNvPr id="147" name="文本框 146"/>
          <p:cNvSpPr txBox="1"/>
          <p:nvPr/>
        </p:nvSpPr>
        <p:spPr>
          <a:xfrm>
            <a:off x="8742160" y="4815250"/>
            <a:ext cx="902811" cy="307777"/>
          </a:xfrm>
          <a:prstGeom prst="rect">
            <a:avLst/>
          </a:prstGeom>
          <a:noFill/>
        </p:spPr>
        <p:txBody>
          <a:bodyPr wrap="none" rtlCol="0">
            <a:spAutoFit/>
          </a:bodyPr>
          <a:lstStyle/>
          <a:p>
            <a:pPr algn="ctr"/>
            <a:r>
              <a:rPr lang="zh-CN" altLang="en-US" sz="1400" dirty="0">
                <a:solidFill>
                  <a:schemeClr val="bg2">
                    <a:lumMod val="25000"/>
                  </a:schemeClr>
                </a:solidFill>
                <a:latin typeface="微软雅黑" panose="020B0503020204020204" pitchFamily="34" charset="-122"/>
                <a:ea typeface="微软雅黑" panose="020B0503020204020204" pitchFamily="34" charset="-122"/>
              </a:rPr>
              <a:t>教育科技</a:t>
            </a:r>
            <a:endParaRPr lang="zh-CN" altLang="en-US" sz="1400" dirty="0">
              <a:solidFill>
                <a:schemeClr val="bg2">
                  <a:lumMod val="25000"/>
                </a:schemeClr>
              </a:solidFill>
              <a:latin typeface="微软雅黑" panose="020B0503020204020204" pitchFamily="34" charset="-122"/>
              <a:ea typeface="微软雅黑" panose="020B0503020204020204" pitchFamily="34" charset="-122"/>
            </a:endParaRPr>
          </a:p>
        </p:txBody>
      </p:sp>
    </p:spTree>
    <p:custDataLst>
      <p:tags r:id="rId3"/>
    </p:custData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 219"/>
          <p:cNvSpPr/>
          <p:nvPr/>
        </p:nvSpPr>
        <p:spPr>
          <a:xfrm>
            <a:off x="1469674" y="2076743"/>
            <a:ext cx="757185" cy="392017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r>
              <a:rPr lang="zh-CN" altLang="en-US" sz="2000" dirty="0">
                <a:solidFill>
                  <a:srgbClr val="FFFFFF"/>
                </a:solidFill>
                <a:latin typeface="微软雅黑" panose="020B0503020204020204" pitchFamily="34" charset="-122"/>
                <a:ea typeface="微软雅黑" panose="020B0503020204020204" pitchFamily="34" charset="-122"/>
              </a:rPr>
              <a:t>新开普校园产品生态树</a:t>
            </a:r>
            <a:endParaRPr lang="zh-CN" altLang="en-US" sz="2000" dirty="0">
              <a:solidFill>
                <a:srgbClr val="FFFFFF"/>
              </a:solidFill>
              <a:latin typeface="微软雅黑" panose="020B0503020204020204" pitchFamily="34" charset="-122"/>
              <a:ea typeface="微软雅黑" panose="020B0503020204020204" pitchFamily="34" charset="-122"/>
            </a:endParaRPr>
          </a:p>
        </p:txBody>
      </p:sp>
      <p:grpSp>
        <p:nvGrpSpPr>
          <p:cNvPr id="55" name="组合 54"/>
          <p:cNvGrpSpPr/>
          <p:nvPr/>
        </p:nvGrpSpPr>
        <p:grpSpPr>
          <a:xfrm>
            <a:off x="3636264" y="1538033"/>
            <a:ext cx="6404239" cy="4943170"/>
            <a:chOff x="3010586" y="1460774"/>
            <a:chExt cx="6404239" cy="4943170"/>
          </a:xfrm>
        </p:grpSpPr>
        <p:grpSp>
          <p:nvGrpSpPr>
            <p:cNvPr id="56" name="组合 55"/>
            <p:cNvGrpSpPr/>
            <p:nvPr/>
          </p:nvGrpSpPr>
          <p:grpSpPr>
            <a:xfrm>
              <a:off x="3010586" y="1460774"/>
              <a:ext cx="6404239" cy="4943170"/>
              <a:chOff x="4667686" y="1335998"/>
              <a:chExt cx="6158388" cy="4726074"/>
            </a:xfrm>
          </p:grpSpPr>
          <p:pic>
            <p:nvPicPr>
              <p:cNvPr id="65" name="图片 64"/>
              <p:cNvPicPr>
                <a:picLocks noChangeAspect="1"/>
              </p:cNvPicPr>
              <p:nvPr/>
            </p:nvPicPr>
            <p:blipFill>
              <a:blip r:embed="rId1"/>
              <a:stretch>
                <a:fillRect/>
              </a:stretch>
            </p:blipFill>
            <p:spPr>
              <a:xfrm>
                <a:off x="5162291" y="1913419"/>
                <a:ext cx="4928060" cy="4148653"/>
              </a:xfrm>
              <a:prstGeom prst="rect">
                <a:avLst/>
              </a:prstGeom>
            </p:spPr>
          </p:pic>
          <p:sp>
            <p:nvSpPr>
              <p:cNvPr id="66" name="椭圆 65"/>
              <p:cNvSpPr/>
              <p:nvPr/>
            </p:nvSpPr>
            <p:spPr>
              <a:xfrm>
                <a:off x="9497619" y="2737070"/>
                <a:ext cx="843955" cy="84395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文本框 66"/>
              <p:cNvSpPr txBox="1"/>
              <p:nvPr/>
            </p:nvSpPr>
            <p:spPr>
              <a:xfrm>
                <a:off x="9557587" y="3040953"/>
                <a:ext cx="769500"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师资培训</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68" name="椭圆 67"/>
              <p:cNvSpPr/>
              <p:nvPr/>
            </p:nvSpPr>
            <p:spPr>
              <a:xfrm>
                <a:off x="9917696" y="3591018"/>
                <a:ext cx="908378" cy="90837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文本框 68"/>
              <p:cNvSpPr txBox="1"/>
              <p:nvPr/>
            </p:nvSpPr>
            <p:spPr>
              <a:xfrm>
                <a:off x="9958667" y="3767139"/>
                <a:ext cx="843956" cy="617945"/>
              </a:xfrm>
              <a:prstGeom prst="rect">
                <a:avLst/>
              </a:prstGeom>
              <a:noFill/>
            </p:spPr>
            <p:txBody>
              <a:bodyPr wrap="squar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教育教学实验室产品</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70" name="组合 69"/>
              <p:cNvGrpSpPr/>
              <p:nvPr/>
            </p:nvGrpSpPr>
            <p:grpSpPr>
              <a:xfrm>
                <a:off x="7903028" y="3745466"/>
                <a:ext cx="1010340" cy="367030"/>
                <a:chOff x="7903028" y="3745466"/>
                <a:chExt cx="1010340" cy="367030"/>
              </a:xfrm>
            </p:grpSpPr>
            <p:sp>
              <p:nvSpPr>
                <p:cNvPr id="156" name="矩形: 对角圆角 13"/>
                <p:cNvSpPr/>
                <p:nvPr/>
              </p:nvSpPr>
              <p:spPr>
                <a:xfrm>
                  <a:off x="7903028" y="3745466"/>
                  <a:ext cx="1010340" cy="367030"/>
                </a:xfrm>
                <a:prstGeom prst="round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7" name="文本框 156"/>
                <p:cNvSpPr txBox="1"/>
                <p:nvPr/>
              </p:nvSpPr>
              <p:spPr>
                <a:xfrm>
                  <a:off x="7956792" y="3781852"/>
                  <a:ext cx="868153" cy="294260"/>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教育科技</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71" name="椭圆 70"/>
              <p:cNvSpPr/>
              <p:nvPr/>
            </p:nvSpPr>
            <p:spPr>
              <a:xfrm>
                <a:off x="9588902" y="4516612"/>
                <a:ext cx="784985" cy="78498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2" name="文本框 71"/>
              <p:cNvSpPr txBox="1"/>
              <p:nvPr/>
            </p:nvSpPr>
            <p:spPr>
              <a:xfrm>
                <a:off x="9583137" y="4777864"/>
                <a:ext cx="846372" cy="264834"/>
              </a:xfrm>
              <a:prstGeom prst="rect">
                <a:avLst/>
              </a:prstGeom>
              <a:noFill/>
            </p:spPr>
            <p:txBody>
              <a:bodyPr wrap="squar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专业共建</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3" name="椭圆 72"/>
              <p:cNvSpPr/>
              <p:nvPr/>
            </p:nvSpPr>
            <p:spPr>
              <a:xfrm>
                <a:off x="8789789" y="4729510"/>
                <a:ext cx="720000" cy="720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4" name="文本框 73"/>
              <p:cNvSpPr txBox="1"/>
              <p:nvPr/>
            </p:nvSpPr>
            <p:spPr>
              <a:xfrm>
                <a:off x="8762055" y="4951012"/>
                <a:ext cx="769500"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就业培训</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75" name="组合 74"/>
              <p:cNvGrpSpPr/>
              <p:nvPr/>
            </p:nvGrpSpPr>
            <p:grpSpPr>
              <a:xfrm>
                <a:off x="6365340" y="3745466"/>
                <a:ext cx="1040798" cy="367030"/>
                <a:chOff x="7896152" y="3700451"/>
                <a:chExt cx="1040798" cy="367030"/>
              </a:xfrm>
            </p:grpSpPr>
            <p:sp>
              <p:nvSpPr>
                <p:cNvPr id="154" name="矩形: 对角圆角 24"/>
                <p:cNvSpPr/>
                <p:nvPr/>
              </p:nvSpPr>
              <p:spPr>
                <a:xfrm>
                  <a:off x="7903028" y="3700451"/>
                  <a:ext cx="1010340" cy="367030"/>
                </a:xfrm>
                <a:prstGeom prst="round2DiagRect">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5" name="文本框 154"/>
                <p:cNvSpPr txBox="1"/>
                <p:nvPr/>
              </p:nvSpPr>
              <p:spPr>
                <a:xfrm>
                  <a:off x="7896152" y="3736837"/>
                  <a:ext cx="1040798" cy="294260"/>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校园一卡通</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76" name="椭圆 75"/>
              <p:cNvSpPr/>
              <p:nvPr/>
            </p:nvSpPr>
            <p:spPr>
              <a:xfrm>
                <a:off x="6064088" y="4763456"/>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文本框 76"/>
              <p:cNvSpPr txBox="1"/>
              <p:nvPr/>
            </p:nvSpPr>
            <p:spPr>
              <a:xfrm>
                <a:off x="6039340" y="5003011"/>
                <a:ext cx="769500"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系统平台</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78" name="椭圆 77"/>
              <p:cNvSpPr/>
              <p:nvPr/>
            </p:nvSpPr>
            <p:spPr>
              <a:xfrm>
                <a:off x="5134042" y="4506095"/>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9" name="文本框 78"/>
              <p:cNvSpPr txBox="1"/>
              <p:nvPr/>
            </p:nvSpPr>
            <p:spPr>
              <a:xfrm>
                <a:off x="5098775" y="4749566"/>
                <a:ext cx="769501"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能源管控</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0" name="椭圆 79"/>
              <p:cNvSpPr/>
              <p:nvPr/>
            </p:nvSpPr>
            <p:spPr>
              <a:xfrm>
                <a:off x="4692437" y="3628965"/>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1" name="文本框 80"/>
              <p:cNvSpPr txBox="1"/>
              <p:nvPr/>
            </p:nvSpPr>
            <p:spPr>
              <a:xfrm>
                <a:off x="4667686" y="3840660"/>
                <a:ext cx="769500" cy="264834"/>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身份识别</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2" name="椭圆 81"/>
              <p:cNvSpPr/>
              <p:nvPr/>
            </p:nvSpPr>
            <p:spPr>
              <a:xfrm>
                <a:off x="5260151" y="3079650"/>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3" name="文本框 82"/>
              <p:cNvSpPr txBox="1"/>
              <p:nvPr/>
            </p:nvSpPr>
            <p:spPr>
              <a:xfrm>
                <a:off x="5241584" y="3309331"/>
                <a:ext cx="769500"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智慧支付</a:t>
                </a:r>
                <a:endParaRPr lang="zh-CN" altLang="en-US" sz="1200" dirty="0">
                  <a:solidFill>
                    <a:schemeClr val="bg1"/>
                  </a:solidFill>
                  <a:latin typeface="微软雅黑" panose="020B0503020204020204" pitchFamily="34" charset="-122"/>
                  <a:ea typeface="微软雅黑" panose="020B0503020204020204" pitchFamily="34" charset="-122"/>
                </a:endParaRPr>
              </a:p>
            </p:txBody>
          </p:sp>
          <p:grpSp>
            <p:nvGrpSpPr>
              <p:cNvPr id="84" name="组合 83"/>
              <p:cNvGrpSpPr/>
              <p:nvPr/>
            </p:nvGrpSpPr>
            <p:grpSpPr>
              <a:xfrm>
                <a:off x="6372216" y="3037804"/>
                <a:ext cx="1054136" cy="367030"/>
                <a:chOff x="7903028" y="3774231"/>
                <a:chExt cx="1054136" cy="367030"/>
              </a:xfrm>
            </p:grpSpPr>
            <p:sp>
              <p:nvSpPr>
                <p:cNvPr id="152" name="矩形: 对角圆角 35"/>
                <p:cNvSpPr/>
                <p:nvPr/>
              </p:nvSpPr>
              <p:spPr>
                <a:xfrm>
                  <a:off x="7903028" y="3774231"/>
                  <a:ext cx="1010340" cy="367030"/>
                </a:xfrm>
                <a:prstGeom prst="round2DiagRect">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3" name="文本框 152"/>
                <p:cNvSpPr txBox="1"/>
                <p:nvPr/>
              </p:nvSpPr>
              <p:spPr>
                <a:xfrm>
                  <a:off x="7916366" y="3810616"/>
                  <a:ext cx="1040798" cy="294260"/>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数字化校园</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85" name="椭圆 84"/>
              <p:cNvSpPr/>
              <p:nvPr/>
            </p:nvSpPr>
            <p:spPr>
              <a:xfrm>
                <a:off x="5401037" y="1591539"/>
                <a:ext cx="793407" cy="793408"/>
              </a:xfrm>
              <a:prstGeom prst="ellipse">
                <a:avLst/>
              </a:prstGeom>
              <a:solidFill>
                <a:srgbClr val="61C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6" name="文本框 85"/>
              <p:cNvSpPr txBox="1"/>
              <p:nvPr/>
            </p:nvSpPr>
            <p:spPr>
              <a:xfrm>
                <a:off x="5436604" y="1765867"/>
                <a:ext cx="769500" cy="441389"/>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综合教务</a:t>
                </a:r>
                <a:endParaRPr lang="en-US" altLang="zh-CN" sz="1200" dirty="0">
                  <a:solidFill>
                    <a:schemeClr val="bg1"/>
                  </a:solidFill>
                  <a:latin typeface="微软雅黑" panose="020B0503020204020204" pitchFamily="34" charset="-122"/>
                  <a:ea typeface="微软雅黑" panose="020B0503020204020204" pitchFamily="34" charset="-122"/>
                </a:endParaRPr>
              </a:p>
              <a:p>
                <a:r>
                  <a:rPr lang="zh-CN" altLang="en-US" sz="1200" dirty="0">
                    <a:solidFill>
                      <a:schemeClr val="bg1"/>
                    </a:solidFill>
                    <a:latin typeface="微软雅黑" panose="020B0503020204020204" pitchFamily="34" charset="-122"/>
                    <a:ea typeface="微软雅黑" panose="020B0503020204020204" pitchFamily="34" charset="-122"/>
                  </a:rPr>
                  <a:t>管理系统</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7" name="椭圆 86"/>
              <p:cNvSpPr/>
              <p:nvPr/>
            </p:nvSpPr>
            <p:spPr>
              <a:xfrm>
                <a:off x="6310655" y="1335998"/>
                <a:ext cx="746600" cy="746600"/>
              </a:xfrm>
              <a:prstGeom prst="ellipse">
                <a:avLst/>
              </a:prstGeom>
              <a:solidFill>
                <a:srgbClr val="61C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8" name="文本框 87"/>
              <p:cNvSpPr txBox="1"/>
              <p:nvPr/>
            </p:nvSpPr>
            <p:spPr>
              <a:xfrm>
                <a:off x="6299414" y="1503711"/>
                <a:ext cx="769500" cy="441389"/>
              </a:xfrm>
              <a:prstGeom prst="rect">
                <a:avLst/>
              </a:prstGeom>
              <a:noFill/>
            </p:spPr>
            <p:txBody>
              <a:bodyPr wrap="none" rtlCol="0">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学生综合</a:t>
                </a:r>
                <a:endParaRPr lang="en-US" altLang="zh-CN" sz="1200" dirty="0">
                  <a:solidFill>
                    <a:schemeClr val="bg1"/>
                  </a:solidFill>
                  <a:latin typeface="微软雅黑" panose="020B0503020204020204" pitchFamily="34" charset="-122"/>
                  <a:ea typeface="微软雅黑" panose="020B0503020204020204" pitchFamily="34" charset="-122"/>
                </a:endParaRPr>
              </a:p>
              <a:p>
                <a:r>
                  <a:rPr lang="zh-CN" altLang="en-US" sz="1200" dirty="0">
                    <a:solidFill>
                      <a:schemeClr val="bg1"/>
                    </a:solidFill>
                    <a:latin typeface="微软雅黑" panose="020B0503020204020204" pitchFamily="34" charset="-122"/>
                    <a:ea typeface="微软雅黑" panose="020B0503020204020204" pitchFamily="34" charset="-122"/>
                  </a:rPr>
                  <a:t>管理系统</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89" name="椭圆 88"/>
              <p:cNvSpPr/>
              <p:nvPr/>
            </p:nvSpPr>
            <p:spPr>
              <a:xfrm>
                <a:off x="6983567" y="1797102"/>
                <a:ext cx="792583" cy="792584"/>
              </a:xfrm>
              <a:prstGeom prst="ellipse">
                <a:avLst/>
              </a:prstGeom>
              <a:solidFill>
                <a:srgbClr val="61C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0" name="文本框 89"/>
              <p:cNvSpPr txBox="1"/>
              <p:nvPr/>
            </p:nvSpPr>
            <p:spPr>
              <a:xfrm>
                <a:off x="7009350" y="2008594"/>
                <a:ext cx="769500" cy="441389"/>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教学质量</a:t>
                </a:r>
                <a:endParaRPr lang="en-US" altLang="zh-CN" sz="1200" dirty="0">
                  <a:solidFill>
                    <a:schemeClr val="bg1"/>
                  </a:solidFill>
                  <a:latin typeface="微软雅黑" panose="020B0503020204020204" pitchFamily="34" charset="-122"/>
                  <a:ea typeface="微软雅黑" panose="020B0503020204020204" pitchFamily="34" charset="-122"/>
                </a:endParaRPr>
              </a:p>
              <a:p>
                <a:pPr algn="ctr"/>
                <a:r>
                  <a:rPr lang="zh-CN" altLang="en-US" sz="1200" dirty="0">
                    <a:solidFill>
                      <a:schemeClr val="bg1"/>
                    </a:solidFill>
                    <a:latin typeface="微软雅黑" panose="020B0503020204020204" pitchFamily="34" charset="-122"/>
                    <a:ea typeface="微软雅黑" panose="020B0503020204020204" pitchFamily="34" charset="-122"/>
                  </a:rPr>
                  <a:t>管理系统</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99" name="椭圆 98"/>
              <p:cNvSpPr/>
              <p:nvPr/>
            </p:nvSpPr>
            <p:spPr>
              <a:xfrm>
                <a:off x="8068205" y="1491049"/>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0" name="文本框 99"/>
              <p:cNvSpPr txBox="1"/>
              <p:nvPr/>
            </p:nvSpPr>
            <p:spPr>
              <a:xfrm>
                <a:off x="8043456" y="1700295"/>
                <a:ext cx="769501"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移动支付</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145" name="组合 144"/>
              <p:cNvGrpSpPr/>
              <p:nvPr/>
            </p:nvGrpSpPr>
            <p:grpSpPr>
              <a:xfrm>
                <a:off x="7899825" y="3037803"/>
                <a:ext cx="1010340" cy="367030"/>
                <a:chOff x="7903028" y="3721927"/>
                <a:chExt cx="1010340" cy="367030"/>
              </a:xfrm>
            </p:grpSpPr>
            <p:sp>
              <p:nvSpPr>
                <p:cNvPr id="150" name="矩形: 对角圆角 49"/>
                <p:cNvSpPr/>
                <p:nvPr/>
              </p:nvSpPr>
              <p:spPr>
                <a:xfrm>
                  <a:off x="7903028" y="3721927"/>
                  <a:ext cx="1010340" cy="367030"/>
                </a:xfrm>
                <a:prstGeom prst="round2DiagRect">
                  <a:avLst/>
                </a:prstGeom>
                <a:solidFill>
                  <a:srgbClr val="EA5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1" name="文本框 150"/>
                <p:cNvSpPr txBox="1"/>
                <p:nvPr/>
              </p:nvSpPr>
              <p:spPr>
                <a:xfrm>
                  <a:off x="7956792" y="3758313"/>
                  <a:ext cx="868153" cy="294260"/>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完美校园</a:t>
                  </a:r>
                  <a:endParaRPr lang="zh-CN" altLang="en-US" sz="1400" dirty="0">
                    <a:solidFill>
                      <a:schemeClr val="bg1"/>
                    </a:solidFill>
                    <a:latin typeface="微软雅黑" panose="020B0503020204020204" pitchFamily="34" charset="-122"/>
                    <a:ea typeface="微软雅黑" panose="020B0503020204020204" pitchFamily="34" charset="-122"/>
                  </a:endParaRPr>
                </a:p>
              </p:txBody>
            </p:sp>
          </p:grpSp>
          <p:sp>
            <p:nvSpPr>
              <p:cNvPr id="146" name="椭圆 145"/>
              <p:cNvSpPr/>
              <p:nvPr/>
            </p:nvSpPr>
            <p:spPr>
              <a:xfrm>
                <a:off x="8869182" y="1694307"/>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7" name="文本框 146"/>
              <p:cNvSpPr txBox="1"/>
              <p:nvPr/>
            </p:nvSpPr>
            <p:spPr>
              <a:xfrm>
                <a:off x="8844435" y="1913602"/>
                <a:ext cx="769500"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学习工具</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148" name="椭圆 147"/>
              <p:cNvSpPr/>
              <p:nvPr/>
            </p:nvSpPr>
            <p:spPr>
              <a:xfrm>
                <a:off x="9709510" y="1942555"/>
                <a:ext cx="720000" cy="720000"/>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9" name="文本框 148"/>
              <p:cNvSpPr txBox="1"/>
              <p:nvPr/>
            </p:nvSpPr>
            <p:spPr>
              <a:xfrm>
                <a:off x="9694869" y="2151801"/>
                <a:ext cx="769501" cy="264834"/>
              </a:xfrm>
              <a:prstGeom prst="rect">
                <a:avLst/>
              </a:prstGeom>
              <a:noFill/>
            </p:spPr>
            <p:txBody>
              <a:bodyPr wrap="non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生活服务</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sp>
          <p:nvSpPr>
            <p:cNvPr id="57" name="椭圆 56"/>
            <p:cNvSpPr/>
            <p:nvPr/>
          </p:nvSpPr>
          <p:spPr>
            <a:xfrm>
              <a:off x="4039217" y="2606445"/>
              <a:ext cx="279728" cy="281346"/>
            </a:xfrm>
            <a:prstGeom prst="ellipse">
              <a:avLst/>
            </a:prstGeom>
            <a:solidFill>
              <a:srgbClr val="61C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文本框 57"/>
            <p:cNvSpPr txBox="1"/>
            <p:nvPr/>
          </p:nvSpPr>
          <p:spPr>
            <a:xfrm>
              <a:off x="3975975" y="2568751"/>
              <a:ext cx="405880" cy="276999"/>
            </a:xfrm>
            <a:prstGeom prst="rect">
              <a:avLst/>
            </a:prstGeom>
            <a:noFill/>
          </p:spPr>
          <p:txBody>
            <a:bodyPr wrap="none" rtlCol="0">
              <a:spAutoFit/>
            </a:bodyPr>
            <a:lstStyle/>
            <a:p>
              <a:r>
                <a:rPr lang="en-US" altLang="zh-CN" sz="1200" dirty="0">
                  <a:solidFill>
                    <a:schemeClr val="bg1"/>
                  </a:solidFill>
                </a:rPr>
                <a:t>……</a:t>
              </a:r>
              <a:endParaRPr lang="zh-CN" altLang="en-US" sz="1200" dirty="0">
                <a:solidFill>
                  <a:schemeClr val="bg1"/>
                </a:solidFill>
              </a:endParaRPr>
            </a:p>
          </p:txBody>
        </p:sp>
        <p:sp>
          <p:nvSpPr>
            <p:cNvPr id="59" name="椭圆 58"/>
            <p:cNvSpPr/>
            <p:nvPr/>
          </p:nvSpPr>
          <p:spPr>
            <a:xfrm>
              <a:off x="8186001" y="1681655"/>
              <a:ext cx="326789" cy="328679"/>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0" name="文本框 59"/>
            <p:cNvSpPr txBox="1"/>
            <p:nvPr/>
          </p:nvSpPr>
          <p:spPr>
            <a:xfrm>
              <a:off x="8154289" y="1677148"/>
              <a:ext cx="528176" cy="276999"/>
            </a:xfrm>
            <a:prstGeom prst="rect">
              <a:avLst/>
            </a:prstGeom>
            <a:noFill/>
          </p:spPr>
          <p:txBody>
            <a:bodyPr wrap="square" rtlCol="0">
              <a:spAutoFit/>
            </a:bodyPr>
            <a:lstStyle/>
            <a:p>
              <a:r>
                <a:rPr lang="en-US" altLang="zh-CN" sz="1200" dirty="0">
                  <a:solidFill>
                    <a:schemeClr val="bg1"/>
                  </a:solidFill>
                </a:rPr>
                <a:t>……</a:t>
              </a:r>
              <a:endParaRPr lang="zh-CN" altLang="en-US" sz="1200" dirty="0">
                <a:solidFill>
                  <a:schemeClr val="bg1"/>
                </a:solidFill>
              </a:endParaRPr>
            </a:p>
          </p:txBody>
        </p:sp>
        <p:sp>
          <p:nvSpPr>
            <p:cNvPr id="61" name="椭圆 60"/>
            <p:cNvSpPr/>
            <p:nvPr/>
          </p:nvSpPr>
          <p:spPr>
            <a:xfrm>
              <a:off x="4901175" y="4661298"/>
              <a:ext cx="321223" cy="323081"/>
            </a:xfrm>
            <a:prstGeom prst="ellipse">
              <a:avLst/>
            </a:prstGeom>
            <a:solidFill>
              <a:srgbClr val="0168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2" name="文本框 61"/>
            <p:cNvSpPr txBox="1"/>
            <p:nvPr/>
          </p:nvSpPr>
          <p:spPr>
            <a:xfrm>
              <a:off x="4858953" y="4627677"/>
              <a:ext cx="429770" cy="276999"/>
            </a:xfrm>
            <a:prstGeom prst="rect">
              <a:avLst/>
            </a:prstGeom>
            <a:noFill/>
          </p:spPr>
          <p:txBody>
            <a:bodyPr wrap="square" rtlCol="0">
              <a:spAutoFit/>
            </a:bodyPr>
            <a:lstStyle/>
            <a:p>
              <a:r>
                <a:rPr lang="en-US" altLang="zh-CN" sz="1200" dirty="0">
                  <a:solidFill>
                    <a:schemeClr val="bg1"/>
                  </a:solidFill>
                </a:rPr>
                <a:t>……</a:t>
              </a:r>
              <a:endParaRPr lang="zh-CN" altLang="en-US" sz="1200" dirty="0">
                <a:solidFill>
                  <a:schemeClr val="bg1"/>
                </a:solidFill>
              </a:endParaRPr>
            </a:p>
          </p:txBody>
        </p:sp>
        <p:sp>
          <p:nvSpPr>
            <p:cNvPr id="63" name="椭圆 62"/>
            <p:cNvSpPr/>
            <p:nvPr/>
          </p:nvSpPr>
          <p:spPr>
            <a:xfrm>
              <a:off x="8055298" y="4461328"/>
              <a:ext cx="304760" cy="30652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4" name="文本框 63"/>
            <p:cNvSpPr txBox="1"/>
            <p:nvPr/>
          </p:nvSpPr>
          <p:spPr>
            <a:xfrm>
              <a:off x="8012731" y="4434837"/>
              <a:ext cx="405880" cy="276999"/>
            </a:xfrm>
            <a:prstGeom prst="rect">
              <a:avLst/>
            </a:prstGeom>
            <a:noFill/>
          </p:spPr>
          <p:txBody>
            <a:bodyPr wrap="none" rtlCol="0">
              <a:spAutoFit/>
            </a:bodyPr>
            <a:lstStyle/>
            <a:p>
              <a:r>
                <a:rPr lang="en-US" altLang="zh-CN" sz="1200" dirty="0">
                  <a:solidFill>
                    <a:schemeClr val="bg1"/>
                  </a:solidFill>
                </a:rPr>
                <a:t>……</a:t>
              </a:r>
              <a:endParaRPr lang="zh-CN" altLang="en-US" sz="1200" dirty="0">
                <a:solidFill>
                  <a:schemeClr val="bg1"/>
                </a:solidFill>
              </a:endParaRPr>
            </a:p>
          </p:txBody>
        </p:sp>
      </p:grpSp>
      <p:sp>
        <p:nvSpPr>
          <p:cNvPr id="159" name="矩形 158"/>
          <p:cNvSpPr/>
          <p:nvPr/>
        </p:nvSpPr>
        <p:spPr>
          <a:xfrm>
            <a:off x="9044940" y="133985"/>
            <a:ext cx="307784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160" name="矩形 159"/>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矩形 160"/>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2" name="图片 161"/>
          <p:cNvPicPr>
            <a:picLocks noChangeAspect="1"/>
          </p:cNvPicPr>
          <p:nvPr/>
        </p:nvPicPr>
        <p:blipFill>
          <a:blip r:embed="rId2" cstate="print"/>
          <a:stretch>
            <a:fillRect/>
          </a:stretch>
        </p:blipFill>
        <p:spPr>
          <a:xfrm>
            <a:off x="280474" y="181755"/>
            <a:ext cx="1164476" cy="242163"/>
          </a:xfrm>
          <a:prstGeom prst="rect">
            <a:avLst/>
          </a:prstGeom>
        </p:spPr>
      </p:pic>
      <p:cxnSp>
        <p:nvCxnSpPr>
          <p:cNvPr id="163" name="直接连接符 162"/>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257418" y="835161"/>
            <a:ext cx="2468880" cy="368300"/>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新开普的校园产品生态</a:t>
            </a:r>
            <a:endParaRPr lang="zh-CN" altLang="en-US" b="1" dirty="0">
              <a:solidFill>
                <a:srgbClr val="005CA1"/>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5000">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988425" y="133985"/>
            <a:ext cx="313436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257418" y="835161"/>
            <a:ext cx="2011680" cy="368300"/>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新开普的实施服务</a:t>
            </a:r>
            <a:endParaRPr lang="zh-CN" altLang="en-US" b="1" dirty="0">
              <a:solidFill>
                <a:srgbClr val="005CA1"/>
              </a:solidFill>
              <a:latin typeface="微软雅黑" panose="020B0503020204020204" pitchFamily="34" charset="-122"/>
              <a:ea typeface="微软雅黑" panose="020B0503020204020204" pitchFamily="34" charset="-122"/>
            </a:endParaRPr>
          </a:p>
        </p:txBody>
      </p:sp>
      <p:sp>
        <p:nvSpPr>
          <p:cNvPr id="10" name="椭圆 9"/>
          <p:cNvSpPr/>
          <p:nvPr/>
        </p:nvSpPr>
        <p:spPr>
          <a:xfrm>
            <a:off x="615635" y="3277354"/>
            <a:ext cx="720000" cy="720000"/>
          </a:xfrm>
          <a:prstGeom prst="ellipse">
            <a:avLst/>
          </a:prstGeom>
          <a:solidFill>
            <a:srgbClr val="005C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椭圆 10"/>
          <p:cNvSpPr/>
          <p:nvPr/>
        </p:nvSpPr>
        <p:spPr>
          <a:xfrm>
            <a:off x="10906408" y="3277354"/>
            <a:ext cx="720000" cy="720000"/>
          </a:xfrm>
          <a:prstGeom prst="ellipse">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3" name="直接连接符 12"/>
          <p:cNvCxnSpPr>
            <a:stCxn id="10" idx="6"/>
            <a:endCxn id="11" idx="2"/>
          </p:cNvCxnSpPr>
          <p:nvPr/>
        </p:nvCxnSpPr>
        <p:spPr>
          <a:xfrm>
            <a:off x="1335635" y="3637354"/>
            <a:ext cx="9570773" cy="0"/>
          </a:xfrm>
          <a:prstGeom prst="line">
            <a:avLst/>
          </a:prstGeom>
          <a:ln w="38100">
            <a:gradFill>
              <a:gsLst>
                <a:gs pos="0">
                  <a:srgbClr val="005CA1"/>
                </a:gs>
                <a:gs pos="100000">
                  <a:srgbClr val="3CB3B1"/>
                </a:gs>
              </a:gsLst>
              <a:lin ang="0" scaled="0"/>
            </a:gradFill>
          </a:ln>
        </p:spPr>
        <p:style>
          <a:lnRef idx="1">
            <a:schemeClr val="accent1"/>
          </a:lnRef>
          <a:fillRef idx="0">
            <a:schemeClr val="accent1"/>
          </a:fillRef>
          <a:effectRef idx="0">
            <a:schemeClr val="accent1"/>
          </a:effectRef>
          <a:fontRef idx="minor">
            <a:schemeClr val="tx1"/>
          </a:fontRef>
        </p:style>
      </p:cxnSp>
      <p:sp>
        <p:nvSpPr>
          <p:cNvPr id="14" name="椭圆 13"/>
          <p:cNvSpPr/>
          <p:nvPr/>
        </p:nvSpPr>
        <p:spPr>
          <a:xfrm>
            <a:off x="1993024" y="3567064"/>
            <a:ext cx="144000" cy="144000"/>
          </a:xfrm>
          <a:prstGeom prst="ellipse">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a:off x="1335635" y="3977808"/>
            <a:ext cx="3200151" cy="2567845"/>
          </a:xfrm>
          <a:prstGeom prst="roundRect">
            <a:avLst>
              <a:gd name="adj" fmla="val 1789"/>
            </a:avLst>
          </a:prstGeom>
          <a:noFill/>
          <a:ln>
            <a:solidFill>
              <a:schemeClr val="bg1">
                <a:lumMod val="85000"/>
              </a:schemeClr>
            </a:solidFill>
          </a:ln>
          <a:effectLst>
            <a:outerShdw blurRad="38100" dist="12700" dir="5400000" algn="ctr" rotWithShape="0">
              <a:srgbClr val="DF512B">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顶角 16"/>
          <p:cNvSpPr/>
          <p:nvPr/>
        </p:nvSpPr>
        <p:spPr>
          <a:xfrm>
            <a:off x="1344688" y="3986862"/>
            <a:ext cx="3191098" cy="340446"/>
          </a:xfrm>
          <a:prstGeom prst="round2SameRect">
            <a:avLst>
              <a:gd name="adj1" fmla="val 11636"/>
              <a:gd name="adj2" fmla="val 0"/>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18" name="等腰三角形 17"/>
          <p:cNvSpPr/>
          <p:nvPr/>
        </p:nvSpPr>
        <p:spPr>
          <a:xfrm>
            <a:off x="1975769" y="3809735"/>
            <a:ext cx="144000" cy="177119"/>
          </a:xfrm>
          <a:prstGeom prst="triangle">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481495" y="4001857"/>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项目启动</a:t>
            </a:r>
            <a:endParaRPr lang="zh-CN" altLang="en-US" sz="1400" dirty="0">
              <a:solidFill>
                <a:schemeClr val="bg1"/>
              </a:solidFill>
            </a:endParaRPr>
          </a:p>
        </p:txBody>
      </p:sp>
      <p:sp>
        <p:nvSpPr>
          <p:cNvPr id="20" name="矩形 19"/>
          <p:cNvSpPr/>
          <p:nvPr/>
        </p:nvSpPr>
        <p:spPr>
          <a:xfrm>
            <a:off x="1838039" y="3976544"/>
            <a:ext cx="48603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01</a:t>
            </a:r>
            <a:endParaRPr lang="zh-CN" altLang="en-US" sz="2000" dirty="0">
              <a:solidFill>
                <a:schemeClr val="bg1"/>
              </a:solidFill>
            </a:endParaRPr>
          </a:p>
        </p:txBody>
      </p:sp>
      <p:sp>
        <p:nvSpPr>
          <p:cNvPr id="26" name="文本框 25"/>
          <p:cNvSpPr txBox="1"/>
          <p:nvPr/>
        </p:nvSpPr>
        <p:spPr>
          <a:xfrm>
            <a:off x="1415086" y="4577835"/>
            <a:ext cx="3057325" cy="1332031"/>
          </a:xfrm>
          <a:prstGeom prst="rect">
            <a:avLst/>
          </a:prstGeom>
          <a:noFill/>
        </p:spPr>
        <p:txBody>
          <a:bodyPr wrap="square" rtlCol="0">
            <a:spAutoFit/>
          </a:bodyPr>
          <a:lstStyle/>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成立项目组，任命项目经理</a:t>
            </a:r>
            <a:endParaRPr lang="en-US" altLang="zh-CN" sz="1100" dirty="0">
              <a:latin typeface="微软雅黑" panose="020B0503020204020204" pitchFamily="34" charset="-122"/>
              <a:ea typeface="微软雅黑" panose="020B0503020204020204" pitchFamily="34" charset="-122"/>
            </a:endParaRPr>
          </a:p>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前期调研，编写</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需求调研单</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需求规格说明</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调研计划</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制度项目计划，编制</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项目总体设计</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项目实施协议</a:t>
            </a:r>
            <a:r>
              <a:rPr lang="en-US" altLang="zh-CN" sz="1100" dirty="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sp>
        <p:nvSpPr>
          <p:cNvPr id="27" name="文本框 26"/>
          <p:cNvSpPr txBox="1"/>
          <p:nvPr/>
        </p:nvSpPr>
        <p:spPr>
          <a:xfrm>
            <a:off x="1337524" y="4359984"/>
            <a:ext cx="723275"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公司：</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1357779" y="5909866"/>
            <a:ext cx="1441420"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公司校方共同：</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29" name="矩形 28"/>
          <p:cNvSpPr/>
          <p:nvPr/>
        </p:nvSpPr>
        <p:spPr>
          <a:xfrm>
            <a:off x="1415087" y="6138491"/>
            <a:ext cx="1063112" cy="316369"/>
          </a:xfrm>
          <a:prstGeom prst="rect">
            <a:avLst/>
          </a:prstGeom>
        </p:spPr>
        <p:txBody>
          <a:bodyPr wrap="none">
            <a:spAutoFit/>
          </a:bodyPr>
          <a:lstStyle/>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项目启动会</a:t>
            </a:r>
            <a:endParaRPr lang="en-US" altLang="zh-CN" sz="1100" dirty="0">
              <a:latin typeface="微软雅黑" panose="020B0503020204020204" pitchFamily="34" charset="-122"/>
              <a:ea typeface="微软雅黑" panose="020B0503020204020204" pitchFamily="34" charset="-122"/>
            </a:endParaRPr>
          </a:p>
        </p:txBody>
      </p:sp>
      <p:sp>
        <p:nvSpPr>
          <p:cNvPr id="30" name="矩形: 圆角 29"/>
          <p:cNvSpPr/>
          <p:nvPr/>
        </p:nvSpPr>
        <p:spPr>
          <a:xfrm>
            <a:off x="2992274" y="1041222"/>
            <a:ext cx="3200151" cy="2315794"/>
          </a:xfrm>
          <a:prstGeom prst="roundRect">
            <a:avLst>
              <a:gd name="adj" fmla="val 1789"/>
            </a:avLst>
          </a:prstGeom>
          <a:noFill/>
          <a:ln>
            <a:solidFill>
              <a:schemeClr val="bg1">
                <a:lumMod val="85000"/>
              </a:schemeClr>
            </a:solidFill>
          </a:ln>
          <a:effectLst>
            <a:outerShdw blurRad="38100" dist="12700" dir="5400000" algn="ctr" rotWithShape="0">
              <a:schemeClr val="accent6">
                <a:lumMod val="50000"/>
                <a:alpha val="5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1" name="矩形: 圆顶角 30"/>
          <p:cNvSpPr/>
          <p:nvPr/>
        </p:nvSpPr>
        <p:spPr>
          <a:xfrm rot="10800000">
            <a:off x="3001327" y="3025624"/>
            <a:ext cx="3191098" cy="340446"/>
          </a:xfrm>
          <a:prstGeom prst="round2SameRect">
            <a:avLst>
              <a:gd name="adj1" fmla="val 11636"/>
              <a:gd name="adj2" fmla="val 0"/>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32" name="等腰三角形 31"/>
          <p:cNvSpPr/>
          <p:nvPr/>
        </p:nvSpPr>
        <p:spPr>
          <a:xfrm rot="10800000">
            <a:off x="4124708" y="3337852"/>
            <a:ext cx="144000" cy="177119"/>
          </a:xfrm>
          <a:prstGeom prs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4138134" y="3040619"/>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需求调研</a:t>
            </a:r>
            <a:endParaRPr lang="zh-CN" altLang="en-US" sz="1400" dirty="0">
              <a:solidFill>
                <a:schemeClr val="bg1"/>
              </a:solidFill>
            </a:endParaRPr>
          </a:p>
        </p:txBody>
      </p:sp>
      <p:sp>
        <p:nvSpPr>
          <p:cNvPr id="34" name="矩形 33"/>
          <p:cNvSpPr/>
          <p:nvPr/>
        </p:nvSpPr>
        <p:spPr>
          <a:xfrm>
            <a:off x="3494678" y="3015306"/>
            <a:ext cx="48603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02</a:t>
            </a:r>
            <a:endParaRPr lang="zh-CN" altLang="en-US" sz="2000" dirty="0">
              <a:solidFill>
                <a:schemeClr val="bg1"/>
              </a:solidFill>
            </a:endParaRPr>
          </a:p>
        </p:txBody>
      </p:sp>
      <p:sp>
        <p:nvSpPr>
          <p:cNvPr id="35" name="文本框 34"/>
          <p:cNvSpPr txBox="1"/>
          <p:nvPr/>
        </p:nvSpPr>
        <p:spPr>
          <a:xfrm>
            <a:off x="3048632" y="1279229"/>
            <a:ext cx="3057325" cy="824200"/>
          </a:xfrm>
          <a:prstGeom prst="rect">
            <a:avLst/>
          </a:prstGeom>
          <a:noFill/>
        </p:spPr>
        <p:txBody>
          <a:bodyPr wrap="square" rtlCol="0">
            <a:spAutoFit/>
          </a:bodyPr>
          <a:lstStyle/>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编制</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需求调研计划</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和</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需求调研通知</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通过调研编制</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需求分析报告</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和</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需求分析报告通知</a:t>
            </a:r>
            <a:r>
              <a:rPr lang="en-US" altLang="zh-CN" sz="1100" dirty="0">
                <a:latin typeface="微软雅黑" panose="020B0503020204020204" pitchFamily="34" charset="-122"/>
                <a:ea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endParaRPr>
          </a:p>
        </p:txBody>
      </p:sp>
      <p:sp>
        <p:nvSpPr>
          <p:cNvPr id="36" name="文本框 35"/>
          <p:cNvSpPr txBox="1"/>
          <p:nvPr/>
        </p:nvSpPr>
        <p:spPr>
          <a:xfrm>
            <a:off x="2971070" y="1061378"/>
            <a:ext cx="723275"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公司：</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37" name="文本框 36"/>
          <p:cNvSpPr txBox="1"/>
          <p:nvPr/>
        </p:nvSpPr>
        <p:spPr>
          <a:xfrm>
            <a:off x="2980164" y="2122875"/>
            <a:ext cx="543739"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学校</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38" name="矩形 37"/>
          <p:cNvSpPr/>
          <p:nvPr/>
        </p:nvSpPr>
        <p:spPr>
          <a:xfrm>
            <a:off x="3037472" y="2351500"/>
            <a:ext cx="2050561" cy="570284"/>
          </a:xfrm>
          <a:prstGeom prst="rect">
            <a:avLst/>
          </a:prstGeom>
        </p:spPr>
        <p:txBody>
          <a:bodyPr wrap="none">
            <a:spAutoFit/>
          </a:bodyPr>
          <a:lstStyle/>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签署</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需求调研计划</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签署</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需求分析报告确认</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p:txBody>
      </p:sp>
      <p:sp>
        <p:nvSpPr>
          <p:cNvPr id="39" name="椭圆 38"/>
          <p:cNvSpPr/>
          <p:nvPr/>
        </p:nvSpPr>
        <p:spPr>
          <a:xfrm>
            <a:off x="4124708" y="3565354"/>
            <a:ext cx="144000" cy="1440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圆角 39"/>
          <p:cNvSpPr/>
          <p:nvPr/>
        </p:nvSpPr>
        <p:spPr>
          <a:xfrm>
            <a:off x="5667010" y="3988301"/>
            <a:ext cx="3200151" cy="1516206"/>
          </a:xfrm>
          <a:prstGeom prst="roundRect">
            <a:avLst>
              <a:gd name="adj" fmla="val 1789"/>
            </a:avLst>
          </a:prstGeom>
          <a:noFill/>
          <a:ln>
            <a:solidFill>
              <a:schemeClr val="bg1">
                <a:lumMod val="85000"/>
              </a:schemeClr>
            </a:solidFill>
          </a:ln>
          <a:effectLst>
            <a:outerShdw blurRad="38100" dist="12700" dir="5400000" algn="ctr" rotWithShape="0">
              <a:srgbClr val="6DB4E0">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1" name="矩形: 圆顶角 40"/>
          <p:cNvSpPr/>
          <p:nvPr/>
        </p:nvSpPr>
        <p:spPr>
          <a:xfrm>
            <a:off x="5676063" y="3997354"/>
            <a:ext cx="3191098" cy="340446"/>
          </a:xfrm>
          <a:prstGeom prst="round2SameRect">
            <a:avLst>
              <a:gd name="adj1" fmla="val 11636"/>
              <a:gd name="adj2" fmla="val 0"/>
            </a:avLst>
          </a:prstGeom>
          <a:solidFill>
            <a:srgbClr val="6DB4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42" name="等腰三角形 41"/>
          <p:cNvSpPr/>
          <p:nvPr/>
        </p:nvSpPr>
        <p:spPr>
          <a:xfrm>
            <a:off x="6307144" y="3820227"/>
            <a:ext cx="144000" cy="177119"/>
          </a:xfrm>
          <a:prstGeom prst="triangle">
            <a:avLst/>
          </a:prstGeom>
          <a:solidFill>
            <a:srgbClr val="6DB4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6812870" y="4012349"/>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产品部署</a:t>
            </a:r>
            <a:endParaRPr lang="zh-CN" altLang="en-US" sz="1400" dirty="0">
              <a:solidFill>
                <a:schemeClr val="bg1"/>
              </a:solidFill>
            </a:endParaRPr>
          </a:p>
        </p:txBody>
      </p:sp>
      <p:sp>
        <p:nvSpPr>
          <p:cNvPr id="44" name="矩形 43"/>
          <p:cNvSpPr/>
          <p:nvPr/>
        </p:nvSpPr>
        <p:spPr>
          <a:xfrm>
            <a:off x="6169414" y="3987036"/>
            <a:ext cx="48603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03</a:t>
            </a:r>
            <a:endParaRPr lang="zh-CN" altLang="en-US" sz="2000" dirty="0">
              <a:solidFill>
                <a:schemeClr val="bg1"/>
              </a:solidFill>
            </a:endParaRPr>
          </a:p>
        </p:txBody>
      </p:sp>
      <p:sp>
        <p:nvSpPr>
          <p:cNvPr id="45" name="文本框 44"/>
          <p:cNvSpPr txBox="1"/>
          <p:nvPr/>
        </p:nvSpPr>
        <p:spPr>
          <a:xfrm>
            <a:off x="5746461" y="4588327"/>
            <a:ext cx="3057325" cy="824200"/>
          </a:xfrm>
          <a:prstGeom prst="rect">
            <a:avLst/>
          </a:prstGeom>
          <a:noFill/>
        </p:spPr>
        <p:txBody>
          <a:bodyPr wrap="square" rtlCol="0">
            <a:spAutoFit/>
          </a:bodyPr>
          <a:lstStyle/>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标准产品部署</a:t>
            </a:r>
            <a:endParaRPr lang="en-US" altLang="zh-CN" sz="1100" dirty="0">
              <a:latin typeface="微软雅黑" panose="020B0503020204020204" pitchFamily="34" charset="-122"/>
              <a:ea typeface="微软雅黑" panose="020B0503020204020204" pitchFamily="34" charset="-122"/>
            </a:endParaRPr>
          </a:p>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二次开发</a:t>
            </a:r>
            <a:endParaRPr lang="en-US" altLang="zh-CN" sz="1100" dirty="0">
              <a:latin typeface="微软雅黑" panose="020B0503020204020204" pitchFamily="34" charset="-122"/>
              <a:ea typeface="微软雅黑" panose="020B0503020204020204" pitchFamily="34" charset="-122"/>
            </a:endParaRPr>
          </a:p>
          <a:p>
            <a:pPr marL="171450" indent="-171450" algn="l">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应用集成</a:t>
            </a:r>
            <a:endParaRPr lang="zh-CN" altLang="en-US" sz="1100" dirty="0">
              <a:latin typeface="微软雅黑" panose="020B0503020204020204" pitchFamily="34" charset="-122"/>
              <a:ea typeface="微软雅黑" panose="020B0503020204020204" pitchFamily="34" charset="-122"/>
            </a:endParaRPr>
          </a:p>
        </p:txBody>
      </p:sp>
      <p:sp>
        <p:nvSpPr>
          <p:cNvPr id="46" name="文本框 45"/>
          <p:cNvSpPr txBox="1"/>
          <p:nvPr/>
        </p:nvSpPr>
        <p:spPr>
          <a:xfrm>
            <a:off x="5668899" y="4370476"/>
            <a:ext cx="723275"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公司：</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49" name="椭圆 48"/>
          <p:cNvSpPr/>
          <p:nvPr/>
        </p:nvSpPr>
        <p:spPr>
          <a:xfrm>
            <a:off x="6305076" y="3563853"/>
            <a:ext cx="144000" cy="144000"/>
          </a:xfrm>
          <a:prstGeom prst="ellipse">
            <a:avLst/>
          </a:prstGeom>
          <a:solidFill>
            <a:srgbClr val="6DB4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圆角 49"/>
          <p:cNvSpPr/>
          <p:nvPr/>
        </p:nvSpPr>
        <p:spPr>
          <a:xfrm>
            <a:off x="7554452" y="1061378"/>
            <a:ext cx="3200151" cy="2315794"/>
          </a:xfrm>
          <a:prstGeom prst="roundRect">
            <a:avLst>
              <a:gd name="adj" fmla="val 1789"/>
            </a:avLst>
          </a:prstGeom>
          <a:noFill/>
          <a:ln>
            <a:solidFill>
              <a:schemeClr val="bg1">
                <a:lumMod val="85000"/>
              </a:schemeClr>
            </a:solidFill>
          </a:ln>
          <a:effectLst>
            <a:outerShdw blurRad="38100" dist="12700" dir="5400000" algn="ctr" rotWithShape="0">
              <a:srgbClr val="D995BC">
                <a:alpha val="5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51" name="矩形: 圆顶角 50"/>
          <p:cNvSpPr/>
          <p:nvPr/>
        </p:nvSpPr>
        <p:spPr>
          <a:xfrm rot="10800000">
            <a:off x="7563505" y="3045780"/>
            <a:ext cx="3191098" cy="340446"/>
          </a:xfrm>
          <a:prstGeom prst="round2SameRect">
            <a:avLst>
              <a:gd name="adj1" fmla="val 11636"/>
              <a:gd name="adj2" fmla="val 0"/>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pitchFamily="34" charset="-122"/>
              <a:ea typeface="微软雅黑" panose="020B0503020204020204" pitchFamily="34" charset="-122"/>
            </a:endParaRPr>
          </a:p>
        </p:txBody>
      </p:sp>
      <p:sp>
        <p:nvSpPr>
          <p:cNvPr id="52" name="等腰三角形 51"/>
          <p:cNvSpPr/>
          <p:nvPr/>
        </p:nvSpPr>
        <p:spPr>
          <a:xfrm rot="10800000">
            <a:off x="8686886" y="3358008"/>
            <a:ext cx="144000" cy="177119"/>
          </a:xfrm>
          <a:prstGeom prst="triangle">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矩形 52"/>
          <p:cNvSpPr/>
          <p:nvPr/>
        </p:nvSpPr>
        <p:spPr>
          <a:xfrm>
            <a:off x="8700312" y="3060775"/>
            <a:ext cx="902811" cy="307777"/>
          </a:xfrm>
          <a:prstGeom prst="rect">
            <a:avLst/>
          </a:prstGeom>
        </p:spPr>
        <p:txBody>
          <a:bodyPr wrap="none">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验收移交</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4" name="矩形 53"/>
          <p:cNvSpPr/>
          <p:nvPr/>
        </p:nvSpPr>
        <p:spPr>
          <a:xfrm>
            <a:off x="8056856" y="3035462"/>
            <a:ext cx="486030" cy="400110"/>
          </a:xfrm>
          <a:prstGeom prst="rect">
            <a:avLst/>
          </a:prstGeom>
        </p:spPr>
        <p:txBody>
          <a:bodyPr wrap="none">
            <a:spAutoFit/>
          </a:bodyPr>
          <a:lstStyle/>
          <a:p>
            <a:r>
              <a:rPr lang="en-US" altLang="zh-CN" sz="2000" dirty="0">
                <a:solidFill>
                  <a:schemeClr val="bg1"/>
                </a:solidFill>
                <a:latin typeface="微软雅黑" panose="020B0503020204020204" pitchFamily="34" charset="-122"/>
                <a:ea typeface="微软雅黑" panose="020B0503020204020204" pitchFamily="34" charset="-122"/>
              </a:rPr>
              <a:t>04</a:t>
            </a:r>
            <a:endParaRPr lang="zh-CN" altLang="en-US" sz="2000" dirty="0">
              <a:solidFill>
                <a:schemeClr val="bg1"/>
              </a:solidFill>
            </a:endParaRPr>
          </a:p>
        </p:txBody>
      </p:sp>
      <p:sp>
        <p:nvSpPr>
          <p:cNvPr id="55" name="文本框 54"/>
          <p:cNvSpPr txBox="1"/>
          <p:nvPr/>
        </p:nvSpPr>
        <p:spPr>
          <a:xfrm>
            <a:off x="7610810" y="1299385"/>
            <a:ext cx="3057325" cy="824200"/>
          </a:xfrm>
          <a:prstGeom prst="rect">
            <a:avLst/>
          </a:prstGeom>
          <a:noFill/>
        </p:spPr>
        <p:txBody>
          <a:bodyPr wrap="square" rtlCol="0">
            <a:spAutoFit/>
          </a:bodyPr>
          <a:lstStyle/>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出具</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验收申请书</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完工报告</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和</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项目总结</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进行用户培训</a:t>
            </a:r>
            <a:endParaRPr lang="zh-CN" altLang="en-US" sz="1100" dirty="0">
              <a:latin typeface="微软雅黑" panose="020B0503020204020204" pitchFamily="34" charset="-122"/>
              <a:ea typeface="微软雅黑" panose="020B0503020204020204" pitchFamily="34" charset="-122"/>
            </a:endParaRPr>
          </a:p>
        </p:txBody>
      </p:sp>
      <p:sp>
        <p:nvSpPr>
          <p:cNvPr id="56" name="文本框 55"/>
          <p:cNvSpPr txBox="1"/>
          <p:nvPr/>
        </p:nvSpPr>
        <p:spPr>
          <a:xfrm>
            <a:off x="7533248" y="1081534"/>
            <a:ext cx="723275"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公司：</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57" name="文本框 56"/>
          <p:cNvSpPr txBox="1"/>
          <p:nvPr/>
        </p:nvSpPr>
        <p:spPr>
          <a:xfrm>
            <a:off x="7542342" y="2143031"/>
            <a:ext cx="543739" cy="307777"/>
          </a:xfrm>
          <a:prstGeom prst="rect">
            <a:avLst/>
          </a:prstGeom>
          <a:noFill/>
        </p:spPr>
        <p:txBody>
          <a:bodyPr wrap="none" rtlCol="0">
            <a:spAutoFit/>
          </a:bodyPr>
          <a:lstStyle/>
          <a:p>
            <a:pPr algn="l"/>
            <a:r>
              <a:rPr lang="zh-CN" altLang="en-US" sz="1400" dirty="0">
                <a:solidFill>
                  <a:srgbClr val="005CA1"/>
                </a:solidFill>
                <a:latin typeface="微软雅黑" panose="020B0503020204020204" pitchFamily="34" charset="-122"/>
                <a:ea typeface="微软雅黑" panose="020B0503020204020204" pitchFamily="34" charset="-122"/>
              </a:rPr>
              <a:t>学校</a:t>
            </a:r>
            <a:endParaRPr lang="zh-CN" altLang="en-US" sz="1400" dirty="0">
              <a:solidFill>
                <a:srgbClr val="005CA1"/>
              </a:solidFill>
              <a:latin typeface="微软雅黑" panose="020B0503020204020204" pitchFamily="34" charset="-122"/>
              <a:ea typeface="微软雅黑" panose="020B0503020204020204" pitchFamily="34" charset="-122"/>
            </a:endParaRPr>
          </a:p>
        </p:txBody>
      </p:sp>
      <p:sp>
        <p:nvSpPr>
          <p:cNvPr id="58" name="矩形 57"/>
          <p:cNvSpPr/>
          <p:nvPr/>
        </p:nvSpPr>
        <p:spPr>
          <a:xfrm>
            <a:off x="7599650" y="2371656"/>
            <a:ext cx="2473754" cy="570284"/>
          </a:xfrm>
          <a:prstGeom prst="rect">
            <a:avLst/>
          </a:prstGeom>
        </p:spPr>
        <p:txBody>
          <a:bodyPr wrap="none">
            <a:spAutoFit/>
          </a:bodyPr>
          <a:lstStyle/>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产品初验、终验</a:t>
            </a:r>
            <a:endParaRPr lang="en-US" altLang="zh-CN" sz="1100" dirty="0">
              <a:latin typeface="微软雅黑" panose="020B0503020204020204" pitchFamily="34" charset="-122"/>
              <a:ea typeface="微软雅黑" panose="020B0503020204020204" pitchFamily="34" charset="-122"/>
            </a:endParaRPr>
          </a:p>
          <a:p>
            <a:pPr marL="171450" indent="-171450">
              <a:lnSpc>
                <a:spcPct val="150000"/>
              </a:lnSpc>
              <a:buClr>
                <a:srgbClr val="005CA1"/>
              </a:buClr>
              <a:buFont typeface="Wingdings" panose="05000000000000000000" pitchFamily="2" charset="2"/>
              <a:buChar char="l"/>
            </a:pPr>
            <a:r>
              <a:rPr lang="zh-CN" altLang="en-US" sz="1100" dirty="0">
                <a:latin typeface="微软雅黑" panose="020B0503020204020204" pitchFamily="34" charset="-122"/>
                <a:ea typeface="微软雅黑" panose="020B0503020204020204" pitchFamily="34" charset="-122"/>
              </a:rPr>
              <a:t>签署</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验收报告</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评审报告</a:t>
            </a:r>
            <a:r>
              <a:rPr lang="en-US" altLang="zh-CN" sz="1100" dirty="0">
                <a:latin typeface="微软雅黑" panose="020B0503020204020204" pitchFamily="34" charset="-122"/>
                <a:ea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endParaRPr>
          </a:p>
        </p:txBody>
      </p:sp>
      <p:sp>
        <p:nvSpPr>
          <p:cNvPr id="59" name="椭圆 58"/>
          <p:cNvSpPr/>
          <p:nvPr/>
        </p:nvSpPr>
        <p:spPr>
          <a:xfrm>
            <a:off x="8686886" y="3567413"/>
            <a:ext cx="144000" cy="144000"/>
          </a:xfrm>
          <a:prstGeom prst="ellipse">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p:cNvSpPr txBox="1"/>
          <p:nvPr/>
        </p:nvSpPr>
        <p:spPr>
          <a:xfrm>
            <a:off x="678117" y="3466576"/>
            <a:ext cx="595035" cy="338554"/>
          </a:xfrm>
          <a:prstGeom prst="rect">
            <a:avLst/>
          </a:prstGeom>
          <a:noFill/>
        </p:spPr>
        <p:txBody>
          <a:bodyPr wrap="none" rtlCol="0">
            <a:spAutoFit/>
          </a:bodyPr>
          <a:lstStyle/>
          <a:p>
            <a:pPr algn="l"/>
            <a:r>
              <a:rPr lang="zh-CN" altLang="en-US" sz="1600" dirty="0">
                <a:solidFill>
                  <a:schemeClr val="bg1">
                    <a:lumMod val="95000"/>
                  </a:schemeClr>
                </a:solidFill>
                <a:latin typeface="微软雅黑" panose="020B0503020204020204" pitchFamily="34" charset="-122"/>
                <a:ea typeface="微软雅黑" panose="020B0503020204020204" pitchFamily="34" charset="-122"/>
              </a:rPr>
              <a:t>实施</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61" name="文本框 60"/>
          <p:cNvSpPr txBox="1"/>
          <p:nvPr/>
        </p:nvSpPr>
        <p:spPr>
          <a:xfrm>
            <a:off x="10968890" y="3466576"/>
            <a:ext cx="595035" cy="338554"/>
          </a:xfrm>
          <a:prstGeom prst="rect">
            <a:avLst/>
          </a:prstGeom>
          <a:noFill/>
        </p:spPr>
        <p:txBody>
          <a:bodyPr wrap="none" rtlCol="0">
            <a:spAutoFit/>
          </a:bodyPr>
          <a:lstStyle/>
          <a:p>
            <a:pPr algn="l"/>
            <a:r>
              <a:rPr lang="zh-CN" altLang="en-US" sz="1600" dirty="0">
                <a:solidFill>
                  <a:schemeClr val="bg1">
                    <a:lumMod val="95000"/>
                  </a:schemeClr>
                </a:solidFill>
                <a:latin typeface="微软雅黑" panose="020B0503020204020204" pitchFamily="34" charset="-122"/>
                <a:ea typeface="微软雅黑" panose="020B0503020204020204" pitchFamily="34" charset="-122"/>
              </a:rPr>
              <a:t>完成</a:t>
            </a:r>
            <a:endParaRPr lang="zh-CN" altLang="en-US" sz="1600" dirty="0">
              <a:solidFill>
                <a:schemeClr val="bg1">
                  <a:lumMod val="9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851842" y="1023042"/>
            <a:ext cx="4394075" cy="995881"/>
          </a:xfrm>
          <a:prstGeom prst="rect">
            <a:avLst/>
          </a:prstGeom>
          <a:noFill/>
          <a:ln w="9525" cap="flat" cmpd="sng" algn="ctr">
            <a:solidFill>
              <a:schemeClr val="bg1">
                <a:lumMod val="6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CN" altLang="en-US"/>
          </a:p>
        </p:txBody>
      </p:sp>
      <p:sp>
        <p:nvSpPr>
          <p:cNvPr id="6" name="矩形 5"/>
          <p:cNvSpPr/>
          <p:nvPr/>
        </p:nvSpPr>
        <p:spPr>
          <a:xfrm>
            <a:off x="2851843" y="1023042"/>
            <a:ext cx="823866" cy="995880"/>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latin typeface="微软雅黑" panose="020B0503020204020204" pitchFamily="34" charset="-122"/>
                <a:ea typeface="微软雅黑" panose="020B0503020204020204" pitchFamily="34" charset="-122"/>
              </a:rPr>
              <a:t>项目经理</a:t>
            </a:r>
            <a:endParaRPr lang="zh-CN" altLang="en-US" dirty="0">
              <a:latin typeface="微软雅黑" panose="020B0503020204020204" pitchFamily="34" charset="-122"/>
              <a:ea typeface="微软雅黑" panose="020B0503020204020204" pitchFamily="34" charset="-122"/>
            </a:endParaRPr>
          </a:p>
        </p:txBody>
      </p:sp>
      <p:sp>
        <p:nvSpPr>
          <p:cNvPr id="7" name="文本框 6"/>
          <p:cNvSpPr txBox="1"/>
          <p:nvPr/>
        </p:nvSpPr>
        <p:spPr>
          <a:xfrm>
            <a:off x="3675709" y="1108882"/>
            <a:ext cx="3570208" cy="824200"/>
          </a:xfrm>
          <a:prstGeom prst="rect">
            <a:avLst/>
          </a:prstGeom>
          <a:noFill/>
        </p:spPr>
        <p:txBody>
          <a:bodyPr wrap="none" rtlCol="0">
            <a:spAutoFit/>
          </a:bodyPr>
          <a:lstStyle/>
          <a:p>
            <a:pPr algn="l">
              <a:lnSpc>
                <a:spcPct val="150000"/>
              </a:lnSpc>
            </a:pPr>
            <a:r>
              <a:rPr lang="zh-CN" altLang="en-US" sz="1100" dirty="0">
                <a:latin typeface="微软雅黑" panose="020B0503020204020204" pitchFamily="34" charset="-122"/>
                <a:ea typeface="微软雅黑" panose="020B0503020204020204" pitchFamily="34" charset="-122"/>
              </a:rPr>
              <a:t>严格按照</a:t>
            </a:r>
            <a:r>
              <a:rPr lang="en-US" altLang="zh-CN" sz="1100" dirty="0">
                <a:latin typeface="微软雅黑" panose="020B0503020204020204" pitchFamily="34" charset="-122"/>
                <a:ea typeface="微软雅黑" panose="020B0503020204020204" pitchFamily="34" charset="-122"/>
              </a:rPr>
              <a:t>ISO 9001:2000</a:t>
            </a:r>
            <a:r>
              <a:rPr lang="zh-CN" altLang="en-US" sz="1100" dirty="0">
                <a:latin typeface="微软雅黑" panose="020B0503020204020204" pitchFamily="34" charset="-122"/>
                <a:ea typeface="微软雅黑" panose="020B0503020204020204" pitchFamily="34" charset="-122"/>
              </a:rPr>
              <a:t>标准建立质量管理体系；</a:t>
            </a:r>
            <a:endParaRPr lang="en-US" altLang="zh-CN" sz="1100" dirty="0">
              <a:latin typeface="微软雅黑" panose="020B0503020204020204" pitchFamily="34" charset="-122"/>
              <a:ea typeface="微软雅黑" panose="020B0503020204020204" pitchFamily="34" charset="-122"/>
            </a:endParaRPr>
          </a:p>
          <a:p>
            <a:pPr algn="l">
              <a:lnSpc>
                <a:spcPct val="150000"/>
              </a:lnSpc>
            </a:pPr>
            <a:r>
              <a:rPr lang="zh-CN" altLang="en-US" sz="1100" dirty="0">
                <a:latin typeface="微软雅黑" panose="020B0503020204020204" pitchFamily="34" charset="-122"/>
                <a:ea typeface="微软雅黑" panose="020B0503020204020204" pitchFamily="34" charset="-122"/>
              </a:rPr>
              <a:t>充分把控项目各种因素，对用户的需求变更科学应对；</a:t>
            </a:r>
            <a:endParaRPr lang="en-US" altLang="zh-CN" sz="1100" dirty="0">
              <a:latin typeface="微软雅黑" panose="020B0503020204020204" pitchFamily="34" charset="-122"/>
              <a:ea typeface="微软雅黑" panose="020B0503020204020204" pitchFamily="34" charset="-122"/>
            </a:endParaRPr>
          </a:p>
          <a:p>
            <a:pPr algn="l">
              <a:lnSpc>
                <a:spcPct val="150000"/>
              </a:lnSpc>
            </a:pPr>
            <a:r>
              <a:rPr lang="zh-CN" altLang="en-US" sz="1100" dirty="0">
                <a:latin typeface="微软雅黑" panose="020B0503020204020204" pitchFamily="34" charset="-122"/>
                <a:ea typeface="微软雅黑" panose="020B0503020204020204" pitchFamily="34" charset="-122"/>
              </a:rPr>
              <a:t>对交付产品、资料做详细说明，进行文档管理。</a:t>
            </a:r>
            <a:endParaRPr lang="zh-CN" altLang="en-US" sz="1100" dirty="0">
              <a:latin typeface="微软雅黑" panose="020B0503020204020204" pitchFamily="34" charset="-122"/>
              <a:ea typeface="微软雅黑" panose="020B0503020204020204" pitchFamily="34" charset="-122"/>
            </a:endParaRPr>
          </a:p>
        </p:txBody>
      </p:sp>
      <p:sp>
        <p:nvSpPr>
          <p:cNvPr id="8" name="矩形 7"/>
          <p:cNvSpPr/>
          <p:nvPr/>
        </p:nvSpPr>
        <p:spPr>
          <a:xfrm>
            <a:off x="2851842" y="3312060"/>
            <a:ext cx="4394075" cy="995881"/>
          </a:xfrm>
          <a:prstGeom prst="rect">
            <a:avLst/>
          </a:prstGeom>
          <a:noFill/>
          <a:ln w="9525" cap="flat" cmpd="sng" algn="ctr">
            <a:solidFill>
              <a:schemeClr val="bg1">
                <a:lumMod val="6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CN" altLang="en-US"/>
          </a:p>
        </p:txBody>
      </p:sp>
      <p:sp>
        <p:nvSpPr>
          <p:cNvPr id="9" name="矩形 8"/>
          <p:cNvSpPr/>
          <p:nvPr/>
        </p:nvSpPr>
        <p:spPr>
          <a:xfrm>
            <a:off x="2851843" y="3312061"/>
            <a:ext cx="823866" cy="995880"/>
          </a:xfrm>
          <a:prstGeom prst="rect">
            <a:avLst/>
          </a:prstGeom>
          <a:solidFill>
            <a:srgbClr val="E98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latin typeface="微软雅黑" panose="020B0503020204020204" pitchFamily="34" charset="-122"/>
                <a:ea typeface="微软雅黑" panose="020B0503020204020204" pitchFamily="34" charset="-122"/>
              </a:rPr>
              <a:t>项目团队</a:t>
            </a:r>
            <a:endParaRPr lang="zh-CN" altLang="en-US"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3675709" y="3397900"/>
            <a:ext cx="3570208" cy="824200"/>
          </a:xfrm>
          <a:prstGeom prst="rect">
            <a:avLst/>
          </a:prstGeom>
          <a:noFill/>
        </p:spPr>
        <p:txBody>
          <a:bodyPr wrap="non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提供经验丰富、结构合理，人员稳定的专业实施团队；</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latin typeface="微软雅黑" panose="020B0503020204020204" pitchFamily="34" charset="-122"/>
                <a:ea typeface="微软雅黑" panose="020B0503020204020204" pitchFamily="34" charset="-122"/>
              </a:rPr>
              <a:t>提供实施人员驻场服务，现场进行需求调研等工作；</a:t>
            </a:r>
            <a:endParaRPr lang="en-US" altLang="zh-CN" sz="1100" dirty="0">
              <a:latin typeface="微软雅黑" panose="020B0503020204020204" pitchFamily="34" charset="-122"/>
              <a:ea typeface="微软雅黑" panose="020B0503020204020204" pitchFamily="34" charset="-122"/>
            </a:endParaRPr>
          </a:p>
          <a:p>
            <a:pPr>
              <a:lnSpc>
                <a:spcPct val="150000"/>
              </a:lnSpc>
            </a:pPr>
            <a:r>
              <a:rPr lang="zh-CN" altLang="en-US" sz="1100" dirty="0">
                <a:latin typeface="微软雅黑" panose="020B0503020204020204" pitchFamily="34" charset="-122"/>
                <a:ea typeface="微软雅黑" panose="020B0503020204020204" pitchFamily="34" charset="-122"/>
              </a:rPr>
              <a:t>保证核心团队成员和项目经理不变更。</a:t>
            </a:r>
            <a:endParaRPr lang="zh-CN" altLang="en-US" sz="1100" dirty="0">
              <a:latin typeface="微软雅黑" panose="020B0503020204020204" pitchFamily="34" charset="-122"/>
              <a:ea typeface="微软雅黑" panose="020B0503020204020204" pitchFamily="34" charset="-122"/>
            </a:endParaRPr>
          </a:p>
        </p:txBody>
      </p:sp>
      <p:sp>
        <p:nvSpPr>
          <p:cNvPr id="11" name="矩形 10"/>
          <p:cNvSpPr/>
          <p:nvPr/>
        </p:nvSpPr>
        <p:spPr>
          <a:xfrm>
            <a:off x="2851842" y="5601078"/>
            <a:ext cx="4394075" cy="995881"/>
          </a:xfrm>
          <a:prstGeom prst="rect">
            <a:avLst/>
          </a:prstGeom>
          <a:noFill/>
          <a:ln w="9525" cap="flat" cmpd="sng" algn="ctr">
            <a:solidFill>
              <a:schemeClr val="bg1">
                <a:lumMod val="6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CN" altLang="en-US"/>
          </a:p>
        </p:txBody>
      </p:sp>
      <p:sp>
        <p:nvSpPr>
          <p:cNvPr id="12" name="矩形 11"/>
          <p:cNvSpPr/>
          <p:nvPr/>
        </p:nvSpPr>
        <p:spPr>
          <a:xfrm>
            <a:off x="2851843" y="5601078"/>
            <a:ext cx="823866" cy="995880"/>
          </a:xfrm>
          <a:prstGeom prst="rect">
            <a:avLst/>
          </a:prstGeom>
          <a:solidFill>
            <a:srgbClr val="6DB4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latin typeface="微软雅黑" panose="020B0503020204020204" pitchFamily="34" charset="-122"/>
                <a:ea typeface="微软雅黑" panose="020B0503020204020204" pitchFamily="34" charset="-122"/>
              </a:rPr>
              <a:t>项目计划</a:t>
            </a:r>
            <a:endParaRPr lang="zh-CN" altLang="en-US"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3675709" y="5686918"/>
            <a:ext cx="3570208" cy="824200"/>
          </a:xfrm>
          <a:prstGeom prst="rect">
            <a:avLst/>
          </a:prstGeom>
          <a:noFill/>
        </p:spPr>
        <p:txBody>
          <a:bodyPr wrap="none" rtlCol="0">
            <a:spAutoFit/>
          </a:bodyPr>
          <a:lstStyle/>
          <a:p>
            <a:pPr algn="l">
              <a:lnSpc>
                <a:spcPct val="150000"/>
              </a:lnSpc>
            </a:pPr>
            <a:r>
              <a:rPr lang="zh-CN" altLang="en-US" sz="1100" dirty="0">
                <a:latin typeface="微软雅黑" panose="020B0503020204020204" pitchFamily="34" charset="-122"/>
                <a:ea typeface="微软雅黑" panose="020B0503020204020204" pitchFamily="34" charset="-122"/>
              </a:rPr>
              <a:t>项目实施周期与学校确定，规定时间内完成部署工作；</a:t>
            </a:r>
            <a:endParaRPr lang="en-US" altLang="zh-CN" sz="1100" dirty="0">
              <a:latin typeface="微软雅黑" panose="020B0503020204020204" pitchFamily="34" charset="-122"/>
              <a:ea typeface="微软雅黑" panose="020B0503020204020204" pitchFamily="34" charset="-122"/>
            </a:endParaRPr>
          </a:p>
          <a:p>
            <a:pPr algn="l">
              <a:lnSpc>
                <a:spcPct val="150000"/>
              </a:lnSpc>
            </a:pPr>
            <a:r>
              <a:rPr lang="zh-CN" altLang="en-US" sz="1100" dirty="0">
                <a:latin typeface="微软雅黑" panose="020B0503020204020204" pitchFamily="34" charset="-122"/>
                <a:ea typeface="微软雅黑" panose="020B0503020204020204" pitchFamily="34" charset="-122"/>
              </a:rPr>
              <a:t>采取总体规划，分布实施原则，与学校共同制定计划；</a:t>
            </a:r>
            <a:endParaRPr lang="en-US" altLang="zh-CN" sz="1100" dirty="0">
              <a:latin typeface="微软雅黑" panose="020B0503020204020204" pitchFamily="34" charset="-122"/>
              <a:ea typeface="微软雅黑" panose="020B0503020204020204" pitchFamily="34" charset="-122"/>
            </a:endParaRPr>
          </a:p>
          <a:p>
            <a:pPr algn="l">
              <a:lnSpc>
                <a:spcPct val="150000"/>
              </a:lnSpc>
            </a:pPr>
            <a:r>
              <a:rPr lang="zh-CN" altLang="en-US" sz="1100" dirty="0">
                <a:latin typeface="微软雅黑" panose="020B0503020204020204" pitchFamily="34" charset="-122"/>
                <a:ea typeface="微软雅黑" panose="020B0503020204020204" pitchFamily="34" charset="-122"/>
              </a:rPr>
              <a:t>通过计划保障措施，对人员变更，计划变更进行控制。</a:t>
            </a:r>
            <a:endParaRPr lang="zh-CN" altLang="en-US" sz="1100" dirty="0">
              <a:latin typeface="微软雅黑" panose="020B0503020204020204" pitchFamily="34" charset="-122"/>
              <a:ea typeface="微软雅黑" panose="020B0503020204020204" pitchFamily="34" charset="-122"/>
            </a:endParaRPr>
          </a:p>
        </p:txBody>
      </p:sp>
      <p:sp>
        <p:nvSpPr>
          <p:cNvPr id="14" name="矩形 13"/>
          <p:cNvSpPr/>
          <p:nvPr/>
        </p:nvSpPr>
        <p:spPr>
          <a:xfrm>
            <a:off x="7413279" y="2169814"/>
            <a:ext cx="4394075" cy="995881"/>
          </a:xfrm>
          <a:prstGeom prst="rect">
            <a:avLst/>
          </a:prstGeom>
          <a:noFill/>
          <a:ln w="9525" cap="flat" cmpd="sng" algn="ctr">
            <a:solidFill>
              <a:schemeClr val="bg1">
                <a:lumMod val="6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CN" altLang="en-US"/>
          </a:p>
        </p:txBody>
      </p:sp>
      <p:sp>
        <p:nvSpPr>
          <p:cNvPr id="15" name="矩形 14"/>
          <p:cNvSpPr/>
          <p:nvPr/>
        </p:nvSpPr>
        <p:spPr>
          <a:xfrm>
            <a:off x="10983488" y="2169814"/>
            <a:ext cx="823866" cy="99588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latin typeface="微软雅黑" panose="020B0503020204020204" pitchFamily="34" charset="-122"/>
                <a:ea typeface="微软雅黑" panose="020B0503020204020204" pitchFamily="34" charset="-122"/>
              </a:rPr>
              <a:t>培训机制</a:t>
            </a:r>
            <a:endParaRPr lang="zh-CN" altLang="en-US" dirty="0">
              <a:latin typeface="微软雅黑" panose="020B0503020204020204" pitchFamily="34" charset="-122"/>
              <a:ea typeface="微软雅黑" panose="020B0503020204020204" pitchFamily="34" charset="-122"/>
            </a:endParaRPr>
          </a:p>
        </p:txBody>
      </p:sp>
      <p:sp>
        <p:nvSpPr>
          <p:cNvPr id="16" name="文本框 15"/>
          <p:cNvSpPr txBox="1"/>
          <p:nvPr/>
        </p:nvSpPr>
        <p:spPr>
          <a:xfrm>
            <a:off x="7554344" y="2255654"/>
            <a:ext cx="3429144" cy="824200"/>
          </a:xfrm>
          <a:prstGeom prst="rect">
            <a:avLst/>
          </a:prstGeom>
          <a:noFill/>
        </p:spPr>
        <p:txBody>
          <a:bodyPr wrap="none" rtlCol="0">
            <a:spAutoFit/>
          </a:bodyPr>
          <a:lstStyle/>
          <a:p>
            <a:pPr algn="r">
              <a:lnSpc>
                <a:spcPct val="150000"/>
              </a:lnSpc>
            </a:pPr>
            <a:r>
              <a:rPr lang="zh-CN" altLang="en-US" sz="1100" dirty="0">
                <a:latin typeface="微软雅黑" panose="020B0503020204020204" pitchFamily="34" charset="-122"/>
                <a:ea typeface="微软雅黑" panose="020B0503020204020204" pitchFamily="34" charset="-122"/>
              </a:rPr>
              <a:t>提供具备丰富教学经验和应用实践经验的培训团队；</a:t>
            </a:r>
            <a:endParaRPr lang="en-US" altLang="zh-CN" sz="1100" dirty="0">
              <a:latin typeface="微软雅黑" panose="020B0503020204020204" pitchFamily="34" charset="-122"/>
              <a:ea typeface="微软雅黑" panose="020B0503020204020204" pitchFamily="34" charset="-122"/>
            </a:endParaRPr>
          </a:p>
          <a:p>
            <a:pPr algn="r">
              <a:lnSpc>
                <a:spcPct val="150000"/>
              </a:lnSpc>
            </a:pPr>
            <a:r>
              <a:rPr lang="zh-CN" altLang="en-US" sz="1100" dirty="0">
                <a:latin typeface="微软雅黑" panose="020B0503020204020204" pitchFamily="34" charset="-122"/>
                <a:ea typeface="微软雅黑" panose="020B0503020204020204" pitchFamily="34" charset="-122"/>
              </a:rPr>
              <a:t>根据建设内容提供培训内容，固定课时免费培训；</a:t>
            </a:r>
            <a:endParaRPr lang="en-US" altLang="zh-CN" sz="1100" dirty="0">
              <a:latin typeface="微软雅黑" panose="020B0503020204020204" pitchFamily="34" charset="-122"/>
              <a:ea typeface="微软雅黑" panose="020B0503020204020204" pitchFamily="34" charset="-122"/>
            </a:endParaRPr>
          </a:p>
          <a:p>
            <a:pPr algn="r">
              <a:lnSpc>
                <a:spcPct val="150000"/>
              </a:lnSpc>
            </a:pPr>
            <a:r>
              <a:rPr lang="zh-CN" altLang="en-US" sz="1100" dirty="0">
                <a:latin typeface="微软雅黑" panose="020B0503020204020204" pitchFamily="34" charset="-122"/>
                <a:ea typeface="微软雅黑" panose="020B0503020204020204" pitchFamily="34" charset="-122"/>
              </a:rPr>
              <a:t>清晰明确的培训成果考核机制，保障培训质量。</a:t>
            </a:r>
            <a:endParaRPr lang="zh-CN" altLang="en-US" sz="1100" dirty="0">
              <a:latin typeface="微软雅黑" panose="020B0503020204020204" pitchFamily="34" charset="-122"/>
              <a:ea typeface="微软雅黑" panose="020B0503020204020204" pitchFamily="34" charset="-122"/>
            </a:endParaRPr>
          </a:p>
        </p:txBody>
      </p:sp>
      <p:sp>
        <p:nvSpPr>
          <p:cNvPr id="17" name="矩形 16"/>
          <p:cNvSpPr/>
          <p:nvPr/>
        </p:nvSpPr>
        <p:spPr>
          <a:xfrm>
            <a:off x="7413279" y="4476939"/>
            <a:ext cx="4394075" cy="995881"/>
          </a:xfrm>
          <a:prstGeom prst="rect">
            <a:avLst/>
          </a:prstGeom>
          <a:noFill/>
          <a:ln w="9525" cap="flat" cmpd="sng" algn="ctr">
            <a:solidFill>
              <a:schemeClr val="bg1">
                <a:lumMod val="6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zh-CN" altLang="en-US"/>
          </a:p>
        </p:txBody>
      </p:sp>
      <p:sp>
        <p:nvSpPr>
          <p:cNvPr id="18" name="矩形 17"/>
          <p:cNvSpPr/>
          <p:nvPr/>
        </p:nvSpPr>
        <p:spPr>
          <a:xfrm>
            <a:off x="10983488" y="4476939"/>
            <a:ext cx="823866" cy="995880"/>
          </a:xfrm>
          <a:prstGeom prst="rect">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dirty="0">
                <a:latin typeface="微软雅黑" panose="020B0503020204020204" pitchFamily="34" charset="-122"/>
                <a:ea typeface="微软雅黑" panose="020B0503020204020204" pitchFamily="34" charset="-122"/>
              </a:rPr>
              <a:t>售后服务</a:t>
            </a:r>
            <a:endParaRPr lang="zh-CN" altLang="en-US" dirty="0">
              <a:latin typeface="微软雅黑" panose="020B0503020204020204" pitchFamily="34" charset="-122"/>
              <a:ea typeface="微软雅黑" panose="020B0503020204020204" pitchFamily="34" charset="-122"/>
            </a:endParaRPr>
          </a:p>
        </p:txBody>
      </p:sp>
      <p:sp>
        <p:nvSpPr>
          <p:cNvPr id="19" name="文本框 18"/>
          <p:cNvSpPr txBox="1"/>
          <p:nvPr/>
        </p:nvSpPr>
        <p:spPr>
          <a:xfrm>
            <a:off x="7381220" y="4562779"/>
            <a:ext cx="3602268" cy="824200"/>
          </a:xfrm>
          <a:prstGeom prst="rect">
            <a:avLst/>
          </a:prstGeom>
          <a:noFill/>
        </p:spPr>
        <p:txBody>
          <a:bodyPr wrap="none" rtlCol="0">
            <a:spAutoFit/>
          </a:bodyPr>
          <a:lstStyle/>
          <a:p>
            <a:pPr algn="r">
              <a:lnSpc>
                <a:spcPct val="150000"/>
              </a:lnSpc>
            </a:pPr>
            <a:r>
              <a:rPr lang="zh-CN" altLang="en-US" sz="1100" dirty="0">
                <a:latin typeface="微软雅黑" panose="020B0503020204020204" pitchFamily="34" charset="-122"/>
                <a:ea typeface="微软雅黑" panose="020B0503020204020204" pitchFamily="34" charset="-122"/>
              </a:rPr>
              <a:t>在项目正式验收合格后，根据合同提供免费质保期；</a:t>
            </a:r>
            <a:endParaRPr lang="en-US" altLang="zh-CN" sz="1100" dirty="0">
              <a:latin typeface="微软雅黑" panose="020B0503020204020204" pitchFamily="34" charset="-122"/>
              <a:ea typeface="微软雅黑" panose="020B0503020204020204" pitchFamily="34" charset="-122"/>
            </a:endParaRPr>
          </a:p>
          <a:p>
            <a:pPr algn="r">
              <a:lnSpc>
                <a:spcPct val="150000"/>
              </a:lnSpc>
            </a:pPr>
            <a:r>
              <a:rPr lang="zh-CN" altLang="en-US" sz="1100" dirty="0">
                <a:latin typeface="微软雅黑" panose="020B0503020204020204" pitchFamily="34" charset="-122"/>
                <a:ea typeface="微软雅黑" panose="020B0503020204020204" pitchFamily="34" charset="-122"/>
              </a:rPr>
              <a:t>提供</a:t>
            </a:r>
            <a:r>
              <a:rPr lang="en-US" altLang="zh-CN" sz="1100" dirty="0">
                <a:latin typeface="微软雅黑" panose="020B0503020204020204" pitchFamily="34" charset="-122"/>
                <a:ea typeface="微软雅黑" panose="020B0503020204020204" pitchFamily="34" charset="-122"/>
              </a:rPr>
              <a:t>7</a:t>
            </a:r>
            <a:r>
              <a:rPr lang="zh-CN" altLang="en-US" sz="1100" dirty="0">
                <a:latin typeface="微软雅黑" panose="020B0503020204020204" pitchFamily="34" charset="-122"/>
                <a:ea typeface="微软雅黑" panose="020B0503020204020204" pitchFamily="34" charset="-122"/>
              </a:rPr>
              <a:t>*</a:t>
            </a:r>
            <a:r>
              <a:rPr lang="en-US" altLang="zh-CN" sz="1100" dirty="0">
                <a:latin typeface="微软雅黑" panose="020B0503020204020204" pitchFamily="34" charset="-122"/>
                <a:ea typeface="微软雅黑" panose="020B0503020204020204" pitchFamily="34" charset="-122"/>
              </a:rPr>
              <a:t>24</a:t>
            </a:r>
            <a:r>
              <a:rPr lang="zh-CN" altLang="en-US" sz="1100" dirty="0">
                <a:latin typeface="微软雅黑" panose="020B0503020204020204" pitchFamily="34" charset="-122"/>
                <a:ea typeface="微软雅黑" panose="020B0503020204020204" pitchFamily="34" charset="-122"/>
              </a:rPr>
              <a:t>小时电话、邮件、网络等多种服务响应方式；</a:t>
            </a:r>
            <a:endParaRPr lang="en-US" altLang="zh-CN" sz="1100" dirty="0">
              <a:latin typeface="微软雅黑" panose="020B0503020204020204" pitchFamily="34" charset="-122"/>
              <a:ea typeface="微软雅黑" panose="020B0503020204020204" pitchFamily="34" charset="-122"/>
            </a:endParaRPr>
          </a:p>
          <a:p>
            <a:pPr algn="r">
              <a:lnSpc>
                <a:spcPct val="150000"/>
              </a:lnSpc>
            </a:pPr>
            <a:r>
              <a:rPr lang="zh-CN" altLang="en-US" sz="1100" dirty="0">
                <a:latin typeface="微软雅黑" panose="020B0503020204020204" pitchFamily="34" charset="-122"/>
                <a:ea typeface="微软雅黑" panose="020B0503020204020204" pitchFamily="34" charset="-122"/>
              </a:rPr>
              <a:t>定期电话回访和现场回访，帮助解决使用和维护问题。</a:t>
            </a:r>
            <a:endParaRPr lang="zh-CN" altLang="en-US" sz="1100" dirty="0">
              <a:latin typeface="微软雅黑" panose="020B0503020204020204" pitchFamily="34" charset="-122"/>
              <a:ea typeface="微软雅黑" panose="020B0503020204020204" pitchFamily="34" charset="-122"/>
            </a:endParaRPr>
          </a:p>
        </p:txBody>
      </p:sp>
      <p:sp>
        <p:nvSpPr>
          <p:cNvPr id="20" name="矩形 19"/>
          <p:cNvSpPr/>
          <p:nvPr/>
        </p:nvSpPr>
        <p:spPr>
          <a:xfrm>
            <a:off x="8988425" y="133985"/>
            <a:ext cx="3134360"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21" name="矩形 20"/>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a:blip r:embed="rId1" cstate="print"/>
          <a:stretch>
            <a:fillRect/>
          </a:stretch>
        </p:blipFill>
        <p:spPr>
          <a:xfrm>
            <a:off x="280474" y="181755"/>
            <a:ext cx="1164476" cy="242163"/>
          </a:xfrm>
          <a:prstGeom prst="rect">
            <a:avLst/>
          </a:prstGeom>
        </p:spPr>
      </p:pic>
      <p:cxnSp>
        <p:nvCxnSpPr>
          <p:cNvPr id="24" name="直接连接符 23"/>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57175" y="835025"/>
            <a:ext cx="2208934" cy="369332"/>
          </a:xfrm>
          <a:prstGeom prst="rect">
            <a:avLst/>
          </a:prstGeom>
        </p:spPr>
        <p:txBody>
          <a:bodyPr wrap="squar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新开普的服务保障</a:t>
            </a:r>
            <a:endParaRPr lang="zh-CN" altLang="en-US" b="1" dirty="0">
              <a:solidFill>
                <a:srgbClr val="005CA1"/>
              </a:solidFill>
              <a:latin typeface="微软雅黑" panose="020B0503020204020204" pitchFamily="34" charset="-122"/>
              <a:ea typeface="微软雅黑" panose="020B0503020204020204" pitchFamily="34" charset="-122"/>
            </a:endParaRPr>
          </a:p>
        </p:txBody>
      </p:sp>
      <p:cxnSp>
        <p:nvCxnSpPr>
          <p:cNvPr id="27" name="连接符: 肘形 26"/>
          <p:cNvCxnSpPr>
            <a:stCxn id="6" idx="1"/>
          </p:cNvCxnSpPr>
          <p:nvPr/>
        </p:nvCxnSpPr>
        <p:spPr>
          <a:xfrm rot="10800000" flipV="1">
            <a:off x="1104523" y="1520982"/>
            <a:ext cx="1747321" cy="1876918"/>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4" name="KSO_Shape"/>
          <p:cNvSpPr>
            <a:spLocks noChangeAspect="1"/>
          </p:cNvSpPr>
          <p:nvPr/>
        </p:nvSpPr>
        <p:spPr bwMode="auto">
          <a:xfrm>
            <a:off x="611706" y="3232671"/>
            <a:ext cx="985633" cy="1154657"/>
          </a:xfrm>
          <a:custGeom>
            <a:avLst/>
            <a:gdLst>
              <a:gd name="T0" fmla="*/ 288817 w 3466"/>
              <a:gd name="T1" fmla="*/ 0 h 4056"/>
              <a:gd name="T2" fmla="*/ 1249324 w 3466"/>
              <a:gd name="T3" fmla="*/ 0 h 4056"/>
              <a:gd name="T4" fmla="*/ 1249324 w 3466"/>
              <a:gd name="T5" fmla="*/ 2663 h 4056"/>
              <a:gd name="T6" fmla="*/ 1470707 w 3466"/>
              <a:gd name="T7" fmla="*/ 270770 h 4056"/>
              <a:gd name="T8" fmla="*/ 768849 w 3466"/>
              <a:gd name="T9" fmla="*/ 1800397 h 4056"/>
              <a:gd name="T10" fmla="*/ 67435 w 3466"/>
              <a:gd name="T11" fmla="*/ 270770 h 4056"/>
              <a:gd name="T12" fmla="*/ 288817 w 3466"/>
              <a:gd name="T13" fmla="*/ 2663 h 4056"/>
              <a:gd name="T14" fmla="*/ 288817 w 3466"/>
              <a:gd name="T15" fmla="*/ 0 h 4056"/>
              <a:gd name="T16" fmla="*/ 480919 w 3466"/>
              <a:gd name="T17" fmla="*/ 474957 h 4056"/>
              <a:gd name="T18" fmla="*/ 422357 w 3466"/>
              <a:gd name="T19" fmla="*/ 474957 h 4056"/>
              <a:gd name="T20" fmla="*/ 422357 w 3466"/>
              <a:gd name="T21" fmla="*/ 533550 h 4056"/>
              <a:gd name="T22" fmla="*/ 422357 w 3466"/>
              <a:gd name="T23" fmla="*/ 675149 h 4056"/>
              <a:gd name="T24" fmla="*/ 539925 w 3466"/>
              <a:gd name="T25" fmla="*/ 734186 h 4056"/>
              <a:gd name="T26" fmla="*/ 539925 w 3466"/>
              <a:gd name="T27" fmla="*/ 592586 h 4056"/>
              <a:gd name="T28" fmla="*/ 923684 w 3466"/>
              <a:gd name="T29" fmla="*/ 592586 h 4056"/>
              <a:gd name="T30" fmla="*/ 995999 w 3466"/>
              <a:gd name="T31" fmla="*/ 474957 h 4056"/>
              <a:gd name="T32" fmla="*/ 480919 w 3466"/>
              <a:gd name="T33" fmla="*/ 474957 h 4056"/>
              <a:gd name="T34" fmla="*/ 946310 w 3466"/>
              <a:gd name="T35" fmla="*/ 1053339 h 4056"/>
              <a:gd name="T36" fmla="*/ 1002210 w 3466"/>
              <a:gd name="T37" fmla="*/ 1053339 h 4056"/>
              <a:gd name="T38" fmla="*/ 1002210 w 3466"/>
              <a:gd name="T39" fmla="*/ 931270 h 4056"/>
              <a:gd name="T40" fmla="*/ 946310 w 3466"/>
              <a:gd name="T41" fmla="*/ 1053339 h 4056"/>
              <a:gd name="T42" fmla="*/ 368231 w 3466"/>
              <a:gd name="T43" fmla="*/ 801212 h 4056"/>
              <a:gd name="T44" fmla="*/ 422357 w 3466"/>
              <a:gd name="T45" fmla="*/ 862468 h 4056"/>
              <a:gd name="T46" fmla="*/ 422357 w 3466"/>
              <a:gd name="T47" fmla="*/ 1112375 h 4056"/>
              <a:gd name="T48" fmla="*/ 422357 w 3466"/>
              <a:gd name="T49" fmla="*/ 1170968 h 4056"/>
              <a:gd name="T50" fmla="*/ 480919 w 3466"/>
              <a:gd name="T51" fmla="*/ 1170968 h 4056"/>
              <a:gd name="T52" fmla="*/ 627768 w 3466"/>
              <a:gd name="T53" fmla="*/ 1170968 h 4056"/>
              <a:gd name="T54" fmla="*/ 539925 w 3466"/>
              <a:gd name="T55" fmla="*/ 1053339 h 4056"/>
              <a:gd name="T56" fmla="*/ 539925 w 3466"/>
              <a:gd name="T57" fmla="*/ 995634 h 4056"/>
              <a:gd name="T58" fmla="*/ 772842 w 3466"/>
              <a:gd name="T59" fmla="*/ 1258857 h 4056"/>
              <a:gd name="T60" fmla="*/ 853587 w 3466"/>
              <a:gd name="T61" fmla="*/ 1255306 h 4056"/>
              <a:gd name="T62" fmla="*/ 892628 w 3466"/>
              <a:gd name="T63" fmla="*/ 1170968 h 4056"/>
              <a:gd name="T64" fmla="*/ 1060772 w 3466"/>
              <a:gd name="T65" fmla="*/ 1170968 h 4056"/>
              <a:gd name="T66" fmla="*/ 1119778 w 3466"/>
              <a:gd name="T67" fmla="*/ 1170968 h 4056"/>
              <a:gd name="T68" fmla="*/ 1119778 w 3466"/>
              <a:gd name="T69" fmla="*/ 1112375 h 4056"/>
              <a:gd name="T70" fmla="*/ 1119778 w 3466"/>
              <a:gd name="T71" fmla="*/ 674705 h 4056"/>
              <a:gd name="T72" fmla="*/ 1240451 w 3466"/>
              <a:gd name="T73" fmla="*/ 410593 h 4056"/>
              <a:gd name="T74" fmla="*/ 1154826 w 3466"/>
              <a:gd name="T75" fmla="*/ 370200 h 4056"/>
              <a:gd name="T76" fmla="*/ 791475 w 3466"/>
              <a:gd name="T77" fmla="*/ 965893 h 4056"/>
              <a:gd name="T78" fmla="*/ 422357 w 3466"/>
              <a:gd name="T79" fmla="*/ 742619 h 4056"/>
              <a:gd name="T80" fmla="*/ 368231 w 3466"/>
              <a:gd name="T81" fmla="*/ 801212 h 40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466" h="4056">
                <a:moveTo>
                  <a:pt x="651" y="0"/>
                </a:moveTo>
                <a:cubicBezTo>
                  <a:pt x="2816" y="0"/>
                  <a:pt x="2816" y="0"/>
                  <a:pt x="2816" y="0"/>
                </a:cubicBezTo>
                <a:cubicBezTo>
                  <a:pt x="2816" y="6"/>
                  <a:pt x="2816" y="6"/>
                  <a:pt x="2816" y="6"/>
                </a:cubicBezTo>
                <a:cubicBezTo>
                  <a:pt x="2816" y="287"/>
                  <a:pt x="3025" y="525"/>
                  <a:pt x="3315" y="610"/>
                </a:cubicBezTo>
                <a:cubicBezTo>
                  <a:pt x="3466" y="2425"/>
                  <a:pt x="2994" y="3627"/>
                  <a:pt x="1733" y="4056"/>
                </a:cubicBezTo>
                <a:cubicBezTo>
                  <a:pt x="472" y="3627"/>
                  <a:pt x="0" y="2425"/>
                  <a:pt x="152" y="610"/>
                </a:cubicBezTo>
                <a:cubicBezTo>
                  <a:pt x="442" y="525"/>
                  <a:pt x="651" y="287"/>
                  <a:pt x="651" y="6"/>
                </a:cubicBezTo>
                <a:cubicBezTo>
                  <a:pt x="651" y="0"/>
                  <a:pt x="651" y="0"/>
                  <a:pt x="651" y="0"/>
                </a:cubicBezTo>
                <a:close/>
                <a:moveTo>
                  <a:pt x="1084" y="1070"/>
                </a:moveTo>
                <a:cubicBezTo>
                  <a:pt x="952" y="1070"/>
                  <a:pt x="952" y="1070"/>
                  <a:pt x="952" y="1070"/>
                </a:cubicBezTo>
                <a:cubicBezTo>
                  <a:pt x="952" y="1202"/>
                  <a:pt x="952" y="1202"/>
                  <a:pt x="952" y="1202"/>
                </a:cubicBezTo>
                <a:cubicBezTo>
                  <a:pt x="952" y="1521"/>
                  <a:pt x="952" y="1521"/>
                  <a:pt x="952" y="1521"/>
                </a:cubicBezTo>
                <a:cubicBezTo>
                  <a:pt x="1217" y="1654"/>
                  <a:pt x="1217" y="1654"/>
                  <a:pt x="1217" y="1654"/>
                </a:cubicBezTo>
                <a:cubicBezTo>
                  <a:pt x="1217" y="1335"/>
                  <a:pt x="1217" y="1335"/>
                  <a:pt x="1217" y="1335"/>
                </a:cubicBezTo>
                <a:cubicBezTo>
                  <a:pt x="2082" y="1335"/>
                  <a:pt x="2082" y="1335"/>
                  <a:pt x="2082" y="1335"/>
                </a:cubicBezTo>
                <a:cubicBezTo>
                  <a:pt x="2245" y="1070"/>
                  <a:pt x="2245" y="1070"/>
                  <a:pt x="2245" y="1070"/>
                </a:cubicBezTo>
                <a:cubicBezTo>
                  <a:pt x="1084" y="1070"/>
                  <a:pt x="1084" y="1070"/>
                  <a:pt x="1084" y="1070"/>
                </a:cubicBezTo>
                <a:close/>
                <a:moveTo>
                  <a:pt x="2133" y="2373"/>
                </a:moveTo>
                <a:cubicBezTo>
                  <a:pt x="2259" y="2373"/>
                  <a:pt x="2259" y="2373"/>
                  <a:pt x="2259" y="2373"/>
                </a:cubicBezTo>
                <a:cubicBezTo>
                  <a:pt x="2259" y="2098"/>
                  <a:pt x="2259" y="2098"/>
                  <a:pt x="2259" y="2098"/>
                </a:cubicBezTo>
                <a:cubicBezTo>
                  <a:pt x="2133" y="2373"/>
                  <a:pt x="2133" y="2373"/>
                  <a:pt x="2133" y="2373"/>
                </a:cubicBezTo>
                <a:close/>
                <a:moveTo>
                  <a:pt x="830" y="1805"/>
                </a:moveTo>
                <a:cubicBezTo>
                  <a:pt x="952" y="1943"/>
                  <a:pt x="952" y="1943"/>
                  <a:pt x="952" y="1943"/>
                </a:cubicBezTo>
                <a:cubicBezTo>
                  <a:pt x="952" y="2506"/>
                  <a:pt x="952" y="2506"/>
                  <a:pt x="952" y="2506"/>
                </a:cubicBezTo>
                <a:cubicBezTo>
                  <a:pt x="952" y="2638"/>
                  <a:pt x="952" y="2638"/>
                  <a:pt x="952" y="2638"/>
                </a:cubicBezTo>
                <a:cubicBezTo>
                  <a:pt x="1084" y="2638"/>
                  <a:pt x="1084" y="2638"/>
                  <a:pt x="1084" y="2638"/>
                </a:cubicBezTo>
                <a:cubicBezTo>
                  <a:pt x="1415" y="2638"/>
                  <a:pt x="1415" y="2638"/>
                  <a:pt x="1415" y="2638"/>
                </a:cubicBezTo>
                <a:cubicBezTo>
                  <a:pt x="1217" y="2373"/>
                  <a:pt x="1217" y="2373"/>
                  <a:pt x="1217" y="2373"/>
                </a:cubicBezTo>
                <a:cubicBezTo>
                  <a:pt x="1217" y="2243"/>
                  <a:pt x="1217" y="2243"/>
                  <a:pt x="1217" y="2243"/>
                </a:cubicBezTo>
                <a:cubicBezTo>
                  <a:pt x="1742" y="2836"/>
                  <a:pt x="1742" y="2836"/>
                  <a:pt x="1742" y="2836"/>
                </a:cubicBezTo>
                <a:cubicBezTo>
                  <a:pt x="1924" y="2828"/>
                  <a:pt x="1924" y="2828"/>
                  <a:pt x="1924" y="2828"/>
                </a:cubicBezTo>
                <a:cubicBezTo>
                  <a:pt x="2012" y="2638"/>
                  <a:pt x="2012" y="2638"/>
                  <a:pt x="2012" y="2638"/>
                </a:cubicBezTo>
                <a:cubicBezTo>
                  <a:pt x="2391" y="2638"/>
                  <a:pt x="2391" y="2638"/>
                  <a:pt x="2391" y="2638"/>
                </a:cubicBezTo>
                <a:cubicBezTo>
                  <a:pt x="2524" y="2638"/>
                  <a:pt x="2524" y="2638"/>
                  <a:pt x="2524" y="2638"/>
                </a:cubicBezTo>
                <a:cubicBezTo>
                  <a:pt x="2524" y="2506"/>
                  <a:pt x="2524" y="2506"/>
                  <a:pt x="2524" y="2506"/>
                </a:cubicBezTo>
                <a:cubicBezTo>
                  <a:pt x="2524" y="1520"/>
                  <a:pt x="2524" y="1520"/>
                  <a:pt x="2524" y="1520"/>
                </a:cubicBezTo>
                <a:cubicBezTo>
                  <a:pt x="2796" y="925"/>
                  <a:pt x="2796" y="925"/>
                  <a:pt x="2796" y="925"/>
                </a:cubicBezTo>
                <a:cubicBezTo>
                  <a:pt x="2603" y="834"/>
                  <a:pt x="2603" y="834"/>
                  <a:pt x="2603" y="834"/>
                </a:cubicBezTo>
                <a:cubicBezTo>
                  <a:pt x="1784" y="2176"/>
                  <a:pt x="1784" y="2176"/>
                  <a:pt x="1784" y="2176"/>
                </a:cubicBezTo>
                <a:cubicBezTo>
                  <a:pt x="952" y="1673"/>
                  <a:pt x="952" y="1673"/>
                  <a:pt x="952" y="1673"/>
                </a:cubicBezTo>
                <a:lnTo>
                  <a:pt x="830" y="1805"/>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cxnSp>
        <p:nvCxnSpPr>
          <p:cNvPr id="34" name="连接符: 肘形 33"/>
          <p:cNvCxnSpPr>
            <a:stCxn id="12" idx="1"/>
          </p:cNvCxnSpPr>
          <p:nvPr/>
        </p:nvCxnSpPr>
        <p:spPr>
          <a:xfrm rot="10800000">
            <a:off x="1104523" y="4222100"/>
            <a:ext cx="1747321" cy="187691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8" name="直接连接符 37"/>
          <p:cNvCxnSpPr>
            <a:stCxn id="9" idx="1"/>
          </p:cNvCxnSpPr>
          <p:nvPr/>
        </p:nvCxnSpPr>
        <p:spPr>
          <a:xfrm flipH="1" flipV="1">
            <a:off x="1478672" y="3809999"/>
            <a:ext cx="1373171"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连接符: 肘形 39"/>
          <p:cNvCxnSpPr>
            <a:stCxn id="14" idx="1"/>
          </p:cNvCxnSpPr>
          <p:nvPr/>
        </p:nvCxnSpPr>
        <p:spPr>
          <a:xfrm rot="10800000" flipV="1">
            <a:off x="1104523" y="2667754"/>
            <a:ext cx="6308757" cy="644303"/>
          </a:xfrm>
          <a:prstGeom prst="bentConnector3">
            <a:avLst>
              <a:gd name="adj1" fmla="val 89320"/>
            </a:avLst>
          </a:prstGeom>
        </p:spPr>
        <p:style>
          <a:lnRef idx="1">
            <a:schemeClr val="accent1"/>
          </a:lnRef>
          <a:fillRef idx="0">
            <a:schemeClr val="accent1"/>
          </a:fillRef>
          <a:effectRef idx="0">
            <a:schemeClr val="accent1"/>
          </a:effectRef>
          <a:fontRef idx="minor">
            <a:schemeClr val="tx1"/>
          </a:fontRef>
        </p:style>
      </p:cxnSp>
      <p:cxnSp>
        <p:nvCxnSpPr>
          <p:cNvPr id="45" name="连接符: 肘形 44"/>
          <p:cNvCxnSpPr>
            <a:stCxn id="19" idx="1"/>
          </p:cNvCxnSpPr>
          <p:nvPr/>
        </p:nvCxnSpPr>
        <p:spPr>
          <a:xfrm rot="10800000">
            <a:off x="1249378" y="4307941"/>
            <a:ext cx="6131842" cy="666938"/>
          </a:xfrm>
          <a:prstGeom prst="bentConnector3">
            <a:avLst>
              <a:gd name="adj1" fmla="val 91488"/>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155829" y="1454056"/>
            <a:ext cx="6318934" cy="5222189"/>
          </a:xfrm>
          <a:prstGeom prst="rect">
            <a:avLst/>
          </a:prstGeom>
        </p:spPr>
      </p:pic>
      <p:sp>
        <p:nvSpPr>
          <p:cNvPr id="3" name="矩形 2"/>
          <p:cNvSpPr/>
          <p:nvPr/>
        </p:nvSpPr>
        <p:spPr>
          <a:xfrm>
            <a:off x="9044940" y="133985"/>
            <a:ext cx="307784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2"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对角圆角 7"/>
          <p:cNvSpPr/>
          <p:nvPr/>
        </p:nvSpPr>
        <p:spPr>
          <a:xfrm>
            <a:off x="8797579" y="745174"/>
            <a:ext cx="2894400" cy="581877"/>
          </a:xfrm>
          <a:prstGeom prst="round2DiagRect">
            <a:avLst/>
          </a:prstGeom>
          <a:solidFill>
            <a:srgbClr val="DF512B"/>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至尊服务</a:t>
            </a:r>
            <a:r>
              <a:rPr lang="en-US" altLang="zh-CN"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无缝覆盖</a:t>
            </a:r>
            <a:endParaRPr lang="zh-CN" altLang="en-US" b="1"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9181451" y="1616100"/>
            <a:ext cx="2779421" cy="1077218"/>
          </a:xfrm>
          <a:prstGeom prst="rect">
            <a:avLst/>
          </a:prstGeom>
          <a:noFill/>
        </p:spPr>
        <p:txBody>
          <a:bodyPr wrap="square" rtlCol="0">
            <a:spAutoFit/>
          </a:bodyPr>
          <a:lstStyle/>
          <a:p>
            <a:r>
              <a:rPr lang="en-US" altLang="zh-CN" sz="3200" b="1" dirty="0">
                <a:solidFill>
                  <a:srgbClr val="DF512B"/>
                </a:solidFill>
                <a:latin typeface="微软雅黑" panose="020B0503020204020204" pitchFamily="34" charset="-122"/>
                <a:ea typeface="微软雅黑" panose="020B0503020204020204" pitchFamily="34" charset="-122"/>
              </a:rPr>
              <a:t>32</a:t>
            </a:r>
            <a:r>
              <a:rPr lang="zh-CN" altLang="en-US" sz="1600" dirty="0">
                <a:latin typeface="微软雅黑" panose="020B0503020204020204" pitchFamily="34" charset="-122"/>
                <a:ea typeface="微软雅黑" panose="020B0503020204020204" pitchFamily="34" charset="-122"/>
              </a:rPr>
              <a:t>个客服部，全国覆盖</a:t>
            </a:r>
            <a:endParaRPr lang="en-US" altLang="zh-CN" sz="2800" dirty="0">
              <a:latin typeface="微软雅黑" panose="020B0503020204020204" pitchFamily="34" charset="-122"/>
              <a:ea typeface="微软雅黑" panose="020B0503020204020204" pitchFamily="34" charset="-122"/>
            </a:endParaRPr>
          </a:p>
          <a:p>
            <a:r>
              <a:rPr lang="en-US" altLang="zh-CN" sz="3200" b="1" dirty="0">
                <a:solidFill>
                  <a:srgbClr val="005CA1"/>
                </a:solidFill>
                <a:latin typeface="微软雅黑" panose="020B0503020204020204" pitchFamily="34" charset="-122"/>
                <a:ea typeface="微软雅黑" panose="020B0503020204020204" pitchFamily="34" charset="-122"/>
              </a:rPr>
              <a:t>260</a:t>
            </a:r>
            <a:r>
              <a:rPr lang="zh-CN" altLang="en-US" sz="1600" dirty="0">
                <a:latin typeface="微软雅黑" panose="020B0503020204020204" pitchFamily="34" charset="-122"/>
                <a:ea typeface="微软雅黑" panose="020B0503020204020204" pitchFamily="34" charset="-122"/>
              </a:rPr>
              <a:t>名一线服务团队</a:t>
            </a:r>
            <a:endParaRPr lang="zh-CN" altLang="en-US" sz="2800" dirty="0">
              <a:latin typeface="微软雅黑" panose="020B0503020204020204" pitchFamily="34" charset="-122"/>
              <a:ea typeface="微软雅黑" panose="020B0503020204020204" pitchFamily="34" charset="-122"/>
            </a:endParaRPr>
          </a:p>
        </p:txBody>
      </p:sp>
      <p:sp>
        <p:nvSpPr>
          <p:cNvPr id="17" name="矩形 16"/>
          <p:cNvSpPr/>
          <p:nvPr/>
        </p:nvSpPr>
        <p:spPr>
          <a:xfrm>
            <a:off x="257418" y="835161"/>
            <a:ext cx="1783080" cy="368300"/>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新开普呼叫中心</a:t>
            </a:r>
            <a:endParaRPr lang="zh-CN" altLang="en-US" b="1" dirty="0">
              <a:solidFill>
                <a:srgbClr val="005CA1"/>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8924913" y="1664439"/>
            <a:ext cx="0" cy="1028879"/>
          </a:xfrm>
          <a:prstGeom prst="line">
            <a:avLst/>
          </a:prstGeom>
          <a:ln>
            <a:prstDash val="dash"/>
          </a:ln>
        </p:spPr>
        <p:style>
          <a:lnRef idx="1">
            <a:schemeClr val="accent3"/>
          </a:lnRef>
          <a:fillRef idx="0">
            <a:schemeClr val="accent3"/>
          </a:fillRef>
          <a:effectRef idx="0">
            <a:schemeClr val="accent3"/>
          </a:effectRef>
          <a:fontRef idx="minor">
            <a:schemeClr val="tx1"/>
          </a:fontRef>
        </p:style>
      </p:cxnSp>
      <p:pic>
        <p:nvPicPr>
          <p:cNvPr id="23" name="图片 22"/>
          <p:cNvPicPr>
            <a:picLocks noChangeAspect="1"/>
          </p:cNvPicPr>
          <p:nvPr/>
        </p:nvPicPr>
        <p:blipFill>
          <a:blip r:embed="rId3"/>
          <a:stretch>
            <a:fillRect/>
          </a:stretch>
        </p:blipFill>
        <p:spPr>
          <a:xfrm>
            <a:off x="8637874" y="3187800"/>
            <a:ext cx="3144331" cy="2223041"/>
          </a:xfrm>
          <a:prstGeom prst="rect">
            <a:avLst/>
          </a:prstGeom>
        </p:spPr>
      </p:pic>
      <p:pic>
        <p:nvPicPr>
          <p:cNvPr id="12" name="图片 11"/>
          <p:cNvPicPr>
            <a:picLocks noChangeAspect="1"/>
          </p:cNvPicPr>
          <p:nvPr/>
        </p:nvPicPr>
        <p:blipFill>
          <a:blip r:embed="rId4" cstate="print"/>
          <a:stretch>
            <a:fillRect/>
          </a:stretch>
        </p:blipFill>
        <p:spPr>
          <a:xfrm>
            <a:off x="862712" y="4568582"/>
            <a:ext cx="2418523" cy="1935515"/>
          </a:xfrm>
          <a:prstGeom prst="rect">
            <a:avLst/>
          </a:prstGeom>
        </p:spPr>
      </p:pic>
      <p:sp>
        <p:nvSpPr>
          <p:cNvPr id="9" name="文本框 8"/>
          <p:cNvSpPr txBox="1"/>
          <p:nvPr/>
        </p:nvSpPr>
        <p:spPr>
          <a:xfrm>
            <a:off x="7474585" y="5639435"/>
            <a:ext cx="4581525" cy="953135"/>
          </a:xfrm>
          <a:prstGeom prst="rect">
            <a:avLst/>
          </a:prstGeom>
          <a:noFill/>
        </p:spPr>
        <p:txBody>
          <a:bodyPr wrap="square" rtlCol="0" anchor="t">
            <a:spAutoFit/>
          </a:bodyPr>
          <a:p>
            <a:pPr>
              <a:lnSpc>
                <a:spcPct val="100000"/>
              </a:lnSpc>
              <a:spcBef>
                <a:spcPct val="50000"/>
              </a:spcBef>
              <a:buNone/>
            </a:pPr>
            <a:r>
              <a:rPr lang="zh-CN" altLang="en-US" sz="1400" dirty="0">
                <a:ea typeface="微软雅黑" panose="020B0503020204020204" pitchFamily="34" charset="-122"/>
                <a:sym typeface="+mn-ea"/>
              </a:rPr>
              <a:t>呼叫中心是新开普为了对客户报修进行管理而开发的一套报修平台，集：报修、接单、处理、回访、监督与一体的报修平台，实现客户报修，处理，跟踪的闭环完成客户报修的全程跟踪管理。</a:t>
            </a:r>
            <a:endParaRPr lang="zh-CN" altLang="en-US" sz="1400" dirty="0" smtClean="0">
              <a:latin typeface="微软雅黑" panose="020B0503020204020204" pitchFamily="34" charset="-122"/>
              <a:ea typeface="微软雅黑" panose="020B0503020204020204" pitchFamily="34" charset="-122"/>
              <a:sym typeface="+mn-ea"/>
            </a:endParaRPr>
          </a:p>
        </p:txBody>
      </p:sp>
    </p:spTree>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29"/>
          <p:cNvGrpSpPr>
            <a:grpSpLocks noChangeAspect="1"/>
          </p:cNvGrpSpPr>
          <p:nvPr/>
        </p:nvGrpSpPr>
        <p:grpSpPr>
          <a:xfrm>
            <a:off x="5214388" y="1596955"/>
            <a:ext cx="2034401" cy="3959538"/>
            <a:chOff x="6627035" y="1960267"/>
            <a:chExt cx="1761389" cy="3385608"/>
          </a:xfrm>
        </p:grpSpPr>
        <p:pic>
          <p:nvPicPr>
            <p:cNvPr id="82" name="Picture 26"/>
            <p:cNvPicPr>
              <a:picLocks noChangeAspect="1"/>
            </p:cNvPicPr>
            <p:nvPr/>
          </p:nvPicPr>
          <p:blipFill rotWithShape="1">
            <a:blip r:embed="rId1" cstate="print"/>
            <a:srcRect l="-1" r="223" b="8000"/>
            <a:stretch>
              <a:fillRect/>
            </a:stretch>
          </p:blipFill>
          <p:spPr>
            <a:xfrm>
              <a:off x="6627035" y="1960267"/>
              <a:ext cx="1761389" cy="3059221"/>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83" name="TextBox 28"/>
            <p:cNvSpPr txBox="1"/>
            <p:nvPr/>
          </p:nvSpPr>
          <p:spPr>
            <a:xfrm>
              <a:off x="6627035" y="5079401"/>
              <a:ext cx="1161099" cy="266474"/>
            </a:xfrm>
            <a:prstGeom prst="rect">
              <a:avLst/>
            </a:prstGeom>
            <a:noFill/>
          </p:spPr>
          <p:txBody>
            <a:bodyPr wrap="squar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报修投诉</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9044940" y="133985"/>
            <a:ext cx="307784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3" name="矩形 2"/>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2" cstate="print"/>
          <a:stretch>
            <a:fillRect/>
          </a:stretch>
        </p:blipFill>
        <p:spPr>
          <a:xfrm>
            <a:off x="280474" y="181755"/>
            <a:ext cx="1164476" cy="242163"/>
          </a:xfrm>
          <a:prstGeom prst="rect">
            <a:avLst/>
          </a:prstGeom>
        </p:spPr>
      </p:pic>
      <p:cxnSp>
        <p:nvCxnSpPr>
          <p:cNvPr id="6" name="直接连接符 5"/>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257418" y="835161"/>
            <a:ext cx="1554480" cy="368300"/>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新开普服务宝</a:t>
            </a:r>
            <a:endParaRPr lang="zh-CN" altLang="en-US" b="1" dirty="0">
              <a:solidFill>
                <a:srgbClr val="005CA1"/>
              </a:solidFill>
              <a:latin typeface="微软雅黑" panose="020B0503020204020204" pitchFamily="34" charset="-122"/>
              <a:ea typeface="微软雅黑" panose="020B0503020204020204" pitchFamily="34" charset="-122"/>
            </a:endParaRPr>
          </a:p>
        </p:txBody>
      </p:sp>
      <p:grpSp>
        <p:nvGrpSpPr>
          <p:cNvPr id="67" name="组合 66"/>
          <p:cNvGrpSpPr>
            <a:grpSpLocks noChangeAspect="1"/>
          </p:cNvGrpSpPr>
          <p:nvPr/>
        </p:nvGrpSpPr>
        <p:grpSpPr>
          <a:xfrm>
            <a:off x="440758" y="1687757"/>
            <a:ext cx="3970557" cy="3992601"/>
            <a:chOff x="1492075" y="1100232"/>
            <a:chExt cx="5605171" cy="5636291"/>
          </a:xfrm>
        </p:grpSpPr>
        <p:sp>
          <p:nvSpPr>
            <p:cNvPr id="25" name="MH_SubTitle_5"/>
            <p:cNvSpPr/>
            <p:nvPr>
              <p:custDataLst>
                <p:tags r:id="rId3"/>
              </p:custDataLst>
            </p:nvPr>
          </p:nvSpPr>
          <p:spPr bwMode="auto">
            <a:xfrm>
              <a:off x="4376796" y="2619636"/>
              <a:ext cx="1176000" cy="1222925"/>
            </a:xfrm>
            <a:custGeom>
              <a:avLst/>
              <a:gdLst>
                <a:gd name="T0" fmla="*/ 0 w 434"/>
                <a:gd name="T1" fmla="*/ 2147483646 h 454"/>
                <a:gd name="T2" fmla="*/ 2147483646 w 434"/>
                <a:gd name="T3" fmla="*/ 2147483646 h 454"/>
                <a:gd name="T4" fmla="*/ 2147483646 w 434"/>
                <a:gd name="T5" fmla="*/ 2147483646 h 454"/>
                <a:gd name="T6" fmla="*/ 0 w 434"/>
                <a:gd name="T7" fmla="*/ 0 h 454"/>
                <a:gd name="T8" fmla="*/ 0 w 434"/>
                <a:gd name="T9" fmla="*/ 2147483646 h 454"/>
                <a:gd name="T10" fmla="*/ 0 w 434"/>
                <a:gd name="T11" fmla="*/ 2147483646 h 454"/>
                <a:gd name="T12" fmla="*/ 0 60000 65536"/>
                <a:gd name="T13" fmla="*/ 0 60000 65536"/>
                <a:gd name="T14" fmla="*/ 0 60000 65536"/>
                <a:gd name="T15" fmla="*/ 0 60000 65536"/>
                <a:gd name="T16" fmla="*/ 0 60000 65536"/>
                <a:gd name="T17" fmla="*/ 0 60000 65536"/>
                <a:gd name="T18" fmla="*/ 0 w 434"/>
                <a:gd name="T19" fmla="*/ 0 h 454"/>
                <a:gd name="T20" fmla="*/ 434 w 434"/>
                <a:gd name="T21" fmla="*/ 454 h 454"/>
              </a:gdLst>
              <a:ahLst/>
              <a:cxnLst>
                <a:cxn ang="T12">
                  <a:pos x="T0" y="T1"/>
                </a:cxn>
                <a:cxn ang="T13">
                  <a:pos x="T2" y="T3"/>
                </a:cxn>
                <a:cxn ang="T14">
                  <a:pos x="T4" y="T5"/>
                </a:cxn>
                <a:cxn ang="T15">
                  <a:pos x="T6" y="T7"/>
                </a:cxn>
                <a:cxn ang="T16">
                  <a:pos x="T8" y="T9"/>
                </a:cxn>
                <a:cxn ang="T17">
                  <a:pos x="T10" y="T11"/>
                </a:cxn>
              </a:cxnLst>
              <a:rect l="T18" t="T19" r="T20" b="T21"/>
              <a:pathLst>
                <a:path w="434" h="454">
                  <a:moveTo>
                    <a:pt x="0" y="454"/>
                  </a:moveTo>
                  <a:cubicBezTo>
                    <a:pt x="9" y="451"/>
                    <a:pt x="9" y="451"/>
                    <a:pt x="9" y="451"/>
                  </a:cubicBezTo>
                  <a:cubicBezTo>
                    <a:pt x="434" y="313"/>
                    <a:pt x="434" y="313"/>
                    <a:pt x="434" y="313"/>
                  </a:cubicBezTo>
                  <a:cubicBezTo>
                    <a:pt x="371" y="132"/>
                    <a:pt x="201" y="2"/>
                    <a:pt x="0" y="0"/>
                  </a:cubicBezTo>
                  <a:cubicBezTo>
                    <a:pt x="0" y="445"/>
                    <a:pt x="0" y="445"/>
                    <a:pt x="0" y="445"/>
                  </a:cubicBezTo>
                  <a:lnTo>
                    <a:pt x="0" y="454"/>
                  </a:lnTo>
                  <a:close/>
                </a:path>
              </a:pathLst>
            </a:custGeom>
            <a:solidFill>
              <a:srgbClr val="84C171"/>
            </a:solidFill>
            <a:ln>
              <a:noFill/>
            </a:ln>
          </p:spPr>
          <p:txBody>
            <a:bodyPr lIns="0" tIns="0" rIns="180000" bIns="216000" anchor="ctr" anchorCtr="1">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eaLnBrk="1" hangingPunct="1">
                <a:spcBef>
                  <a:spcPct val="0"/>
                </a:spcBef>
                <a:buFontTx/>
                <a:buNone/>
                <a:defRPr/>
              </a:pPr>
              <a:endParaRPr lang="en-US" altLang="zh-CN" sz="1400" dirty="0">
                <a:solidFill>
                  <a:srgbClr val="FFFFFF"/>
                </a:solidFill>
                <a:latin typeface="微软雅黑" panose="020B0503020204020204" pitchFamily="34" charset="-122"/>
              </a:endParaRPr>
            </a:p>
          </p:txBody>
        </p:sp>
        <p:sp>
          <p:nvSpPr>
            <p:cNvPr id="26" name="MH_SubTitle_1"/>
            <p:cNvSpPr/>
            <p:nvPr>
              <p:custDataLst>
                <p:tags r:id="rId4"/>
              </p:custDataLst>
            </p:nvPr>
          </p:nvSpPr>
          <p:spPr bwMode="auto">
            <a:xfrm>
              <a:off x="3045338" y="2609631"/>
              <a:ext cx="1176980" cy="1222925"/>
            </a:xfrm>
            <a:custGeom>
              <a:avLst/>
              <a:gdLst/>
              <a:ahLst/>
              <a:cxnLst>
                <a:cxn ang="0">
                  <a:pos x="434" y="454"/>
                </a:cxn>
                <a:cxn ang="0">
                  <a:pos x="434" y="445"/>
                </a:cxn>
                <a:cxn ang="0">
                  <a:pos x="434" y="0"/>
                </a:cxn>
                <a:cxn ang="0">
                  <a:pos x="0" y="313"/>
                </a:cxn>
                <a:cxn ang="0">
                  <a:pos x="425" y="451"/>
                </a:cxn>
                <a:cxn ang="0">
                  <a:pos x="434" y="454"/>
                </a:cxn>
              </a:cxnLst>
              <a:rect l="0" t="0" r="r" b="b"/>
              <a:pathLst>
                <a:path w="434" h="454">
                  <a:moveTo>
                    <a:pt x="434" y="454"/>
                  </a:moveTo>
                  <a:cubicBezTo>
                    <a:pt x="434" y="445"/>
                    <a:pt x="434" y="445"/>
                    <a:pt x="434" y="445"/>
                  </a:cubicBezTo>
                  <a:cubicBezTo>
                    <a:pt x="434" y="0"/>
                    <a:pt x="434" y="0"/>
                    <a:pt x="434" y="0"/>
                  </a:cubicBezTo>
                  <a:cubicBezTo>
                    <a:pt x="233" y="2"/>
                    <a:pt x="63" y="132"/>
                    <a:pt x="0" y="313"/>
                  </a:cubicBezTo>
                  <a:cubicBezTo>
                    <a:pt x="425" y="451"/>
                    <a:pt x="425" y="451"/>
                    <a:pt x="425" y="451"/>
                  </a:cubicBezTo>
                  <a:lnTo>
                    <a:pt x="434" y="454"/>
                  </a:lnTo>
                  <a:close/>
                </a:path>
              </a:pathLst>
            </a:custGeom>
            <a:solidFill>
              <a:srgbClr val="D995BC"/>
            </a:solidFill>
            <a:ln w="9525">
              <a:noFill/>
              <a:round/>
            </a:ln>
          </p:spPr>
          <p:txBody>
            <a:bodyPr lIns="180000" tIns="0" rIns="0" bIns="216000" anchor="ctr" anchorCtr="1">
              <a:normAutofit/>
            </a:bodyPr>
            <a:lstStyle/>
            <a:p>
              <a:pPr fontAlgn="auto">
                <a:spcBef>
                  <a:spcPts val="0"/>
                </a:spcBef>
                <a:spcAft>
                  <a:spcPts val="0"/>
                </a:spcAft>
                <a:defRPr/>
              </a:pPr>
              <a:endParaRPr lang="en-US" sz="1400" dirty="0">
                <a:solidFill>
                  <a:srgbClr val="FFFFFF"/>
                </a:solidFill>
                <a:latin typeface="微软雅黑" panose="020B0503020204020204" pitchFamily="34" charset="-122"/>
                <a:ea typeface="微软雅黑" panose="020B0503020204020204" pitchFamily="34" charset="-122"/>
              </a:endParaRPr>
            </a:p>
          </p:txBody>
        </p:sp>
        <p:sp>
          <p:nvSpPr>
            <p:cNvPr id="27" name="MH_SubTitle_4"/>
            <p:cNvSpPr/>
            <p:nvPr>
              <p:custDataLst>
                <p:tags r:id="rId5"/>
              </p:custDataLst>
            </p:nvPr>
          </p:nvSpPr>
          <p:spPr bwMode="auto">
            <a:xfrm>
              <a:off x="4412561" y="3616262"/>
              <a:ext cx="1235731" cy="1379436"/>
            </a:xfrm>
            <a:custGeom>
              <a:avLst/>
              <a:gdLst/>
              <a:ahLst/>
              <a:cxnLst>
                <a:cxn ang="0">
                  <a:pos x="456" y="141"/>
                </a:cxn>
                <a:cxn ang="0">
                  <a:pos x="434" y="0"/>
                </a:cxn>
                <a:cxn ang="0">
                  <a:pos x="9" y="138"/>
                </a:cxn>
                <a:cxn ang="0">
                  <a:pos x="0" y="141"/>
                </a:cxn>
                <a:cxn ang="0">
                  <a:pos x="6" y="148"/>
                </a:cxn>
                <a:cxn ang="0">
                  <a:pos x="270" y="512"/>
                </a:cxn>
                <a:cxn ang="0">
                  <a:pos x="456" y="141"/>
                </a:cxn>
              </a:cxnLst>
              <a:rect l="0" t="0" r="r" b="b"/>
              <a:pathLst>
                <a:path w="456" h="512">
                  <a:moveTo>
                    <a:pt x="456" y="141"/>
                  </a:moveTo>
                  <a:cubicBezTo>
                    <a:pt x="456" y="92"/>
                    <a:pt x="448" y="44"/>
                    <a:pt x="434" y="0"/>
                  </a:cubicBezTo>
                  <a:cubicBezTo>
                    <a:pt x="9" y="138"/>
                    <a:pt x="9" y="138"/>
                    <a:pt x="9" y="138"/>
                  </a:cubicBezTo>
                  <a:cubicBezTo>
                    <a:pt x="0" y="141"/>
                    <a:pt x="0" y="141"/>
                    <a:pt x="0" y="141"/>
                  </a:cubicBezTo>
                  <a:cubicBezTo>
                    <a:pt x="6" y="148"/>
                    <a:pt x="6" y="148"/>
                    <a:pt x="6" y="148"/>
                  </a:cubicBezTo>
                  <a:cubicBezTo>
                    <a:pt x="270" y="512"/>
                    <a:pt x="270" y="512"/>
                    <a:pt x="270" y="512"/>
                  </a:cubicBezTo>
                  <a:cubicBezTo>
                    <a:pt x="383" y="428"/>
                    <a:pt x="456" y="293"/>
                    <a:pt x="456" y="141"/>
                  </a:cubicBezTo>
                  <a:close/>
                </a:path>
              </a:pathLst>
            </a:custGeom>
            <a:solidFill>
              <a:srgbClr val="FF0000"/>
            </a:solidFill>
            <a:ln w="9525">
              <a:noFill/>
              <a:round/>
            </a:ln>
          </p:spPr>
          <p:txBody>
            <a:bodyPr lIns="432000" tIns="0" rIns="0" bIns="144000" anchor="ctr" anchorCtr="1">
              <a:normAutofit/>
            </a:bodyPr>
            <a:lstStyle/>
            <a:p>
              <a:pPr fontAlgn="auto">
                <a:spcBef>
                  <a:spcPts val="0"/>
                </a:spcBef>
                <a:spcAft>
                  <a:spcPts val="0"/>
                </a:spcAft>
                <a:defRPr/>
              </a:pPr>
              <a:endParaRPr lang="en-US" altLang="zh-CN" sz="1400" dirty="0">
                <a:solidFill>
                  <a:srgbClr val="FFFFFF"/>
                </a:solidFill>
                <a:latin typeface="微软雅黑" panose="020B0503020204020204" pitchFamily="34" charset="-122"/>
                <a:ea typeface="微软雅黑" panose="020B0503020204020204" pitchFamily="34" charset="-122"/>
              </a:endParaRPr>
            </a:p>
          </p:txBody>
        </p:sp>
        <p:sp>
          <p:nvSpPr>
            <p:cNvPr id="28" name="MH_SubTitle_2"/>
            <p:cNvSpPr/>
            <p:nvPr>
              <p:custDataLst>
                <p:tags r:id="rId6"/>
              </p:custDataLst>
            </p:nvPr>
          </p:nvSpPr>
          <p:spPr bwMode="auto">
            <a:xfrm>
              <a:off x="2944050" y="3587392"/>
              <a:ext cx="1236711" cy="1379436"/>
            </a:xfrm>
            <a:custGeom>
              <a:avLst/>
              <a:gdLst/>
              <a:ahLst/>
              <a:cxnLst>
                <a:cxn ang="0">
                  <a:pos x="456" y="141"/>
                </a:cxn>
                <a:cxn ang="0">
                  <a:pos x="447" y="138"/>
                </a:cxn>
                <a:cxn ang="0">
                  <a:pos x="22" y="0"/>
                </a:cxn>
                <a:cxn ang="0">
                  <a:pos x="0" y="141"/>
                </a:cxn>
                <a:cxn ang="0">
                  <a:pos x="186" y="512"/>
                </a:cxn>
                <a:cxn ang="0">
                  <a:pos x="450" y="148"/>
                </a:cxn>
                <a:cxn ang="0">
                  <a:pos x="456" y="141"/>
                </a:cxn>
              </a:cxnLst>
              <a:rect l="0" t="0" r="r" b="b"/>
              <a:pathLst>
                <a:path w="456" h="512">
                  <a:moveTo>
                    <a:pt x="456" y="141"/>
                  </a:moveTo>
                  <a:cubicBezTo>
                    <a:pt x="447" y="138"/>
                    <a:pt x="447" y="138"/>
                    <a:pt x="447" y="138"/>
                  </a:cubicBezTo>
                  <a:cubicBezTo>
                    <a:pt x="22" y="0"/>
                    <a:pt x="22" y="0"/>
                    <a:pt x="22" y="0"/>
                  </a:cubicBezTo>
                  <a:cubicBezTo>
                    <a:pt x="8" y="44"/>
                    <a:pt x="0" y="92"/>
                    <a:pt x="0" y="141"/>
                  </a:cubicBezTo>
                  <a:cubicBezTo>
                    <a:pt x="0" y="293"/>
                    <a:pt x="73" y="428"/>
                    <a:pt x="186" y="512"/>
                  </a:cubicBezTo>
                  <a:cubicBezTo>
                    <a:pt x="450" y="148"/>
                    <a:pt x="450" y="148"/>
                    <a:pt x="450" y="148"/>
                  </a:cubicBezTo>
                  <a:lnTo>
                    <a:pt x="456" y="141"/>
                  </a:lnTo>
                  <a:close/>
                </a:path>
              </a:pathLst>
            </a:custGeom>
            <a:solidFill>
              <a:srgbClr val="3CB3B1"/>
            </a:solidFill>
            <a:ln w="9525">
              <a:noFill/>
              <a:round/>
            </a:ln>
          </p:spPr>
          <p:txBody>
            <a:bodyPr lIns="0" tIns="0" rIns="396000" bIns="144000" anchor="ctr" anchorCtr="1">
              <a:normAutofit/>
            </a:bodyPr>
            <a:lstStyle/>
            <a:p>
              <a:pPr fontAlgn="auto">
                <a:spcBef>
                  <a:spcPts val="0"/>
                </a:spcBef>
                <a:spcAft>
                  <a:spcPts val="0"/>
                </a:spcAft>
                <a:defRPr/>
              </a:pPr>
              <a:endParaRPr lang="en-US" altLang="zh-CN" sz="1400" dirty="0">
                <a:solidFill>
                  <a:srgbClr val="FFFFFF"/>
                </a:solidFill>
                <a:latin typeface="微软雅黑" panose="020B0503020204020204" pitchFamily="34" charset="-122"/>
                <a:ea typeface="微软雅黑" panose="020B0503020204020204" pitchFamily="34" charset="-122"/>
              </a:endParaRPr>
            </a:p>
          </p:txBody>
        </p:sp>
        <p:sp>
          <p:nvSpPr>
            <p:cNvPr id="29" name="MH_SubTitle_3"/>
            <p:cNvSpPr/>
            <p:nvPr>
              <p:custDataLst>
                <p:tags r:id="rId7"/>
              </p:custDataLst>
            </p:nvPr>
          </p:nvSpPr>
          <p:spPr bwMode="auto">
            <a:xfrm>
              <a:off x="3568619" y="4024788"/>
              <a:ext cx="1460943" cy="1232646"/>
            </a:xfrm>
            <a:custGeom>
              <a:avLst/>
              <a:gdLst>
                <a:gd name="T0" fmla="*/ 2147483646 w 539"/>
                <a:gd name="T1" fmla="*/ 0 h 458"/>
                <a:gd name="T2" fmla="*/ 2147483646 w 539"/>
                <a:gd name="T3" fmla="*/ 2147483646 h 458"/>
                <a:gd name="T4" fmla="*/ 0 w 539"/>
                <a:gd name="T5" fmla="*/ 2147483646 h 458"/>
                <a:gd name="T6" fmla="*/ 2147483646 w 539"/>
                <a:gd name="T7" fmla="*/ 2147483646 h 458"/>
                <a:gd name="T8" fmla="*/ 2147483646 w 539"/>
                <a:gd name="T9" fmla="*/ 2147483646 h 458"/>
                <a:gd name="T10" fmla="*/ 2147483646 w 539"/>
                <a:gd name="T11" fmla="*/ 2147483646 h 458"/>
                <a:gd name="T12" fmla="*/ 2147483646 w 539"/>
                <a:gd name="T13" fmla="*/ 0 h 458"/>
                <a:gd name="T14" fmla="*/ 0 60000 65536"/>
                <a:gd name="T15" fmla="*/ 0 60000 65536"/>
                <a:gd name="T16" fmla="*/ 0 60000 65536"/>
                <a:gd name="T17" fmla="*/ 0 60000 65536"/>
                <a:gd name="T18" fmla="*/ 0 60000 65536"/>
                <a:gd name="T19" fmla="*/ 0 60000 65536"/>
                <a:gd name="T20" fmla="*/ 0 60000 65536"/>
                <a:gd name="T21" fmla="*/ 0 w 539"/>
                <a:gd name="T22" fmla="*/ 0 h 458"/>
                <a:gd name="T23" fmla="*/ 539 w 539"/>
                <a:gd name="T24" fmla="*/ 458 h 4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9" h="458">
                  <a:moveTo>
                    <a:pt x="269" y="0"/>
                  </a:moveTo>
                  <a:cubicBezTo>
                    <a:pt x="264" y="8"/>
                    <a:pt x="264" y="8"/>
                    <a:pt x="264" y="8"/>
                  </a:cubicBezTo>
                  <a:cubicBezTo>
                    <a:pt x="0" y="372"/>
                    <a:pt x="0" y="372"/>
                    <a:pt x="0" y="372"/>
                  </a:cubicBezTo>
                  <a:cubicBezTo>
                    <a:pt x="76" y="426"/>
                    <a:pt x="169" y="458"/>
                    <a:pt x="270" y="458"/>
                  </a:cubicBezTo>
                  <a:cubicBezTo>
                    <a:pt x="370" y="458"/>
                    <a:pt x="463" y="426"/>
                    <a:pt x="539" y="372"/>
                  </a:cubicBezTo>
                  <a:cubicBezTo>
                    <a:pt x="275" y="8"/>
                    <a:pt x="275" y="8"/>
                    <a:pt x="275" y="8"/>
                  </a:cubicBezTo>
                  <a:lnTo>
                    <a:pt x="269"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0" tIns="612000" rIns="0" bIns="0" anchor="ctr" anchorCtr="1">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eaLnBrk="1" hangingPunct="1">
                <a:spcBef>
                  <a:spcPct val="0"/>
                </a:spcBef>
                <a:buFontTx/>
                <a:buNone/>
                <a:defRPr/>
              </a:pPr>
              <a:endParaRPr lang="en-US" altLang="zh-CN" sz="1400" dirty="0">
                <a:solidFill>
                  <a:srgbClr val="FFFFFF"/>
                </a:solidFill>
                <a:latin typeface="微软雅黑" panose="020B0503020204020204" pitchFamily="34" charset="-122"/>
              </a:endParaRPr>
            </a:p>
          </p:txBody>
        </p:sp>
        <p:sp>
          <p:nvSpPr>
            <p:cNvPr id="30" name="MH_Title_1"/>
            <p:cNvSpPr/>
            <p:nvPr>
              <p:custDataLst>
                <p:tags r:id="rId8"/>
              </p:custDataLst>
            </p:nvPr>
          </p:nvSpPr>
          <p:spPr>
            <a:xfrm>
              <a:off x="3709907" y="3306780"/>
              <a:ext cx="1163813" cy="1073141"/>
            </a:xfrm>
            <a:prstGeom prst="ellipse">
              <a:avLst/>
            </a:prstGeom>
            <a:solidFill>
              <a:srgbClr val="FF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fontAlgn="auto">
                <a:spcBef>
                  <a:spcPts val="0"/>
                </a:spcBef>
                <a:spcAft>
                  <a:spcPts val="0"/>
                </a:spcAft>
                <a:defRPr/>
              </a:pPr>
              <a:endParaRPr lang="en-US" sz="14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2" name="流程图: 手动操作 31"/>
            <p:cNvSpPr/>
            <p:nvPr/>
          </p:nvSpPr>
          <p:spPr>
            <a:xfrm rot="19109734">
              <a:off x="2328545" y="1608578"/>
              <a:ext cx="1112743" cy="1158003"/>
            </a:xfrm>
            <a:prstGeom prst="flowChartManualOperation">
              <a:avLst/>
            </a:prstGeom>
            <a:solidFill>
              <a:srgbClr val="D995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咨询留言</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3" name="流程图: 手动操作 32"/>
            <p:cNvSpPr/>
            <p:nvPr/>
          </p:nvSpPr>
          <p:spPr>
            <a:xfrm rot="20501166">
              <a:off x="3115943" y="1186736"/>
              <a:ext cx="1119061" cy="1151466"/>
            </a:xfrm>
            <a:prstGeom prst="flowChartManualOperation">
              <a:avLst/>
            </a:prstGeom>
            <a:solidFill>
              <a:srgbClr val="D995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bg1"/>
                  </a:solidFill>
                  <a:latin typeface="微软雅黑" panose="020B0503020204020204" pitchFamily="34" charset="-122"/>
                  <a:ea typeface="微软雅黑" panose="020B0503020204020204" pitchFamily="34" charset="-122"/>
                </a:rPr>
                <a:t>留言回复</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34" name="流程图: 手动操作 33"/>
            <p:cNvSpPr/>
            <p:nvPr/>
          </p:nvSpPr>
          <p:spPr>
            <a:xfrm rot="347643">
              <a:off x="3988964" y="1100232"/>
              <a:ext cx="1119061" cy="1151466"/>
            </a:xfrm>
            <a:prstGeom prst="flowChartManualOperation">
              <a:avLst/>
            </a:prstGeom>
            <a:solidFill>
              <a:srgbClr val="84C1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35" name="流程图: 手动操作 34"/>
            <p:cNvSpPr/>
            <p:nvPr/>
          </p:nvSpPr>
          <p:spPr>
            <a:xfrm rot="1711919">
              <a:off x="4843038" y="1379722"/>
              <a:ext cx="1119061" cy="1151466"/>
            </a:xfrm>
            <a:prstGeom prst="flowChartManualOperation">
              <a:avLst/>
            </a:prstGeom>
            <a:solidFill>
              <a:srgbClr val="84C1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36" name="流程图: 手动操作 35"/>
            <p:cNvSpPr/>
            <p:nvPr/>
          </p:nvSpPr>
          <p:spPr>
            <a:xfrm rot="3139903">
              <a:off x="5511514" y="1968499"/>
              <a:ext cx="1119061" cy="1151466"/>
            </a:xfrm>
            <a:prstGeom prst="flowChartManualOperation">
              <a:avLst/>
            </a:prstGeom>
            <a:solidFill>
              <a:srgbClr val="84C1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37" name="流程图: 手动操作 36"/>
            <p:cNvSpPr/>
            <p:nvPr/>
          </p:nvSpPr>
          <p:spPr>
            <a:xfrm rot="4443536">
              <a:off x="5913037" y="2759958"/>
              <a:ext cx="1112743" cy="1158003"/>
            </a:xfrm>
            <a:prstGeom prst="flowChartManualOperation">
              <a:avLst/>
            </a:prstGeom>
            <a:solidFill>
              <a:srgbClr val="84C17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38" name="流程图: 手动操作 37"/>
            <p:cNvSpPr/>
            <p:nvPr/>
          </p:nvSpPr>
          <p:spPr>
            <a:xfrm rot="5778879">
              <a:off x="5961873" y="3652807"/>
              <a:ext cx="1112743" cy="1158003"/>
            </a:xfrm>
            <a:prstGeom prst="flowChartManualOperation">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39" name="流程图: 手动操作 38"/>
            <p:cNvSpPr/>
            <p:nvPr/>
          </p:nvSpPr>
          <p:spPr>
            <a:xfrm rot="7108576">
              <a:off x="5766159" y="4468314"/>
              <a:ext cx="1014562" cy="1158003"/>
            </a:xfrm>
            <a:prstGeom prst="flowChartManualOperation">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0" name="流程图: 手动操作 39"/>
            <p:cNvSpPr/>
            <p:nvPr/>
          </p:nvSpPr>
          <p:spPr>
            <a:xfrm rot="9747590">
              <a:off x="4349524" y="5521766"/>
              <a:ext cx="1119061" cy="1151466"/>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1" name="流程图: 手动操作 40"/>
            <p:cNvSpPr/>
            <p:nvPr/>
          </p:nvSpPr>
          <p:spPr>
            <a:xfrm rot="11192674">
              <a:off x="3477269" y="5585057"/>
              <a:ext cx="1119061" cy="1151466"/>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2" name="流程图: 手动操作 41"/>
            <p:cNvSpPr/>
            <p:nvPr/>
          </p:nvSpPr>
          <p:spPr>
            <a:xfrm rot="12481480">
              <a:off x="2667592" y="5338792"/>
              <a:ext cx="1119061" cy="1151466"/>
            </a:xfrm>
            <a:prstGeom prst="flowChartManualOpe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3" name="流程图: 手动操作 42"/>
            <p:cNvSpPr/>
            <p:nvPr/>
          </p:nvSpPr>
          <p:spPr>
            <a:xfrm rot="13815249">
              <a:off x="2001458" y="4797802"/>
              <a:ext cx="1119061" cy="1151466"/>
            </a:xfrm>
            <a:prstGeom prst="flowChartManualOperation">
              <a:avLst/>
            </a:prstGeom>
            <a:solidFill>
              <a:srgbClr val="3CB3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4" name="流程图: 手动操作 43"/>
            <p:cNvSpPr/>
            <p:nvPr/>
          </p:nvSpPr>
          <p:spPr>
            <a:xfrm rot="15208943">
              <a:off x="1596969" y="4023169"/>
              <a:ext cx="1112743" cy="1158003"/>
            </a:xfrm>
            <a:prstGeom prst="flowChartManualOperation">
              <a:avLst/>
            </a:prstGeom>
            <a:solidFill>
              <a:srgbClr val="3CB3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5" name="流程图: 手动操作 44"/>
            <p:cNvSpPr/>
            <p:nvPr/>
          </p:nvSpPr>
          <p:spPr>
            <a:xfrm rot="16510300">
              <a:off x="1514705" y="3166026"/>
              <a:ext cx="1112743" cy="1158003"/>
            </a:xfrm>
            <a:prstGeom prst="flowChartManualOperation">
              <a:avLst/>
            </a:prstGeom>
            <a:solidFill>
              <a:srgbClr val="3CB3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6" name="流程图: 手动操作 45"/>
            <p:cNvSpPr/>
            <p:nvPr/>
          </p:nvSpPr>
          <p:spPr>
            <a:xfrm rot="17827081">
              <a:off x="1759567" y="2315134"/>
              <a:ext cx="1112743" cy="1158003"/>
            </a:xfrm>
            <a:prstGeom prst="flowChartManualOperation">
              <a:avLst/>
            </a:prstGeom>
            <a:solidFill>
              <a:srgbClr val="D995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chemeClr val="bg1"/>
                  </a:solidFill>
                  <a:latin typeface="微软雅黑" panose="020B0503020204020204" pitchFamily="34" charset="-122"/>
                  <a:ea typeface="微软雅黑" panose="020B0503020204020204" pitchFamily="34" charset="-122"/>
                </a:rPr>
                <a:t>产品介绍</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47" name="流程图: 手动操作 46"/>
            <p:cNvSpPr/>
            <p:nvPr/>
          </p:nvSpPr>
          <p:spPr>
            <a:xfrm rot="8423561">
              <a:off x="5152622" y="5118844"/>
              <a:ext cx="1112743" cy="1158003"/>
            </a:xfrm>
            <a:prstGeom prst="flowChartManualOperation">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panose="020B0503020204020204" pitchFamily="34" charset="-122"/>
                <a:ea typeface="微软雅黑" panose="020B0503020204020204" pitchFamily="34" charset="-122"/>
              </a:endParaRPr>
            </a:p>
          </p:txBody>
        </p:sp>
        <p:sp>
          <p:nvSpPr>
            <p:cNvPr id="48" name="文本框 47"/>
            <p:cNvSpPr txBox="1"/>
            <p:nvPr/>
          </p:nvSpPr>
          <p:spPr>
            <a:xfrm rot="2450857">
              <a:off x="4228589" y="2946662"/>
              <a:ext cx="1274484" cy="434484"/>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报修服务</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rot="19546774">
              <a:off x="3005445" y="2896239"/>
              <a:ext cx="1274484" cy="434484"/>
            </a:xfrm>
            <a:prstGeom prst="rect">
              <a:avLst/>
            </a:prstGeom>
            <a:noFill/>
          </p:spPr>
          <p:txBody>
            <a:bodyPr wrap="non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产品推荐</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0" name="文本框 49"/>
            <p:cNvSpPr txBox="1"/>
            <p:nvPr/>
          </p:nvSpPr>
          <p:spPr>
            <a:xfrm rot="17469486">
              <a:off x="4630088" y="3924244"/>
              <a:ext cx="1393878" cy="434484"/>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项目服务</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3691641" y="4712832"/>
              <a:ext cx="1333063" cy="434484"/>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问题反馈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rot="4303716">
              <a:off x="2590396" y="4119429"/>
              <a:ext cx="1454469" cy="434484"/>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服务工具</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3" name="文本框 52"/>
            <p:cNvSpPr txBox="1"/>
            <p:nvPr/>
          </p:nvSpPr>
          <p:spPr>
            <a:xfrm rot="414936">
              <a:off x="4203972" y="1216312"/>
              <a:ext cx="967297"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用户</a:t>
              </a:r>
              <a:endParaRPr lang="en-US" altLang="zh-CN" sz="1400" dirty="0">
                <a:solidFill>
                  <a:schemeClr val="bg1"/>
                </a:solidFill>
                <a:latin typeface="微软雅黑" panose="020B0503020204020204" pitchFamily="34" charset="-122"/>
                <a:ea typeface="微软雅黑" panose="020B0503020204020204" pitchFamily="34" charset="-122"/>
              </a:endParaRPr>
            </a:p>
            <a:p>
              <a:r>
                <a:rPr lang="zh-CN" altLang="en-US" sz="1400" dirty="0">
                  <a:solidFill>
                    <a:schemeClr val="bg1"/>
                  </a:solidFill>
                  <a:latin typeface="微软雅黑" panose="020B0503020204020204" pitchFamily="34" charset="-122"/>
                  <a:ea typeface="微软雅黑" panose="020B0503020204020204" pitchFamily="34" charset="-122"/>
                </a:rPr>
                <a:t>报修</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4" name="文本框 53"/>
            <p:cNvSpPr txBox="1"/>
            <p:nvPr/>
          </p:nvSpPr>
          <p:spPr>
            <a:xfrm rot="2088533">
              <a:off x="5133402" y="1501133"/>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主管派工</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5" name="文本框 54"/>
            <p:cNvSpPr txBox="1"/>
            <p:nvPr/>
          </p:nvSpPr>
          <p:spPr>
            <a:xfrm rot="3372770">
              <a:off x="5744788" y="2072748"/>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接单处理</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6" name="文本框 55"/>
            <p:cNvSpPr txBox="1"/>
            <p:nvPr/>
          </p:nvSpPr>
          <p:spPr>
            <a:xfrm rot="21195643">
              <a:off x="6107709" y="2961478"/>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评价反馈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7" name="文本框 56"/>
            <p:cNvSpPr txBox="1"/>
            <p:nvPr/>
          </p:nvSpPr>
          <p:spPr>
            <a:xfrm rot="600403">
              <a:off x="6171251" y="3821511"/>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项目日报</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8" name="文本框 57"/>
            <p:cNvSpPr txBox="1"/>
            <p:nvPr/>
          </p:nvSpPr>
          <p:spPr>
            <a:xfrm rot="600403">
              <a:off x="5921583" y="4671829"/>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开箱反馈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59" name="文本框 58"/>
            <p:cNvSpPr txBox="1"/>
            <p:nvPr/>
          </p:nvSpPr>
          <p:spPr>
            <a:xfrm rot="19241459">
              <a:off x="5426795" y="5322593"/>
              <a:ext cx="833530" cy="738621"/>
            </a:xfrm>
            <a:prstGeom prst="rect">
              <a:avLst/>
            </a:prstGeom>
            <a:noFill/>
            <a:ln>
              <a:solidFill>
                <a:srgbClr val="FF0000"/>
              </a:solidFill>
            </a:ln>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工程招标</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0" name="文本框 59"/>
            <p:cNvSpPr txBox="1"/>
            <p:nvPr/>
          </p:nvSpPr>
          <p:spPr>
            <a:xfrm rot="20358898">
              <a:off x="4496627" y="5699635"/>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硬件反馈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1" name="文本框 60"/>
            <p:cNvSpPr txBox="1"/>
            <p:nvPr/>
          </p:nvSpPr>
          <p:spPr>
            <a:xfrm>
              <a:off x="3636927" y="5789620"/>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软件反馈</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2" name="文本框 61"/>
            <p:cNvSpPr txBox="1"/>
            <p:nvPr/>
          </p:nvSpPr>
          <p:spPr>
            <a:xfrm rot="1743141">
              <a:off x="2820717" y="5551049"/>
              <a:ext cx="83353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反馈查询</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3" name="文本框 62"/>
            <p:cNvSpPr txBox="1"/>
            <p:nvPr/>
          </p:nvSpPr>
          <p:spPr>
            <a:xfrm>
              <a:off x="1523026" y="3447860"/>
              <a:ext cx="1187291" cy="434484"/>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知识库</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4" name="文本框 63"/>
            <p:cNvSpPr txBox="1"/>
            <p:nvPr/>
          </p:nvSpPr>
          <p:spPr>
            <a:xfrm rot="20643112">
              <a:off x="1531450" y="4392024"/>
              <a:ext cx="1364164" cy="434484"/>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蓝牙工装</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65" name="文本框 64"/>
            <p:cNvSpPr txBox="1"/>
            <p:nvPr/>
          </p:nvSpPr>
          <p:spPr>
            <a:xfrm rot="19370204">
              <a:off x="2063765" y="4991738"/>
              <a:ext cx="1046810" cy="738621"/>
            </a:xfrm>
            <a:prstGeom prst="rect">
              <a:avLst/>
            </a:prstGeom>
            <a:noFill/>
          </p:spPr>
          <p:txBody>
            <a:bodyPr wrap="square" rtlCol="0">
              <a:spAutoFit/>
            </a:bodyPr>
            <a:lstStyle/>
            <a:p>
              <a:r>
                <a:rPr lang="zh-CN" altLang="en-US" sz="1400" dirty="0">
                  <a:solidFill>
                    <a:schemeClr val="bg1"/>
                  </a:solidFill>
                  <a:latin typeface="微软雅黑" panose="020B0503020204020204" pitchFamily="34" charset="-122"/>
                  <a:ea typeface="微软雅黑" panose="020B0503020204020204" pitchFamily="34" charset="-122"/>
                </a:rPr>
                <a:t>内部</a:t>
              </a:r>
              <a:endParaRPr lang="en-US" altLang="zh-CN" sz="1400" dirty="0">
                <a:solidFill>
                  <a:schemeClr val="bg1"/>
                </a:solidFill>
                <a:latin typeface="微软雅黑" panose="020B0503020204020204" pitchFamily="34" charset="-122"/>
                <a:ea typeface="微软雅黑" panose="020B0503020204020204" pitchFamily="34" charset="-122"/>
              </a:endParaRPr>
            </a:p>
            <a:p>
              <a:r>
                <a:rPr lang="zh-CN" altLang="en-US" sz="1400" dirty="0">
                  <a:solidFill>
                    <a:schemeClr val="bg1"/>
                  </a:solidFill>
                  <a:latin typeface="微软雅黑" panose="020B0503020204020204" pitchFamily="34" charset="-122"/>
                  <a:ea typeface="微软雅黑" panose="020B0503020204020204" pitchFamily="34" charset="-122"/>
                </a:rPr>
                <a:t>通讯录</a:t>
              </a:r>
              <a:endParaRPr lang="zh-CN" altLang="en-US" sz="1400" dirty="0">
                <a:solidFill>
                  <a:schemeClr val="bg1"/>
                </a:solidFill>
                <a:latin typeface="微软雅黑" panose="020B0503020204020204" pitchFamily="34" charset="-122"/>
                <a:ea typeface="微软雅黑" panose="020B0503020204020204" pitchFamily="34" charset="-122"/>
              </a:endParaRPr>
            </a:p>
          </p:txBody>
        </p:sp>
        <p:pic>
          <p:nvPicPr>
            <p:cNvPr id="66" name="图片 65"/>
            <p:cNvPicPr>
              <a:picLocks noChangeAspect="1"/>
            </p:cNvPicPr>
            <p:nvPr/>
          </p:nvPicPr>
          <p:blipFill>
            <a:blip r:embed="rId9" cstate="print"/>
            <a:stretch>
              <a:fillRect/>
            </a:stretch>
          </p:blipFill>
          <p:spPr>
            <a:xfrm>
              <a:off x="3998809" y="3432516"/>
              <a:ext cx="615247" cy="870028"/>
            </a:xfrm>
            <a:prstGeom prst="rect">
              <a:avLst/>
            </a:prstGeom>
          </p:spPr>
        </p:pic>
      </p:grpSp>
      <p:sp>
        <p:nvSpPr>
          <p:cNvPr id="68" name="Rectangle 1"/>
          <p:cNvSpPr/>
          <p:nvPr/>
        </p:nvSpPr>
        <p:spPr>
          <a:xfrm>
            <a:off x="1024361" y="5956357"/>
            <a:ext cx="10369152" cy="700576"/>
          </a:xfrm>
          <a:prstGeom prst="rect">
            <a:avLst/>
          </a:prstGeom>
        </p:spPr>
        <p:txBody>
          <a:bodyPr wrap="square">
            <a:spAutoFit/>
          </a:bodyPr>
          <a:lstStyle/>
          <a:p>
            <a:pPr>
              <a:lnSpc>
                <a:spcPct val="150000"/>
              </a:lnSpc>
              <a:defRPr/>
            </a:pPr>
            <a:r>
              <a:rPr lang="zh-CN" altLang="en-US" sz="1400" dirty="0">
                <a:latin typeface="微软雅黑" panose="020B0503020204020204" pitchFamily="34" charset="-122"/>
                <a:ea typeface="微软雅黑" panose="020B0503020204020204" pitchFamily="34" charset="-122"/>
              </a:rPr>
              <a:t>         基于物联网、云计算技术，自主研发 “运维监控平台</a:t>
            </a:r>
            <a:r>
              <a:rPr lang="en-US" altLang="zh-CN" sz="1400" dirty="0">
                <a:latin typeface="微软雅黑" panose="020B0503020204020204" pitchFamily="34" charset="-122"/>
                <a:ea typeface="微软雅黑" panose="020B0503020204020204" pitchFamily="34" charset="-122"/>
              </a:rPr>
              <a:t>V3.5</a:t>
            </a:r>
            <a:r>
              <a:rPr lang="zh-CN" altLang="en-US" sz="1400" dirty="0">
                <a:latin typeface="微软雅黑" panose="020B0503020204020204" pitchFamily="34" charset="-122"/>
                <a:ea typeface="微软雅黑" panose="020B0503020204020204" pitchFamily="34" charset="-122"/>
              </a:rPr>
              <a:t>”、“新开普服务宝”</a:t>
            </a:r>
            <a:r>
              <a:rPr lang="zh-CN" altLang="zh-CN" sz="1400" dirty="0">
                <a:latin typeface="微软雅黑" panose="020B0503020204020204" pitchFamily="34" charset="-122"/>
                <a:ea typeface="微软雅黑" panose="020B0503020204020204" pitchFamily="34" charset="-122"/>
              </a:rPr>
              <a:t>该平台</a:t>
            </a:r>
            <a:r>
              <a:rPr lang="zh-CN" altLang="en-US" sz="1400" dirty="0">
                <a:latin typeface="微软雅黑" panose="020B0503020204020204" pitchFamily="34" charset="-122"/>
                <a:ea typeface="微软雅黑" panose="020B0503020204020204" pitchFamily="34" charset="-122"/>
              </a:rPr>
              <a:t>可</a:t>
            </a:r>
            <a:r>
              <a:rPr lang="zh-CN" altLang="zh-CN" sz="1400" dirty="0">
                <a:latin typeface="微软雅黑" panose="020B0503020204020204" pitchFamily="34" charset="-122"/>
                <a:ea typeface="微软雅黑" panose="020B0503020204020204" pitchFamily="34" charset="-122"/>
              </a:rPr>
              <a:t>实现对</a:t>
            </a:r>
            <a:r>
              <a:rPr lang="zh-CN" altLang="en-US" sz="1400" dirty="0">
                <a:latin typeface="微软雅黑" panose="020B0503020204020204" pitchFamily="34" charset="-122"/>
                <a:ea typeface="微软雅黑" panose="020B0503020204020204" pitchFamily="34" charset="-122"/>
              </a:rPr>
              <a:t>校园、城市、公交设备终端运行状态的</a:t>
            </a:r>
            <a:r>
              <a:rPr lang="zh-CN" altLang="zh-CN" sz="1400" dirty="0">
                <a:latin typeface="微软雅黑" panose="020B0503020204020204" pitchFamily="34" charset="-122"/>
                <a:ea typeface="微软雅黑" panose="020B0503020204020204" pitchFamily="34" charset="-122"/>
              </a:rPr>
              <a:t>全覆盖式综合监控，对</a:t>
            </a:r>
            <a:r>
              <a:rPr lang="zh-CN" altLang="en-US" sz="1400" dirty="0">
                <a:latin typeface="微软雅黑" panose="020B0503020204020204" pitchFamily="34" charset="-122"/>
                <a:ea typeface="微软雅黑" panose="020B0503020204020204" pitchFamily="34" charset="-122"/>
              </a:rPr>
              <a:t>一线工程师现场</a:t>
            </a:r>
            <a:r>
              <a:rPr lang="zh-CN" altLang="zh-CN" sz="1400" dirty="0">
                <a:latin typeface="微软雅黑" panose="020B0503020204020204" pitchFamily="34" charset="-122"/>
                <a:ea typeface="微软雅黑" panose="020B0503020204020204" pitchFamily="34" charset="-122"/>
              </a:rPr>
              <a:t>运维作业的全业务流程跟踪与管理，为</a:t>
            </a:r>
            <a:r>
              <a:rPr lang="zh-CN" altLang="en-US" sz="1400" dirty="0">
                <a:latin typeface="微软雅黑" panose="020B0503020204020204" pitchFamily="34" charset="-122"/>
                <a:ea typeface="微软雅黑" panose="020B0503020204020204" pitchFamily="34" charset="-122"/>
              </a:rPr>
              <a:t>公司</a:t>
            </a:r>
            <a:r>
              <a:rPr lang="zh-CN" altLang="zh-CN" sz="1400" dirty="0">
                <a:latin typeface="微软雅黑" panose="020B0503020204020204" pitchFamily="34" charset="-122"/>
                <a:ea typeface="微软雅黑" panose="020B0503020204020204" pitchFamily="34" charset="-122"/>
              </a:rPr>
              <a:t>运维服务提供了坚实的技术保障。</a:t>
            </a:r>
            <a:r>
              <a:rPr lang="en-US" altLang="zh-CN" sz="1400" dirty="0">
                <a:latin typeface="微软雅黑" panose="020B0503020204020204" pitchFamily="34" charset="-122"/>
                <a:ea typeface="微软雅黑" panose="020B0503020204020204" pitchFamily="34" charset="-122"/>
              </a:rPr>
              <a:t> </a:t>
            </a:r>
            <a:endParaRPr lang="en-US" altLang="zh-CN" sz="1400" dirty="0">
              <a:latin typeface="微软雅黑" panose="020B0503020204020204" pitchFamily="34" charset="-122"/>
              <a:ea typeface="微软雅黑" panose="020B0503020204020204" pitchFamily="34" charset="-122"/>
            </a:endParaRPr>
          </a:p>
        </p:txBody>
      </p:sp>
      <p:grpSp>
        <p:nvGrpSpPr>
          <p:cNvPr id="69" name="Group 32"/>
          <p:cNvGrpSpPr>
            <a:grpSpLocks noChangeAspect="1"/>
          </p:cNvGrpSpPr>
          <p:nvPr/>
        </p:nvGrpSpPr>
        <p:grpSpPr>
          <a:xfrm>
            <a:off x="6175920" y="1596955"/>
            <a:ext cx="1997634" cy="3946302"/>
            <a:chOff x="7034264" y="1931234"/>
            <a:chExt cx="1714200" cy="3386382"/>
          </a:xfrm>
        </p:grpSpPr>
        <p:pic>
          <p:nvPicPr>
            <p:cNvPr id="70" name="Picture 30"/>
            <p:cNvPicPr>
              <a:picLocks noChangeAspect="1"/>
            </p:cNvPicPr>
            <p:nvPr/>
          </p:nvPicPr>
          <p:blipFill rotWithShape="1">
            <a:blip r:embed="rId10" cstate="print"/>
            <a:srcRect b="7368"/>
            <a:stretch>
              <a:fillRect/>
            </a:stretch>
          </p:blipFill>
          <p:spPr>
            <a:xfrm>
              <a:off x="7034264" y="1931234"/>
              <a:ext cx="1714200" cy="3059221"/>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71" name="TextBox 31"/>
            <p:cNvSpPr txBox="1"/>
            <p:nvPr/>
          </p:nvSpPr>
          <p:spPr>
            <a:xfrm>
              <a:off x="7116648" y="5053508"/>
              <a:ext cx="774716" cy="264108"/>
            </a:xfrm>
            <a:prstGeom prst="rect">
              <a:avLst/>
            </a:prstGeom>
            <a:noFill/>
          </p:spPr>
          <p:txBody>
            <a:bodyPr wrap="non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手机派工</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grpSp>
        <p:nvGrpSpPr>
          <p:cNvPr id="72" name="Group 35"/>
          <p:cNvGrpSpPr>
            <a:grpSpLocks noChangeAspect="1"/>
          </p:cNvGrpSpPr>
          <p:nvPr/>
        </p:nvGrpSpPr>
        <p:grpSpPr>
          <a:xfrm>
            <a:off x="7399705" y="1571029"/>
            <a:ext cx="2003146" cy="3979384"/>
            <a:chOff x="7398480" y="1931233"/>
            <a:chExt cx="1718930" cy="3414770"/>
          </a:xfrm>
        </p:grpSpPr>
        <p:pic>
          <p:nvPicPr>
            <p:cNvPr id="73" name="Picture 33"/>
            <p:cNvPicPr>
              <a:picLocks noChangeAspect="1"/>
            </p:cNvPicPr>
            <p:nvPr/>
          </p:nvPicPr>
          <p:blipFill>
            <a:blip r:embed="rId11" cstate="print"/>
            <a:stretch>
              <a:fillRect/>
            </a:stretch>
          </p:blipFill>
          <p:spPr>
            <a:xfrm>
              <a:off x="7398480" y="1931233"/>
              <a:ext cx="1718930" cy="3055875"/>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74" name="TextBox 34"/>
            <p:cNvSpPr txBox="1"/>
            <p:nvPr/>
          </p:nvSpPr>
          <p:spPr>
            <a:xfrm>
              <a:off x="7412128" y="5081895"/>
              <a:ext cx="774716" cy="264108"/>
            </a:xfrm>
            <a:prstGeom prst="rect">
              <a:avLst/>
            </a:prstGeom>
            <a:noFill/>
          </p:spPr>
          <p:txBody>
            <a:bodyPr wrap="non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接单处理</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grpSp>
        <p:nvGrpSpPr>
          <p:cNvPr id="75" name="Group 42"/>
          <p:cNvGrpSpPr>
            <a:grpSpLocks noChangeAspect="1"/>
          </p:cNvGrpSpPr>
          <p:nvPr/>
        </p:nvGrpSpPr>
        <p:grpSpPr>
          <a:xfrm>
            <a:off x="8482361" y="1590463"/>
            <a:ext cx="2003146" cy="3944352"/>
            <a:chOff x="7823744" y="1923626"/>
            <a:chExt cx="1718930" cy="3384708"/>
          </a:xfrm>
        </p:grpSpPr>
        <p:pic>
          <p:nvPicPr>
            <p:cNvPr id="76" name="Picture 43"/>
            <p:cNvPicPr>
              <a:picLocks noChangeAspect="1"/>
            </p:cNvPicPr>
            <p:nvPr/>
          </p:nvPicPr>
          <p:blipFill>
            <a:blip r:embed="rId12" cstate="print"/>
            <a:stretch>
              <a:fillRect/>
            </a:stretch>
          </p:blipFill>
          <p:spPr>
            <a:xfrm>
              <a:off x="7823744" y="1923626"/>
              <a:ext cx="1718930" cy="3055875"/>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77" name="TextBox 44"/>
            <p:cNvSpPr txBox="1"/>
            <p:nvPr/>
          </p:nvSpPr>
          <p:spPr>
            <a:xfrm>
              <a:off x="7823744" y="5044226"/>
              <a:ext cx="774716" cy="264108"/>
            </a:xfrm>
            <a:prstGeom prst="rect">
              <a:avLst/>
            </a:prstGeom>
            <a:noFill/>
          </p:spPr>
          <p:txBody>
            <a:bodyPr wrap="non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催单评价</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grpSp>
        <p:nvGrpSpPr>
          <p:cNvPr id="78" name="Group 48"/>
          <p:cNvGrpSpPr>
            <a:grpSpLocks noChangeAspect="1"/>
          </p:cNvGrpSpPr>
          <p:nvPr/>
        </p:nvGrpSpPr>
        <p:grpSpPr>
          <a:xfrm>
            <a:off x="9423958" y="1563939"/>
            <a:ext cx="2003146" cy="3976404"/>
            <a:chOff x="8556738" y="1910504"/>
            <a:chExt cx="1718930" cy="3382274"/>
          </a:xfrm>
        </p:grpSpPr>
        <p:pic>
          <p:nvPicPr>
            <p:cNvPr id="79" name="Picture 49"/>
            <p:cNvPicPr>
              <a:picLocks noChangeAspect="1"/>
            </p:cNvPicPr>
            <p:nvPr/>
          </p:nvPicPr>
          <p:blipFill>
            <a:blip r:embed="rId13" cstate="print"/>
            <a:stretch>
              <a:fillRect/>
            </a:stretch>
          </p:blipFill>
          <p:spPr>
            <a:xfrm>
              <a:off x="8556738" y="1910504"/>
              <a:ext cx="1718930" cy="3055875"/>
            </a:xfrm>
            <a:prstGeom prst="roundRect">
              <a:avLst>
                <a:gd name="adj" fmla="val 8594"/>
              </a:avLst>
            </a:prstGeom>
            <a:solidFill>
              <a:srgbClr val="FFFFFF">
                <a:shade val="85000"/>
              </a:srgbClr>
            </a:solidFill>
            <a:ln>
              <a:solidFill>
                <a:srgbClr val="00B0F0"/>
              </a:solidFill>
            </a:ln>
            <a:effectLst>
              <a:reflection blurRad="12700" stA="38000" endPos="28000" dist="5000" dir="5400000" sy="-100000" algn="bl" rotWithShape="0"/>
            </a:effectLst>
          </p:spPr>
        </p:pic>
        <p:sp>
          <p:nvSpPr>
            <p:cNvPr id="80" name="TextBox 50"/>
            <p:cNvSpPr txBox="1"/>
            <p:nvPr/>
          </p:nvSpPr>
          <p:spPr>
            <a:xfrm>
              <a:off x="8608207" y="5028670"/>
              <a:ext cx="774716" cy="264108"/>
            </a:xfrm>
            <a:prstGeom prst="rect">
              <a:avLst/>
            </a:prstGeom>
            <a:noFill/>
          </p:spPr>
          <p:txBody>
            <a:bodyPr wrap="none" rtlCol="0">
              <a:spAutoFit/>
            </a:bodyPr>
            <a:lstStyle/>
            <a:p>
              <a:r>
                <a:rPr lang="zh-CN" altLang="en-US" sz="1400" b="1" dirty="0">
                  <a:solidFill>
                    <a:srgbClr val="FF0000"/>
                  </a:solidFill>
                  <a:latin typeface="微软雅黑" panose="020B0503020204020204" pitchFamily="34" charset="-122"/>
                  <a:ea typeface="微软雅黑" panose="020B0503020204020204" pitchFamily="34" charset="-122"/>
                </a:rPr>
                <a:t>评价打分</a:t>
              </a:r>
              <a:endParaRPr lang="zh-CN" altLang="en-US" sz="1400" b="1" dirty="0">
                <a:solidFill>
                  <a:srgbClr val="FF0000"/>
                </a:solidFill>
                <a:latin typeface="微软雅黑" panose="020B0503020204020204" pitchFamily="34" charset="-122"/>
                <a:ea typeface="微软雅黑" panose="020B0503020204020204" pitchFamily="34" charset="-122"/>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barn(inVertical)">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circle(in)">
                                      <p:cBhvr>
                                        <p:cTn id="12" dur="2000"/>
                                        <p:tgtEl>
                                          <p:spTgt spid="7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circle(in)">
                                      <p:cBhvr>
                                        <p:cTn id="17" dur="2000"/>
                                        <p:tgtEl>
                                          <p:spTgt spid="7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circle(in)">
                                      <p:cBhvr>
                                        <p:cTn id="22" dur="2000"/>
                                        <p:tgtEl>
                                          <p:spTgt spid="7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barn(inVertical)">
                                      <p:cBhvr>
                                        <p:cTn id="2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1" cstate="print"/>
          <a:srcRect t="14151" b="14151"/>
          <a:stretch>
            <a:fillRect/>
          </a:stretch>
        </p:blipFill>
        <p:spPr>
          <a:xfrm>
            <a:off x="9205858" y="2116157"/>
            <a:ext cx="2638480" cy="1261144"/>
          </a:xfrm>
          <a:prstGeom prst="rect">
            <a:avLst/>
          </a:prstGeom>
        </p:spPr>
      </p:pic>
      <p:sp>
        <p:nvSpPr>
          <p:cNvPr id="21" name="矩形 20"/>
          <p:cNvSpPr/>
          <p:nvPr/>
        </p:nvSpPr>
        <p:spPr>
          <a:xfrm>
            <a:off x="9044940" y="133985"/>
            <a:ext cx="3077845" cy="349250"/>
          </a:xfrm>
          <a:prstGeom prst="rect">
            <a:avLst/>
          </a:prstGeom>
        </p:spPr>
        <p:txBody>
          <a:bodyPr wrap="square">
            <a:spAutoFit/>
          </a:bodyPr>
          <a:lstStyle/>
          <a:p>
            <a:pPr algn="ctr">
              <a:lnSpc>
                <a:spcPct val="120000"/>
              </a:lnSpc>
            </a:pPr>
            <a:r>
              <a:rPr lang="zh-CN" altLang="en-US" sz="1400" b="1" dirty="0">
                <a:solidFill>
                  <a:srgbClr val="3C6AB1"/>
                </a:solidFill>
                <a:latin typeface="微软雅黑" panose="020B0503020204020204" pitchFamily="34" charset="-122"/>
                <a:ea typeface="微软雅黑" panose="020B0503020204020204" pitchFamily="34" charset="-122"/>
              </a:rPr>
              <a:t>职业教育</a:t>
            </a:r>
            <a:r>
              <a:rPr lang="zh-CN" altLang="en-US" sz="14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400" b="1" dirty="0">
              <a:solidFill>
                <a:srgbClr val="3CB3B1"/>
              </a:solidFill>
              <a:latin typeface="微软雅黑" panose="020B0503020204020204" pitchFamily="34" charset="-122"/>
              <a:ea typeface="微软雅黑" panose="020B0503020204020204" pitchFamily="34" charset="-122"/>
            </a:endParaRPr>
          </a:p>
        </p:txBody>
      </p:sp>
      <p:sp>
        <p:nvSpPr>
          <p:cNvPr id="23" name="矩形 22"/>
          <p:cNvSpPr/>
          <p:nvPr/>
        </p:nvSpPr>
        <p:spPr>
          <a:xfrm>
            <a:off x="12126016" y="134261"/>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7" name="图片 26"/>
          <p:cNvPicPr>
            <a:picLocks noChangeAspect="1"/>
          </p:cNvPicPr>
          <p:nvPr/>
        </p:nvPicPr>
        <p:blipFill>
          <a:blip r:embed="rId2" cstate="print"/>
          <a:stretch>
            <a:fillRect/>
          </a:stretch>
        </p:blipFill>
        <p:spPr>
          <a:xfrm>
            <a:off x="280474" y="181755"/>
            <a:ext cx="1164476" cy="242163"/>
          </a:xfrm>
          <a:prstGeom prst="rect">
            <a:avLst/>
          </a:prstGeom>
        </p:spPr>
      </p:pic>
      <p:cxnSp>
        <p:nvCxnSpPr>
          <p:cNvPr id="28" name="直接连接符 2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257418" y="835161"/>
            <a:ext cx="1107996" cy="369332"/>
          </a:xfrm>
          <a:prstGeom prst="rect">
            <a:avLst/>
          </a:prstGeom>
        </p:spPr>
        <p:txBody>
          <a:bodyPr wrap="none">
            <a:spAutoFit/>
          </a:bodyPr>
          <a:lstStyle/>
          <a:p>
            <a:r>
              <a:rPr lang="zh-CN" altLang="en-US" b="1" dirty="0">
                <a:solidFill>
                  <a:srgbClr val="005CA1"/>
                </a:solidFill>
                <a:latin typeface="微软雅黑" panose="020B0503020204020204" pitchFamily="34" charset="-122"/>
                <a:ea typeface="微软雅黑" panose="020B0503020204020204" pitchFamily="34" charset="-122"/>
              </a:rPr>
              <a:t>部分案例</a:t>
            </a:r>
            <a:endParaRPr lang="zh-CN" altLang="en-US" b="1" dirty="0">
              <a:solidFill>
                <a:srgbClr val="005CA1"/>
              </a:solidFill>
              <a:latin typeface="微软雅黑" panose="020B0503020204020204" pitchFamily="34" charset="-122"/>
              <a:ea typeface="微软雅黑" panose="020B0503020204020204" pitchFamily="34" charset="-122"/>
            </a:endParaRPr>
          </a:p>
        </p:txBody>
      </p:sp>
      <p:pic>
        <p:nvPicPr>
          <p:cNvPr id="67" name="图片 66"/>
          <p:cNvPicPr>
            <a:picLocks noChangeAspect="1"/>
          </p:cNvPicPr>
          <p:nvPr/>
        </p:nvPicPr>
        <p:blipFill rotWithShape="1">
          <a:blip r:embed="rId3"/>
          <a:srcRect l="15201" r="27562"/>
          <a:stretch>
            <a:fillRect/>
          </a:stretch>
        </p:blipFill>
        <p:spPr>
          <a:xfrm>
            <a:off x="3242049" y="4546015"/>
            <a:ext cx="2639837" cy="1254050"/>
          </a:xfrm>
          <a:prstGeom prst="rect">
            <a:avLst/>
          </a:prstGeom>
        </p:spPr>
      </p:pic>
      <p:pic>
        <p:nvPicPr>
          <p:cNvPr id="61" name="图片 60"/>
          <p:cNvPicPr>
            <a:picLocks noChangeAspect="1"/>
          </p:cNvPicPr>
          <p:nvPr/>
        </p:nvPicPr>
        <p:blipFill rotWithShape="1">
          <a:blip r:embed="rId4" cstate="print"/>
          <a:srcRect l="20289" t="467" r="20350" b="-467"/>
          <a:stretch>
            <a:fillRect/>
          </a:stretch>
        </p:blipFill>
        <p:spPr>
          <a:xfrm>
            <a:off x="6225317" y="2101869"/>
            <a:ext cx="2639837" cy="1312843"/>
          </a:xfrm>
          <a:prstGeom prst="rect">
            <a:avLst/>
          </a:prstGeom>
        </p:spPr>
      </p:pic>
      <p:pic>
        <p:nvPicPr>
          <p:cNvPr id="59" name="图片 58"/>
          <p:cNvPicPr>
            <a:picLocks noChangeAspect="1"/>
          </p:cNvPicPr>
          <p:nvPr/>
        </p:nvPicPr>
        <p:blipFill rotWithShape="1">
          <a:blip r:embed="rId5"/>
          <a:srcRect t="14348" b="14348"/>
          <a:stretch>
            <a:fillRect/>
          </a:stretch>
        </p:blipFill>
        <p:spPr>
          <a:xfrm>
            <a:off x="257418" y="4538921"/>
            <a:ext cx="2639837" cy="1261144"/>
          </a:xfrm>
          <a:prstGeom prst="rect">
            <a:avLst/>
          </a:prstGeom>
        </p:spPr>
      </p:pic>
      <p:pic>
        <p:nvPicPr>
          <p:cNvPr id="46" name="图片 45"/>
          <p:cNvPicPr>
            <a:picLocks noChangeAspect="1"/>
          </p:cNvPicPr>
          <p:nvPr/>
        </p:nvPicPr>
        <p:blipFill rotWithShape="1">
          <a:blip r:embed="rId6" cstate="print"/>
          <a:srcRect t="15302" b="13147"/>
          <a:stretch>
            <a:fillRect/>
          </a:stretch>
        </p:blipFill>
        <p:spPr>
          <a:xfrm>
            <a:off x="3242050" y="2116157"/>
            <a:ext cx="2642563" cy="1261148"/>
          </a:xfrm>
          <a:prstGeom prst="rect">
            <a:avLst/>
          </a:prstGeom>
        </p:spPr>
      </p:pic>
      <p:sp>
        <p:nvSpPr>
          <p:cNvPr id="51" name="矩形 50"/>
          <p:cNvSpPr/>
          <p:nvPr/>
        </p:nvSpPr>
        <p:spPr>
          <a:xfrm>
            <a:off x="661858" y="5678825"/>
            <a:ext cx="1838670" cy="251423"/>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杭州第一技师学院</a:t>
            </a:r>
            <a:endParaRPr lang="zh-CN" altLang="en-US" sz="1200" dirty="0">
              <a:latin typeface="微软雅黑" panose="020B0503020204020204" pitchFamily="34" charset="-122"/>
              <a:ea typeface="微软雅黑" panose="020B0503020204020204" pitchFamily="34" charset="-122"/>
            </a:endParaRPr>
          </a:p>
        </p:txBody>
      </p:sp>
      <p:sp>
        <p:nvSpPr>
          <p:cNvPr id="53" name="矩形 52"/>
          <p:cNvSpPr/>
          <p:nvPr/>
        </p:nvSpPr>
        <p:spPr>
          <a:xfrm>
            <a:off x="6625900" y="3262772"/>
            <a:ext cx="1838670" cy="264751"/>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郑州交通技师学院</a:t>
            </a:r>
            <a:endParaRPr lang="zh-CN" altLang="en-US" sz="1200" dirty="0">
              <a:latin typeface="微软雅黑" panose="020B0503020204020204" pitchFamily="34" charset="-122"/>
              <a:ea typeface="微软雅黑" panose="020B0503020204020204" pitchFamily="34" charset="-122"/>
            </a:endParaRPr>
          </a:p>
        </p:txBody>
      </p:sp>
      <p:pic>
        <p:nvPicPr>
          <p:cNvPr id="55" name="图片 54"/>
          <p:cNvPicPr>
            <a:picLocks noChangeAspect="1"/>
          </p:cNvPicPr>
          <p:nvPr/>
        </p:nvPicPr>
        <p:blipFill rotWithShape="1">
          <a:blip r:embed="rId7" cstate="print"/>
          <a:srcRect t="9638" b="18480"/>
          <a:stretch>
            <a:fillRect/>
          </a:stretch>
        </p:blipFill>
        <p:spPr>
          <a:xfrm>
            <a:off x="3242049" y="2116157"/>
            <a:ext cx="2642563" cy="1261144"/>
          </a:xfrm>
          <a:prstGeom prst="rect">
            <a:avLst/>
          </a:prstGeom>
        </p:spPr>
      </p:pic>
      <p:sp>
        <p:nvSpPr>
          <p:cNvPr id="47" name="矩形 46"/>
          <p:cNvSpPr/>
          <p:nvPr/>
        </p:nvSpPr>
        <p:spPr>
          <a:xfrm>
            <a:off x="3643996" y="3232607"/>
            <a:ext cx="1838670" cy="264751"/>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郑州市技师学院</a:t>
            </a:r>
            <a:endParaRPr lang="zh-CN" altLang="en-US" sz="1200" dirty="0">
              <a:latin typeface="微软雅黑" panose="020B0503020204020204" pitchFamily="34" charset="-122"/>
              <a:ea typeface="微软雅黑" panose="020B0503020204020204" pitchFamily="34" charset="-122"/>
            </a:endParaRPr>
          </a:p>
        </p:txBody>
      </p:sp>
      <p:sp>
        <p:nvSpPr>
          <p:cNvPr id="63" name="矩形 62"/>
          <p:cNvSpPr/>
          <p:nvPr/>
        </p:nvSpPr>
        <p:spPr>
          <a:xfrm>
            <a:off x="3642632" y="5674353"/>
            <a:ext cx="1838670" cy="251423"/>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郑州财经技师学院</a:t>
            </a:r>
            <a:endParaRPr lang="zh-CN" altLang="en-US" sz="1200" dirty="0">
              <a:latin typeface="微软雅黑" panose="020B0503020204020204" pitchFamily="34" charset="-122"/>
              <a:ea typeface="微软雅黑" panose="020B0503020204020204" pitchFamily="34" charset="-122"/>
            </a:endParaRPr>
          </a:p>
        </p:txBody>
      </p:sp>
      <p:sp>
        <p:nvSpPr>
          <p:cNvPr id="25" name="矩形 24"/>
          <p:cNvSpPr/>
          <p:nvPr/>
        </p:nvSpPr>
        <p:spPr>
          <a:xfrm>
            <a:off x="9606441" y="3262772"/>
            <a:ext cx="1838670" cy="264751"/>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洛阳铁路信息工程学校</a:t>
            </a:r>
            <a:endParaRPr lang="zh-CN" altLang="en-US" sz="12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8"/>
          <a:stretch>
            <a:fillRect/>
          </a:stretch>
        </p:blipFill>
        <p:spPr>
          <a:xfrm>
            <a:off x="280670" y="2116455"/>
            <a:ext cx="2716530" cy="1308735"/>
          </a:xfrm>
          <a:prstGeom prst="rect">
            <a:avLst/>
          </a:prstGeom>
        </p:spPr>
      </p:pic>
      <p:sp>
        <p:nvSpPr>
          <p:cNvPr id="41" name="矩形 40"/>
          <p:cNvSpPr/>
          <p:nvPr/>
        </p:nvSpPr>
        <p:spPr>
          <a:xfrm>
            <a:off x="719689" y="3276017"/>
            <a:ext cx="1838670" cy="251423"/>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成都铁路卫生学校</a:t>
            </a:r>
            <a:endParaRPr lang="zh-CN" altLang="en-US" sz="1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9"/>
          <a:stretch>
            <a:fillRect/>
          </a:stretch>
        </p:blipFill>
        <p:spPr>
          <a:xfrm rot="10800000" flipV="1">
            <a:off x="6197600" y="4538980"/>
            <a:ext cx="2667635" cy="1261110"/>
          </a:xfrm>
          <a:prstGeom prst="rect">
            <a:avLst/>
          </a:prstGeom>
        </p:spPr>
      </p:pic>
      <p:sp>
        <p:nvSpPr>
          <p:cNvPr id="65" name="矩形 64"/>
          <p:cNvSpPr/>
          <p:nvPr/>
        </p:nvSpPr>
        <p:spPr>
          <a:xfrm>
            <a:off x="6594597" y="5702461"/>
            <a:ext cx="1975175" cy="237369"/>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郴州技师学院</a:t>
            </a:r>
            <a:endParaRPr lang="zh-CN" altLang="en-US" sz="10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0"/>
          <a:stretch>
            <a:fillRect/>
          </a:stretch>
        </p:blipFill>
        <p:spPr>
          <a:xfrm>
            <a:off x="9205595" y="4545965"/>
            <a:ext cx="2638425" cy="1254125"/>
          </a:xfrm>
          <a:prstGeom prst="rect">
            <a:avLst/>
          </a:prstGeom>
        </p:spPr>
      </p:pic>
      <p:sp>
        <p:nvSpPr>
          <p:cNvPr id="30" name="矩形 29"/>
          <p:cNvSpPr/>
          <p:nvPr/>
        </p:nvSpPr>
        <p:spPr>
          <a:xfrm>
            <a:off x="9470390" y="5688330"/>
            <a:ext cx="2109470" cy="251460"/>
          </a:xfrm>
          <a:prstGeom prst="rect">
            <a:avLst/>
          </a:prstGeom>
          <a:solidFill>
            <a:srgbClr val="3CB3B1">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微软雅黑" panose="020B0503020204020204" pitchFamily="34" charset="-122"/>
                <a:ea typeface="微软雅黑" panose="020B0503020204020204" pitchFamily="34" charset="-122"/>
              </a:rPr>
              <a:t>郑州电子信息中等专业学校</a:t>
            </a:r>
            <a:endParaRPr lang="zh-CN" altLang="en-US" sz="1000" dirty="0">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3478816" y="2432191"/>
            <a:ext cx="5457532" cy="3603437"/>
          </a:xfrm>
          <a:prstGeom prst="rect">
            <a:avLst/>
          </a:prstGeom>
        </p:spPr>
      </p:pic>
      <p:sp>
        <p:nvSpPr>
          <p:cNvPr id="4" name="矩形 3"/>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2" cstate="print"/>
          <a:stretch>
            <a:fillRect/>
          </a:stretch>
        </p:blipFill>
        <p:spPr>
          <a:xfrm>
            <a:off x="280474" y="181755"/>
            <a:ext cx="1164476" cy="242163"/>
          </a:xfrm>
          <a:prstGeom prst="rect">
            <a:avLst/>
          </a:prstGeom>
        </p:spPr>
      </p:pic>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422328" y="822372"/>
            <a:ext cx="231711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整体规划 </a:t>
            </a:r>
            <a:r>
              <a:rPr lang="en-US" altLang="zh-CN" dirty="0">
                <a:latin typeface="微软雅黑" panose="020B0503020204020204" pitchFamily="34" charset="-122"/>
                <a:ea typeface="微软雅黑" panose="020B0503020204020204" pitchFamily="34" charset="-122"/>
              </a:rPr>
              <a:t>&gt; </a:t>
            </a:r>
            <a:r>
              <a:rPr lang="zh-CN" altLang="en-US" dirty="0">
                <a:latin typeface="微软雅黑" panose="020B0503020204020204" pitchFamily="34" charset="-122"/>
                <a:ea typeface="微软雅黑" panose="020B0503020204020204" pitchFamily="34" charset="-122"/>
              </a:rPr>
              <a:t>建设原则</a:t>
            </a:r>
            <a:endParaRPr lang="zh-CN" altLang="en-US" dirty="0">
              <a:latin typeface="微软雅黑" panose="020B0503020204020204" pitchFamily="34" charset="-122"/>
              <a:ea typeface="微软雅黑" panose="020B0503020204020204" pitchFamily="34" charset="-122"/>
            </a:endParaRPr>
          </a:p>
        </p:txBody>
      </p:sp>
      <p:sp>
        <p:nvSpPr>
          <p:cNvPr id="12" name="矩形: 对角圆角 11"/>
          <p:cNvSpPr/>
          <p:nvPr/>
        </p:nvSpPr>
        <p:spPr>
          <a:xfrm>
            <a:off x="1351184" y="2151653"/>
            <a:ext cx="2340705" cy="478297"/>
          </a:xfrm>
          <a:prstGeom prst="round2DiagRect">
            <a:avLst/>
          </a:prstGeom>
          <a:solidFill>
            <a:srgbClr val="7786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447491" y="2225298"/>
            <a:ext cx="2031325" cy="338554"/>
          </a:xfrm>
          <a:prstGeom prst="rect">
            <a:avLst/>
          </a:prstGeom>
        </p:spPr>
        <p:txBody>
          <a:bodyPr wrap="none">
            <a:spAutoFit/>
          </a:bodyPr>
          <a:lstStyle/>
          <a:p>
            <a:r>
              <a:rPr lang="zh-CN" altLang="zh-CN" sz="1600" dirty="0">
                <a:solidFill>
                  <a:schemeClr val="bg1"/>
                </a:solidFill>
                <a:latin typeface="微软雅黑" panose="020B0503020204020204" pitchFamily="34" charset="-122"/>
                <a:ea typeface="微软雅黑" panose="020B0503020204020204" pitchFamily="34" charset="-122"/>
              </a:rPr>
              <a:t>总体规划、分步实施</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5" name="矩形: 对角圆角 14"/>
          <p:cNvSpPr/>
          <p:nvPr/>
        </p:nvSpPr>
        <p:spPr>
          <a:xfrm>
            <a:off x="729859" y="3904824"/>
            <a:ext cx="2340705" cy="478297"/>
          </a:xfrm>
          <a:prstGeom prst="round2DiagRect">
            <a:avLst/>
          </a:prstGeom>
          <a:solidFill>
            <a:srgbClr val="E98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对角圆角 15"/>
          <p:cNvSpPr/>
          <p:nvPr/>
        </p:nvSpPr>
        <p:spPr>
          <a:xfrm>
            <a:off x="1351183" y="5585055"/>
            <a:ext cx="2340705" cy="478297"/>
          </a:xfrm>
          <a:prstGeom prst="round2Diag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84548" y="3974695"/>
            <a:ext cx="2031325" cy="338554"/>
          </a:xfrm>
          <a:prstGeom prst="rect">
            <a:avLst/>
          </a:prstGeom>
        </p:spPr>
        <p:txBody>
          <a:bodyPr wrap="none">
            <a:spAutoFit/>
          </a:bodyPr>
          <a:lstStyle/>
          <a:p>
            <a:pPr lvl="0" algn="r" defTabSz="913765">
              <a:spcBef>
                <a:spcPct val="0"/>
              </a:spcBef>
              <a:defRPr/>
            </a:pPr>
            <a:r>
              <a:rPr lang="zh-CN" altLang="en-US" sz="1600" dirty="0">
                <a:solidFill>
                  <a:schemeClr val="bg1"/>
                </a:solidFill>
                <a:latin typeface="微软雅黑" panose="020B0503020204020204" pitchFamily="34" charset="-122"/>
                <a:ea typeface="微软雅黑" panose="020B0503020204020204" pitchFamily="34" charset="-122"/>
              </a:rPr>
              <a:t>以用促建、突出重点</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7" name="矩形 16"/>
          <p:cNvSpPr/>
          <p:nvPr/>
        </p:nvSpPr>
        <p:spPr>
          <a:xfrm>
            <a:off x="1351183" y="5642278"/>
            <a:ext cx="2252540" cy="338554"/>
          </a:xfrm>
          <a:prstGeom prst="rect">
            <a:avLst/>
          </a:prstGeom>
        </p:spPr>
        <p:txBody>
          <a:bodyPr wrap="none">
            <a:spAutoFit/>
          </a:bodyPr>
          <a:lstStyle/>
          <a:p>
            <a:pPr lvl="0" algn="r" defTabSz="913765">
              <a:spcBef>
                <a:spcPct val="0"/>
              </a:spcBef>
              <a:defRPr/>
            </a:pPr>
            <a:r>
              <a:rPr lang="zh-CN" altLang="en-US" sz="1600" dirty="0">
                <a:solidFill>
                  <a:schemeClr val="bg1"/>
                </a:solidFill>
                <a:latin typeface="微软雅黑" panose="020B0503020204020204" pitchFamily="34" charset="-122"/>
                <a:ea typeface="微软雅黑" panose="020B0503020204020204" pitchFamily="34" charset="-122"/>
              </a:rPr>
              <a:t>系统先进、成熟、稳定</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18" name="矩形: 对角圆角 17"/>
          <p:cNvSpPr/>
          <p:nvPr/>
        </p:nvSpPr>
        <p:spPr>
          <a:xfrm>
            <a:off x="8462712" y="2149954"/>
            <a:ext cx="2340705" cy="478297"/>
          </a:xfrm>
          <a:prstGeom prst="round2DiagRect">
            <a:avLst/>
          </a:prstGeom>
          <a:solidFill>
            <a:srgbClr val="DF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对角圆角 18"/>
          <p:cNvSpPr/>
          <p:nvPr/>
        </p:nvSpPr>
        <p:spPr>
          <a:xfrm>
            <a:off x="8936348" y="3904823"/>
            <a:ext cx="2340705" cy="478297"/>
          </a:xfrm>
          <a:prstGeom prst="round2DiagRect">
            <a:avLst/>
          </a:prstGeom>
          <a:solidFill>
            <a:srgbClr val="D995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对角圆角 19"/>
          <p:cNvSpPr/>
          <p:nvPr/>
        </p:nvSpPr>
        <p:spPr>
          <a:xfrm>
            <a:off x="8462712" y="5571193"/>
            <a:ext cx="2340705" cy="478297"/>
          </a:xfrm>
          <a:prstGeom prst="round2DiagRect">
            <a:avLst/>
          </a:prstGeom>
          <a:solidFill>
            <a:srgbClr val="84C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617400" y="2225298"/>
            <a:ext cx="2031325" cy="338554"/>
          </a:xfrm>
          <a:prstGeom prst="rect">
            <a:avLst/>
          </a:prstGeom>
        </p:spPr>
        <p:txBody>
          <a:bodyPr wrap="none">
            <a:spAutoFit/>
          </a:bodyPr>
          <a:lstStyle/>
          <a:p>
            <a:pPr lvl="0" algn="r" defTabSz="913765">
              <a:spcBef>
                <a:spcPct val="0"/>
              </a:spcBef>
              <a:defRPr/>
            </a:pPr>
            <a:r>
              <a:rPr lang="zh-CN" altLang="en-US" sz="1600" dirty="0">
                <a:solidFill>
                  <a:schemeClr val="bg1"/>
                </a:solidFill>
                <a:latin typeface="微软雅黑" panose="020B0503020204020204" pitchFamily="34" charset="-122"/>
                <a:ea typeface="微软雅黑" panose="020B0503020204020204" pitchFamily="34" charset="-122"/>
              </a:rPr>
              <a:t>面向服务、以人为本</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2" name="矩形 21"/>
          <p:cNvSpPr/>
          <p:nvPr/>
        </p:nvSpPr>
        <p:spPr>
          <a:xfrm>
            <a:off x="9091037" y="3974694"/>
            <a:ext cx="2031325" cy="338554"/>
          </a:xfrm>
          <a:prstGeom prst="rect">
            <a:avLst/>
          </a:prstGeom>
        </p:spPr>
        <p:txBody>
          <a:bodyPr wrap="none">
            <a:spAutoFit/>
          </a:bodyPr>
          <a:lstStyle/>
          <a:p>
            <a:pPr lvl="0" algn="r" defTabSz="913765">
              <a:spcBef>
                <a:spcPct val="0"/>
              </a:spcBef>
              <a:defRPr/>
            </a:pPr>
            <a:r>
              <a:rPr lang="zh-CN" altLang="en-US" sz="1600" dirty="0">
                <a:solidFill>
                  <a:schemeClr val="bg1"/>
                </a:solidFill>
                <a:latin typeface="微软雅黑" panose="020B0503020204020204" pitchFamily="34" charset="-122"/>
                <a:ea typeface="微软雅黑" panose="020B0503020204020204" pitchFamily="34" charset="-122"/>
              </a:rPr>
              <a:t>资源共用、信息共享</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
        <p:nvSpPr>
          <p:cNvPr id="23" name="矩形 22"/>
          <p:cNvSpPr/>
          <p:nvPr/>
        </p:nvSpPr>
        <p:spPr>
          <a:xfrm>
            <a:off x="8822585" y="5654583"/>
            <a:ext cx="1620957" cy="338554"/>
          </a:xfrm>
          <a:prstGeom prst="rect">
            <a:avLst/>
          </a:prstGeom>
        </p:spPr>
        <p:txBody>
          <a:bodyPr wrap="none">
            <a:spAutoFit/>
          </a:bodyPr>
          <a:lstStyle/>
          <a:p>
            <a:pPr lvl="0" algn="r" defTabSz="913765">
              <a:spcBef>
                <a:spcPct val="0"/>
              </a:spcBef>
              <a:defRPr/>
            </a:pPr>
            <a:r>
              <a:rPr lang="zh-CN" altLang="en-US" sz="1600" dirty="0">
                <a:solidFill>
                  <a:schemeClr val="bg1"/>
                </a:solidFill>
                <a:latin typeface="微软雅黑" panose="020B0503020204020204" pitchFamily="34" charset="-122"/>
                <a:ea typeface="微软雅黑" panose="020B0503020204020204" pitchFamily="34" charset="-122"/>
              </a:rPr>
              <a:t>可扩展、易升级</a:t>
            </a:r>
            <a:endParaRPr lang="zh-CN" altLang="en-US" sz="1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3013788"/>
            <a:ext cx="12192000" cy="5225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bg1"/>
                </a:solidFill>
                <a:latin typeface="微软雅黑" panose="020B0503020204020204" pitchFamily="34" charset="-122"/>
                <a:ea typeface="微软雅黑" panose="020B0503020204020204" pitchFamily="34" charset="-122"/>
              </a:rPr>
              <a:t>国内领先的信息化、互联网及教育科技产品服务商</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616939" y="5240320"/>
            <a:ext cx="2825913" cy="0"/>
          </a:xfrm>
          <a:prstGeom prst="line">
            <a:avLst/>
          </a:prstGeom>
          <a:ln w="127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41512" y="5369694"/>
            <a:ext cx="3058160" cy="1060450"/>
          </a:xfrm>
          <a:prstGeom prst="rect">
            <a:avLst/>
          </a:prstGeom>
          <a:noFill/>
        </p:spPr>
        <p:txBody>
          <a:bodyPr wrap="none" rtlCol="0">
            <a:spAutoFit/>
          </a:bodyPr>
          <a:lstStyle/>
          <a:p>
            <a:pPr algn="l">
              <a:lnSpc>
                <a:spcPct val="150000"/>
              </a:lnSpc>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公司邮箱：</a:t>
            </a: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edu@newcapec.net</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a:p>
            <a:pPr algn="l">
              <a:lnSpc>
                <a:spcPct val="150000"/>
              </a:lnSpc>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联系电话：</a:t>
            </a: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0371- 56599397</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a:p>
            <a:pPr algn="l">
              <a:lnSpc>
                <a:spcPct val="150000"/>
              </a:lnSpc>
            </a:pP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公司地址：郑州市高新区迎春街</a:t>
            </a:r>
            <a:r>
              <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rPr>
              <a:t>18</a:t>
            </a:r>
            <a:r>
              <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rPr>
              <a:t>号</a:t>
            </a:r>
            <a:endParaRPr lang="zh-CN" altLang="en-US"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1" cstate="print"/>
          <a:stretch>
            <a:fillRect/>
          </a:stretch>
        </p:blipFill>
        <p:spPr>
          <a:xfrm>
            <a:off x="645075" y="4841227"/>
            <a:ext cx="2565654" cy="295758"/>
          </a:xfrm>
          <a:prstGeom prst="rect">
            <a:avLst/>
          </a:prstGeom>
        </p:spPr>
      </p:pic>
      <p:pic>
        <p:nvPicPr>
          <p:cNvPr id="3" name="图片 2"/>
          <p:cNvPicPr>
            <a:picLocks noChangeAspect="1"/>
          </p:cNvPicPr>
          <p:nvPr/>
        </p:nvPicPr>
        <p:blipFill>
          <a:blip r:embed="rId2" cstate="print"/>
          <a:stretch>
            <a:fillRect/>
          </a:stretch>
        </p:blipFill>
        <p:spPr>
          <a:xfrm>
            <a:off x="8405796" y="4494291"/>
            <a:ext cx="2159391" cy="2159391"/>
          </a:xfrm>
          <a:prstGeom prst="rect">
            <a:avLst/>
          </a:prstGeom>
        </p:spPr>
      </p:pic>
      <p:pic>
        <p:nvPicPr>
          <p:cNvPr id="11" name="图片 10"/>
          <p:cNvPicPr>
            <a:picLocks noChangeAspect="1"/>
          </p:cNvPicPr>
          <p:nvPr/>
        </p:nvPicPr>
        <p:blipFill>
          <a:blip r:embed="rId3"/>
          <a:stretch>
            <a:fillRect/>
          </a:stretch>
        </p:blipFill>
        <p:spPr>
          <a:xfrm>
            <a:off x="5016304" y="4456253"/>
            <a:ext cx="2159391" cy="2159391"/>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4" name="矩形 3"/>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1" cstate="print"/>
          <a:stretch>
            <a:fillRect/>
          </a:stretch>
        </p:blipFill>
        <p:spPr>
          <a:xfrm>
            <a:off x="280474" y="181755"/>
            <a:ext cx="1164476" cy="242163"/>
          </a:xfrm>
          <a:prstGeom prst="rect">
            <a:avLst/>
          </a:prstGeom>
        </p:spPr>
      </p:pic>
      <p:cxnSp>
        <p:nvCxnSpPr>
          <p:cNvPr id="7" name="直接连接符 6"/>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422328" y="822372"/>
            <a:ext cx="231711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整体规划 </a:t>
            </a:r>
            <a:r>
              <a:rPr lang="en-US" altLang="zh-CN" dirty="0">
                <a:latin typeface="微软雅黑" panose="020B0503020204020204" pitchFamily="34" charset="-122"/>
                <a:ea typeface="微软雅黑" panose="020B0503020204020204" pitchFamily="34" charset="-122"/>
              </a:rPr>
              <a:t>&gt; </a:t>
            </a:r>
            <a:r>
              <a:rPr lang="zh-CN" altLang="en-US" dirty="0">
                <a:latin typeface="微软雅黑" panose="020B0503020204020204" pitchFamily="34" charset="-122"/>
                <a:ea typeface="微软雅黑" panose="020B0503020204020204" pitchFamily="34" charset="-122"/>
              </a:rPr>
              <a:t>建设目标</a:t>
            </a:r>
            <a:endParaRPr lang="zh-CN" altLang="en-US" dirty="0">
              <a:latin typeface="微软雅黑" panose="020B0503020204020204" pitchFamily="34" charset="-122"/>
              <a:ea typeface="微软雅黑" panose="020B0503020204020204" pitchFamily="34" charset="-122"/>
            </a:endParaRPr>
          </a:p>
        </p:txBody>
      </p:sp>
      <p:grpSp>
        <p:nvGrpSpPr>
          <p:cNvPr id="535" name="组合 534"/>
          <p:cNvGrpSpPr>
            <a:grpSpLocks noChangeAspect="1"/>
          </p:cNvGrpSpPr>
          <p:nvPr/>
        </p:nvGrpSpPr>
        <p:grpSpPr>
          <a:xfrm>
            <a:off x="3067858" y="1686861"/>
            <a:ext cx="4558198" cy="4586938"/>
            <a:chOff x="3729039" y="1941514"/>
            <a:chExt cx="3776662" cy="3800474"/>
          </a:xfrm>
        </p:grpSpPr>
        <p:sp>
          <p:nvSpPr>
            <p:cNvPr id="9" name="MH_Other_1"/>
            <p:cNvSpPr/>
            <p:nvPr>
              <p:custDataLst>
                <p:tags r:id="rId2"/>
              </p:custDataLst>
            </p:nvPr>
          </p:nvSpPr>
          <p:spPr bwMode="auto">
            <a:xfrm>
              <a:off x="6238875" y="3811588"/>
              <a:ext cx="115888" cy="266700"/>
            </a:xfrm>
            <a:custGeom>
              <a:avLst/>
              <a:gdLst>
                <a:gd name="T0" fmla="*/ 2147483646 w 138"/>
                <a:gd name="T1" fmla="*/ 2147483646 h 317"/>
                <a:gd name="T2" fmla="*/ 2147483646 w 138"/>
                <a:gd name="T3" fmla="*/ 2147483646 h 317"/>
                <a:gd name="T4" fmla="*/ 2147483646 w 138"/>
                <a:gd name="T5" fmla="*/ 2147483646 h 317"/>
                <a:gd name="T6" fmla="*/ 2147483646 w 138"/>
                <a:gd name="T7" fmla="*/ 2147483646 h 317"/>
                <a:gd name="T8" fmla="*/ 2147483646 w 138"/>
                <a:gd name="T9" fmla="*/ 2147483646 h 317"/>
                <a:gd name="T10" fmla="*/ 2147483646 w 138"/>
                <a:gd name="T11" fmla="*/ 2147483646 h 317"/>
                <a:gd name="T12" fmla="*/ 2147483646 w 138"/>
                <a:gd name="T13" fmla="*/ 2147483646 h 317"/>
                <a:gd name="T14" fmla="*/ 2147483646 w 138"/>
                <a:gd name="T15" fmla="*/ 2147483646 h 317"/>
                <a:gd name="T16" fmla="*/ 2147483646 w 138"/>
                <a:gd name="T17" fmla="*/ 0 h 317"/>
                <a:gd name="T18" fmla="*/ 2147483646 w 138"/>
                <a:gd name="T19" fmla="*/ 0 h 317"/>
                <a:gd name="T20" fmla="*/ 2147483646 w 138"/>
                <a:gd name="T21" fmla="*/ 0 h 317"/>
                <a:gd name="T22" fmla="*/ 2147483646 w 138"/>
                <a:gd name="T23" fmla="*/ 0 h 317"/>
                <a:gd name="T24" fmla="*/ 2147483646 w 138"/>
                <a:gd name="T25" fmla="*/ 0 h 317"/>
                <a:gd name="T26" fmla="*/ 2147483646 w 138"/>
                <a:gd name="T27" fmla="*/ 0 h 317"/>
                <a:gd name="T28" fmla="*/ 2147483646 w 138"/>
                <a:gd name="T29" fmla="*/ 0 h 317"/>
                <a:gd name="T30" fmla="*/ 2147483646 w 138"/>
                <a:gd name="T31" fmla="*/ 0 h 317"/>
                <a:gd name="T32" fmla="*/ 2147483646 w 138"/>
                <a:gd name="T33" fmla="*/ 0 h 317"/>
                <a:gd name="T34" fmla="*/ 2147483646 w 138"/>
                <a:gd name="T35" fmla="*/ 0 h 317"/>
                <a:gd name="T36" fmla="*/ 2147483646 w 138"/>
                <a:gd name="T37" fmla="*/ 0 h 317"/>
                <a:gd name="T38" fmla="*/ 2147483646 w 138"/>
                <a:gd name="T39" fmla="*/ 2147483646 h 317"/>
                <a:gd name="T40" fmla="*/ 2147483646 w 138"/>
                <a:gd name="T41" fmla="*/ 2147483646 h 317"/>
                <a:gd name="T42" fmla="*/ 2147483646 w 138"/>
                <a:gd name="T43" fmla="*/ 2147483646 h 317"/>
                <a:gd name="T44" fmla="*/ 2147483646 w 138"/>
                <a:gd name="T45" fmla="*/ 2147483646 h 317"/>
                <a:gd name="T46" fmla="*/ 2147483646 w 138"/>
                <a:gd name="T47" fmla="*/ 2147483646 h 317"/>
                <a:gd name="T48" fmla="*/ 2147483646 w 138"/>
                <a:gd name="T49" fmla="*/ 2147483646 h 317"/>
                <a:gd name="T50" fmla="*/ 2147483646 w 138"/>
                <a:gd name="T51" fmla="*/ 2147483646 h 317"/>
                <a:gd name="T52" fmla="*/ 2147483646 w 138"/>
                <a:gd name="T53" fmla="*/ 2147483646 h 317"/>
                <a:gd name="T54" fmla="*/ 2147483646 w 138"/>
                <a:gd name="T55" fmla="*/ 2147483646 h 317"/>
                <a:gd name="T56" fmla="*/ 2147483646 w 138"/>
                <a:gd name="T57" fmla="*/ 2147483646 h 317"/>
                <a:gd name="T58" fmla="*/ 2147483646 w 138"/>
                <a:gd name="T59" fmla="*/ 2147483646 h 317"/>
                <a:gd name="T60" fmla="*/ 2147483646 w 138"/>
                <a:gd name="T61" fmla="*/ 2147483646 h 317"/>
                <a:gd name="T62" fmla="*/ 0 w 138"/>
                <a:gd name="T63" fmla="*/ 2147483646 h 317"/>
                <a:gd name="T64" fmla="*/ 592376628 w 138"/>
                <a:gd name="T65" fmla="*/ 2147483646 h 317"/>
                <a:gd name="T66" fmla="*/ 2147483646 w 138"/>
                <a:gd name="T67" fmla="*/ 2147483646 h 317"/>
                <a:gd name="T68" fmla="*/ 2147483646 w 138"/>
                <a:gd name="T69" fmla="*/ 2147483646 h 317"/>
                <a:gd name="T70" fmla="*/ 2147483646 w 138"/>
                <a:gd name="T71" fmla="*/ 2147483646 h 317"/>
                <a:gd name="T72" fmla="*/ 2147483646 w 138"/>
                <a:gd name="T73" fmla="*/ 2147483646 h 317"/>
                <a:gd name="T74" fmla="*/ 2147483646 w 138"/>
                <a:gd name="T75" fmla="*/ 2147483646 h 317"/>
                <a:gd name="T76" fmla="*/ 2147483646 w 138"/>
                <a:gd name="T77" fmla="*/ 2147483646 h 317"/>
                <a:gd name="T78" fmla="*/ 2147483646 w 138"/>
                <a:gd name="T79" fmla="*/ 2147483646 h 317"/>
                <a:gd name="T80" fmla="*/ 2147483646 w 138"/>
                <a:gd name="T81" fmla="*/ 2147483646 h 31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8" h="317">
                  <a:moveTo>
                    <a:pt x="89" y="276"/>
                  </a:moveTo>
                  <a:cubicBezTo>
                    <a:pt x="99" y="261"/>
                    <a:pt x="104" y="244"/>
                    <a:pt x="104" y="226"/>
                  </a:cubicBezTo>
                  <a:cubicBezTo>
                    <a:pt x="103" y="226"/>
                    <a:pt x="103" y="226"/>
                    <a:pt x="103" y="226"/>
                  </a:cubicBezTo>
                  <a:cubicBezTo>
                    <a:pt x="113" y="210"/>
                    <a:pt x="117" y="191"/>
                    <a:pt x="116" y="172"/>
                  </a:cubicBezTo>
                  <a:cubicBezTo>
                    <a:pt x="124" y="156"/>
                    <a:pt x="128" y="138"/>
                    <a:pt x="125" y="119"/>
                  </a:cubicBezTo>
                  <a:cubicBezTo>
                    <a:pt x="132" y="102"/>
                    <a:pt x="134" y="84"/>
                    <a:pt x="130" y="66"/>
                  </a:cubicBezTo>
                  <a:cubicBezTo>
                    <a:pt x="137" y="49"/>
                    <a:pt x="138" y="30"/>
                    <a:pt x="133" y="12"/>
                  </a:cubicBezTo>
                  <a:cubicBezTo>
                    <a:pt x="132" y="12"/>
                    <a:pt x="132" y="12"/>
                    <a:pt x="132" y="12"/>
                  </a:cubicBezTo>
                  <a:cubicBezTo>
                    <a:pt x="134" y="8"/>
                    <a:pt x="134" y="4"/>
                    <a:pt x="135" y="0"/>
                  </a:cubicBezTo>
                  <a:cubicBezTo>
                    <a:pt x="135" y="0"/>
                    <a:pt x="135" y="0"/>
                    <a:pt x="135" y="0"/>
                  </a:cubicBezTo>
                  <a:cubicBezTo>
                    <a:pt x="134" y="0"/>
                    <a:pt x="134" y="0"/>
                    <a:pt x="134" y="0"/>
                  </a:cubicBezTo>
                  <a:cubicBezTo>
                    <a:pt x="111" y="0"/>
                    <a:pt x="111" y="0"/>
                    <a:pt x="111" y="0"/>
                  </a:cubicBezTo>
                  <a:cubicBezTo>
                    <a:pt x="109" y="0"/>
                    <a:pt x="109" y="0"/>
                    <a:pt x="109" y="0"/>
                  </a:cubicBezTo>
                  <a:cubicBezTo>
                    <a:pt x="75" y="0"/>
                    <a:pt x="75" y="0"/>
                    <a:pt x="75" y="0"/>
                  </a:cubicBezTo>
                  <a:cubicBezTo>
                    <a:pt x="74" y="0"/>
                    <a:pt x="74" y="0"/>
                    <a:pt x="74" y="0"/>
                  </a:cubicBezTo>
                  <a:cubicBezTo>
                    <a:pt x="54" y="0"/>
                    <a:pt x="54" y="0"/>
                    <a:pt x="54" y="0"/>
                  </a:cubicBezTo>
                  <a:cubicBezTo>
                    <a:pt x="54" y="0"/>
                    <a:pt x="54" y="0"/>
                    <a:pt x="54" y="0"/>
                  </a:cubicBezTo>
                  <a:cubicBezTo>
                    <a:pt x="53" y="0"/>
                    <a:pt x="53" y="0"/>
                    <a:pt x="53" y="0"/>
                  </a:cubicBezTo>
                  <a:cubicBezTo>
                    <a:pt x="53" y="0"/>
                    <a:pt x="53" y="0"/>
                    <a:pt x="53" y="0"/>
                  </a:cubicBezTo>
                  <a:cubicBezTo>
                    <a:pt x="53" y="2"/>
                    <a:pt x="53" y="4"/>
                    <a:pt x="53" y="7"/>
                  </a:cubicBezTo>
                  <a:cubicBezTo>
                    <a:pt x="53" y="14"/>
                    <a:pt x="54" y="24"/>
                    <a:pt x="56" y="32"/>
                  </a:cubicBezTo>
                  <a:cubicBezTo>
                    <a:pt x="53" y="40"/>
                    <a:pt x="51" y="48"/>
                    <a:pt x="51" y="56"/>
                  </a:cubicBezTo>
                  <a:cubicBezTo>
                    <a:pt x="50" y="64"/>
                    <a:pt x="51" y="73"/>
                    <a:pt x="53" y="82"/>
                  </a:cubicBezTo>
                  <a:cubicBezTo>
                    <a:pt x="49" y="89"/>
                    <a:pt x="47" y="97"/>
                    <a:pt x="46" y="106"/>
                  </a:cubicBezTo>
                  <a:cubicBezTo>
                    <a:pt x="45" y="113"/>
                    <a:pt x="45" y="122"/>
                    <a:pt x="46" y="130"/>
                  </a:cubicBezTo>
                  <a:cubicBezTo>
                    <a:pt x="42" y="137"/>
                    <a:pt x="40" y="145"/>
                    <a:pt x="38" y="153"/>
                  </a:cubicBezTo>
                  <a:cubicBezTo>
                    <a:pt x="37" y="160"/>
                    <a:pt x="36" y="170"/>
                    <a:pt x="37" y="178"/>
                  </a:cubicBezTo>
                  <a:cubicBezTo>
                    <a:pt x="32" y="186"/>
                    <a:pt x="29" y="193"/>
                    <a:pt x="27" y="201"/>
                  </a:cubicBezTo>
                  <a:cubicBezTo>
                    <a:pt x="25" y="209"/>
                    <a:pt x="24" y="218"/>
                    <a:pt x="24" y="226"/>
                  </a:cubicBezTo>
                  <a:cubicBezTo>
                    <a:pt x="19" y="233"/>
                    <a:pt x="16" y="241"/>
                    <a:pt x="13" y="249"/>
                  </a:cubicBezTo>
                  <a:cubicBezTo>
                    <a:pt x="11" y="256"/>
                    <a:pt x="9" y="264"/>
                    <a:pt x="9" y="273"/>
                  </a:cubicBezTo>
                  <a:cubicBezTo>
                    <a:pt x="5" y="278"/>
                    <a:pt x="2" y="282"/>
                    <a:pt x="0" y="288"/>
                  </a:cubicBezTo>
                  <a:cubicBezTo>
                    <a:pt x="1" y="288"/>
                    <a:pt x="1" y="288"/>
                    <a:pt x="1" y="288"/>
                  </a:cubicBezTo>
                  <a:cubicBezTo>
                    <a:pt x="19" y="295"/>
                    <a:pt x="19" y="295"/>
                    <a:pt x="19" y="295"/>
                  </a:cubicBezTo>
                  <a:cubicBezTo>
                    <a:pt x="20" y="296"/>
                    <a:pt x="20" y="296"/>
                    <a:pt x="20" y="296"/>
                  </a:cubicBezTo>
                  <a:cubicBezTo>
                    <a:pt x="52" y="308"/>
                    <a:pt x="52" y="308"/>
                    <a:pt x="52" y="308"/>
                  </a:cubicBezTo>
                  <a:cubicBezTo>
                    <a:pt x="54" y="309"/>
                    <a:pt x="54" y="309"/>
                    <a:pt x="54" y="309"/>
                  </a:cubicBezTo>
                  <a:cubicBezTo>
                    <a:pt x="75" y="317"/>
                    <a:pt x="75" y="317"/>
                    <a:pt x="75" y="317"/>
                  </a:cubicBezTo>
                  <a:cubicBezTo>
                    <a:pt x="76" y="317"/>
                    <a:pt x="76" y="317"/>
                    <a:pt x="76" y="317"/>
                  </a:cubicBezTo>
                  <a:cubicBezTo>
                    <a:pt x="76" y="317"/>
                    <a:pt x="76" y="317"/>
                    <a:pt x="76" y="317"/>
                  </a:cubicBezTo>
                  <a:cubicBezTo>
                    <a:pt x="84" y="305"/>
                    <a:pt x="88" y="291"/>
                    <a:pt x="89" y="276"/>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 name="MH_Other_2"/>
            <p:cNvSpPr/>
            <p:nvPr>
              <p:custDataLst>
                <p:tags r:id="rId3"/>
              </p:custDataLst>
            </p:nvPr>
          </p:nvSpPr>
          <p:spPr bwMode="auto">
            <a:xfrm>
              <a:off x="6245226" y="3865564"/>
              <a:ext cx="106363" cy="174625"/>
            </a:xfrm>
            <a:custGeom>
              <a:avLst/>
              <a:gdLst>
                <a:gd name="T0" fmla="*/ 2147483646 w 126"/>
                <a:gd name="T1" fmla="*/ 2147483646 h 208"/>
                <a:gd name="T2" fmla="*/ 2147483646 w 126"/>
                <a:gd name="T3" fmla="*/ 2147483646 h 208"/>
                <a:gd name="T4" fmla="*/ 2147483646 w 126"/>
                <a:gd name="T5" fmla="*/ 2147483646 h 208"/>
                <a:gd name="T6" fmla="*/ 2147483646 w 126"/>
                <a:gd name="T7" fmla="*/ 2147483646 h 208"/>
                <a:gd name="T8" fmla="*/ 0 w 126"/>
                <a:gd name="T9" fmla="*/ 2147483646 h 208"/>
                <a:gd name="T10" fmla="*/ 599288817 w 126"/>
                <a:gd name="T11" fmla="*/ 2147483646 h 208"/>
                <a:gd name="T12" fmla="*/ 2147483646 w 126"/>
                <a:gd name="T13" fmla="*/ 2147483646 h 208"/>
                <a:gd name="T14" fmla="*/ 2147483646 w 126"/>
                <a:gd name="T15" fmla="*/ 2147483646 h 208"/>
                <a:gd name="T16" fmla="*/ 2147483646 w 126"/>
                <a:gd name="T17" fmla="*/ 2147483646 h 208"/>
                <a:gd name="T18" fmla="*/ 2147483646 w 126"/>
                <a:gd name="T19" fmla="*/ 2147483646 h 208"/>
                <a:gd name="T20" fmla="*/ 2147483646 w 126"/>
                <a:gd name="T21" fmla="*/ 2147483646 h 208"/>
                <a:gd name="T22" fmla="*/ 2147483646 w 126"/>
                <a:gd name="T23" fmla="*/ 2147483646 h 208"/>
                <a:gd name="T24" fmla="*/ 2147483646 w 126"/>
                <a:gd name="T25" fmla="*/ 2147483646 h 208"/>
                <a:gd name="T26" fmla="*/ 2147483646 w 126"/>
                <a:gd name="T27" fmla="*/ 0 h 208"/>
                <a:gd name="T28" fmla="*/ 2147483646 w 126"/>
                <a:gd name="T29" fmla="*/ 1185529125 h 208"/>
                <a:gd name="T30" fmla="*/ 2147483646 w 126"/>
                <a:gd name="T31" fmla="*/ 2147483646 h 2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6" h="208">
                  <a:moveTo>
                    <a:pt x="98" y="78"/>
                  </a:moveTo>
                  <a:cubicBezTo>
                    <a:pt x="77" y="102"/>
                    <a:pt x="67" y="111"/>
                    <a:pt x="67" y="111"/>
                  </a:cubicBezTo>
                  <a:cubicBezTo>
                    <a:pt x="67" y="111"/>
                    <a:pt x="57" y="120"/>
                    <a:pt x="34" y="141"/>
                  </a:cubicBezTo>
                  <a:cubicBezTo>
                    <a:pt x="19" y="154"/>
                    <a:pt x="9" y="168"/>
                    <a:pt x="4" y="184"/>
                  </a:cubicBezTo>
                  <a:cubicBezTo>
                    <a:pt x="2" y="191"/>
                    <a:pt x="0" y="199"/>
                    <a:pt x="0" y="208"/>
                  </a:cubicBezTo>
                  <a:cubicBezTo>
                    <a:pt x="1" y="206"/>
                    <a:pt x="1" y="206"/>
                    <a:pt x="1" y="206"/>
                  </a:cubicBezTo>
                  <a:cubicBezTo>
                    <a:pt x="3" y="180"/>
                    <a:pt x="13" y="161"/>
                    <a:pt x="35" y="142"/>
                  </a:cubicBezTo>
                  <a:cubicBezTo>
                    <a:pt x="58" y="121"/>
                    <a:pt x="67" y="112"/>
                    <a:pt x="68" y="112"/>
                  </a:cubicBezTo>
                  <a:cubicBezTo>
                    <a:pt x="68" y="112"/>
                    <a:pt x="78" y="103"/>
                    <a:pt x="99" y="79"/>
                  </a:cubicBezTo>
                  <a:cubicBezTo>
                    <a:pt x="106" y="72"/>
                    <a:pt x="111" y="64"/>
                    <a:pt x="115" y="56"/>
                  </a:cubicBezTo>
                  <a:cubicBezTo>
                    <a:pt x="115" y="54"/>
                    <a:pt x="115" y="54"/>
                    <a:pt x="115" y="54"/>
                  </a:cubicBezTo>
                  <a:cubicBezTo>
                    <a:pt x="116" y="54"/>
                    <a:pt x="116" y="54"/>
                    <a:pt x="116" y="54"/>
                  </a:cubicBezTo>
                  <a:cubicBezTo>
                    <a:pt x="116" y="54"/>
                    <a:pt x="116" y="54"/>
                    <a:pt x="116" y="54"/>
                  </a:cubicBezTo>
                  <a:cubicBezTo>
                    <a:pt x="123" y="37"/>
                    <a:pt x="125" y="19"/>
                    <a:pt x="121" y="0"/>
                  </a:cubicBezTo>
                  <a:cubicBezTo>
                    <a:pt x="120" y="2"/>
                    <a:pt x="120" y="2"/>
                    <a:pt x="120" y="2"/>
                  </a:cubicBezTo>
                  <a:cubicBezTo>
                    <a:pt x="126" y="30"/>
                    <a:pt x="119" y="56"/>
                    <a:pt x="98" y="7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 name="MH_Other_3"/>
            <p:cNvSpPr/>
            <p:nvPr>
              <p:custDataLst>
                <p:tags r:id="rId4"/>
              </p:custDataLst>
            </p:nvPr>
          </p:nvSpPr>
          <p:spPr bwMode="auto">
            <a:xfrm>
              <a:off x="6238876" y="3911600"/>
              <a:ext cx="106363" cy="141288"/>
            </a:xfrm>
            <a:custGeom>
              <a:avLst/>
              <a:gdLst>
                <a:gd name="T0" fmla="*/ 0 w 128"/>
                <a:gd name="T1" fmla="*/ 2147483646 h 169"/>
                <a:gd name="T2" fmla="*/ 581397608 w 128"/>
                <a:gd name="T3" fmla="*/ 2147483646 h 169"/>
                <a:gd name="T4" fmla="*/ 2147483646 w 128"/>
                <a:gd name="T5" fmla="*/ 2147483646 h 169"/>
                <a:gd name="T6" fmla="*/ 2147483646 w 128"/>
                <a:gd name="T7" fmla="*/ 2147483646 h 169"/>
                <a:gd name="T8" fmla="*/ 2147483646 w 128"/>
                <a:gd name="T9" fmla="*/ 2147483646 h 169"/>
                <a:gd name="T10" fmla="*/ 2147483646 w 128"/>
                <a:gd name="T11" fmla="*/ 2147483646 h 169"/>
                <a:gd name="T12" fmla="*/ 2147483646 w 128"/>
                <a:gd name="T13" fmla="*/ 2147483646 h 169"/>
                <a:gd name="T14" fmla="*/ 2147483646 w 128"/>
                <a:gd name="T15" fmla="*/ 2147483646 h 169"/>
                <a:gd name="T16" fmla="*/ 2147483646 w 128"/>
                <a:gd name="T17" fmla="*/ 0 h 169"/>
                <a:gd name="T18" fmla="*/ 2147483646 w 128"/>
                <a:gd name="T19" fmla="*/ 1176308710 h 169"/>
                <a:gd name="T20" fmla="*/ 2147483646 w 128"/>
                <a:gd name="T21" fmla="*/ 2147483646 h 169"/>
                <a:gd name="T22" fmla="*/ 2147483646 w 128"/>
                <a:gd name="T23" fmla="*/ 2147483646 h 169"/>
                <a:gd name="T24" fmla="*/ 2147483646 w 128"/>
                <a:gd name="T25" fmla="*/ 2147483646 h 169"/>
                <a:gd name="T26" fmla="*/ 2147483646 w 128"/>
                <a:gd name="T27" fmla="*/ 2147483646 h 169"/>
                <a:gd name="T28" fmla="*/ 2147483646 w 128"/>
                <a:gd name="T29" fmla="*/ 2147483646 h 169"/>
                <a:gd name="T30" fmla="*/ 2147483646 w 128"/>
                <a:gd name="T31" fmla="*/ 2147483646 h 169"/>
                <a:gd name="T32" fmla="*/ 2147483646 w 128"/>
                <a:gd name="T33" fmla="*/ 2147483646 h 169"/>
                <a:gd name="T34" fmla="*/ 0 w 128"/>
                <a:gd name="T35" fmla="*/ 2147483646 h 16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8" h="169">
                  <a:moveTo>
                    <a:pt x="0" y="169"/>
                  </a:moveTo>
                  <a:cubicBezTo>
                    <a:pt x="1" y="169"/>
                    <a:pt x="1" y="169"/>
                    <a:pt x="1" y="169"/>
                  </a:cubicBezTo>
                  <a:cubicBezTo>
                    <a:pt x="7" y="156"/>
                    <a:pt x="16" y="145"/>
                    <a:pt x="30" y="134"/>
                  </a:cubicBezTo>
                  <a:cubicBezTo>
                    <a:pt x="54" y="115"/>
                    <a:pt x="64" y="107"/>
                    <a:pt x="65" y="107"/>
                  </a:cubicBezTo>
                  <a:cubicBezTo>
                    <a:pt x="65" y="106"/>
                    <a:pt x="75" y="99"/>
                    <a:pt x="98" y="76"/>
                  </a:cubicBezTo>
                  <a:cubicBezTo>
                    <a:pt x="105" y="69"/>
                    <a:pt x="110" y="62"/>
                    <a:pt x="115" y="55"/>
                  </a:cubicBezTo>
                  <a:cubicBezTo>
                    <a:pt x="115" y="54"/>
                    <a:pt x="115" y="54"/>
                    <a:pt x="115" y="54"/>
                  </a:cubicBezTo>
                  <a:cubicBezTo>
                    <a:pt x="115" y="54"/>
                    <a:pt x="115" y="54"/>
                    <a:pt x="115" y="54"/>
                  </a:cubicBezTo>
                  <a:cubicBezTo>
                    <a:pt x="124" y="37"/>
                    <a:pt x="128" y="19"/>
                    <a:pt x="125" y="0"/>
                  </a:cubicBezTo>
                  <a:cubicBezTo>
                    <a:pt x="124" y="2"/>
                    <a:pt x="124" y="2"/>
                    <a:pt x="124" y="2"/>
                  </a:cubicBezTo>
                  <a:cubicBezTo>
                    <a:pt x="127" y="30"/>
                    <a:pt x="118" y="54"/>
                    <a:pt x="97" y="75"/>
                  </a:cubicBezTo>
                  <a:cubicBezTo>
                    <a:pt x="74" y="98"/>
                    <a:pt x="64" y="105"/>
                    <a:pt x="64" y="106"/>
                  </a:cubicBezTo>
                  <a:cubicBezTo>
                    <a:pt x="64" y="106"/>
                    <a:pt x="53" y="114"/>
                    <a:pt x="29" y="133"/>
                  </a:cubicBezTo>
                  <a:cubicBezTo>
                    <a:pt x="22" y="139"/>
                    <a:pt x="15" y="145"/>
                    <a:pt x="10" y="152"/>
                  </a:cubicBezTo>
                  <a:cubicBezTo>
                    <a:pt x="10" y="154"/>
                    <a:pt x="10" y="154"/>
                    <a:pt x="10" y="154"/>
                  </a:cubicBezTo>
                  <a:cubicBezTo>
                    <a:pt x="9" y="154"/>
                    <a:pt x="9" y="154"/>
                    <a:pt x="9" y="154"/>
                  </a:cubicBezTo>
                  <a:cubicBezTo>
                    <a:pt x="9" y="154"/>
                    <a:pt x="9" y="154"/>
                    <a:pt x="9" y="154"/>
                  </a:cubicBezTo>
                  <a:cubicBezTo>
                    <a:pt x="5" y="159"/>
                    <a:pt x="2" y="163"/>
                    <a:pt x="0" y="16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 name="MH_Other_4"/>
            <p:cNvSpPr/>
            <p:nvPr>
              <p:custDataLst>
                <p:tags r:id="rId5"/>
              </p:custDataLst>
            </p:nvPr>
          </p:nvSpPr>
          <p:spPr bwMode="auto">
            <a:xfrm>
              <a:off x="6245225" y="4038600"/>
              <a:ext cx="1588" cy="1588"/>
            </a:xfrm>
            <a:custGeom>
              <a:avLst/>
              <a:gdLst>
                <a:gd name="T0" fmla="*/ 448239996 w 2"/>
                <a:gd name="T1" fmla="*/ 224119998 h 4"/>
                <a:gd name="T2" fmla="*/ 448239996 w 2"/>
                <a:gd name="T3" fmla="*/ 0 h 4"/>
                <a:gd name="T4" fmla="*/ 0 w 2"/>
                <a:gd name="T5" fmla="*/ 224119998 h 4"/>
                <a:gd name="T6" fmla="*/ 0 w 2"/>
                <a:gd name="T7" fmla="*/ 224119998 h 4"/>
                <a:gd name="T8" fmla="*/ 448239996 w 2"/>
                <a:gd name="T9" fmla="*/ 224119998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4">
                  <a:moveTo>
                    <a:pt x="2" y="4"/>
                  </a:moveTo>
                  <a:lnTo>
                    <a:pt x="2" y="0"/>
                  </a:lnTo>
                  <a:lnTo>
                    <a:pt x="0" y="4"/>
                  </a:lnTo>
                  <a:lnTo>
                    <a:pt x="2" y="4"/>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 name="MH_Other_5"/>
            <p:cNvSpPr/>
            <p:nvPr>
              <p:custDataLst>
                <p:tags r:id="rId6"/>
              </p:custDataLst>
            </p:nvPr>
          </p:nvSpPr>
          <p:spPr bwMode="auto">
            <a:xfrm>
              <a:off x="6342064" y="3911600"/>
              <a:ext cx="1587" cy="1588"/>
            </a:xfrm>
            <a:custGeom>
              <a:avLst/>
              <a:gdLst>
                <a:gd name="T0" fmla="*/ 0 w 3"/>
                <a:gd name="T1" fmla="*/ 0 h 5"/>
                <a:gd name="T2" fmla="*/ 0 w 3"/>
                <a:gd name="T3" fmla="*/ 179346497 h 5"/>
                <a:gd name="T4" fmla="*/ 298590347 w 3"/>
                <a:gd name="T5" fmla="*/ 0 h 5"/>
                <a:gd name="T6" fmla="*/ 298590347 w 3"/>
                <a:gd name="T7" fmla="*/ 0 h 5"/>
                <a:gd name="T8" fmla="*/ 0 w 3"/>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5">
                  <a:moveTo>
                    <a:pt x="0" y="0"/>
                  </a:moveTo>
                  <a:lnTo>
                    <a:pt x="0" y="5"/>
                  </a:lnTo>
                  <a:lnTo>
                    <a:pt x="3"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 name="MH_Other_6"/>
            <p:cNvSpPr/>
            <p:nvPr>
              <p:custDataLst>
                <p:tags r:id="rId7"/>
              </p:custDataLst>
            </p:nvPr>
          </p:nvSpPr>
          <p:spPr bwMode="auto">
            <a:xfrm>
              <a:off x="6254750" y="3954463"/>
              <a:ext cx="82550" cy="106362"/>
            </a:xfrm>
            <a:custGeom>
              <a:avLst/>
              <a:gdLst>
                <a:gd name="T0" fmla="*/ 2147483646 w 98"/>
                <a:gd name="T1" fmla="*/ 2147483646 h 125"/>
                <a:gd name="T2" fmla="*/ 2147483646 w 98"/>
                <a:gd name="T3" fmla="*/ 2147483646 h 125"/>
                <a:gd name="T4" fmla="*/ 0 w 98"/>
                <a:gd name="T5" fmla="*/ 2147483646 h 125"/>
                <a:gd name="T6" fmla="*/ 597439620 w 98"/>
                <a:gd name="T7" fmla="*/ 2147483646 h 125"/>
                <a:gd name="T8" fmla="*/ 2147483646 w 98"/>
                <a:gd name="T9" fmla="*/ 2147483646 h 125"/>
                <a:gd name="T10" fmla="*/ 2147483646 w 98"/>
                <a:gd name="T11" fmla="*/ 2147483646 h 125"/>
                <a:gd name="T12" fmla="*/ 2147483646 w 98"/>
                <a:gd name="T13" fmla="*/ 2147483646 h 125"/>
                <a:gd name="T14" fmla="*/ 2147483646 w 98"/>
                <a:gd name="T15" fmla="*/ 2147483646 h 125"/>
                <a:gd name="T16" fmla="*/ 2147483646 w 98"/>
                <a:gd name="T17" fmla="*/ 2147483646 h 125"/>
                <a:gd name="T18" fmla="*/ 2147483646 w 98"/>
                <a:gd name="T19" fmla="*/ 0 h 125"/>
                <a:gd name="T20" fmla="*/ 2147483646 w 98"/>
                <a:gd name="T21" fmla="*/ 1219256536 h 125"/>
                <a:gd name="T22" fmla="*/ 2147483646 w 98"/>
                <a:gd name="T23" fmla="*/ 1828884379 h 125"/>
                <a:gd name="T24" fmla="*/ 2147483646 w 98"/>
                <a:gd name="T25" fmla="*/ 2147483646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8" h="125">
                  <a:moveTo>
                    <a:pt x="65" y="75"/>
                  </a:moveTo>
                  <a:cubicBezTo>
                    <a:pt x="40" y="96"/>
                    <a:pt x="29" y="103"/>
                    <a:pt x="29" y="103"/>
                  </a:cubicBezTo>
                  <a:cubicBezTo>
                    <a:pt x="0" y="124"/>
                    <a:pt x="0" y="124"/>
                    <a:pt x="0" y="124"/>
                  </a:cubicBezTo>
                  <a:cubicBezTo>
                    <a:pt x="1" y="125"/>
                    <a:pt x="1" y="125"/>
                    <a:pt x="1" y="125"/>
                  </a:cubicBezTo>
                  <a:cubicBezTo>
                    <a:pt x="30" y="104"/>
                    <a:pt x="30" y="104"/>
                    <a:pt x="30" y="104"/>
                  </a:cubicBezTo>
                  <a:cubicBezTo>
                    <a:pt x="30" y="104"/>
                    <a:pt x="41" y="97"/>
                    <a:pt x="65" y="76"/>
                  </a:cubicBezTo>
                  <a:cubicBezTo>
                    <a:pt x="73" y="70"/>
                    <a:pt x="79" y="63"/>
                    <a:pt x="83" y="56"/>
                  </a:cubicBezTo>
                  <a:cubicBezTo>
                    <a:pt x="83" y="55"/>
                    <a:pt x="83" y="55"/>
                    <a:pt x="83" y="55"/>
                  </a:cubicBezTo>
                  <a:cubicBezTo>
                    <a:pt x="84" y="55"/>
                    <a:pt x="84" y="55"/>
                    <a:pt x="84" y="55"/>
                  </a:cubicBezTo>
                  <a:cubicBezTo>
                    <a:pt x="94" y="39"/>
                    <a:pt x="98" y="20"/>
                    <a:pt x="97" y="0"/>
                  </a:cubicBezTo>
                  <a:cubicBezTo>
                    <a:pt x="96" y="2"/>
                    <a:pt x="96" y="2"/>
                    <a:pt x="96" y="2"/>
                  </a:cubicBezTo>
                  <a:cubicBezTo>
                    <a:pt x="96" y="3"/>
                    <a:pt x="96" y="3"/>
                    <a:pt x="96" y="3"/>
                  </a:cubicBezTo>
                  <a:cubicBezTo>
                    <a:pt x="97" y="31"/>
                    <a:pt x="87" y="55"/>
                    <a:pt x="65" y="7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 name="MH_Other_7"/>
            <p:cNvSpPr/>
            <p:nvPr>
              <p:custDataLst>
                <p:tags r:id="rId8"/>
              </p:custDataLst>
            </p:nvPr>
          </p:nvSpPr>
          <p:spPr bwMode="auto">
            <a:xfrm>
              <a:off x="6334125" y="3956050"/>
              <a:ext cx="0" cy="1588"/>
            </a:xfrm>
            <a:custGeom>
              <a:avLst/>
              <a:gdLst>
                <a:gd name="T0" fmla="*/ 1792959984 h 1"/>
                <a:gd name="T1" fmla="*/ 0 h 1"/>
                <a:gd name="T2" fmla="*/ 0 h 1"/>
                <a:gd name="T3" fmla="*/ 1792959984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0"/>
                    <a:pt x="0" y="0"/>
                    <a:pt x="0" y="0"/>
                  </a:cubicBezTo>
                  <a:cubicBezTo>
                    <a:pt x="0" y="0"/>
                    <a:pt x="0" y="0"/>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 name="MH_Other_8"/>
            <p:cNvSpPr/>
            <p:nvPr>
              <p:custDataLst>
                <p:tags r:id="rId9"/>
              </p:custDataLst>
            </p:nvPr>
          </p:nvSpPr>
          <p:spPr bwMode="auto">
            <a:xfrm>
              <a:off x="6281738" y="4000500"/>
              <a:ext cx="44450" cy="71438"/>
            </a:xfrm>
            <a:custGeom>
              <a:avLst/>
              <a:gdLst>
                <a:gd name="T0" fmla="*/ 2147483646 w 52"/>
                <a:gd name="T1" fmla="*/ 2147483646 h 83"/>
                <a:gd name="T2" fmla="*/ 0 w 52"/>
                <a:gd name="T3" fmla="*/ 2147483646 h 83"/>
                <a:gd name="T4" fmla="*/ 1229031388 w 52"/>
                <a:gd name="T5" fmla="*/ 2147483646 h 83"/>
                <a:gd name="T6" fmla="*/ 2147483646 w 52"/>
                <a:gd name="T7" fmla="*/ 2147483646 h 83"/>
                <a:gd name="T8" fmla="*/ 2147483646 w 52"/>
                <a:gd name="T9" fmla="*/ 2147483646 h 83"/>
                <a:gd name="T10" fmla="*/ 2147483646 w 52"/>
                <a:gd name="T11" fmla="*/ 2147483646 h 83"/>
                <a:gd name="T12" fmla="*/ 2147483646 w 52"/>
                <a:gd name="T13" fmla="*/ 2147483646 h 83"/>
                <a:gd name="T14" fmla="*/ 2147483646 w 52"/>
                <a:gd name="T15" fmla="*/ 0 h 83"/>
                <a:gd name="T16" fmla="*/ 2147483646 w 52"/>
                <a:gd name="T17" fmla="*/ 0 h 83"/>
                <a:gd name="T18" fmla="*/ 2147483646 w 52"/>
                <a:gd name="T19" fmla="*/ 625237426 h 83"/>
                <a:gd name="T20" fmla="*/ 2147483646 w 52"/>
                <a:gd name="T21" fmla="*/ 2147483646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 h="83">
                  <a:moveTo>
                    <a:pt x="15" y="71"/>
                  </a:moveTo>
                  <a:cubicBezTo>
                    <a:pt x="9" y="75"/>
                    <a:pt x="4" y="79"/>
                    <a:pt x="0" y="82"/>
                  </a:cubicBezTo>
                  <a:cubicBezTo>
                    <a:pt x="2" y="83"/>
                    <a:pt x="2" y="83"/>
                    <a:pt x="2" y="83"/>
                  </a:cubicBezTo>
                  <a:cubicBezTo>
                    <a:pt x="6" y="80"/>
                    <a:pt x="10" y="76"/>
                    <a:pt x="15" y="72"/>
                  </a:cubicBezTo>
                  <a:cubicBezTo>
                    <a:pt x="23" y="66"/>
                    <a:pt x="30" y="59"/>
                    <a:pt x="35" y="52"/>
                  </a:cubicBezTo>
                  <a:cubicBezTo>
                    <a:pt x="35" y="50"/>
                    <a:pt x="35" y="50"/>
                    <a:pt x="35" y="50"/>
                  </a:cubicBezTo>
                  <a:cubicBezTo>
                    <a:pt x="37" y="50"/>
                    <a:pt x="37" y="50"/>
                    <a:pt x="37" y="50"/>
                  </a:cubicBezTo>
                  <a:cubicBezTo>
                    <a:pt x="47" y="35"/>
                    <a:pt x="52" y="18"/>
                    <a:pt x="52" y="0"/>
                  </a:cubicBezTo>
                  <a:cubicBezTo>
                    <a:pt x="51" y="0"/>
                    <a:pt x="51" y="0"/>
                    <a:pt x="51" y="0"/>
                  </a:cubicBezTo>
                  <a:cubicBezTo>
                    <a:pt x="50" y="1"/>
                    <a:pt x="50" y="1"/>
                    <a:pt x="50" y="1"/>
                  </a:cubicBezTo>
                  <a:cubicBezTo>
                    <a:pt x="50" y="29"/>
                    <a:pt x="38" y="53"/>
                    <a:pt x="15" y="7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 name="MH_Other_9"/>
            <p:cNvSpPr/>
            <p:nvPr>
              <p:custDataLst>
                <p:tags r:id="rId10"/>
              </p:custDataLst>
            </p:nvPr>
          </p:nvSpPr>
          <p:spPr bwMode="auto">
            <a:xfrm>
              <a:off x="6324600" y="4000500"/>
              <a:ext cx="0" cy="1588"/>
            </a:xfrm>
            <a:custGeom>
              <a:avLst/>
              <a:gdLst>
                <a:gd name="T0" fmla="*/ 0 w 1"/>
                <a:gd name="T1" fmla="*/ 2147483646 h 1"/>
                <a:gd name="T2" fmla="*/ 1067 w 1"/>
                <a:gd name="T3" fmla="*/ 0 h 1"/>
                <a:gd name="T4" fmla="*/ 0 w 1"/>
                <a:gd name="T5" fmla="*/ 0 h 1"/>
                <a:gd name="T6" fmla="*/ 0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0" y="0"/>
                    <a:pt x="0" y="0"/>
                    <a:pt x="0" y="0"/>
                  </a:cubicBezTo>
                  <a:cubicBezTo>
                    <a:pt x="0" y="0"/>
                    <a:pt x="0" y="0"/>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 name="MH_Other_10"/>
            <p:cNvSpPr/>
            <p:nvPr>
              <p:custDataLst>
                <p:tags r:id="rId11"/>
              </p:custDataLst>
            </p:nvPr>
          </p:nvSpPr>
          <p:spPr bwMode="auto">
            <a:xfrm>
              <a:off x="6300788" y="4043364"/>
              <a:ext cx="12700" cy="34925"/>
            </a:xfrm>
            <a:custGeom>
              <a:avLst/>
              <a:gdLst>
                <a:gd name="T0" fmla="*/ 0 w 14"/>
                <a:gd name="T1" fmla="*/ 2147483646 h 41"/>
                <a:gd name="T2" fmla="*/ 689597300 w 14"/>
                <a:gd name="T3" fmla="*/ 2147483646 h 41"/>
                <a:gd name="T4" fmla="*/ 689597300 w 14"/>
                <a:gd name="T5" fmla="*/ 2147483646 h 41"/>
                <a:gd name="T6" fmla="*/ 2147483646 w 14"/>
                <a:gd name="T7" fmla="*/ 0 h 41"/>
                <a:gd name="T8" fmla="*/ 2147483646 w 14"/>
                <a:gd name="T9" fmla="*/ 1220481384 h 41"/>
                <a:gd name="T10" fmla="*/ 0 w 14"/>
                <a:gd name="T11" fmla="*/ 2147483646 h 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41">
                  <a:moveTo>
                    <a:pt x="0" y="41"/>
                  </a:moveTo>
                  <a:cubicBezTo>
                    <a:pt x="1" y="41"/>
                    <a:pt x="1" y="41"/>
                    <a:pt x="1" y="41"/>
                  </a:cubicBezTo>
                  <a:cubicBezTo>
                    <a:pt x="1" y="41"/>
                    <a:pt x="1" y="41"/>
                    <a:pt x="1" y="41"/>
                  </a:cubicBezTo>
                  <a:cubicBezTo>
                    <a:pt x="9" y="29"/>
                    <a:pt x="13" y="15"/>
                    <a:pt x="14" y="0"/>
                  </a:cubicBezTo>
                  <a:cubicBezTo>
                    <a:pt x="12" y="2"/>
                    <a:pt x="12" y="2"/>
                    <a:pt x="12" y="2"/>
                  </a:cubicBezTo>
                  <a:cubicBezTo>
                    <a:pt x="11" y="17"/>
                    <a:pt x="7" y="30"/>
                    <a:pt x="0" y="4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 name="MH_Other_11"/>
            <p:cNvSpPr/>
            <p:nvPr>
              <p:custDataLst>
                <p:tags r:id="rId12"/>
              </p:custDataLst>
            </p:nvPr>
          </p:nvSpPr>
          <p:spPr bwMode="auto">
            <a:xfrm>
              <a:off x="6311900" y="4043364"/>
              <a:ext cx="1588" cy="1587"/>
            </a:xfrm>
            <a:custGeom>
              <a:avLst/>
              <a:gdLst>
                <a:gd name="T0" fmla="*/ 0 w 4"/>
                <a:gd name="T1" fmla="*/ 0 h 4"/>
                <a:gd name="T2" fmla="*/ 0 w 4"/>
                <a:gd name="T3" fmla="*/ 223838018 h 4"/>
                <a:gd name="T4" fmla="*/ 224119998 w 4"/>
                <a:gd name="T5" fmla="*/ 0 h 4"/>
                <a:gd name="T6" fmla="*/ 0 w 4"/>
                <a:gd name="T7" fmla="*/ 0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4">
                  <a:moveTo>
                    <a:pt x="0" y="0"/>
                  </a:moveTo>
                  <a:lnTo>
                    <a:pt x="0" y="4"/>
                  </a:lnTo>
                  <a:lnTo>
                    <a:pt x="4"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 name="MH_Other_12"/>
            <p:cNvSpPr/>
            <p:nvPr>
              <p:custDataLst>
                <p:tags r:id="rId13"/>
              </p:custDataLst>
            </p:nvPr>
          </p:nvSpPr>
          <p:spPr bwMode="auto">
            <a:xfrm>
              <a:off x="6283326" y="3811589"/>
              <a:ext cx="3175" cy="26987"/>
            </a:xfrm>
            <a:custGeom>
              <a:avLst/>
              <a:gdLst>
                <a:gd name="T0" fmla="*/ 560104925 w 4"/>
                <a:gd name="T1" fmla="*/ 0 h 32"/>
                <a:gd name="T2" fmla="*/ 560104925 w 4"/>
                <a:gd name="T3" fmla="*/ 0 h 32"/>
                <a:gd name="T4" fmla="*/ 0 w 4"/>
                <a:gd name="T5" fmla="*/ 0 h 32"/>
                <a:gd name="T6" fmla="*/ 0 w 4"/>
                <a:gd name="T7" fmla="*/ 0 h 32"/>
                <a:gd name="T8" fmla="*/ 0 w 4"/>
                <a:gd name="T9" fmla="*/ 2147483646 h 32"/>
                <a:gd name="T10" fmla="*/ 1679684538 w 4"/>
                <a:gd name="T11" fmla="*/ 2147483646 h 32"/>
                <a:gd name="T12" fmla="*/ 1679684538 w 4"/>
                <a:gd name="T13" fmla="*/ 2147483646 h 32"/>
                <a:gd name="T14" fmla="*/ 2147483646 w 4"/>
                <a:gd name="T15" fmla="*/ 2147483646 h 32"/>
                <a:gd name="T16" fmla="*/ 560104925 w 4"/>
                <a:gd name="T17" fmla="*/ 0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32">
                  <a:moveTo>
                    <a:pt x="1" y="0"/>
                  </a:moveTo>
                  <a:cubicBezTo>
                    <a:pt x="1" y="0"/>
                    <a:pt x="1" y="0"/>
                    <a:pt x="1" y="0"/>
                  </a:cubicBezTo>
                  <a:cubicBezTo>
                    <a:pt x="0" y="0"/>
                    <a:pt x="0" y="0"/>
                    <a:pt x="0" y="0"/>
                  </a:cubicBezTo>
                  <a:cubicBezTo>
                    <a:pt x="0" y="0"/>
                    <a:pt x="0" y="0"/>
                    <a:pt x="0" y="0"/>
                  </a:cubicBezTo>
                  <a:cubicBezTo>
                    <a:pt x="0" y="2"/>
                    <a:pt x="0" y="4"/>
                    <a:pt x="0" y="7"/>
                  </a:cubicBezTo>
                  <a:cubicBezTo>
                    <a:pt x="0" y="15"/>
                    <a:pt x="1" y="24"/>
                    <a:pt x="3" y="32"/>
                  </a:cubicBezTo>
                  <a:cubicBezTo>
                    <a:pt x="3" y="31"/>
                    <a:pt x="3" y="31"/>
                    <a:pt x="3" y="31"/>
                  </a:cubicBezTo>
                  <a:cubicBezTo>
                    <a:pt x="4" y="31"/>
                    <a:pt x="4" y="30"/>
                    <a:pt x="4" y="30"/>
                  </a:cubicBezTo>
                  <a:cubicBezTo>
                    <a:pt x="1" y="20"/>
                    <a:pt x="0" y="1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 name="MH_Other_13"/>
            <p:cNvSpPr/>
            <p:nvPr>
              <p:custDataLst>
                <p:tags r:id="rId14"/>
              </p:custDataLst>
            </p:nvPr>
          </p:nvSpPr>
          <p:spPr bwMode="auto">
            <a:xfrm>
              <a:off x="6280150" y="3811588"/>
              <a:ext cx="20638" cy="68262"/>
            </a:xfrm>
            <a:custGeom>
              <a:avLst/>
              <a:gdLst>
                <a:gd name="T0" fmla="*/ 2147483646 w 26"/>
                <a:gd name="T1" fmla="*/ 2147483646 h 82"/>
                <a:gd name="T2" fmla="*/ 2147483646 w 26"/>
                <a:gd name="T3" fmla="*/ 0 h 82"/>
                <a:gd name="T4" fmla="*/ 2147483646 w 26"/>
                <a:gd name="T5" fmla="*/ 0 h 82"/>
                <a:gd name="T6" fmla="*/ 2147483646 w 26"/>
                <a:gd name="T7" fmla="*/ 2147483646 h 82"/>
                <a:gd name="T8" fmla="*/ 2147483646 w 26"/>
                <a:gd name="T9" fmla="*/ 2147483646 h 82"/>
                <a:gd name="T10" fmla="*/ 2147483646 w 26"/>
                <a:gd name="T11" fmla="*/ 2147483646 h 82"/>
                <a:gd name="T12" fmla="*/ 2147483646 w 26"/>
                <a:gd name="T13" fmla="*/ 2147483646 h 82"/>
                <a:gd name="T14" fmla="*/ 1050956018 w 26"/>
                <a:gd name="T15" fmla="*/ 2147483646 h 82"/>
                <a:gd name="T16" fmla="*/ 2101912036 w 26"/>
                <a:gd name="T17" fmla="*/ 2147483646 h 82"/>
                <a:gd name="T18" fmla="*/ 2101912036 w 26"/>
                <a:gd name="T19" fmla="*/ 2147483646 h 82"/>
                <a:gd name="T20" fmla="*/ 2101912036 w 26"/>
                <a:gd name="T21" fmla="*/ 2147483646 h 82"/>
                <a:gd name="T22" fmla="*/ 2147483646 w 26"/>
                <a:gd name="T23" fmla="*/ 2147483646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6" h="82">
                  <a:moveTo>
                    <a:pt x="21" y="8"/>
                  </a:moveTo>
                  <a:cubicBezTo>
                    <a:pt x="26" y="0"/>
                    <a:pt x="26" y="0"/>
                    <a:pt x="26" y="0"/>
                  </a:cubicBezTo>
                  <a:cubicBezTo>
                    <a:pt x="25" y="0"/>
                    <a:pt x="25" y="0"/>
                    <a:pt x="25" y="0"/>
                  </a:cubicBezTo>
                  <a:cubicBezTo>
                    <a:pt x="20" y="7"/>
                    <a:pt x="20" y="7"/>
                    <a:pt x="20" y="7"/>
                  </a:cubicBezTo>
                  <a:cubicBezTo>
                    <a:pt x="15" y="15"/>
                    <a:pt x="11" y="22"/>
                    <a:pt x="8" y="30"/>
                  </a:cubicBezTo>
                  <a:cubicBezTo>
                    <a:pt x="8" y="31"/>
                    <a:pt x="8" y="31"/>
                    <a:pt x="8" y="31"/>
                  </a:cubicBezTo>
                  <a:cubicBezTo>
                    <a:pt x="7" y="31"/>
                    <a:pt x="7" y="31"/>
                    <a:pt x="7" y="31"/>
                  </a:cubicBezTo>
                  <a:cubicBezTo>
                    <a:pt x="4" y="39"/>
                    <a:pt x="2" y="48"/>
                    <a:pt x="2" y="56"/>
                  </a:cubicBezTo>
                  <a:cubicBezTo>
                    <a:pt x="1" y="64"/>
                    <a:pt x="2" y="73"/>
                    <a:pt x="4" y="82"/>
                  </a:cubicBezTo>
                  <a:cubicBezTo>
                    <a:pt x="4" y="81"/>
                    <a:pt x="4" y="81"/>
                    <a:pt x="4" y="81"/>
                  </a:cubicBezTo>
                  <a:cubicBezTo>
                    <a:pt x="4" y="80"/>
                    <a:pt x="4" y="80"/>
                    <a:pt x="4" y="80"/>
                  </a:cubicBezTo>
                  <a:cubicBezTo>
                    <a:pt x="0" y="54"/>
                    <a:pt x="5" y="32"/>
                    <a:pt x="21" y="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 name="MH_Other_14"/>
            <p:cNvSpPr/>
            <p:nvPr>
              <p:custDataLst>
                <p:tags r:id="rId15"/>
              </p:custDataLst>
            </p:nvPr>
          </p:nvSpPr>
          <p:spPr bwMode="auto">
            <a:xfrm>
              <a:off x="6284914" y="3835400"/>
              <a:ext cx="1587" cy="1588"/>
            </a:xfrm>
            <a:custGeom>
              <a:avLst/>
              <a:gdLst>
                <a:gd name="T0" fmla="*/ 2147483646 w 1"/>
                <a:gd name="T1" fmla="*/ 0 h 1"/>
                <a:gd name="T2" fmla="*/ 0 w 1"/>
                <a:gd name="T3" fmla="*/ 2147483646 h 1"/>
                <a:gd name="T4" fmla="*/ 2147483646 w 1"/>
                <a:gd name="T5" fmla="*/ 2147483646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1"/>
                    <a:pt x="0" y="1"/>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 name="MH_Other_15"/>
            <p:cNvSpPr/>
            <p:nvPr>
              <p:custDataLst>
                <p:tags r:id="rId16"/>
              </p:custDataLst>
            </p:nvPr>
          </p:nvSpPr>
          <p:spPr bwMode="auto">
            <a:xfrm>
              <a:off x="6275388" y="3811589"/>
              <a:ext cx="55562" cy="109537"/>
            </a:xfrm>
            <a:custGeom>
              <a:avLst/>
              <a:gdLst>
                <a:gd name="T0" fmla="*/ 2147483646 w 67"/>
                <a:gd name="T1" fmla="*/ 2147483646 h 130"/>
                <a:gd name="T2" fmla="*/ 2147483646 w 67"/>
                <a:gd name="T3" fmla="*/ 2147483646 h 130"/>
                <a:gd name="T4" fmla="*/ 2147483646 w 67"/>
                <a:gd name="T5" fmla="*/ 0 h 130"/>
                <a:gd name="T6" fmla="*/ 2147483646 w 67"/>
                <a:gd name="T7" fmla="*/ 0 h 130"/>
                <a:gd name="T8" fmla="*/ 2147483646 w 67"/>
                <a:gd name="T9" fmla="*/ 2147483646 h 130"/>
                <a:gd name="T10" fmla="*/ 2147483646 w 67"/>
                <a:gd name="T11" fmla="*/ 2147483646 h 130"/>
                <a:gd name="T12" fmla="*/ 2147483646 w 67"/>
                <a:gd name="T13" fmla="*/ 2147483646 h 130"/>
                <a:gd name="T14" fmla="*/ 2147483646 w 67"/>
                <a:gd name="T15" fmla="*/ 2147483646 h 130"/>
                <a:gd name="T16" fmla="*/ 2147483646 w 67"/>
                <a:gd name="T17" fmla="*/ 2147483646 h 130"/>
                <a:gd name="T18" fmla="*/ 1153292141 w 67"/>
                <a:gd name="T19" fmla="*/ 2147483646 h 130"/>
                <a:gd name="T20" fmla="*/ 1153292141 w 67"/>
                <a:gd name="T21" fmla="*/ 2147483646 h 130"/>
                <a:gd name="T22" fmla="*/ 1729593644 w 67"/>
                <a:gd name="T23" fmla="*/ 2147483646 h 130"/>
                <a:gd name="T24" fmla="*/ 2147483646 w 67"/>
                <a:gd name="T25" fmla="*/ 2147483646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130">
                  <a:moveTo>
                    <a:pt x="24" y="59"/>
                  </a:moveTo>
                  <a:cubicBezTo>
                    <a:pt x="43" y="34"/>
                    <a:pt x="51" y="23"/>
                    <a:pt x="51" y="23"/>
                  </a:cubicBezTo>
                  <a:cubicBezTo>
                    <a:pt x="51" y="23"/>
                    <a:pt x="56" y="17"/>
                    <a:pt x="67" y="0"/>
                  </a:cubicBezTo>
                  <a:cubicBezTo>
                    <a:pt x="65" y="0"/>
                    <a:pt x="65" y="0"/>
                    <a:pt x="65" y="0"/>
                  </a:cubicBezTo>
                  <a:cubicBezTo>
                    <a:pt x="55" y="16"/>
                    <a:pt x="50" y="22"/>
                    <a:pt x="50" y="22"/>
                  </a:cubicBezTo>
                  <a:cubicBezTo>
                    <a:pt x="50" y="22"/>
                    <a:pt x="42" y="34"/>
                    <a:pt x="23" y="58"/>
                  </a:cubicBezTo>
                  <a:cubicBezTo>
                    <a:pt x="17" y="65"/>
                    <a:pt x="13" y="72"/>
                    <a:pt x="9" y="80"/>
                  </a:cubicBezTo>
                  <a:cubicBezTo>
                    <a:pt x="10" y="81"/>
                    <a:pt x="10" y="81"/>
                    <a:pt x="10" y="81"/>
                  </a:cubicBezTo>
                  <a:cubicBezTo>
                    <a:pt x="9" y="81"/>
                    <a:pt x="9" y="81"/>
                    <a:pt x="9" y="81"/>
                  </a:cubicBezTo>
                  <a:cubicBezTo>
                    <a:pt x="5" y="89"/>
                    <a:pt x="3" y="97"/>
                    <a:pt x="2" y="106"/>
                  </a:cubicBezTo>
                  <a:cubicBezTo>
                    <a:pt x="1" y="113"/>
                    <a:pt x="1" y="122"/>
                    <a:pt x="2" y="130"/>
                  </a:cubicBezTo>
                  <a:cubicBezTo>
                    <a:pt x="3" y="128"/>
                    <a:pt x="3" y="128"/>
                    <a:pt x="3" y="128"/>
                  </a:cubicBezTo>
                  <a:cubicBezTo>
                    <a:pt x="0" y="102"/>
                    <a:pt x="7" y="81"/>
                    <a:pt x="24" y="5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 name="MH_Other_16"/>
            <p:cNvSpPr/>
            <p:nvPr>
              <p:custDataLst>
                <p:tags r:id="rId17"/>
              </p:custDataLst>
            </p:nvPr>
          </p:nvSpPr>
          <p:spPr bwMode="auto">
            <a:xfrm>
              <a:off x="6283325" y="3878264"/>
              <a:ext cx="0" cy="1587"/>
            </a:xfrm>
            <a:custGeom>
              <a:avLst/>
              <a:gdLst>
                <a:gd name="T0" fmla="*/ 0 w 1"/>
                <a:gd name="T1" fmla="*/ 0 h 1"/>
                <a:gd name="T2" fmla="*/ 0 w 1"/>
                <a:gd name="T3" fmla="*/ 1790702559 h 1"/>
                <a:gd name="T4" fmla="*/ 1067 w 1"/>
                <a:gd name="T5" fmla="*/ 1790702559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0" y="0"/>
                    <a:pt x="0" y="1"/>
                  </a:cubicBezTo>
                  <a:cubicBezTo>
                    <a:pt x="1" y="1"/>
                    <a:pt x="1" y="1"/>
                    <a:pt x="1" y="1"/>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 name="MH_Other_17"/>
            <p:cNvSpPr/>
            <p:nvPr>
              <p:custDataLst>
                <p:tags r:id="rId18"/>
              </p:custDataLst>
            </p:nvPr>
          </p:nvSpPr>
          <p:spPr bwMode="auto">
            <a:xfrm>
              <a:off x="6269038" y="3811588"/>
              <a:ext cx="82550" cy="150812"/>
            </a:xfrm>
            <a:custGeom>
              <a:avLst/>
              <a:gdLst>
                <a:gd name="T0" fmla="*/ 2147483646 w 99"/>
                <a:gd name="T1" fmla="*/ 2147483646 h 179"/>
                <a:gd name="T2" fmla="*/ 2147483646 w 99"/>
                <a:gd name="T3" fmla="*/ 2147483646 h 179"/>
                <a:gd name="T4" fmla="*/ 2147483646 w 99"/>
                <a:gd name="T5" fmla="*/ 2147483646 h 179"/>
                <a:gd name="T6" fmla="*/ 2147483646 w 99"/>
                <a:gd name="T7" fmla="*/ 2147483646 h 179"/>
                <a:gd name="T8" fmla="*/ 2147483646 w 99"/>
                <a:gd name="T9" fmla="*/ 2147483646 h 179"/>
                <a:gd name="T10" fmla="*/ 2147483646 w 99"/>
                <a:gd name="T11" fmla="*/ 2147483646 h 179"/>
                <a:gd name="T12" fmla="*/ 2147483646 w 99"/>
                <a:gd name="T13" fmla="*/ 0 h 179"/>
                <a:gd name="T14" fmla="*/ 2147483646 w 99"/>
                <a:gd name="T15" fmla="*/ 0 h 179"/>
                <a:gd name="T16" fmla="*/ 2147483646 w 99"/>
                <a:gd name="T17" fmla="*/ 0 h 179"/>
                <a:gd name="T18" fmla="*/ 2147483646 w 99"/>
                <a:gd name="T19" fmla="*/ 2147483646 h 179"/>
                <a:gd name="T20" fmla="*/ 2147483646 w 99"/>
                <a:gd name="T21" fmla="*/ 2147483646 h 179"/>
                <a:gd name="T22" fmla="*/ 2147483646 w 99"/>
                <a:gd name="T23" fmla="*/ 2147483646 h 179"/>
                <a:gd name="T24" fmla="*/ 2147483646 w 99"/>
                <a:gd name="T25" fmla="*/ 2147483646 h 179"/>
                <a:gd name="T26" fmla="*/ 2147483646 w 99"/>
                <a:gd name="T27" fmla="*/ 2147483646 h 179"/>
                <a:gd name="T28" fmla="*/ 2147483646 w 99"/>
                <a:gd name="T29" fmla="*/ 2147483646 h 179"/>
                <a:gd name="T30" fmla="*/ 2147483646 w 99"/>
                <a:gd name="T31" fmla="*/ 2147483646 h 179"/>
                <a:gd name="T32" fmla="*/ 1168776254 w 99"/>
                <a:gd name="T33" fmla="*/ 2147483646 h 179"/>
                <a:gd name="T34" fmla="*/ 584040416 w 99"/>
                <a:gd name="T35" fmla="*/ 2147483646 h 179"/>
                <a:gd name="T36" fmla="*/ 584040416 w 99"/>
                <a:gd name="T37" fmla="*/ 2147483646 h 179"/>
                <a:gd name="T38" fmla="*/ 1168776254 w 99"/>
                <a:gd name="T39" fmla="*/ 2147483646 h 179"/>
                <a:gd name="T40" fmla="*/ 2147483646 w 99"/>
                <a:gd name="T41" fmla="*/ 2147483646 h 17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 h="179">
                  <a:moveTo>
                    <a:pt x="27" y="107"/>
                  </a:moveTo>
                  <a:cubicBezTo>
                    <a:pt x="47" y="84"/>
                    <a:pt x="56" y="73"/>
                    <a:pt x="56" y="73"/>
                  </a:cubicBezTo>
                  <a:cubicBezTo>
                    <a:pt x="56" y="73"/>
                    <a:pt x="65" y="64"/>
                    <a:pt x="83" y="37"/>
                  </a:cubicBezTo>
                  <a:cubicBezTo>
                    <a:pt x="89" y="30"/>
                    <a:pt x="93" y="21"/>
                    <a:pt x="96" y="13"/>
                  </a:cubicBezTo>
                  <a:cubicBezTo>
                    <a:pt x="96" y="13"/>
                    <a:pt x="96" y="12"/>
                    <a:pt x="96" y="12"/>
                  </a:cubicBezTo>
                  <a:cubicBezTo>
                    <a:pt x="96" y="12"/>
                    <a:pt x="96" y="12"/>
                    <a:pt x="96" y="12"/>
                  </a:cubicBezTo>
                  <a:cubicBezTo>
                    <a:pt x="98" y="8"/>
                    <a:pt x="98" y="4"/>
                    <a:pt x="99" y="0"/>
                  </a:cubicBezTo>
                  <a:cubicBezTo>
                    <a:pt x="99" y="0"/>
                    <a:pt x="99" y="0"/>
                    <a:pt x="99" y="0"/>
                  </a:cubicBezTo>
                  <a:cubicBezTo>
                    <a:pt x="98" y="0"/>
                    <a:pt x="98" y="0"/>
                    <a:pt x="98" y="0"/>
                  </a:cubicBezTo>
                  <a:cubicBezTo>
                    <a:pt x="96" y="13"/>
                    <a:pt x="91" y="25"/>
                    <a:pt x="82" y="37"/>
                  </a:cubicBezTo>
                  <a:cubicBezTo>
                    <a:pt x="64" y="63"/>
                    <a:pt x="55" y="72"/>
                    <a:pt x="55" y="73"/>
                  </a:cubicBezTo>
                  <a:cubicBezTo>
                    <a:pt x="55" y="73"/>
                    <a:pt x="46" y="83"/>
                    <a:pt x="26" y="106"/>
                  </a:cubicBezTo>
                  <a:cubicBezTo>
                    <a:pt x="20" y="114"/>
                    <a:pt x="15" y="121"/>
                    <a:pt x="11" y="128"/>
                  </a:cubicBezTo>
                  <a:cubicBezTo>
                    <a:pt x="11" y="129"/>
                    <a:pt x="11" y="129"/>
                    <a:pt x="11" y="130"/>
                  </a:cubicBezTo>
                  <a:cubicBezTo>
                    <a:pt x="10" y="130"/>
                    <a:pt x="10" y="130"/>
                    <a:pt x="10" y="130"/>
                  </a:cubicBezTo>
                  <a:cubicBezTo>
                    <a:pt x="10" y="130"/>
                    <a:pt x="10" y="130"/>
                    <a:pt x="10" y="130"/>
                  </a:cubicBezTo>
                  <a:cubicBezTo>
                    <a:pt x="6" y="137"/>
                    <a:pt x="4" y="145"/>
                    <a:pt x="2" y="153"/>
                  </a:cubicBezTo>
                  <a:cubicBezTo>
                    <a:pt x="1" y="160"/>
                    <a:pt x="0" y="170"/>
                    <a:pt x="1" y="179"/>
                  </a:cubicBezTo>
                  <a:cubicBezTo>
                    <a:pt x="1" y="177"/>
                    <a:pt x="1" y="177"/>
                    <a:pt x="1" y="177"/>
                  </a:cubicBezTo>
                  <a:cubicBezTo>
                    <a:pt x="2" y="177"/>
                    <a:pt x="2" y="177"/>
                    <a:pt x="2" y="176"/>
                  </a:cubicBezTo>
                  <a:cubicBezTo>
                    <a:pt x="0" y="150"/>
                    <a:pt x="8" y="129"/>
                    <a:pt x="27" y="10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 name="MH_Other_18"/>
            <p:cNvSpPr/>
            <p:nvPr>
              <p:custDataLst>
                <p:tags r:id="rId19"/>
              </p:custDataLst>
            </p:nvPr>
          </p:nvSpPr>
          <p:spPr bwMode="auto">
            <a:xfrm>
              <a:off x="6276975" y="3917951"/>
              <a:ext cx="0" cy="3175"/>
            </a:xfrm>
            <a:custGeom>
              <a:avLst/>
              <a:gdLst>
                <a:gd name="T0" fmla="*/ 711 w 1"/>
                <a:gd name="T1" fmla="*/ 2147483646 h 2"/>
                <a:gd name="T2" fmla="*/ 711 w 1"/>
                <a:gd name="T3" fmla="*/ 0 h 2"/>
                <a:gd name="T4" fmla="*/ 0 w 1"/>
                <a:gd name="T5" fmla="*/ 2147483646 h 2"/>
                <a:gd name="T6" fmla="*/ 0 w 1"/>
                <a:gd name="T7" fmla="*/ 2147483646 h 2"/>
                <a:gd name="T8" fmla="*/ 711 w 1"/>
                <a:gd name="T9" fmla="*/ 2147483646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1" y="2"/>
                  </a:moveTo>
                  <a:cubicBezTo>
                    <a:pt x="1" y="1"/>
                    <a:pt x="1" y="1"/>
                    <a:pt x="1" y="0"/>
                  </a:cubicBezTo>
                  <a:cubicBezTo>
                    <a:pt x="0" y="2"/>
                    <a:pt x="0" y="2"/>
                    <a:pt x="0" y="2"/>
                  </a:cubicBezTo>
                  <a:cubicBezTo>
                    <a:pt x="0" y="2"/>
                    <a:pt x="0" y="2"/>
                    <a:pt x="0" y="2"/>
                  </a:cubicBezTo>
                  <a:lnTo>
                    <a:pt x="1"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 name="MH_Other_19"/>
            <p:cNvSpPr/>
            <p:nvPr>
              <p:custDataLst>
                <p:tags r:id="rId20"/>
              </p:custDataLst>
            </p:nvPr>
          </p:nvSpPr>
          <p:spPr bwMode="auto">
            <a:xfrm>
              <a:off x="6257926" y="3821114"/>
              <a:ext cx="98425" cy="179387"/>
            </a:xfrm>
            <a:custGeom>
              <a:avLst/>
              <a:gdLst>
                <a:gd name="T0" fmla="*/ 0 w 116"/>
                <a:gd name="T1" fmla="*/ 2147483646 h 214"/>
                <a:gd name="T2" fmla="*/ 604747806 w 116"/>
                <a:gd name="T3" fmla="*/ 2147483646 h 214"/>
                <a:gd name="T4" fmla="*/ 2147483646 w 116"/>
                <a:gd name="T5" fmla="*/ 2147483646 h 214"/>
                <a:gd name="T6" fmla="*/ 2147483646 w 116"/>
                <a:gd name="T7" fmla="*/ 2147483646 h 214"/>
                <a:gd name="T8" fmla="*/ 2147483646 w 116"/>
                <a:gd name="T9" fmla="*/ 2147483646 h 214"/>
                <a:gd name="T10" fmla="*/ 2147483646 w 116"/>
                <a:gd name="T11" fmla="*/ 0 h 214"/>
                <a:gd name="T12" fmla="*/ 2147483646 w 116"/>
                <a:gd name="T13" fmla="*/ 0 h 214"/>
                <a:gd name="T14" fmla="*/ 2147483646 w 116"/>
                <a:gd name="T15" fmla="*/ 590949397 h 214"/>
                <a:gd name="T16" fmla="*/ 2147483646 w 116"/>
                <a:gd name="T17" fmla="*/ 2147483646 h 214"/>
                <a:gd name="T18" fmla="*/ 2147483646 w 116"/>
                <a:gd name="T19" fmla="*/ 2147483646 h 214"/>
                <a:gd name="T20" fmla="*/ 2147483646 w 116"/>
                <a:gd name="T21" fmla="*/ 2147483646 h 214"/>
                <a:gd name="T22" fmla="*/ 2147483646 w 116"/>
                <a:gd name="T23" fmla="*/ 2147483646 h 214"/>
                <a:gd name="T24" fmla="*/ 2147483646 w 116"/>
                <a:gd name="T25" fmla="*/ 2147483646 h 214"/>
                <a:gd name="T26" fmla="*/ 2147483646 w 116"/>
                <a:gd name="T27" fmla="*/ 2147483646 h 214"/>
                <a:gd name="T28" fmla="*/ 1813523050 w 116"/>
                <a:gd name="T29" fmla="*/ 2147483646 h 214"/>
                <a:gd name="T30" fmla="*/ 0 w 116"/>
                <a:gd name="T31" fmla="*/ 2147483646 h 2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6" h="214">
                  <a:moveTo>
                    <a:pt x="0" y="214"/>
                  </a:moveTo>
                  <a:cubicBezTo>
                    <a:pt x="1" y="213"/>
                    <a:pt x="1" y="213"/>
                    <a:pt x="1" y="213"/>
                  </a:cubicBezTo>
                  <a:cubicBezTo>
                    <a:pt x="1" y="187"/>
                    <a:pt x="10" y="166"/>
                    <a:pt x="31" y="145"/>
                  </a:cubicBezTo>
                  <a:cubicBezTo>
                    <a:pt x="53" y="123"/>
                    <a:pt x="62" y="113"/>
                    <a:pt x="62" y="113"/>
                  </a:cubicBezTo>
                  <a:cubicBezTo>
                    <a:pt x="62" y="113"/>
                    <a:pt x="72" y="104"/>
                    <a:pt x="91" y="79"/>
                  </a:cubicBezTo>
                  <a:cubicBezTo>
                    <a:pt x="110" y="55"/>
                    <a:pt x="116" y="28"/>
                    <a:pt x="109" y="0"/>
                  </a:cubicBezTo>
                  <a:cubicBezTo>
                    <a:pt x="108" y="0"/>
                    <a:pt x="108" y="0"/>
                    <a:pt x="108" y="0"/>
                  </a:cubicBezTo>
                  <a:cubicBezTo>
                    <a:pt x="108" y="0"/>
                    <a:pt x="108" y="1"/>
                    <a:pt x="108" y="1"/>
                  </a:cubicBezTo>
                  <a:cubicBezTo>
                    <a:pt x="115" y="29"/>
                    <a:pt x="109" y="55"/>
                    <a:pt x="91" y="78"/>
                  </a:cubicBezTo>
                  <a:cubicBezTo>
                    <a:pt x="71" y="103"/>
                    <a:pt x="61" y="112"/>
                    <a:pt x="61" y="112"/>
                  </a:cubicBezTo>
                  <a:cubicBezTo>
                    <a:pt x="61" y="112"/>
                    <a:pt x="52" y="122"/>
                    <a:pt x="30" y="144"/>
                  </a:cubicBezTo>
                  <a:cubicBezTo>
                    <a:pt x="24" y="151"/>
                    <a:pt x="18" y="157"/>
                    <a:pt x="14" y="164"/>
                  </a:cubicBezTo>
                  <a:cubicBezTo>
                    <a:pt x="14" y="165"/>
                    <a:pt x="14" y="165"/>
                    <a:pt x="14" y="165"/>
                  </a:cubicBezTo>
                  <a:cubicBezTo>
                    <a:pt x="13" y="165"/>
                    <a:pt x="13" y="165"/>
                    <a:pt x="13" y="165"/>
                  </a:cubicBezTo>
                  <a:cubicBezTo>
                    <a:pt x="9" y="173"/>
                    <a:pt x="5" y="181"/>
                    <a:pt x="3" y="189"/>
                  </a:cubicBezTo>
                  <a:cubicBezTo>
                    <a:pt x="1" y="197"/>
                    <a:pt x="0" y="206"/>
                    <a:pt x="0" y="21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 name="MH_Other_20"/>
            <p:cNvSpPr/>
            <p:nvPr>
              <p:custDataLst>
                <p:tags r:id="rId21"/>
              </p:custDataLst>
            </p:nvPr>
          </p:nvSpPr>
          <p:spPr bwMode="auto">
            <a:xfrm>
              <a:off x="6348413" y="3821114"/>
              <a:ext cx="0" cy="1587"/>
            </a:xfrm>
            <a:custGeom>
              <a:avLst/>
              <a:gdLst>
                <a:gd name="T0" fmla="*/ 1790702559 h 1"/>
                <a:gd name="T1" fmla="*/ 0 h 1"/>
                <a:gd name="T2" fmla="*/ 0 h 1"/>
                <a:gd name="T3" fmla="*/ 179070255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1"/>
                    <a:pt x="0" y="0"/>
                    <a:pt x="0" y="0"/>
                  </a:cubicBezTo>
                  <a:cubicBezTo>
                    <a:pt x="0" y="0"/>
                    <a:pt x="0" y="0"/>
                    <a:pt x="0" y="0"/>
                  </a:cubicBezTo>
                  <a:cubicBezTo>
                    <a:pt x="0" y="0"/>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 name="MH_Other_21"/>
            <p:cNvSpPr/>
            <p:nvPr>
              <p:custDataLst>
                <p:tags r:id="rId22"/>
              </p:custDataLst>
            </p:nvPr>
          </p:nvSpPr>
          <p:spPr bwMode="auto">
            <a:xfrm>
              <a:off x="6269039" y="3959225"/>
              <a:ext cx="1587" cy="0"/>
            </a:xfrm>
            <a:custGeom>
              <a:avLst/>
              <a:gdLst>
                <a:gd name="T0" fmla="*/ 2147483646 w 1"/>
                <a:gd name="T1" fmla="*/ 0 h 1"/>
                <a:gd name="T2" fmla="*/ 0 w 1"/>
                <a:gd name="T3" fmla="*/ 711 h 1"/>
                <a:gd name="T4" fmla="*/ 2147483646 w 1"/>
                <a:gd name="T5" fmla="*/ 711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1"/>
                    <a:pt x="1" y="1"/>
                    <a:pt x="0" y="1"/>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 name="MH_Other_22"/>
            <p:cNvSpPr/>
            <p:nvPr>
              <p:custDataLst>
                <p:tags r:id="rId23"/>
              </p:custDataLst>
            </p:nvPr>
          </p:nvSpPr>
          <p:spPr bwMode="auto">
            <a:xfrm>
              <a:off x="6107113" y="4052889"/>
              <a:ext cx="195262" cy="255587"/>
            </a:xfrm>
            <a:custGeom>
              <a:avLst/>
              <a:gdLst>
                <a:gd name="T0" fmla="*/ 2147483646 w 231"/>
                <a:gd name="T1" fmla="*/ 2147483646 h 303"/>
                <a:gd name="T2" fmla="*/ 2147483646 w 231"/>
                <a:gd name="T3" fmla="*/ 2147483646 h 303"/>
                <a:gd name="T4" fmla="*/ 2147483646 w 231"/>
                <a:gd name="T5" fmla="*/ 2147483646 h 303"/>
                <a:gd name="T6" fmla="*/ 2147483646 w 231"/>
                <a:gd name="T7" fmla="*/ 2147483646 h 303"/>
                <a:gd name="T8" fmla="*/ 2147483646 w 231"/>
                <a:gd name="T9" fmla="*/ 2147483646 h 303"/>
                <a:gd name="T10" fmla="*/ 2147483646 w 231"/>
                <a:gd name="T11" fmla="*/ 2147483646 h 303"/>
                <a:gd name="T12" fmla="*/ 2147483646 w 231"/>
                <a:gd name="T13" fmla="*/ 2147483646 h 303"/>
                <a:gd name="T14" fmla="*/ 2147483646 w 231"/>
                <a:gd name="T15" fmla="*/ 2147483646 h 303"/>
                <a:gd name="T16" fmla="*/ 2147483646 w 231"/>
                <a:gd name="T17" fmla="*/ 2147483646 h 303"/>
                <a:gd name="T18" fmla="*/ 2147483646 w 231"/>
                <a:gd name="T19" fmla="*/ 2147483646 h 303"/>
                <a:gd name="T20" fmla="*/ 2147483646 w 231"/>
                <a:gd name="T21" fmla="*/ 2147483646 h 303"/>
                <a:gd name="T22" fmla="*/ 2147483646 w 231"/>
                <a:gd name="T23" fmla="*/ 2147483646 h 303"/>
                <a:gd name="T24" fmla="*/ 2147483646 w 231"/>
                <a:gd name="T25" fmla="*/ 2147483646 h 303"/>
                <a:gd name="T26" fmla="*/ 2147483646 w 231"/>
                <a:gd name="T27" fmla="*/ 2147483646 h 303"/>
                <a:gd name="T28" fmla="*/ 2147483646 w 231"/>
                <a:gd name="T29" fmla="*/ 2147483646 h 303"/>
                <a:gd name="T30" fmla="*/ 2147483646 w 231"/>
                <a:gd name="T31" fmla="*/ 0 h 303"/>
                <a:gd name="T32" fmla="*/ 2147483646 w 231"/>
                <a:gd name="T33" fmla="*/ 0 h 303"/>
                <a:gd name="T34" fmla="*/ 2147483646 w 231"/>
                <a:gd name="T35" fmla="*/ 0 h 303"/>
                <a:gd name="T36" fmla="*/ 2147483646 w 231"/>
                <a:gd name="T37" fmla="*/ 0 h 303"/>
                <a:gd name="T38" fmla="*/ 2147483646 w 231"/>
                <a:gd name="T39" fmla="*/ 2147483646 h 303"/>
                <a:gd name="T40" fmla="*/ 2147483646 w 231"/>
                <a:gd name="T41" fmla="*/ 2147483646 h 303"/>
                <a:gd name="T42" fmla="*/ 2147483646 w 231"/>
                <a:gd name="T43" fmla="*/ 2147483646 h 303"/>
                <a:gd name="T44" fmla="*/ 2147483646 w 231"/>
                <a:gd name="T45" fmla="*/ 2147483646 h 303"/>
                <a:gd name="T46" fmla="*/ 2147483646 w 231"/>
                <a:gd name="T47" fmla="*/ 2147483646 h 303"/>
                <a:gd name="T48" fmla="*/ 2147483646 w 231"/>
                <a:gd name="T49" fmla="*/ 2147483646 h 303"/>
                <a:gd name="T50" fmla="*/ 2147483646 w 231"/>
                <a:gd name="T51" fmla="*/ 2147483646 h 303"/>
                <a:gd name="T52" fmla="*/ 2147483646 w 231"/>
                <a:gd name="T53" fmla="*/ 2147483646 h 303"/>
                <a:gd name="T54" fmla="*/ 2147483646 w 231"/>
                <a:gd name="T55" fmla="*/ 2147483646 h 303"/>
                <a:gd name="T56" fmla="*/ 2147483646 w 231"/>
                <a:gd name="T57" fmla="*/ 2147483646 h 303"/>
                <a:gd name="T58" fmla="*/ 2147483646 w 231"/>
                <a:gd name="T59" fmla="*/ 2147483646 h 303"/>
                <a:gd name="T60" fmla="*/ 2147483646 w 231"/>
                <a:gd name="T61" fmla="*/ 2147483646 h 303"/>
                <a:gd name="T62" fmla="*/ 0 w 231"/>
                <a:gd name="T63" fmla="*/ 2147483646 h 303"/>
                <a:gd name="T64" fmla="*/ 601621664 w 231"/>
                <a:gd name="T65" fmla="*/ 2147483646 h 303"/>
                <a:gd name="T66" fmla="*/ 2147483646 w 231"/>
                <a:gd name="T67" fmla="*/ 2147483646 h 303"/>
                <a:gd name="T68" fmla="*/ 2147483646 w 231"/>
                <a:gd name="T69" fmla="*/ 2147483646 h 303"/>
                <a:gd name="T70" fmla="*/ 2147483646 w 231"/>
                <a:gd name="T71" fmla="*/ 2147483646 h 303"/>
                <a:gd name="T72" fmla="*/ 2147483646 w 231"/>
                <a:gd name="T73" fmla="*/ 2147483646 h 303"/>
                <a:gd name="T74" fmla="*/ 2147483646 w 231"/>
                <a:gd name="T75" fmla="*/ 2147483646 h 303"/>
                <a:gd name="T76" fmla="*/ 2147483646 w 231"/>
                <a:gd name="T77" fmla="*/ 2147483646 h 303"/>
                <a:gd name="T78" fmla="*/ 2147483646 w 231"/>
                <a:gd name="T79" fmla="*/ 2147483646 h 303"/>
                <a:gd name="T80" fmla="*/ 2147483646 w 231"/>
                <a:gd name="T81" fmla="*/ 2147483646 h 3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1" h="303">
                  <a:moveTo>
                    <a:pt x="88" y="270"/>
                  </a:moveTo>
                  <a:cubicBezTo>
                    <a:pt x="102" y="260"/>
                    <a:pt x="113" y="246"/>
                    <a:pt x="120" y="228"/>
                  </a:cubicBezTo>
                  <a:cubicBezTo>
                    <a:pt x="119" y="228"/>
                    <a:pt x="119" y="228"/>
                    <a:pt x="119" y="228"/>
                  </a:cubicBezTo>
                  <a:cubicBezTo>
                    <a:pt x="134" y="217"/>
                    <a:pt x="145" y="201"/>
                    <a:pt x="151" y="182"/>
                  </a:cubicBezTo>
                  <a:cubicBezTo>
                    <a:pt x="165" y="170"/>
                    <a:pt x="174" y="155"/>
                    <a:pt x="179" y="136"/>
                  </a:cubicBezTo>
                  <a:cubicBezTo>
                    <a:pt x="191" y="124"/>
                    <a:pt x="199" y="107"/>
                    <a:pt x="203" y="89"/>
                  </a:cubicBezTo>
                  <a:cubicBezTo>
                    <a:pt x="215" y="75"/>
                    <a:pt x="223" y="59"/>
                    <a:pt x="225" y="39"/>
                  </a:cubicBezTo>
                  <a:cubicBezTo>
                    <a:pt x="224" y="39"/>
                    <a:pt x="224" y="39"/>
                    <a:pt x="224" y="39"/>
                  </a:cubicBezTo>
                  <a:cubicBezTo>
                    <a:pt x="227" y="36"/>
                    <a:pt x="229" y="33"/>
                    <a:pt x="231" y="29"/>
                  </a:cubicBezTo>
                  <a:cubicBezTo>
                    <a:pt x="231" y="29"/>
                    <a:pt x="231" y="29"/>
                    <a:pt x="231" y="29"/>
                  </a:cubicBezTo>
                  <a:cubicBezTo>
                    <a:pt x="230" y="29"/>
                    <a:pt x="230" y="29"/>
                    <a:pt x="230" y="29"/>
                  </a:cubicBezTo>
                  <a:cubicBezTo>
                    <a:pt x="209" y="21"/>
                    <a:pt x="209" y="21"/>
                    <a:pt x="209" y="21"/>
                  </a:cubicBezTo>
                  <a:cubicBezTo>
                    <a:pt x="207" y="20"/>
                    <a:pt x="207" y="20"/>
                    <a:pt x="207" y="20"/>
                  </a:cubicBezTo>
                  <a:cubicBezTo>
                    <a:pt x="175" y="8"/>
                    <a:pt x="175" y="8"/>
                    <a:pt x="175" y="8"/>
                  </a:cubicBezTo>
                  <a:cubicBezTo>
                    <a:pt x="174" y="7"/>
                    <a:pt x="174" y="7"/>
                    <a:pt x="174" y="7"/>
                  </a:cubicBezTo>
                  <a:cubicBezTo>
                    <a:pt x="156" y="0"/>
                    <a:pt x="156" y="0"/>
                    <a:pt x="156" y="0"/>
                  </a:cubicBezTo>
                  <a:cubicBezTo>
                    <a:pt x="155" y="0"/>
                    <a:pt x="155" y="0"/>
                    <a:pt x="155" y="0"/>
                  </a:cubicBezTo>
                  <a:cubicBezTo>
                    <a:pt x="155" y="0"/>
                    <a:pt x="155" y="0"/>
                    <a:pt x="155" y="0"/>
                  </a:cubicBezTo>
                  <a:cubicBezTo>
                    <a:pt x="154" y="0"/>
                    <a:pt x="154" y="0"/>
                    <a:pt x="154" y="0"/>
                  </a:cubicBezTo>
                  <a:cubicBezTo>
                    <a:pt x="154" y="1"/>
                    <a:pt x="153" y="3"/>
                    <a:pt x="152" y="5"/>
                  </a:cubicBezTo>
                  <a:cubicBezTo>
                    <a:pt x="149" y="13"/>
                    <a:pt x="147" y="22"/>
                    <a:pt x="146" y="30"/>
                  </a:cubicBezTo>
                  <a:cubicBezTo>
                    <a:pt x="140" y="37"/>
                    <a:pt x="136" y="43"/>
                    <a:pt x="132" y="51"/>
                  </a:cubicBezTo>
                  <a:cubicBezTo>
                    <a:pt x="129" y="58"/>
                    <a:pt x="126" y="67"/>
                    <a:pt x="125" y="75"/>
                  </a:cubicBezTo>
                  <a:cubicBezTo>
                    <a:pt x="119" y="81"/>
                    <a:pt x="114" y="88"/>
                    <a:pt x="110" y="95"/>
                  </a:cubicBezTo>
                  <a:cubicBezTo>
                    <a:pt x="106" y="102"/>
                    <a:pt x="103" y="110"/>
                    <a:pt x="101" y="118"/>
                  </a:cubicBezTo>
                  <a:cubicBezTo>
                    <a:pt x="95" y="123"/>
                    <a:pt x="90" y="129"/>
                    <a:pt x="85" y="136"/>
                  </a:cubicBezTo>
                  <a:cubicBezTo>
                    <a:pt x="81" y="143"/>
                    <a:pt x="77" y="151"/>
                    <a:pt x="75" y="160"/>
                  </a:cubicBezTo>
                  <a:cubicBezTo>
                    <a:pt x="68" y="165"/>
                    <a:pt x="62" y="171"/>
                    <a:pt x="58" y="177"/>
                  </a:cubicBezTo>
                  <a:cubicBezTo>
                    <a:pt x="53" y="184"/>
                    <a:pt x="49" y="192"/>
                    <a:pt x="46" y="200"/>
                  </a:cubicBezTo>
                  <a:cubicBezTo>
                    <a:pt x="39" y="205"/>
                    <a:pt x="32" y="210"/>
                    <a:pt x="27" y="217"/>
                  </a:cubicBezTo>
                  <a:cubicBezTo>
                    <a:pt x="22" y="223"/>
                    <a:pt x="18" y="230"/>
                    <a:pt x="14" y="238"/>
                  </a:cubicBezTo>
                  <a:cubicBezTo>
                    <a:pt x="9" y="241"/>
                    <a:pt x="5" y="244"/>
                    <a:pt x="0" y="248"/>
                  </a:cubicBezTo>
                  <a:cubicBezTo>
                    <a:pt x="1" y="249"/>
                    <a:pt x="1" y="249"/>
                    <a:pt x="1" y="249"/>
                  </a:cubicBezTo>
                  <a:cubicBezTo>
                    <a:pt x="16" y="262"/>
                    <a:pt x="16" y="262"/>
                    <a:pt x="16" y="262"/>
                  </a:cubicBezTo>
                  <a:cubicBezTo>
                    <a:pt x="17" y="263"/>
                    <a:pt x="17" y="263"/>
                    <a:pt x="17" y="263"/>
                  </a:cubicBezTo>
                  <a:cubicBezTo>
                    <a:pt x="42" y="286"/>
                    <a:pt x="42" y="286"/>
                    <a:pt x="42" y="286"/>
                  </a:cubicBezTo>
                  <a:cubicBezTo>
                    <a:pt x="43" y="287"/>
                    <a:pt x="43" y="287"/>
                    <a:pt x="43" y="287"/>
                  </a:cubicBezTo>
                  <a:cubicBezTo>
                    <a:pt x="60" y="303"/>
                    <a:pt x="60" y="303"/>
                    <a:pt x="60" y="303"/>
                  </a:cubicBezTo>
                  <a:cubicBezTo>
                    <a:pt x="61" y="303"/>
                    <a:pt x="61" y="303"/>
                    <a:pt x="61" y="303"/>
                  </a:cubicBezTo>
                  <a:cubicBezTo>
                    <a:pt x="61" y="303"/>
                    <a:pt x="61" y="303"/>
                    <a:pt x="61" y="303"/>
                  </a:cubicBezTo>
                  <a:cubicBezTo>
                    <a:pt x="72" y="295"/>
                    <a:pt x="81" y="283"/>
                    <a:pt x="88" y="270"/>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 name="MH_Other_23"/>
            <p:cNvSpPr/>
            <p:nvPr>
              <p:custDataLst>
                <p:tags r:id="rId24"/>
              </p:custDataLst>
            </p:nvPr>
          </p:nvSpPr>
          <p:spPr bwMode="auto">
            <a:xfrm>
              <a:off x="6119813" y="4127501"/>
              <a:ext cx="158750" cy="125413"/>
            </a:xfrm>
            <a:custGeom>
              <a:avLst/>
              <a:gdLst>
                <a:gd name="T0" fmla="*/ 2147483646 w 189"/>
                <a:gd name="T1" fmla="*/ 2147483646 h 150"/>
                <a:gd name="T2" fmla="*/ 2147483646 w 189"/>
                <a:gd name="T3" fmla="*/ 2147483646 h 150"/>
                <a:gd name="T4" fmla="*/ 2147483646 w 189"/>
                <a:gd name="T5" fmla="*/ 2147483646 h 150"/>
                <a:gd name="T6" fmla="*/ 2147483646 w 189"/>
                <a:gd name="T7" fmla="*/ 2147483646 h 150"/>
                <a:gd name="T8" fmla="*/ 0 w 189"/>
                <a:gd name="T9" fmla="*/ 2147483646 h 150"/>
                <a:gd name="T10" fmla="*/ 1186669689 w 189"/>
                <a:gd name="T11" fmla="*/ 2147483646 h 150"/>
                <a:gd name="T12" fmla="*/ 2147483646 w 189"/>
                <a:gd name="T13" fmla="*/ 2147483646 h 150"/>
                <a:gd name="T14" fmla="*/ 2147483646 w 189"/>
                <a:gd name="T15" fmla="*/ 2147483646 h 150"/>
                <a:gd name="T16" fmla="*/ 2147483646 w 189"/>
                <a:gd name="T17" fmla="*/ 2147483646 h 150"/>
                <a:gd name="T18" fmla="*/ 2147483646 w 189"/>
                <a:gd name="T19" fmla="*/ 2147483646 h 150"/>
                <a:gd name="T20" fmla="*/ 2147483646 w 189"/>
                <a:gd name="T21" fmla="*/ 2147483646 h 150"/>
                <a:gd name="T22" fmla="*/ 2147483646 w 189"/>
                <a:gd name="T23" fmla="*/ 2147483646 h 150"/>
                <a:gd name="T24" fmla="*/ 2147483646 w 189"/>
                <a:gd name="T25" fmla="*/ 2147483646 h 150"/>
                <a:gd name="T26" fmla="*/ 2147483646 w 189"/>
                <a:gd name="T27" fmla="*/ 0 h 150"/>
                <a:gd name="T28" fmla="*/ 2147483646 w 189"/>
                <a:gd name="T29" fmla="*/ 587893504 h 150"/>
                <a:gd name="T30" fmla="*/ 2147483646 w 189"/>
                <a:gd name="T31" fmla="*/ 2147483646 h 1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9" h="150">
                  <a:moveTo>
                    <a:pt x="139" y="65"/>
                  </a:moveTo>
                  <a:cubicBezTo>
                    <a:pt x="111" y="79"/>
                    <a:pt x="98" y="83"/>
                    <a:pt x="98" y="83"/>
                  </a:cubicBezTo>
                  <a:cubicBezTo>
                    <a:pt x="98" y="83"/>
                    <a:pt x="85" y="89"/>
                    <a:pt x="57" y="99"/>
                  </a:cubicBezTo>
                  <a:cubicBezTo>
                    <a:pt x="38" y="106"/>
                    <a:pt x="24" y="116"/>
                    <a:pt x="13" y="129"/>
                  </a:cubicBezTo>
                  <a:cubicBezTo>
                    <a:pt x="8" y="135"/>
                    <a:pt x="4" y="142"/>
                    <a:pt x="0" y="150"/>
                  </a:cubicBezTo>
                  <a:cubicBezTo>
                    <a:pt x="2" y="148"/>
                    <a:pt x="2" y="148"/>
                    <a:pt x="2" y="148"/>
                  </a:cubicBezTo>
                  <a:cubicBezTo>
                    <a:pt x="14" y="125"/>
                    <a:pt x="30" y="110"/>
                    <a:pt x="57" y="101"/>
                  </a:cubicBezTo>
                  <a:cubicBezTo>
                    <a:pt x="86" y="90"/>
                    <a:pt x="98" y="85"/>
                    <a:pt x="98" y="85"/>
                  </a:cubicBezTo>
                  <a:cubicBezTo>
                    <a:pt x="98" y="84"/>
                    <a:pt x="111" y="80"/>
                    <a:pt x="140" y="66"/>
                  </a:cubicBezTo>
                  <a:cubicBezTo>
                    <a:pt x="149" y="61"/>
                    <a:pt x="156" y="56"/>
                    <a:pt x="163" y="50"/>
                  </a:cubicBezTo>
                  <a:cubicBezTo>
                    <a:pt x="163" y="48"/>
                    <a:pt x="163" y="48"/>
                    <a:pt x="163" y="48"/>
                  </a:cubicBezTo>
                  <a:cubicBezTo>
                    <a:pt x="165" y="48"/>
                    <a:pt x="165" y="48"/>
                    <a:pt x="165" y="48"/>
                  </a:cubicBezTo>
                  <a:cubicBezTo>
                    <a:pt x="165" y="48"/>
                    <a:pt x="165" y="48"/>
                    <a:pt x="165" y="48"/>
                  </a:cubicBezTo>
                  <a:cubicBezTo>
                    <a:pt x="177" y="36"/>
                    <a:pt x="185" y="19"/>
                    <a:pt x="189" y="0"/>
                  </a:cubicBezTo>
                  <a:cubicBezTo>
                    <a:pt x="188" y="1"/>
                    <a:pt x="188" y="1"/>
                    <a:pt x="188" y="1"/>
                  </a:cubicBezTo>
                  <a:cubicBezTo>
                    <a:pt x="182" y="30"/>
                    <a:pt x="166" y="51"/>
                    <a:pt x="139" y="6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 name="MH_Other_24"/>
            <p:cNvSpPr/>
            <p:nvPr>
              <p:custDataLst>
                <p:tags r:id="rId25"/>
              </p:custDataLst>
            </p:nvPr>
          </p:nvSpPr>
          <p:spPr bwMode="auto">
            <a:xfrm>
              <a:off x="6107113" y="4167188"/>
              <a:ext cx="150812" cy="95250"/>
            </a:xfrm>
            <a:custGeom>
              <a:avLst/>
              <a:gdLst>
                <a:gd name="T0" fmla="*/ 0 w 179"/>
                <a:gd name="T1" fmla="*/ 2147483646 h 113"/>
                <a:gd name="T2" fmla="*/ 597692389 w 179"/>
                <a:gd name="T3" fmla="*/ 2147483646 h 113"/>
                <a:gd name="T4" fmla="*/ 2147483646 w 179"/>
                <a:gd name="T5" fmla="*/ 2147483646 h 113"/>
                <a:gd name="T6" fmla="*/ 2147483646 w 179"/>
                <a:gd name="T7" fmla="*/ 2147483646 h 113"/>
                <a:gd name="T8" fmla="*/ 2147483646 w 179"/>
                <a:gd name="T9" fmla="*/ 2147483646 h 113"/>
                <a:gd name="T10" fmla="*/ 2147483646 w 179"/>
                <a:gd name="T11" fmla="*/ 2147483646 h 113"/>
                <a:gd name="T12" fmla="*/ 2147483646 w 179"/>
                <a:gd name="T13" fmla="*/ 2147483646 h 113"/>
                <a:gd name="T14" fmla="*/ 2147483646 w 179"/>
                <a:gd name="T15" fmla="*/ 2147483646 h 113"/>
                <a:gd name="T16" fmla="*/ 2147483646 w 179"/>
                <a:gd name="T17" fmla="*/ 0 h 113"/>
                <a:gd name="T18" fmla="*/ 2147483646 w 179"/>
                <a:gd name="T19" fmla="*/ 1193664571 h 113"/>
                <a:gd name="T20" fmla="*/ 2147483646 w 179"/>
                <a:gd name="T21" fmla="*/ 2147483646 h 113"/>
                <a:gd name="T22" fmla="*/ 2147483646 w 179"/>
                <a:gd name="T23" fmla="*/ 2147483646 h 113"/>
                <a:gd name="T24" fmla="*/ 2147483646 w 179"/>
                <a:gd name="T25" fmla="*/ 2147483646 h 113"/>
                <a:gd name="T26" fmla="*/ 2147483646 w 179"/>
                <a:gd name="T27" fmla="*/ 2147483646 h 113"/>
                <a:gd name="T28" fmla="*/ 2147483646 w 179"/>
                <a:gd name="T29" fmla="*/ 2147483646 h 113"/>
                <a:gd name="T30" fmla="*/ 2147483646 w 179"/>
                <a:gd name="T31" fmla="*/ 2147483646 h 113"/>
                <a:gd name="T32" fmla="*/ 2147483646 w 179"/>
                <a:gd name="T33" fmla="*/ 2147483646 h 113"/>
                <a:gd name="T34" fmla="*/ 0 w 179"/>
                <a:gd name="T35" fmla="*/ 2147483646 h 1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9" h="113">
                  <a:moveTo>
                    <a:pt x="0" y="112"/>
                  </a:moveTo>
                  <a:cubicBezTo>
                    <a:pt x="1" y="113"/>
                    <a:pt x="1" y="113"/>
                    <a:pt x="1" y="113"/>
                  </a:cubicBezTo>
                  <a:cubicBezTo>
                    <a:pt x="12" y="103"/>
                    <a:pt x="25" y="96"/>
                    <a:pt x="41" y="91"/>
                  </a:cubicBezTo>
                  <a:cubicBezTo>
                    <a:pt x="71" y="82"/>
                    <a:pt x="83" y="78"/>
                    <a:pt x="83" y="78"/>
                  </a:cubicBezTo>
                  <a:cubicBezTo>
                    <a:pt x="84" y="78"/>
                    <a:pt x="96" y="74"/>
                    <a:pt x="126" y="62"/>
                  </a:cubicBezTo>
                  <a:cubicBezTo>
                    <a:pt x="135" y="58"/>
                    <a:pt x="142" y="53"/>
                    <a:pt x="149" y="48"/>
                  </a:cubicBezTo>
                  <a:cubicBezTo>
                    <a:pt x="149" y="47"/>
                    <a:pt x="149" y="47"/>
                    <a:pt x="150" y="47"/>
                  </a:cubicBezTo>
                  <a:cubicBezTo>
                    <a:pt x="150" y="47"/>
                    <a:pt x="150" y="47"/>
                    <a:pt x="150" y="47"/>
                  </a:cubicBezTo>
                  <a:cubicBezTo>
                    <a:pt x="164" y="35"/>
                    <a:pt x="174" y="19"/>
                    <a:pt x="179" y="0"/>
                  </a:cubicBezTo>
                  <a:cubicBezTo>
                    <a:pt x="177" y="2"/>
                    <a:pt x="177" y="2"/>
                    <a:pt x="177" y="2"/>
                  </a:cubicBezTo>
                  <a:cubicBezTo>
                    <a:pt x="170" y="29"/>
                    <a:pt x="153" y="48"/>
                    <a:pt x="125" y="60"/>
                  </a:cubicBezTo>
                  <a:cubicBezTo>
                    <a:pt x="96" y="73"/>
                    <a:pt x="83" y="76"/>
                    <a:pt x="83" y="77"/>
                  </a:cubicBezTo>
                  <a:cubicBezTo>
                    <a:pt x="83" y="76"/>
                    <a:pt x="70" y="81"/>
                    <a:pt x="41" y="90"/>
                  </a:cubicBezTo>
                  <a:cubicBezTo>
                    <a:pt x="32" y="93"/>
                    <a:pt x="24" y="96"/>
                    <a:pt x="16" y="100"/>
                  </a:cubicBezTo>
                  <a:cubicBezTo>
                    <a:pt x="15" y="102"/>
                    <a:pt x="15" y="102"/>
                    <a:pt x="15" y="102"/>
                  </a:cubicBezTo>
                  <a:cubicBezTo>
                    <a:pt x="14" y="102"/>
                    <a:pt x="14" y="102"/>
                    <a:pt x="14" y="102"/>
                  </a:cubicBezTo>
                  <a:cubicBezTo>
                    <a:pt x="14" y="102"/>
                    <a:pt x="14" y="102"/>
                    <a:pt x="14" y="102"/>
                  </a:cubicBezTo>
                  <a:cubicBezTo>
                    <a:pt x="9" y="105"/>
                    <a:pt x="5" y="108"/>
                    <a:pt x="0" y="11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 name="MH_Other_25"/>
            <p:cNvSpPr/>
            <p:nvPr>
              <p:custDataLst>
                <p:tags r:id="rId26"/>
              </p:custDataLst>
            </p:nvPr>
          </p:nvSpPr>
          <p:spPr bwMode="auto">
            <a:xfrm>
              <a:off x="6119814" y="4251325"/>
              <a:ext cx="1587" cy="1588"/>
            </a:xfrm>
            <a:custGeom>
              <a:avLst/>
              <a:gdLst>
                <a:gd name="T0" fmla="*/ 107492588 w 5"/>
                <a:gd name="T1" fmla="*/ 179346497 h 5"/>
                <a:gd name="T2" fmla="*/ 179120564 w 5"/>
                <a:gd name="T3" fmla="*/ 0 h 5"/>
                <a:gd name="T4" fmla="*/ 0 w 5"/>
                <a:gd name="T5" fmla="*/ 179346497 h 5"/>
                <a:gd name="T6" fmla="*/ 0 w 5"/>
                <a:gd name="T7" fmla="*/ 179346497 h 5"/>
                <a:gd name="T8" fmla="*/ 107492588 w 5"/>
                <a:gd name="T9" fmla="*/ 179346497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3" y="5"/>
                  </a:moveTo>
                  <a:lnTo>
                    <a:pt x="5" y="0"/>
                  </a:lnTo>
                  <a:lnTo>
                    <a:pt x="0" y="5"/>
                  </a:lnTo>
                  <a:lnTo>
                    <a:pt x="3"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 name="MH_Other_26"/>
            <p:cNvSpPr/>
            <p:nvPr>
              <p:custDataLst>
                <p:tags r:id="rId27"/>
              </p:custDataLst>
            </p:nvPr>
          </p:nvSpPr>
          <p:spPr bwMode="auto">
            <a:xfrm>
              <a:off x="6256339" y="4167189"/>
              <a:ext cx="1587" cy="1587"/>
            </a:xfrm>
            <a:custGeom>
              <a:avLst/>
              <a:gdLst>
                <a:gd name="T0" fmla="*/ 0 w 5"/>
                <a:gd name="T1" fmla="*/ 0 h 4"/>
                <a:gd name="T2" fmla="*/ 0 w 5"/>
                <a:gd name="T3" fmla="*/ 223838018 h 4"/>
                <a:gd name="T4" fmla="*/ 179120564 w 5"/>
                <a:gd name="T5" fmla="*/ 0 h 4"/>
                <a:gd name="T6" fmla="*/ 179120564 w 5"/>
                <a:gd name="T7" fmla="*/ 0 h 4"/>
                <a:gd name="T8" fmla="*/ 0 w 5"/>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4">
                  <a:moveTo>
                    <a:pt x="0" y="0"/>
                  </a:moveTo>
                  <a:lnTo>
                    <a:pt x="0" y="4"/>
                  </a:lnTo>
                  <a:lnTo>
                    <a:pt x="5"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 name="MH_Other_27"/>
            <p:cNvSpPr/>
            <p:nvPr>
              <p:custDataLst>
                <p:tags r:id="rId28"/>
              </p:custDataLst>
            </p:nvPr>
          </p:nvSpPr>
          <p:spPr bwMode="auto">
            <a:xfrm>
              <a:off x="6121401" y="4206876"/>
              <a:ext cx="112713" cy="68263"/>
            </a:xfrm>
            <a:custGeom>
              <a:avLst/>
              <a:gdLst>
                <a:gd name="T0" fmla="*/ 2147483646 w 135"/>
                <a:gd name="T1" fmla="*/ 2147483646 h 81"/>
                <a:gd name="T2" fmla="*/ 2147483646 w 135"/>
                <a:gd name="T3" fmla="*/ 2147483646 h 81"/>
                <a:gd name="T4" fmla="*/ 0 w 135"/>
                <a:gd name="T5" fmla="*/ 2147483646 h 81"/>
                <a:gd name="T6" fmla="*/ 585544035 w 135"/>
                <a:gd name="T7" fmla="*/ 2147483646 h 81"/>
                <a:gd name="T8" fmla="*/ 2147483646 w 135"/>
                <a:gd name="T9" fmla="*/ 2147483646 h 81"/>
                <a:gd name="T10" fmla="*/ 2147483646 w 135"/>
                <a:gd name="T11" fmla="*/ 2147483646 h 81"/>
                <a:gd name="T12" fmla="*/ 2147483646 w 135"/>
                <a:gd name="T13" fmla="*/ 2147483646 h 81"/>
                <a:gd name="T14" fmla="*/ 2147483646 w 135"/>
                <a:gd name="T15" fmla="*/ 2147483646 h 81"/>
                <a:gd name="T16" fmla="*/ 2147483646 w 135"/>
                <a:gd name="T17" fmla="*/ 2147483646 h 81"/>
                <a:gd name="T18" fmla="*/ 2147483646 w 135"/>
                <a:gd name="T19" fmla="*/ 0 h 81"/>
                <a:gd name="T20" fmla="*/ 2147483646 w 135"/>
                <a:gd name="T21" fmla="*/ 595174984 h 81"/>
                <a:gd name="T22" fmla="*/ 2147483646 w 135"/>
                <a:gd name="T23" fmla="*/ 1191060409 h 81"/>
                <a:gd name="T24" fmla="*/ 2147483646 w 135"/>
                <a:gd name="T25" fmla="*/ 2147483646 h 8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5" h="81">
                  <a:moveTo>
                    <a:pt x="78" y="58"/>
                  </a:moveTo>
                  <a:cubicBezTo>
                    <a:pt x="48" y="69"/>
                    <a:pt x="35" y="71"/>
                    <a:pt x="35" y="71"/>
                  </a:cubicBezTo>
                  <a:cubicBezTo>
                    <a:pt x="0" y="80"/>
                    <a:pt x="0" y="80"/>
                    <a:pt x="0" y="80"/>
                  </a:cubicBezTo>
                  <a:cubicBezTo>
                    <a:pt x="1" y="81"/>
                    <a:pt x="1" y="81"/>
                    <a:pt x="1" y="81"/>
                  </a:cubicBezTo>
                  <a:cubicBezTo>
                    <a:pt x="35" y="73"/>
                    <a:pt x="35" y="73"/>
                    <a:pt x="35" y="73"/>
                  </a:cubicBezTo>
                  <a:cubicBezTo>
                    <a:pt x="35" y="72"/>
                    <a:pt x="48" y="70"/>
                    <a:pt x="78" y="59"/>
                  </a:cubicBezTo>
                  <a:cubicBezTo>
                    <a:pt x="87" y="56"/>
                    <a:pt x="95" y="52"/>
                    <a:pt x="102" y="47"/>
                  </a:cubicBezTo>
                  <a:cubicBezTo>
                    <a:pt x="102" y="46"/>
                    <a:pt x="103" y="46"/>
                    <a:pt x="103" y="46"/>
                  </a:cubicBezTo>
                  <a:cubicBezTo>
                    <a:pt x="103" y="46"/>
                    <a:pt x="103" y="46"/>
                    <a:pt x="103" y="46"/>
                  </a:cubicBezTo>
                  <a:cubicBezTo>
                    <a:pt x="118" y="35"/>
                    <a:pt x="129" y="18"/>
                    <a:pt x="135" y="0"/>
                  </a:cubicBezTo>
                  <a:cubicBezTo>
                    <a:pt x="134" y="1"/>
                    <a:pt x="134" y="1"/>
                    <a:pt x="134" y="1"/>
                  </a:cubicBezTo>
                  <a:cubicBezTo>
                    <a:pt x="133" y="2"/>
                    <a:pt x="133" y="2"/>
                    <a:pt x="133" y="2"/>
                  </a:cubicBezTo>
                  <a:cubicBezTo>
                    <a:pt x="124" y="29"/>
                    <a:pt x="106" y="48"/>
                    <a:pt x="78" y="5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 name="MH_Other_28"/>
            <p:cNvSpPr/>
            <p:nvPr>
              <p:custDataLst>
                <p:tags r:id="rId29"/>
              </p:custDataLst>
            </p:nvPr>
          </p:nvSpPr>
          <p:spPr bwMode="auto">
            <a:xfrm>
              <a:off x="6232525" y="4206875"/>
              <a:ext cx="1588" cy="1588"/>
            </a:xfrm>
            <a:custGeom>
              <a:avLst/>
              <a:gdLst>
                <a:gd name="T0" fmla="*/ 0 w 1"/>
                <a:gd name="T1" fmla="*/ 1792959984 h 1"/>
                <a:gd name="T2" fmla="*/ 1792959984 w 1"/>
                <a:gd name="T3" fmla="*/ 0 h 1"/>
                <a:gd name="T4" fmla="*/ 1792959984 w 1"/>
                <a:gd name="T5" fmla="*/ 0 h 1"/>
                <a:gd name="T6" fmla="*/ 0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1" y="0"/>
                    <a:pt x="1" y="0"/>
                    <a:pt x="1" y="0"/>
                  </a:cubicBezTo>
                  <a:cubicBezTo>
                    <a:pt x="0" y="0"/>
                    <a:pt x="0" y="0"/>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7" name="MH_Other_29"/>
            <p:cNvSpPr/>
            <p:nvPr>
              <p:custDataLst>
                <p:tags r:id="rId30"/>
              </p:custDataLst>
            </p:nvPr>
          </p:nvSpPr>
          <p:spPr bwMode="auto">
            <a:xfrm>
              <a:off x="6143625" y="4244976"/>
              <a:ext cx="65088" cy="49213"/>
            </a:xfrm>
            <a:custGeom>
              <a:avLst/>
              <a:gdLst>
                <a:gd name="T0" fmla="*/ 2147483646 w 78"/>
                <a:gd name="T1" fmla="*/ 2147483646 h 59"/>
                <a:gd name="T2" fmla="*/ 0 w 78"/>
                <a:gd name="T3" fmla="*/ 2147483646 h 59"/>
                <a:gd name="T4" fmla="*/ 587002804 w 78"/>
                <a:gd name="T5" fmla="*/ 2147483646 h 59"/>
                <a:gd name="T6" fmla="*/ 2147483646 w 78"/>
                <a:gd name="T7" fmla="*/ 2147483646 h 59"/>
                <a:gd name="T8" fmla="*/ 2147483646 w 78"/>
                <a:gd name="T9" fmla="*/ 2147483646 h 59"/>
                <a:gd name="T10" fmla="*/ 2147483646 w 78"/>
                <a:gd name="T11" fmla="*/ 2147483646 h 59"/>
                <a:gd name="T12" fmla="*/ 2147483646 w 78"/>
                <a:gd name="T13" fmla="*/ 2147483646 h 59"/>
                <a:gd name="T14" fmla="*/ 2147483646 w 78"/>
                <a:gd name="T15" fmla="*/ 0 h 59"/>
                <a:gd name="T16" fmla="*/ 2147483646 w 78"/>
                <a:gd name="T17" fmla="*/ 0 h 59"/>
                <a:gd name="T18" fmla="*/ 2147483646 w 78"/>
                <a:gd name="T19" fmla="*/ 587216189 h 59"/>
                <a:gd name="T20" fmla="*/ 2147483646 w 78"/>
                <a:gd name="T21" fmla="*/ 2147483646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8" h="59">
                  <a:moveTo>
                    <a:pt x="17" y="53"/>
                  </a:moveTo>
                  <a:cubicBezTo>
                    <a:pt x="11" y="55"/>
                    <a:pt x="5" y="57"/>
                    <a:pt x="0" y="58"/>
                  </a:cubicBezTo>
                  <a:cubicBezTo>
                    <a:pt x="1" y="59"/>
                    <a:pt x="1" y="59"/>
                    <a:pt x="1" y="59"/>
                  </a:cubicBezTo>
                  <a:cubicBezTo>
                    <a:pt x="6" y="58"/>
                    <a:pt x="12" y="56"/>
                    <a:pt x="18" y="55"/>
                  </a:cubicBezTo>
                  <a:cubicBezTo>
                    <a:pt x="27" y="52"/>
                    <a:pt x="36" y="48"/>
                    <a:pt x="44" y="43"/>
                  </a:cubicBezTo>
                  <a:cubicBezTo>
                    <a:pt x="44" y="41"/>
                    <a:pt x="44" y="41"/>
                    <a:pt x="44" y="41"/>
                  </a:cubicBezTo>
                  <a:cubicBezTo>
                    <a:pt x="46" y="42"/>
                    <a:pt x="46" y="42"/>
                    <a:pt x="46" y="42"/>
                  </a:cubicBezTo>
                  <a:cubicBezTo>
                    <a:pt x="60" y="32"/>
                    <a:pt x="71" y="18"/>
                    <a:pt x="78" y="0"/>
                  </a:cubicBezTo>
                  <a:cubicBezTo>
                    <a:pt x="77" y="0"/>
                    <a:pt x="77" y="0"/>
                    <a:pt x="77" y="0"/>
                  </a:cubicBezTo>
                  <a:cubicBezTo>
                    <a:pt x="76" y="1"/>
                    <a:pt x="76" y="1"/>
                    <a:pt x="76" y="1"/>
                  </a:cubicBezTo>
                  <a:cubicBezTo>
                    <a:pt x="66" y="27"/>
                    <a:pt x="46" y="45"/>
                    <a:pt x="17" y="5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8" name="MH_Other_30"/>
            <p:cNvSpPr/>
            <p:nvPr>
              <p:custDataLst>
                <p:tags r:id="rId31"/>
              </p:custDataLst>
            </p:nvPr>
          </p:nvSpPr>
          <p:spPr bwMode="auto">
            <a:xfrm>
              <a:off x="6207125" y="4244975"/>
              <a:ext cx="0" cy="1588"/>
            </a:xfrm>
            <a:custGeom>
              <a:avLst/>
              <a:gdLst>
                <a:gd name="T0" fmla="*/ 0 w 1"/>
                <a:gd name="T1" fmla="*/ 2147483646 h 1"/>
                <a:gd name="T2" fmla="*/ 1067 w 1"/>
                <a:gd name="T3" fmla="*/ 0 h 1"/>
                <a:gd name="T4" fmla="*/ 1067 w 1"/>
                <a:gd name="T5" fmla="*/ 0 h 1"/>
                <a:gd name="T6" fmla="*/ 0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1" y="0"/>
                    <a:pt x="1" y="0"/>
                    <a:pt x="1" y="0"/>
                  </a:cubicBezTo>
                  <a:cubicBezTo>
                    <a:pt x="1" y="0"/>
                    <a:pt x="0" y="0"/>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9" name="MH_Other_31"/>
            <p:cNvSpPr/>
            <p:nvPr>
              <p:custDataLst>
                <p:tags r:id="rId32"/>
              </p:custDataLst>
            </p:nvPr>
          </p:nvSpPr>
          <p:spPr bwMode="auto">
            <a:xfrm>
              <a:off x="6157913" y="4279901"/>
              <a:ext cx="23812" cy="28575"/>
            </a:xfrm>
            <a:custGeom>
              <a:avLst/>
              <a:gdLst>
                <a:gd name="T0" fmla="*/ 0 w 28"/>
                <a:gd name="T1" fmla="*/ 2147483646 h 33"/>
                <a:gd name="T2" fmla="*/ 606065575 w 28"/>
                <a:gd name="T3" fmla="*/ 2147483646 h 33"/>
                <a:gd name="T4" fmla="*/ 606065575 w 28"/>
                <a:gd name="T5" fmla="*/ 2147483646 h 33"/>
                <a:gd name="T6" fmla="*/ 2147483646 w 28"/>
                <a:gd name="T7" fmla="*/ 0 h 33"/>
                <a:gd name="T8" fmla="*/ 2147483646 w 28"/>
                <a:gd name="T9" fmla="*/ 629831100 h 33"/>
                <a:gd name="T10" fmla="*/ 0 w 28"/>
                <a:gd name="T11" fmla="*/ 2147483646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3">
                  <a:moveTo>
                    <a:pt x="0" y="33"/>
                  </a:moveTo>
                  <a:cubicBezTo>
                    <a:pt x="1" y="33"/>
                    <a:pt x="1" y="33"/>
                    <a:pt x="1" y="33"/>
                  </a:cubicBezTo>
                  <a:cubicBezTo>
                    <a:pt x="1" y="33"/>
                    <a:pt x="1" y="33"/>
                    <a:pt x="1" y="33"/>
                  </a:cubicBezTo>
                  <a:cubicBezTo>
                    <a:pt x="12" y="25"/>
                    <a:pt x="21" y="13"/>
                    <a:pt x="28" y="0"/>
                  </a:cubicBezTo>
                  <a:cubicBezTo>
                    <a:pt x="26" y="1"/>
                    <a:pt x="26" y="1"/>
                    <a:pt x="26" y="1"/>
                  </a:cubicBezTo>
                  <a:cubicBezTo>
                    <a:pt x="19" y="14"/>
                    <a:pt x="11" y="25"/>
                    <a:pt x="0" y="3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0" name="MH_Other_32"/>
            <p:cNvSpPr/>
            <p:nvPr>
              <p:custDataLst>
                <p:tags r:id="rId33"/>
              </p:custDataLst>
            </p:nvPr>
          </p:nvSpPr>
          <p:spPr bwMode="auto">
            <a:xfrm>
              <a:off x="6180139" y="4279900"/>
              <a:ext cx="1587" cy="1588"/>
            </a:xfrm>
            <a:custGeom>
              <a:avLst/>
              <a:gdLst>
                <a:gd name="T0" fmla="*/ 0 w 4"/>
                <a:gd name="T1" fmla="*/ 0 h 5"/>
                <a:gd name="T2" fmla="*/ 0 w 4"/>
                <a:gd name="T3" fmla="*/ 179346497 h 5"/>
                <a:gd name="T4" fmla="*/ 223838018 w 4"/>
                <a:gd name="T5" fmla="*/ 107627970 h 5"/>
                <a:gd name="T6" fmla="*/ 0 w 4"/>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5">
                  <a:moveTo>
                    <a:pt x="0" y="0"/>
                  </a:moveTo>
                  <a:lnTo>
                    <a:pt x="0" y="5"/>
                  </a:lnTo>
                  <a:lnTo>
                    <a:pt x="4" y="3"/>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1" name="MH_Other_33"/>
            <p:cNvSpPr/>
            <p:nvPr>
              <p:custDataLst>
                <p:tags r:id="rId34"/>
              </p:custDataLst>
            </p:nvPr>
          </p:nvSpPr>
          <p:spPr bwMode="auto">
            <a:xfrm>
              <a:off x="6230939" y="4052889"/>
              <a:ext cx="7937" cy="26987"/>
            </a:xfrm>
            <a:custGeom>
              <a:avLst/>
              <a:gdLst>
                <a:gd name="T0" fmla="*/ 2147483646 w 10"/>
                <a:gd name="T1" fmla="*/ 0 h 31"/>
                <a:gd name="T2" fmla="*/ 2147483646 w 10"/>
                <a:gd name="T3" fmla="*/ 0 h 31"/>
                <a:gd name="T4" fmla="*/ 2147483646 w 10"/>
                <a:gd name="T5" fmla="*/ 0 h 31"/>
                <a:gd name="T6" fmla="*/ 2147483646 w 10"/>
                <a:gd name="T7" fmla="*/ 0 h 31"/>
                <a:gd name="T8" fmla="*/ 2147483646 w 10"/>
                <a:gd name="T9" fmla="*/ 2147483646 h 31"/>
                <a:gd name="T10" fmla="*/ 0 w 10"/>
                <a:gd name="T11" fmla="*/ 2147483646 h 31"/>
                <a:gd name="T12" fmla="*/ 537355536 w 10"/>
                <a:gd name="T13" fmla="*/ 2147483646 h 31"/>
                <a:gd name="T14" fmla="*/ 537355536 w 10"/>
                <a:gd name="T15" fmla="*/ 2147483646 h 31"/>
                <a:gd name="T16" fmla="*/ 2147483646 w 10"/>
                <a:gd name="T17" fmla="*/ 0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 h="31">
                  <a:moveTo>
                    <a:pt x="10" y="0"/>
                  </a:moveTo>
                  <a:cubicBezTo>
                    <a:pt x="9" y="0"/>
                    <a:pt x="9" y="0"/>
                    <a:pt x="9" y="0"/>
                  </a:cubicBezTo>
                  <a:cubicBezTo>
                    <a:pt x="9" y="0"/>
                    <a:pt x="9" y="0"/>
                    <a:pt x="9" y="0"/>
                  </a:cubicBezTo>
                  <a:cubicBezTo>
                    <a:pt x="8" y="0"/>
                    <a:pt x="8" y="0"/>
                    <a:pt x="8" y="0"/>
                  </a:cubicBezTo>
                  <a:cubicBezTo>
                    <a:pt x="8" y="1"/>
                    <a:pt x="7" y="3"/>
                    <a:pt x="6" y="5"/>
                  </a:cubicBezTo>
                  <a:cubicBezTo>
                    <a:pt x="3" y="13"/>
                    <a:pt x="1" y="22"/>
                    <a:pt x="0" y="31"/>
                  </a:cubicBezTo>
                  <a:cubicBezTo>
                    <a:pt x="1" y="29"/>
                    <a:pt x="1" y="29"/>
                    <a:pt x="1" y="29"/>
                  </a:cubicBezTo>
                  <a:cubicBezTo>
                    <a:pt x="1" y="29"/>
                    <a:pt x="1" y="29"/>
                    <a:pt x="1" y="29"/>
                  </a:cubicBezTo>
                  <a:cubicBezTo>
                    <a:pt x="3" y="18"/>
                    <a:pt x="5" y="9"/>
                    <a:pt x="1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2" name="MH_Other_34"/>
            <p:cNvSpPr/>
            <p:nvPr>
              <p:custDataLst>
                <p:tags r:id="rId35"/>
              </p:custDataLst>
            </p:nvPr>
          </p:nvSpPr>
          <p:spPr bwMode="auto">
            <a:xfrm>
              <a:off x="6213476" y="4059238"/>
              <a:ext cx="41275" cy="57150"/>
            </a:xfrm>
            <a:custGeom>
              <a:avLst/>
              <a:gdLst>
                <a:gd name="T0" fmla="*/ 2147483646 w 50"/>
                <a:gd name="T1" fmla="*/ 2147483646 h 68"/>
                <a:gd name="T2" fmla="*/ 2147483646 w 50"/>
                <a:gd name="T3" fmla="*/ 594739039 h 68"/>
                <a:gd name="T4" fmla="*/ 2147483646 w 50"/>
                <a:gd name="T5" fmla="*/ 0 h 68"/>
                <a:gd name="T6" fmla="*/ 2147483646 w 50"/>
                <a:gd name="T7" fmla="*/ 2147483646 h 68"/>
                <a:gd name="T8" fmla="*/ 2147483646 w 50"/>
                <a:gd name="T9" fmla="*/ 2147483646 h 68"/>
                <a:gd name="T10" fmla="*/ 2147483646 w 50"/>
                <a:gd name="T11" fmla="*/ 2147483646 h 68"/>
                <a:gd name="T12" fmla="*/ 2147483646 w 50"/>
                <a:gd name="T13" fmla="*/ 2147483646 h 68"/>
                <a:gd name="T14" fmla="*/ 2147483646 w 50"/>
                <a:gd name="T15" fmla="*/ 2147483646 h 68"/>
                <a:gd name="T16" fmla="*/ 0 w 50"/>
                <a:gd name="T17" fmla="*/ 2147483646 h 68"/>
                <a:gd name="T18" fmla="*/ 0 w 50"/>
                <a:gd name="T19" fmla="*/ 2147483646 h 68"/>
                <a:gd name="T20" fmla="*/ 571737173 w 50"/>
                <a:gd name="T21" fmla="*/ 2147483646 h 68"/>
                <a:gd name="T22" fmla="*/ 2147483646 w 50"/>
                <a:gd name="T23" fmla="*/ 2147483646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68">
                  <a:moveTo>
                    <a:pt x="43" y="6"/>
                  </a:moveTo>
                  <a:cubicBezTo>
                    <a:pt x="50" y="1"/>
                    <a:pt x="50" y="1"/>
                    <a:pt x="50" y="1"/>
                  </a:cubicBezTo>
                  <a:cubicBezTo>
                    <a:pt x="49" y="0"/>
                    <a:pt x="49" y="0"/>
                    <a:pt x="49" y="0"/>
                  </a:cubicBezTo>
                  <a:cubicBezTo>
                    <a:pt x="42" y="5"/>
                    <a:pt x="42" y="5"/>
                    <a:pt x="42" y="5"/>
                  </a:cubicBezTo>
                  <a:cubicBezTo>
                    <a:pt x="34" y="10"/>
                    <a:pt x="28" y="16"/>
                    <a:pt x="22" y="22"/>
                  </a:cubicBezTo>
                  <a:cubicBezTo>
                    <a:pt x="22" y="23"/>
                    <a:pt x="22" y="23"/>
                    <a:pt x="22" y="23"/>
                  </a:cubicBezTo>
                  <a:cubicBezTo>
                    <a:pt x="22" y="22"/>
                    <a:pt x="22" y="22"/>
                    <a:pt x="22" y="22"/>
                  </a:cubicBezTo>
                  <a:cubicBezTo>
                    <a:pt x="16" y="29"/>
                    <a:pt x="11" y="36"/>
                    <a:pt x="7" y="44"/>
                  </a:cubicBezTo>
                  <a:cubicBezTo>
                    <a:pt x="4" y="51"/>
                    <a:pt x="1" y="60"/>
                    <a:pt x="0" y="68"/>
                  </a:cubicBezTo>
                  <a:cubicBezTo>
                    <a:pt x="0" y="68"/>
                    <a:pt x="0" y="68"/>
                    <a:pt x="0" y="68"/>
                  </a:cubicBezTo>
                  <a:cubicBezTo>
                    <a:pt x="1" y="67"/>
                    <a:pt x="1" y="67"/>
                    <a:pt x="1" y="67"/>
                  </a:cubicBezTo>
                  <a:cubicBezTo>
                    <a:pt x="6" y="41"/>
                    <a:pt x="19" y="22"/>
                    <a:pt x="43" y="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3" name="MH_Other_35"/>
            <p:cNvSpPr/>
            <p:nvPr>
              <p:custDataLst>
                <p:tags r:id="rId36"/>
              </p:custDataLst>
            </p:nvPr>
          </p:nvSpPr>
          <p:spPr bwMode="auto">
            <a:xfrm>
              <a:off x="6230938" y="4078288"/>
              <a:ext cx="0" cy="0"/>
            </a:xfrm>
            <a:custGeom>
              <a:avLst/>
              <a:gdLst>
                <a:gd name="T0" fmla="*/ 0 h 1"/>
                <a:gd name="T1" fmla="*/ 0 h 1"/>
                <a:gd name="T2" fmla="*/ 711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0"/>
                    <a:pt x="0" y="0"/>
                    <a:pt x="0" y="0"/>
                  </a:cubicBezTo>
                  <a:cubicBezTo>
                    <a:pt x="0" y="1"/>
                    <a:pt x="0" y="1"/>
                    <a:pt x="0" y="1"/>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4" name="MH_Other_36"/>
            <p:cNvSpPr/>
            <p:nvPr>
              <p:custDataLst>
                <p:tags r:id="rId37"/>
              </p:custDataLst>
            </p:nvPr>
          </p:nvSpPr>
          <p:spPr bwMode="auto">
            <a:xfrm>
              <a:off x="6192839" y="4070350"/>
              <a:ext cx="90487" cy="82550"/>
            </a:xfrm>
            <a:custGeom>
              <a:avLst/>
              <a:gdLst>
                <a:gd name="T0" fmla="*/ 2147483646 w 108"/>
                <a:gd name="T1" fmla="*/ 2147483646 h 98"/>
                <a:gd name="T2" fmla="*/ 2147483646 w 108"/>
                <a:gd name="T3" fmla="*/ 2147483646 h 98"/>
                <a:gd name="T4" fmla="*/ 2147483646 w 108"/>
                <a:gd name="T5" fmla="*/ 597439620 h 98"/>
                <a:gd name="T6" fmla="*/ 2147483646 w 108"/>
                <a:gd name="T7" fmla="*/ 0 h 98"/>
                <a:gd name="T8" fmla="*/ 2147483646 w 108"/>
                <a:gd name="T9" fmla="*/ 2147483646 h 98"/>
                <a:gd name="T10" fmla="*/ 2147483646 w 108"/>
                <a:gd name="T11" fmla="*/ 2147483646 h 98"/>
                <a:gd name="T12" fmla="*/ 2147483646 w 108"/>
                <a:gd name="T13" fmla="*/ 2147483646 h 98"/>
                <a:gd name="T14" fmla="*/ 2147483646 w 108"/>
                <a:gd name="T15" fmla="*/ 2147483646 h 98"/>
                <a:gd name="T16" fmla="*/ 2147483646 w 108"/>
                <a:gd name="T17" fmla="*/ 2147483646 h 98"/>
                <a:gd name="T18" fmla="*/ 2147483646 w 108"/>
                <a:gd name="T19" fmla="*/ 2147483646 h 98"/>
                <a:gd name="T20" fmla="*/ 0 w 108"/>
                <a:gd name="T21" fmla="*/ 2147483646 h 98"/>
                <a:gd name="T22" fmla="*/ 1182836848 w 108"/>
                <a:gd name="T23" fmla="*/ 2147483646 h 98"/>
                <a:gd name="T24" fmla="*/ 2147483646 w 108"/>
                <a:gd name="T25" fmla="*/ 2147483646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8" h="98">
                  <a:moveTo>
                    <a:pt x="46" y="40"/>
                  </a:moveTo>
                  <a:cubicBezTo>
                    <a:pt x="73" y="24"/>
                    <a:pt x="84" y="16"/>
                    <a:pt x="84" y="16"/>
                  </a:cubicBezTo>
                  <a:cubicBezTo>
                    <a:pt x="84" y="16"/>
                    <a:pt x="92" y="12"/>
                    <a:pt x="108" y="1"/>
                  </a:cubicBezTo>
                  <a:cubicBezTo>
                    <a:pt x="106" y="0"/>
                    <a:pt x="106" y="0"/>
                    <a:pt x="106" y="0"/>
                  </a:cubicBezTo>
                  <a:cubicBezTo>
                    <a:pt x="91" y="11"/>
                    <a:pt x="84" y="15"/>
                    <a:pt x="84" y="15"/>
                  </a:cubicBezTo>
                  <a:cubicBezTo>
                    <a:pt x="83" y="15"/>
                    <a:pt x="72" y="23"/>
                    <a:pt x="46" y="38"/>
                  </a:cubicBezTo>
                  <a:cubicBezTo>
                    <a:pt x="38" y="43"/>
                    <a:pt x="31" y="48"/>
                    <a:pt x="25" y="54"/>
                  </a:cubicBezTo>
                  <a:cubicBezTo>
                    <a:pt x="25" y="55"/>
                    <a:pt x="25" y="55"/>
                    <a:pt x="25" y="55"/>
                  </a:cubicBezTo>
                  <a:cubicBezTo>
                    <a:pt x="24" y="55"/>
                    <a:pt x="24" y="55"/>
                    <a:pt x="24" y="55"/>
                  </a:cubicBezTo>
                  <a:cubicBezTo>
                    <a:pt x="18" y="61"/>
                    <a:pt x="13" y="68"/>
                    <a:pt x="9" y="75"/>
                  </a:cubicBezTo>
                  <a:cubicBezTo>
                    <a:pt x="5" y="82"/>
                    <a:pt x="2" y="90"/>
                    <a:pt x="0" y="98"/>
                  </a:cubicBezTo>
                  <a:cubicBezTo>
                    <a:pt x="2" y="96"/>
                    <a:pt x="2" y="96"/>
                    <a:pt x="2" y="96"/>
                  </a:cubicBezTo>
                  <a:cubicBezTo>
                    <a:pt x="8" y="71"/>
                    <a:pt x="22" y="54"/>
                    <a:pt x="46" y="4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5" name="MH_Other_37"/>
            <p:cNvSpPr/>
            <p:nvPr>
              <p:custDataLst>
                <p:tags r:id="rId38"/>
              </p:custDataLst>
            </p:nvPr>
          </p:nvSpPr>
          <p:spPr bwMode="auto">
            <a:xfrm>
              <a:off x="6213475" y="4116388"/>
              <a:ext cx="0" cy="0"/>
            </a:xfrm>
            <a:custGeom>
              <a:avLst/>
              <a:gdLst>
                <a:gd name="T0" fmla="*/ 711 w 1"/>
                <a:gd name="T1" fmla="*/ 0 h 1"/>
                <a:gd name="T2" fmla="*/ 0 w 1"/>
                <a:gd name="T3" fmla="*/ 711 h 1"/>
                <a:gd name="T4" fmla="*/ 711 w 1"/>
                <a:gd name="T5" fmla="*/ 711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0" y="1"/>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6" name="MH_Other_38"/>
            <p:cNvSpPr/>
            <p:nvPr>
              <p:custDataLst>
                <p:tags r:id="rId39"/>
              </p:custDataLst>
            </p:nvPr>
          </p:nvSpPr>
          <p:spPr bwMode="auto">
            <a:xfrm>
              <a:off x="6170613" y="4078289"/>
              <a:ext cx="131762" cy="109537"/>
            </a:xfrm>
            <a:custGeom>
              <a:avLst/>
              <a:gdLst>
                <a:gd name="T0" fmla="*/ 2147483646 w 156"/>
                <a:gd name="T1" fmla="*/ 2147483646 h 131"/>
                <a:gd name="T2" fmla="*/ 2147483646 w 156"/>
                <a:gd name="T3" fmla="*/ 2147483646 h 131"/>
                <a:gd name="T4" fmla="*/ 2147483646 w 156"/>
                <a:gd name="T5" fmla="*/ 2147483646 h 131"/>
                <a:gd name="T6" fmla="*/ 2147483646 w 156"/>
                <a:gd name="T7" fmla="*/ 2147483646 h 131"/>
                <a:gd name="T8" fmla="*/ 2147483646 w 156"/>
                <a:gd name="T9" fmla="*/ 2147483646 h 131"/>
                <a:gd name="T10" fmla="*/ 2147483646 w 156"/>
                <a:gd name="T11" fmla="*/ 2147483646 h 131"/>
                <a:gd name="T12" fmla="*/ 2147483646 w 156"/>
                <a:gd name="T13" fmla="*/ 0 h 131"/>
                <a:gd name="T14" fmla="*/ 2147483646 w 156"/>
                <a:gd name="T15" fmla="*/ 0 h 131"/>
                <a:gd name="T16" fmla="*/ 2147483646 w 156"/>
                <a:gd name="T17" fmla="*/ 0 h 131"/>
                <a:gd name="T18" fmla="*/ 2147483646 w 156"/>
                <a:gd name="T19" fmla="*/ 2147483646 h 131"/>
                <a:gd name="T20" fmla="*/ 2147483646 w 156"/>
                <a:gd name="T21" fmla="*/ 2147483646 h 131"/>
                <a:gd name="T22" fmla="*/ 2147483646 w 156"/>
                <a:gd name="T23" fmla="*/ 2147483646 h 131"/>
                <a:gd name="T24" fmla="*/ 2147483646 w 156"/>
                <a:gd name="T25" fmla="*/ 2147483646 h 131"/>
                <a:gd name="T26" fmla="*/ 2147483646 w 156"/>
                <a:gd name="T27" fmla="*/ 2147483646 h 131"/>
                <a:gd name="T28" fmla="*/ 2147483646 w 156"/>
                <a:gd name="T29" fmla="*/ 2147483646 h 131"/>
                <a:gd name="T30" fmla="*/ 2147483646 w 156"/>
                <a:gd name="T31" fmla="*/ 2147483646 h 131"/>
                <a:gd name="T32" fmla="*/ 2147483646 w 156"/>
                <a:gd name="T33" fmla="*/ 2147483646 h 131"/>
                <a:gd name="T34" fmla="*/ 0 w 156"/>
                <a:gd name="T35" fmla="*/ 2147483646 h 131"/>
                <a:gd name="T36" fmla="*/ 601393864 w 156"/>
                <a:gd name="T37" fmla="*/ 2147483646 h 131"/>
                <a:gd name="T38" fmla="*/ 1202786883 w 156"/>
                <a:gd name="T39" fmla="*/ 2147483646 h 131"/>
                <a:gd name="T40" fmla="*/ 2147483646 w 156"/>
                <a:gd name="T41" fmla="*/ 2147483646 h 1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6" h="131">
                  <a:moveTo>
                    <a:pt x="50" y="74"/>
                  </a:moveTo>
                  <a:cubicBezTo>
                    <a:pt x="77" y="60"/>
                    <a:pt x="89" y="53"/>
                    <a:pt x="89" y="53"/>
                  </a:cubicBezTo>
                  <a:cubicBezTo>
                    <a:pt x="89" y="53"/>
                    <a:pt x="101" y="47"/>
                    <a:pt x="128" y="29"/>
                  </a:cubicBezTo>
                  <a:cubicBezTo>
                    <a:pt x="136" y="24"/>
                    <a:pt x="143" y="18"/>
                    <a:pt x="148" y="11"/>
                  </a:cubicBezTo>
                  <a:cubicBezTo>
                    <a:pt x="148" y="11"/>
                    <a:pt x="148" y="11"/>
                    <a:pt x="148" y="10"/>
                  </a:cubicBezTo>
                  <a:cubicBezTo>
                    <a:pt x="149" y="10"/>
                    <a:pt x="149" y="10"/>
                    <a:pt x="149" y="10"/>
                  </a:cubicBezTo>
                  <a:cubicBezTo>
                    <a:pt x="152" y="7"/>
                    <a:pt x="154" y="4"/>
                    <a:pt x="156" y="0"/>
                  </a:cubicBezTo>
                  <a:cubicBezTo>
                    <a:pt x="156" y="0"/>
                    <a:pt x="156" y="0"/>
                    <a:pt x="156" y="0"/>
                  </a:cubicBezTo>
                  <a:cubicBezTo>
                    <a:pt x="155" y="0"/>
                    <a:pt x="155" y="0"/>
                    <a:pt x="155" y="0"/>
                  </a:cubicBezTo>
                  <a:cubicBezTo>
                    <a:pt x="148" y="11"/>
                    <a:pt x="139" y="20"/>
                    <a:pt x="127" y="28"/>
                  </a:cubicBezTo>
                  <a:cubicBezTo>
                    <a:pt x="101" y="46"/>
                    <a:pt x="89" y="52"/>
                    <a:pt x="89" y="52"/>
                  </a:cubicBezTo>
                  <a:cubicBezTo>
                    <a:pt x="89" y="52"/>
                    <a:pt x="77" y="59"/>
                    <a:pt x="50" y="73"/>
                  </a:cubicBezTo>
                  <a:cubicBezTo>
                    <a:pt x="41" y="77"/>
                    <a:pt x="34" y="82"/>
                    <a:pt x="28" y="87"/>
                  </a:cubicBezTo>
                  <a:cubicBezTo>
                    <a:pt x="27" y="88"/>
                    <a:pt x="27" y="89"/>
                    <a:pt x="27" y="89"/>
                  </a:cubicBezTo>
                  <a:cubicBezTo>
                    <a:pt x="26" y="89"/>
                    <a:pt x="26" y="89"/>
                    <a:pt x="26" y="89"/>
                  </a:cubicBezTo>
                  <a:cubicBezTo>
                    <a:pt x="26" y="89"/>
                    <a:pt x="26" y="89"/>
                    <a:pt x="26" y="89"/>
                  </a:cubicBezTo>
                  <a:cubicBezTo>
                    <a:pt x="20" y="94"/>
                    <a:pt x="15" y="100"/>
                    <a:pt x="10" y="107"/>
                  </a:cubicBezTo>
                  <a:cubicBezTo>
                    <a:pt x="6" y="114"/>
                    <a:pt x="2" y="123"/>
                    <a:pt x="0" y="131"/>
                  </a:cubicBezTo>
                  <a:cubicBezTo>
                    <a:pt x="1" y="130"/>
                    <a:pt x="1" y="130"/>
                    <a:pt x="1" y="130"/>
                  </a:cubicBezTo>
                  <a:cubicBezTo>
                    <a:pt x="1" y="130"/>
                    <a:pt x="1" y="129"/>
                    <a:pt x="2" y="129"/>
                  </a:cubicBezTo>
                  <a:cubicBezTo>
                    <a:pt x="10" y="104"/>
                    <a:pt x="25" y="87"/>
                    <a:pt x="50" y="7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7" name="MH_Other_39"/>
            <p:cNvSpPr/>
            <p:nvPr>
              <p:custDataLst>
                <p:tags r:id="rId40"/>
              </p:custDataLst>
            </p:nvPr>
          </p:nvSpPr>
          <p:spPr bwMode="auto">
            <a:xfrm>
              <a:off x="6192839" y="4151314"/>
              <a:ext cx="1587" cy="1587"/>
            </a:xfrm>
            <a:custGeom>
              <a:avLst/>
              <a:gdLst>
                <a:gd name="T0" fmla="*/ 559752357 w 2"/>
                <a:gd name="T1" fmla="*/ 1119503921 h 2"/>
                <a:gd name="T2" fmla="*/ 1119503921 w 2"/>
                <a:gd name="T3" fmla="*/ 0 h 2"/>
                <a:gd name="T4" fmla="*/ 0 w 2"/>
                <a:gd name="T5" fmla="*/ 1119503921 h 2"/>
                <a:gd name="T6" fmla="*/ 0 w 2"/>
                <a:gd name="T7" fmla="*/ 1119503921 h 2"/>
                <a:gd name="T8" fmla="*/ 559752357 w 2"/>
                <a:gd name="T9" fmla="*/ 111950392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2"/>
                  </a:moveTo>
                  <a:cubicBezTo>
                    <a:pt x="1" y="2"/>
                    <a:pt x="1" y="1"/>
                    <a:pt x="2" y="0"/>
                  </a:cubicBezTo>
                  <a:cubicBezTo>
                    <a:pt x="0" y="2"/>
                    <a:pt x="0" y="2"/>
                    <a:pt x="0" y="2"/>
                  </a:cubicBezTo>
                  <a:cubicBezTo>
                    <a:pt x="0" y="2"/>
                    <a:pt x="0" y="2"/>
                    <a:pt x="0" y="2"/>
                  </a:cubicBezTo>
                  <a:lnTo>
                    <a:pt x="1"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8" name="MH_Other_40"/>
            <p:cNvSpPr/>
            <p:nvPr>
              <p:custDataLst>
                <p:tags r:id="rId41"/>
              </p:custDataLst>
            </p:nvPr>
          </p:nvSpPr>
          <p:spPr bwMode="auto">
            <a:xfrm>
              <a:off x="6146801" y="4086225"/>
              <a:ext cx="149225" cy="134938"/>
            </a:xfrm>
            <a:custGeom>
              <a:avLst/>
              <a:gdLst>
                <a:gd name="T0" fmla="*/ 0 w 179"/>
                <a:gd name="T1" fmla="*/ 2147483646 h 161"/>
                <a:gd name="T2" fmla="*/ 583789875 w 179"/>
                <a:gd name="T3" fmla="*/ 2147483646 h 161"/>
                <a:gd name="T4" fmla="*/ 2147483646 w 179"/>
                <a:gd name="T5" fmla="*/ 2147483646 h 161"/>
                <a:gd name="T6" fmla="*/ 2147483646 w 179"/>
                <a:gd name="T7" fmla="*/ 2147483646 h 161"/>
                <a:gd name="T8" fmla="*/ 2147483646 w 179"/>
                <a:gd name="T9" fmla="*/ 2147483646 h 161"/>
                <a:gd name="T10" fmla="*/ 2147483646 w 179"/>
                <a:gd name="T11" fmla="*/ 0 h 161"/>
                <a:gd name="T12" fmla="*/ 2147483646 w 179"/>
                <a:gd name="T13" fmla="*/ 0 h 161"/>
                <a:gd name="T14" fmla="*/ 2147483646 w 179"/>
                <a:gd name="T15" fmla="*/ 590761916 h 161"/>
                <a:gd name="T16" fmla="*/ 2147483646 w 179"/>
                <a:gd name="T17" fmla="*/ 2147483646 h 161"/>
                <a:gd name="T18" fmla="*/ 2147483646 w 179"/>
                <a:gd name="T19" fmla="*/ 2147483646 h 161"/>
                <a:gd name="T20" fmla="*/ 2147483646 w 179"/>
                <a:gd name="T21" fmla="*/ 2147483646 h 161"/>
                <a:gd name="T22" fmla="*/ 2147483646 w 179"/>
                <a:gd name="T23" fmla="*/ 2147483646 h 161"/>
                <a:gd name="T24" fmla="*/ 2147483646 w 179"/>
                <a:gd name="T25" fmla="*/ 2147483646 h 161"/>
                <a:gd name="T26" fmla="*/ 2147483646 w 179"/>
                <a:gd name="T27" fmla="*/ 2147483646 h 161"/>
                <a:gd name="T28" fmla="*/ 2147483646 w 179"/>
                <a:gd name="T29" fmla="*/ 2147483646 h 161"/>
                <a:gd name="T30" fmla="*/ 0 w 179"/>
                <a:gd name="T31" fmla="*/ 2147483646 h 1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9" h="161">
                  <a:moveTo>
                    <a:pt x="0" y="161"/>
                  </a:moveTo>
                  <a:cubicBezTo>
                    <a:pt x="1" y="161"/>
                    <a:pt x="1" y="161"/>
                    <a:pt x="1" y="161"/>
                  </a:cubicBezTo>
                  <a:cubicBezTo>
                    <a:pt x="11" y="135"/>
                    <a:pt x="27" y="119"/>
                    <a:pt x="53" y="108"/>
                  </a:cubicBezTo>
                  <a:cubicBezTo>
                    <a:pt x="82" y="95"/>
                    <a:pt x="94" y="89"/>
                    <a:pt x="94" y="89"/>
                  </a:cubicBezTo>
                  <a:cubicBezTo>
                    <a:pt x="94" y="89"/>
                    <a:pt x="106" y="84"/>
                    <a:pt x="134" y="68"/>
                  </a:cubicBezTo>
                  <a:cubicBezTo>
                    <a:pt x="160" y="52"/>
                    <a:pt x="175" y="29"/>
                    <a:pt x="179" y="0"/>
                  </a:cubicBezTo>
                  <a:cubicBezTo>
                    <a:pt x="178" y="0"/>
                    <a:pt x="178" y="0"/>
                    <a:pt x="178" y="0"/>
                  </a:cubicBezTo>
                  <a:cubicBezTo>
                    <a:pt x="178" y="1"/>
                    <a:pt x="178" y="1"/>
                    <a:pt x="177" y="1"/>
                  </a:cubicBezTo>
                  <a:cubicBezTo>
                    <a:pt x="174" y="30"/>
                    <a:pt x="159" y="51"/>
                    <a:pt x="133" y="67"/>
                  </a:cubicBezTo>
                  <a:cubicBezTo>
                    <a:pt x="106" y="83"/>
                    <a:pt x="93" y="88"/>
                    <a:pt x="93" y="88"/>
                  </a:cubicBezTo>
                  <a:cubicBezTo>
                    <a:pt x="93" y="88"/>
                    <a:pt x="81" y="94"/>
                    <a:pt x="53" y="106"/>
                  </a:cubicBezTo>
                  <a:cubicBezTo>
                    <a:pt x="45" y="110"/>
                    <a:pt x="37" y="114"/>
                    <a:pt x="31" y="119"/>
                  </a:cubicBezTo>
                  <a:cubicBezTo>
                    <a:pt x="30" y="120"/>
                    <a:pt x="30" y="120"/>
                    <a:pt x="30" y="120"/>
                  </a:cubicBezTo>
                  <a:cubicBezTo>
                    <a:pt x="30" y="120"/>
                    <a:pt x="30" y="120"/>
                    <a:pt x="30" y="120"/>
                  </a:cubicBezTo>
                  <a:cubicBezTo>
                    <a:pt x="23" y="125"/>
                    <a:pt x="17" y="131"/>
                    <a:pt x="12" y="138"/>
                  </a:cubicBezTo>
                  <a:cubicBezTo>
                    <a:pt x="7" y="145"/>
                    <a:pt x="3" y="153"/>
                    <a:pt x="0" y="16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49" name="MH_Other_41"/>
            <p:cNvSpPr/>
            <p:nvPr>
              <p:custDataLst>
                <p:tags r:id="rId42"/>
              </p:custDataLst>
            </p:nvPr>
          </p:nvSpPr>
          <p:spPr bwMode="auto">
            <a:xfrm>
              <a:off x="6296025" y="4086225"/>
              <a:ext cx="0" cy="1588"/>
            </a:xfrm>
            <a:custGeom>
              <a:avLst/>
              <a:gdLst>
                <a:gd name="T0" fmla="*/ 0 w 1"/>
                <a:gd name="T1" fmla="*/ 2147483646 h 1"/>
                <a:gd name="T2" fmla="*/ 711 w 1"/>
                <a:gd name="T3" fmla="*/ 0 h 1"/>
                <a:gd name="T4" fmla="*/ 0 w 1"/>
                <a:gd name="T5" fmla="*/ 0 h 1"/>
                <a:gd name="T6" fmla="*/ 0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0"/>
                  </a:cubicBezTo>
                  <a:cubicBezTo>
                    <a:pt x="0" y="0"/>
                    <a:pt x="0" y="0"/>
                    <a:pt x="0" y="0"/>
                  </a:cubicBezTo>
                  <a:cubicBezTo>
                    <a:pt x="0" y="1"/>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0" name="MH_Other_42"/>
            <p:cNvSpPr/>
            <p:nvPr>
              <p:custDataLst>
                <p:tags r:id="rId43"/>
              </p:custDataLst>
            </p:nvPr>
          </p:nvSpPr>
          <p:spPr bwMode="auto">
            <a:xfrm>
              <a:off x="6172200" y="4186239"/>
              <a:ext cx="0" cy="1587"/>
            </a:xfrm>
            <a:custGeom>
              <a:avLst/>
              <a:gdLst>
                <a:gd name="T0" fmla="*/ 711 w 1"/>
                <a:gd name="T1" fmla="*/ 0 h 1"/>
                <a:gd name="T2" fmla="*/ 0 w 1"/>
                <a:gd name="T3" fmla="*/ 1790702559 h 1"/>
                <a:gd name="T4" fmla="*/ 0 w 1"/>
                <a:gd name="T5" fmla="*/ 1790702559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0"/>
                    <a:pt x="0" y="1"/>
                    <a:pt x="0" y="1"/>
                  </a:cubicBezTo>
                  <a:cubicBezTo>
                    <a:pt x="0" y="1"/>
                    <a:pt x="0" y="1"/>
                    <a:pt x="0"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1" name="MH_Other_43"/>
            <p:cNvSpPr/>
            <p:nvPr>
              <p:custDataLst>
                <p:tags r:id="rId44"/>
              </p:custDataLst>
            </p:nvPr>
          </p:nvSpPr>
          <p:spPr bwMode="auto">
            <a:xfrm>
              <a:off x="5911850" y="4262438"/>
              <a:ext cx="247650" cy="209550"/>
            </a:xfrm>
            <a:custGeom>
              <a:avLst/>
              <a:gdLst>
                <a:gd name="T0" fmla="*/ 2147483646 w 294"/>
                <a:gd name="T1" fmla="*/ 2147483646 h 250"/>
                <a:gd name="T2" fmla="*/ 2147483646 w 294"/>
                <a:gd name="T3" fmla="*/ 2147483646 h 250"/>
                <a:gd name="T4" fmla="*/ 2147483646 w 294"/>
                <a:gd name="T5" fmla="*/ 2147483646 h 250"/>
                <a:gd name="T6" fmla="*/ 2147483646 w 294"/>
                <a:gd name="T7" fmla="*/ 2147483646 h 250"/>
                <a:gd name="T8" fmla="*/ 2147483646 w 294"/>
                <a:gd name="T9" fmla="*/ 2147483646 h 250"/>
                <a:gd name="T10" fmla="*/ 2147483646 w 294"/>
                <a:gd name="T11" fmla="*/ 2147483646 h 250"/>
                <a:gd name="T12" fmla="*/ 2147483646 w 294"/>
                <a:gd name="T13" fmla="*/ 2147483646 h 250"/>
                <a:gd name="T14" fmla="*/ 2147483646 w 294"/>
                <a:gd name="T15" fmla="*/ 2147483646 h 250"/>
                <a:gd name="T16" fmla="*/ 2147483646 w 294"/>
                <a:gd name="T17" fmla="*/ 2147483646 h 250"/>
                <a:gd name="T18" fmla="*/ 2147483646 w 294"/>
                <a:gd name="T19" fmla="*/ 2147483646 h 250"/>
                <a:gd name="T20" fmla="*/ 2147483646 w 294"/>
                <a:gd name="T21" fmla="*/ 2147483646 h 250"/>
                <a:gd name="T22" fmla="*/ 2147483646 w 294"/>
                <a:gd name="T23" fmla="*/ 2147483646 h 250"/>
                <a:gd name="T24" fmla="*/ 2147483646 w 294"/>
                <a:gd name="T25" fmla="*/ 2147483646 h 250"/>
                <a:gd name="T26" fmla="*/ 2147483646 w 294"/>
                <a:gd name="T27" fmla="*/ 2147483646 h 250"/>
                <a:gd name="T28" fmla="*/ 2147483646 w 294"/>
                <a:gd name="T29" fmla="*/ 2147483646 h 250"/>
                <a:gd name="T30" fmla="*/ 2147483646 w 294"/>
                <a:gd name="T31" fmla="*/ 590166562 h 250"/>
                <a:gd name="T32" fmla="*/ 2147483646 w 294"/>
                <a:gd name="T33" fmla="*/ 590166562 h 250"/>
                <a:gd name="T34" fmla="*/ 2147483646 w 294"/>
                <a:gd name="T35" fmla="*/ 0 h 250"/>
                <a:gd name="T36" fmla="*/ 2147483646 w 294"/>
                <a:gd name="T37" fmla="*/ 0 h 250"/>
                <a:gd name="T38" fmla="*/ 2147483646 w 294"/>
                <a:gd name="T39" fmla="*/ 2147483646 h 250"/>
                <a:gd name="T40" fmla="*/ 2147483646 w 294"/>
                <a:gd name="T41" fmla="*/ 2147483646 h 250"/>
                <a:gd name="T42" fmla="*/ 2147483646 w 294"/>
                <a:gd name="T43" fmla="*/ 2147483646 h 250"/>
                <a:gd name="T44" fmla="*/ 2147483646 w 294"/>
                <a:gd name="T45" fmla="*/ 2147483646 h 250"/>
                <a:gd name="T46" fmla="*/ 2147483646 w 294"/>
                <a:gd name="T47" fmla="*/ 2147483646 h 250"/>
                <a:gd name="T48" fmla="*/ 2147483646 w 294"/>
                <a:gd name="T49" fmla="*/ 2147483646 h 250"/>
                <a:gd name="T50" fmla="*/ 2147483646 w 294"/>
                <a:gd name="T51" fmla="*/ 2147483646 h 250"/>
                <a:gd name="T52" fmla="*/ 2147483646 w 294"/>
                <a:gd name="T53" fmla="*/ 2147483646 h 250"/>
                <a:gd name="T54" fmla="*/ 2147483646 w 294"/>
                <a:gd name="T55" fmla="*/ 2147483646 h 250"/>
                <a:gd name="T56" fmla="*/ 2147483646 w 294"/>
                <a:gd name="T57" fmla="*/ 2147483646 h 250"/>
                <a:gd name="T58" fmla="*/ 2147483646 w 294"/>
                <a:gd name="T59" fmla="*/ 2147483646 h 250"/>
                <a:gd name="T60" fmla="*/ 2147483646 w 294"/>
                <a:gd name="T61" fmla="*/ 2147483646 h 250"/>
                <a:gd name="T62" fmla="*/ 0 w 294"/>
                <a:gd name="T63" fmla="*/ 2147483646 h 250"/>
                <a:gd name="T64" fmla="*/ 596020266 w 294"/>
                <a:gd name="T65" fmla="*/ 2147483646 h 250"/>
                <a:gd name="T66" fmla="*/ 2147483646 w 294"/>
                <a:gd name="T67" fmla="*/ 2147483646 h 250"/>
                <a:gd name="T68" fmla="*/ 2147483646 w 294"/>
                <a:gd name="T69" fmla="*/ 2147483646 h 250"/>
                <a:gd name="T70" fmla="*/ 2147483646 w 294"/>
                <a:gd name="T71" fmla="*/ 2147483646 h 250"/>
                <a:gd name="T72" fmla="*/ 2147483646 w 294"/>
                <a:gd name="T73" fmla="*/ 2147483646 h 250"/>
                <a:gd name="T74" fmla="*/ 2147483646 w 294"/>
                <a:gd name="T75" fmla="*/ 2147483646 h 250"/>
                <a:gd name="T76" fmla="*/ 2147483646 w 294"/>
                <a:gd name="T77" fmla="*/ 2147483646 h 250"/>
                <a:gd name="T78" fmla="*/ 2147483646 w 294"/>
                <a:gd name="T79" fmla="*/ 2147483646 h 250"/>
                <a:gd name="T80" fmla="*/ 2147483646 w 294"/>
                <a:gd name="T81" fmla="*/ 2147483646 h 2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94" h="250">
                  <a:moveTo>
                    <a:pt x="74" y="228"/>
                  </a:moveTo>
                  <a:cubicBezTo>
                    <a:pt x="91" y="224"/>
                    <a:pt x="106" y="215"/>
                    <a:pt x="119" y="201"/>
                  </a:cubicBezTo>
                  <a:cubicBezTo>
                    <a:pt x="118" y="200"/>
                    <a:pt x="118" y="200"/>
                    <a:pt x="118" y="200"/>
                  </a:cubicBezTo>
                  <a:cubicBezTo>
                    <a:pt x="136" y="195"/>
                    <a:pt x="152" y="184"/>
                    <a:pt x="164" y="169"/>
                  </a:cubicBezTo>
                  <a:cubicBezTo>
                    <a:pt x="181" y="163"/>
                    <a:pt x="196" y="152"/>
                    <a:pt x="207" y="136"/>
                  </a:cubicBezTo>
                  <a:cubicBezTo>
                    <a:pt x="223" y="129"/>
                    <a:pt x="236" y="116"/>
                    <a:pt x="246" y="100"/>
                  </a:cubicBezTo>
                  <a:cubicBezTo>
                    <a:pt x="263" y="92"/>
                    <a:pt x="276" y="80"/>
                    <a:pt x="285" y="63"/>
                  </a:cubicBezTo>
                  <a:cubicBezTo>
                    <a:pt x="284" y="62"/>
                    <a:pt x="284" y="62"/>
                    <a:pt x="284" y="62"/>
                  </a:cubicBezTo>
                  <a:cubicBezTo>
                    <a:pt x="288" y="60"/>
                    <a:pt x="291" y="58"/>
                    <a:pt x="294" y="55"/>
                  </a:cubicBezTo>
                  <a:cubicBezTo>
                    <a:pt x="294" y="55"/>
                    <a:pt x="294" y="55"/>
                    <a:pt x="294" y="55"/>
                  </a:cubicBezTo>
                  <a:cubicBezTo>
                    <a:pt x="293" y="55"/>
                    <a:pt x="293" y="55"/>
                    <a:pt x="293" y="55"/>
                  </a:cubicBezTo>
                  <a:cubicBezTo>
                    <a:pt x="276" y="39"/>
                    <a:pt x="276" y="39"/>
                    <a:pt x="276" y="39"/>
                  </a:cubicBezTo>
                  <a:cubicBezTo>
                    <a:pt x="275" y="38"/>
                    <a:pt x="275" y="38"/>
                    <a:pt x="275" y="38"/>
                  </a:cubicBezTo>
                  <a:cubicBezTo>
                    <a:pt x="250" y="15"/>
                    <a:pt x="250" y="15"/>
                    <a:pt x="250" y="15"/>
                  </a:cubicBezTo>
                  <a:cubicBezTo>
                    <a:pt x="249" y="14"/>
                    <a:pt x="249" y="14"/>
                    <a:pt x="249" y="14"/>
                  </a:cubicBezTo>
                  <a:cubicBezTo>
                    <a:pt x="234" y="1"/>
                    <a:pt x="234" y="1"/>
                    <a:pt x="234" y="1"/>
                  </a:cubicBezTo>
                  <a:cubicBezTo>
                    <a:pt x="234" y="1"/>
                    <a:pt x="234" y="1"/>
                    <a:pt x="234" y="1"/>
                  </a:cubicBezTo>
                  <a:cubicBezTo>
                    <a:pt x="233" y="0"/>
                    <a:pt x="233" y="0"/>
                    <a:pt x="233" y="0"/>
                  </a:cubicBezTo>
                  <a:cubicBezTo>
                    <a:pt x="233" y="0"/>
                    <a:pt x="233" y="0"/>
                    <a:pt x="233" y="0"/>
                  </a:cubicBezTo>
                  <a:cubicBezTo>
                    <a:pt x="232" y="1"/>
                    <a:pt x="230" y="3"/>
                    <a:pt x="229" y="5"/>
                  </a:cubicBezTo>
                  <a:cubicBezTo>
                    <a:pt x="224" y="10"/>
                    <a:pt x="218" y="18"/>
                    <a:pt x="214" y="26"/>
                  </a:cubicBezTo>
                  <a:cubicBezTo>
                    <a:pt x="207" y="30"/>
                    <a:pt x="200" y="34"/>
                    <a:pt x="194" y="40"/>
                  </a:cubicBezTo>
                  <a:cubicBezTo>
                    <a:pt x="188" y="45"/>
                    <a:pt x="183" y="53"/>
                    <a:pt x="178" y="60"/>
                  </a:cubicBezTo>
                  <a:cubicBezTo>
                    <a:pt x="170" y="63"/>
                    <a:pt x="163" y="68"/>
                    <a:pt x="157" y="73"/>
                  </a:cubicBezTo>
                  <a:cubicBezTo>
                    <a:pt x="151" y="78"/>
                    <a:pt x="145" y="84"/>
                    <a:pt x="141" y="91"/>
                  </a:cubicBezTo>
                  <a:cubicBezTo>
                    <a:pt x="133" y="94"/>
                    <a:pt x="126" y="98"/>
                    <a:pt x="120" y="103"/>
                  </a:cubicBezTo>
                  <a:cubicBezTo>
                    <a:pt x="113" y="107"/>
                    <a:pt x="107" y="114"/>
                    <a:pt x="101" y="121"/>
                  </a:cubicBezTo>
                  <a:cubicBezTo>
                    <a:pt x="93" y="123"/>
                    <a:pt x="86" y="126"/>
                    <a:pt x="79" y="131"/>
                  </a:cubicBezTo>
                  <a:cubicBezTo>
                    <a:pt x="72" y="135"/>
                    <a:pt x="65" y="141"/>
                    <a:pt x="60" y="148"/>
                  </a:cubicBezTo>
                  <a:cubicBezTo>
                    <a:pt x="51" y="150"/>
                    <a:pt x="44" y="153"/>
                    <a:pt x="37" y="157"/>
                  </a:cubicBezTo>
                  <a:cubicBezTo>
                    <a:pt x="30" y="161"/>
                    <a:pt x="23" y="166"/>
                    <a:pt x="17" y="172"/>
                  </a:cubicBezTo>
                  <a:cubicBezTo>
                    <a:pt x="11" y="173"/>
                    <a:pt x="6" y="174"/>
                    <a:pt x="0" y="177"/>
                  </a:cubicBezTo>
                  <a:cubicBezTo>
                    <a:pt x="1" y="178"/>
                    <a:pt x="1" y="178"/>
                    <a:pt x="1" y="178"/>
                  </a:cubicBezTo>
                  <a:cubicBezTo>
                    <a:pt x="9" y="195"/>
                    <a:pt x="9" y="195"/>
                    <a:pt x="9" y="195"/>
                  </a:cubicBezTo>
                  <a:cubicBezTo>
                    <a:pt x="10" y="197"/>
                    <a:pt x="10" y="197"/>
                    <a:pt x="10" y="197"/>
                  </a:cubicBezTo>
                  <a:cubicBezTo>
                    <a:pt x="25" y="227"/>
                    <a:pt x="25" y="227"/>
                    <a:pt x="25" y="227"/>
                  </a:cubicBezTo>
                  <a:cubicBezTo>
                    <a:pt x="26" y="228"/>
                    <a:pt x="26" y="228"/>
                    <a:pt x="26" y="228"/>
                  </a:cubicBezTo>
                  <a:cubicBezTo>
                    <a:pt x="36" y="249"/>
                    <a:pt x="36" y="249"/>
                    <a:pt x="36" y="249"/>
                  </a:cubicBezTo>
                  <a:cubicBezTo>
                    <a:pt x="37" y="250"/>
                    <a:pt x="37" y="250"/>
                    <a:pt x="37" y="250"/>
                  </a:cubicBezTo>
                  <a:cubicBezTo>
                    <a:pt x="37" y="250"/>
                    <a:pt x="37" y="250"/>
                    <a:pt x="37" y="250"/>
                  </a:cubicBezTo>
                  <a:cubicBezTo>
                    <a:pt x="51" y="246"/>
                    <a:pt x="63" y="239"/>
                    <a:pt x="74" y="228"/>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2" name="MH_Other_44"/>
            <p:cNvSpPr/>
            <p:nvPr>
              <p:custDataLst>
                <p:tags r:id="rId45"/>
              </p:custDataLst>
            </p:nvPr>
          </p:nvSpPr>
          <p:spPr bwMode="auto">
            <a:xfrm>
              <a:off x="5926139" y="4346576"/>
              <a:ext cx="192087" cy="60325"/>
            </a:xfrm>
            <a:custGeom>
              <a:avLst/>
              <a:gdLst>
                <a:gd name="T0" fmla="*/ 2147483646 w 229"/>
                <a:gd name="T1" fmla="*/ 2147483646 h 72"/>
                <a:gd name="T2" fmla="*/ 2147483646 w 229"/>
                <a:gd name="T3" fmla="*/ 2147483646 h 72"/>
                <a:gd name="T4" fmla="*/ 2147483646 w 229"/>
                <a:gd name="T5" fmla="*/ 2147483646 h 72"/>
                <a:gd name="T6" fmla="*/ 2147483646 w 229"/>
                <a:gd name="T7" fmla="*/ 2147483646 h 72"/>
                <a:gd name="T8" fmla="*/ 0 w 229"/>
                <a:gd name="T9" fmla="*/ 2147483646 h 72"/>
                <a:gd name="T10" fmla="*/ 1184156800 w 229"/>
                <a:gd name="T11" fmla="*/ 2147483646 h 72"/>
                <a:gd name="T12" fmla="*/ 2147483646 w 229"/>
                <a:gd name="T13" fmla="*/ 2147483646 h 72"/>
                <a:gd name="T14" fmla="*/ 2147483646 w 229"/>
                <a:gd name="T15" fmla="*/ 2147483646 h 72"/>
                <a:gd name="T16" fmla="*/ 2147483646 w 229"/>
                <a:gd name="T17" fmla="*/ 2147483646 h 72"/>
                <a:gd name="T18" fmla="*/ 2147483646 w 229"/>
                <a:gd name="T19" fmla="*/ 2147483646 h 72"/>
                <a:gd name="T20" fmla="*/ 2147483646 w 229"/>
                <a:gd name="T21" fmla="*/ 2147483646 h 72"/>
                <a:gd name="T22" fmla="*/ 2147483646 w 229"/>
                <a:gd name="T23" fmla="*/ 2147483646 h 72"/>
                <a:gd name="T24" fmla="*/ 2147483646 w 229"/>
                <a:gd name="T25" fmla="*/ 2147483646 h 72"/>
                <a:gd name="T26" fmla="*/ 2147483646 w 229"/>
                <a:gd name="T27" fmla="*/ 0 h 72"/>
                <a:gd name="T28" fmla="*/ 2147483646 w 229"/>
                <a:gd name="T29" fmla="*/ 592477798 h 72"/>
                <a:gd name="T30" fmla="*/ 2147483646 w 229"/>
                <a:gd name="T31" fmla="*/ 2147483646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9" h="72">
                  <a:moveTo>
                    <a:pt x="160" y="42"/>
                  </a:moveTo>
                  <a:cubicBezTo>
                    <a:pt x="128" y="46"/>
                    <a:pt x="115" y="45"/>
                    <a:pt x="115" y="45"/>
                  </a:cubicBezTo>
                  <a:cubicBezTo>
                    <a:pt x="115" y="45"/>
                    <a:pt x="101" y="45"/>
                    <a:pt x="70" y="45"/>
                  </a:cubicBezTo>
                  <a:cubicBezTo>
                    <a:pt x="51" y="45"/>
                    <a:pt x="34" y="48"/>
                    <a:pt x="20" y="57"/>
                  </a:cubicBezTo>
                  <a:cubicBezTo>
                    <a:pt x="13" y="61"/>
                    <a:pt x="6" y="66"/>
                    <a:pt x="0" y="72"/>
                  </a:cubicBezTo>
                  <a:cubicBezTo>
                    <a:pt x="2" y="71"/>
                    <a:pt x="2" y="71"/>
                    <a:pt x="2" y="71"/>
                  </a:cubicBezTo>
                  <a:cubicBezTo>
                    <a:pt x="21" y="53"/>
                    <a:pt x="42" y="46"/>
                    <a:pt x="70" y="46"/>
                  </a:cubicBezTo>
                  <a:cubicBezTo>
                    <a:pt x="101" y="47"/>
                    <a:pt x="115" y="46"/>
                    <a:pt x="115" y="46"/>
                  </a:cubicBezTo>
                  <a:cubicBezTo>
                    <a:pt x="115" y="46"/>
                    <a:pt x="128" y="47"/>
                    <a:pt x="160" y="44"/>
                  </a:cubicBezTo>
                  <a:cubicBezTo>
                    <a:pt x="170" y="43"/>
                    <a:pt x="179" y="41"/>
                    <a:pt x="187" y="37"/>
                  </a:cubicBezTo>
                  <a:cubicBezTo>
                    <a:pt x="189" y="35"/>
                    <a:pt x="189" y="35"/>
                    <a:pt x="189" y="35"/>
                  </a:cubicBezTo>
                  <a:cubicBezTo>
                    <a:pt x="190" y="36"/>
                    <a:pt x="190" y="36"/>
                    <a:pt x="190" y="36"/>
                  </a:cubicBezTo>
                  <a:cubicBezTo>
                    <a:pt x="190" y="36"/>
                    <a:pt x="190" y="36"/>
                    <a:pt x="190" y="36"/>
                  </a:cubicBezTo>
                  <a:cubicBezTo>
                    <a:pt x="206" y="29"/>
                    <a:pt x="220" y="16"/>
                    <a:pt x="229" y="0"/>
                  </a:cubicBezTo>
                  <a:cubicBezTo>
                    <a:pt x="228" y="1"/>
                    <a:pt x="228" y="1"/>
                    <a:pt x="228" y="1"/>
                  </a:cubicBezTo>
                  <a:cubicBezTo>
                    <a:pt x="213" y="25"/>
                    <a:pt x="190" y="39"/>
                    <a:pt x="160" y="4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3" name="MH_Other_45"/>
            <p:cNvSpPr/>
            <p:nvPr>
              <p:custDataLst>
                <p:tags r:id="rId46"/>
              </p:custDataLst>
            </p:nvPr>
          </p:nvSpPr>
          <p:spPr bwMode="auto">
            <a:xfrm>
              <a:off x="5911850" y="4376739"/>
              <a:ext cx="173038" cy="34925"/>
            </a:xfrm>
            <a:custGeom>
              <a:avLst/>
              <a:gdLst>
                <a:gd name="T0" fmla="*/ 0 w 207"/>
                <a:gd name="T1" fmla="*/ 2147483646 h 42"/>
                <a:gd name="T2" fmla="*/ 586977497 w 207"/>
                <a:gd name="T3" fmla="*/ 2147483646 h 42"/>
                <a:gd name="T4" fmla="*/ 2147483646 w 207"/>
                <a:gd name="T5" fmla="*/ 2147483646 h 42"/>
                <a:gd name="T6" fmla="*/ 2147483646 w 207"/>
                <a:gd name="T7" fmla="*/ 2147483646 h 42"/>
                <a:gd name="T8" fmla="*/ 2147483646 w 207"/>
                <a:gd name="T9" fmla="*/ 2147483646 h 42"/>
                <a:gd name="T10" fmla="*/ 2147483646 w 207"/>
                <a:gd name="T11" fmla="*/ 2147483646 h 42"/>
                <a:gd name="T12" fmla="*/ 2147483646 w 207"/>
                <a:gd name="T13" fmla="*/ 2147483646 h 42"/>
                <a:gd name="T14" fmla="*/ 2147483646 w 207"/>
                <a:gd name="T15" fmla="*/ 2147483646 h 42"/>
                <a:gd name="T16" fmla="*/ 2147483646 w 207"/>
                <a:gd name="T17" fmla="*/ 0 h 42"/>
                <a:gd name="T18" fmla="*/ 2147483646 w 207"/>
                <a:gd name="T19" fmla="*/ 579453148 h 42"/>
                <a:gd name="T20" fmla="*/ 2147483646 w 207"/>
                <a:gd name="T21" fmla="*/ 2147483646 h 42"/>
                <a:gd name="T22" fmla="*/ 2147483646 w 207"/>
                <a:gd name="T23" fmla="*/ 2147483646 h 42"/>
                <a:gd name="T24" fmla="*/ 2147483646 w 207"/>
                <a:gd name="T25" fmla="*/ 2147483646 h 42"/>
                <a:gd name="T26" fmla="*/ 2147483646 w 207"/>
                <a:gd name="T27" fmla="*/ 2147483646 h 42"/>
                <a:gd name="T28" fmla="*/ 2147483646 w 207"/>
                <a:gd name="T29" fmla="*/ 2147483646 h 42"/>
                <a:gd name="T30" fmla="*/ 2147483646 w 207"/>
                <a:gd name="T31" fmla="*/ 2147483646 h 42"/>
                <a:gd name="T32" fmla="*/ 2147483646 w 207"/>
                <a:gd name="T33" fmla="*/ 2147483646 h 42"/>
                <a:gd name="T34" fmla="*/ 0 w 207"/>
                <a:gd name="T35" fmla="*/ 2147483646 h 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7" h="42">
                  <a:moveTo>
                    <a:pt x="0" y="41"/>
                  </a:moveTo>
                  <a:cubicBezTo>
                    <a:pt x="1" y="42"/>
                    <a:pt x="1" y="42"/>
                    <a:pt x="1" y="42"/>
                  </a:cubicBezTo>
                  <a:cubicBezTo>
                    <a:pt x="14" y="36"/>
                    <a:pt x="29" y="34"/>
                    <a:pt x="46" y="36"/>
                  </a:cubicBezTo>
                  <a:cubicBezTo>
                    <a:pt x="76" y="38"/>
                    <a:pt x="90" y="38"/>
                    <a:pt x="90" y="38"/>
                  </a:cubicBezTo>
                  <a:cubicBezTo>
                    <a:pt x="90" y="38"/>
                    <a:pt x="103" y="40"/>
                    <a:pt x="135" y="38"/>
                  </a:cubicBezTo>
                  <a:cubicBezTo>
                    <a:pt x="145" y="38"/>
                    <a:pt x="154" y="36"/>
                    <a:pt x="162" y="34"/>
                  </a:cubicBezTo>
                  <a:cubicBezTo>
                    <a:pt x="162" y="34"/>
                    <a:pt x="163" y="33"/>
                    <a:pt x="163" y="33"/>
                  </a:cubicBezTo>
                  <a:cubicBezTo>
                    <a:pt x="163" y="33"/>
                    <a:pt x="163" y="33"/>
                    <a:pt x="163" y="33"/>
                  </a:cubicBezTo>
                  <a:cubicBezTo>
                    <a:pt x="181" y="27"/>
                    <a:pt x="196" y="16"/>
                    <a:pt x="207" y="0"/>
                  </a:cubicBezTo>
                  <a:cubicBezTo>
                    <a:pt x="204" y="1"/>
                    <a:pt x="204" y="1"/>
                    <a:pt x="204" y="1"/>
                  </a:cubicBezTo>
                  <a:cubicBezTo>
                    <a:pt x="188" y="24"/>
                    <a:pt x="165" y="36"/>
                    <a:pt x="135" y="37"/>
                  </a:cubicBezTo>
                  <a:cubicBezTo>
                    <a:pt x="103" y="38"/>
                    <a:pt x="90" y="37"/>
                    <a:pt x="90" y="37"/>
                  </a:cubicBezTo>
                  <a:cubicBezTo>
                    <a:pt x="90" y="37"/>
                    <a:pt x="76" y="37"/>
                    <a:pt x="46" y="34"/>
                  </a:cubicBezTo>
                  <a:cubicBezTo>
                    <a:pt x="36" y="34"/>
                    <a:pt x="28" y="34"/>
                    <a:pt x="19" y="35"/>
                  </a:cubicBezTo>
                  <a:cubicBezTo>
                    <a:pt x="18" y="37"/>
                    <a:pt x="18" y="37"/>
                    <a:pt x="18" y="37"/>
                  </a:cubicBezTo>
                  <a:cubicBezTo>
                    <a:pt x="17" y="36"/>
                    <a:pt x="17" y="36"/>
                    <a:pt x="17" y="36"/>
                  </a:cubicBezTo>
                  <a:cubicBezTo>
                    <a:pt x="17" y="36"/>
                    <a:pt x="17" y="36"/>
                    <a:pt x="17" y="36"/>
                  </a:cubicBezTo>
                  <a:cubicBezTo>
                    <a:pt x="11" y="37"/>
                    <a:pt x="6" y="38"/>
                    <a:pt x="0" y="4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4" name="MH_Other_46"/>
            <p:cNvSpPr/>
            <p:nvPr>
              <p:custDataLst>
                <p:tags r:id="rId47"/>
              </p:custDataLst>
            </p:nvPr>
          </p:nvSpPr>
          <p:spPr bwMode="auto">
            <a:xfrm>
              <a:off x="5926139" y="4405314"/>
              <a:ext cx="1587" cy="1587"/>
            </a:xfrm>
            <a:custGeom>
              <a:avLst/>
              <a:gdLst>
                <a:gd name="T0" fmla="*/ 71627975 w 5"/>
                <a:gd name="T1" fmla="*/ 179120564 h 5"/>
                <a:gd name="T2" fmla="*/ 179120564 w 5"/>
                <a:gd name="T3" fmla="*/ 0 h 5"/>
                <a:gd name="T4" fmla="*/ 0 w 5"/>
                <a:gd name="T5" fmla="*/ 107492588 h 5"/>
                <a:gd name="T6" fmla="*/ 0 w 5"/>
                <a:gd name="T7" fmla="*/ 107492588 h 5"/>
                <a:gd name="T8" fmla="*/ 71627975 w 5"/>
                <a:gd name="T9" fmla="*/ 179120564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2" y="5"/>
                  </a:moveTo>
                  <a:lnTo>
                    <a:pt x="5" y="0"/>
                  </a:lnTo>
                  <a:lnTo>
                    <a:pt x="0" y="3"/>
                  </a:lnTo>
                  <a:lnTo>
                    <a:pt x="2"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5" name="MH_Other_47"/>
            <p:cNvSpPr/>
            <p:nvPr>
              <p:custDataLst>
                <p:tags r:id="rId48"/>
              </p:custDataLst>
            </p:nvPr>
          </p:nvSpPr>
          <p:spPr bwMode="auto">
            <a:xfrm>
              <a:off x="6083300" y="4375150"/>
              <a:ext cx="1588" cy="1588"/>
            </a:xfrm>
            <a:custGeom>
              <a:avLst/>
              <a:gdLst>
                <a:gd name="T0" fmla="*/ 91503282 w 7"/>
                <a:gd name="T1" fmla="*/ 0 h 5"/>
                <a:gd name="T2" fmla="*/ 0 w 7"/>
                <a:gd name="T3" fmla="*/ 179346497 h 5"/>
                <a:gd name="T4" fmla="*/ 128094205 w 7"/>
                <a:gd name="T5" fmla="*/ 107627970 h 5"/>
                <a:gd name="T6" fmla="*/ 128094205 w 7"/>
                <a:gd name="T7" fmla="*/ 107627970 h 5"/>
                <a:gd name="T8" fmla="*/ 91503282 w 7"/>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5">
                  <a:moveTo>
                    <a:pt x="5" y="0"/>
                  </a:moveTo>
                  <a:lnTo>
                    <a:pt x="0" y="5"/>
                  </a:lnTo>
                  <a:lnTo>
                    <a:pt x="7" y="3"/>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6" name="MH_Other_48"/>
            <p:cNvSpPr/>
            <p:nvPr>
              <p:custDataLst>
                <p:tags r:id="rId49"/>
              </p:custDataLst>
            </p:nvPr>
          </p:nvSpPr>
          <p:spPr bwMode="auto">
            <a:xfrm>
              <a:off x="5919789" y="4403726"/>
              <a:ext cx="130175" cy="30163"/>
            </a:xfrm>
            <a:custGeom>
              <a:avLst/>
              <a:gdLst>
                <a:gd name="T0" fmla="*/ 2147483646 w 155"/>
                <a:gd name="T1" fmla="*/ 2147483646 h 35"/>
                <a:gd name="T2" fmla="*/ 2147483646 w 155"/>
                <a:gd name="T3" fmla="*/ 2147483646 h 35"/>
                <a:gd name="T4" fmla="*/ 0 w 155"/>
                <a:gd name="T5" fmla="*/ 2147483646 h 35"/>
                <a:gd name="T6" fmla="*/ 593886905 w 155"/>
                <a:gd name="T7" fmla="*/ 2147483646 h 35"/>
                <a:gd name="T8" fmla="*/ 2147483646 w 155"/>
                <a:gd name="T9" fmla="*/ 2147483646 h 35"/>
                <a:gd name="T10" fmla="*/ 2147483646 w 155"/>
                <a:gd name="T11" fmla="*/ 2147483646 h 35"/>
                <a:gd name="T12" fmla="*/ 2147483646 w 155"/>
                <a:gd name="T13" fmla="*/ 2147483646 h 35"/>
                <a:gd name="T14" fmla="*/ 2147483646 w 155"/>
                <a:gd name="T15" fmla="*/ 2147483646 h 35"/>
                <a:gd name="T16" fmla="*/ 2147483646 w 155"/>
                <a:gd name="T17" fmla="*/ 2147483646 h 35"/>
                <a:gd name="T18" fmla="*/ 2147483646 w 155"/>
                <a:gd name="T19" fmla="*/ 0 h 35"/>
                <a:gd name="T20" fmla="*/ 2147483646 w 155"/>
                <a:gd name="T21" fmla="*/ 0 h 35"/>
                <a:gd name="T22" fmla="*/ 2147483646 w 155"/>
                <a:gd name="T23" fmla="*/ 618668122 h 35"/>
                <a:gd name="T24" fmla="*/ 2147483646 w 155"/>
                <a:gd name="T25" fmla="*/ 2147483646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35">
                  <a:moveTo>
                    <a:pt x="81" y="33"/>
                  </a:moveTo>
                  <a:cubicBezTo>
                    <a:pt x="49" y="33"/>
                    <a:pt x="36" y="30"/>
                    <a:pt x="36" y="30"/>
                  </a:cubicBezTo>
                  <a:cubicBezTo>
                    <a:pt x="0" y="26"/>
                    <a:pt x="0" y="26"/>
                    <a:pt x="0" y="26"/>
                  </a:cubicBezTo>
                  <a:cubicBezTo>
                    <a:pt x="1" y="28"/>
                    <a:pt x="1" y="28"/>
                    <a:pt x="1" y="28"/>
                  </a:cubicBezTo>
                  <a:cubicBezTo>
                    <a:pt x="36" y="32"/>
                    <a:pt x="36" y="32"/>
                    <a:pt x="36" y="32"/>
                  </a:cubicBezTo>
                  <a:cubicBezTo>
                    <a:pt x="36" y="32"/>
                    <a:pt x="49" y="34"/>
                    <a:pt x="81" y="35"/>
                  </a:cubicBezTo>
                  <a:cubicBezTo>
                    <a:pt x="91" y="35"/>
                    <a:pt x="100" y="34"/>
                    <a:pt x="108" y="32"/>
                  </a:cubicBezTo>
                  <a:cubicBezTo>
                    <a:pt x="108" y="31"/>
                    <a:pt x="109" y="31"/>
                    <a:pt x="109" y="31"/>
                  </a:cubicBezTo>
                  <a:cubicBezTo>
                    <a:pt x="109" y="31"/>
                    <a:pt x="109" y="31"/>
                    <a:pt x="109" y="31"/>
                  </a:cubicBezTo>
                  <a:cubicBezTo>
                    <a:pt x="127" y="26"/>
                    <a:pt x="143" y="15"/>
                    <a:pt x="155" y="0"/>
                  </a:cubicBezTo>
                  <a:cubicBezTo>
                    <a:pt x="154" y="0"/>
                    <a:pt x="154" y="0"/>
                    <a:pt x="154" y="0"/>
                  </a:cubicBezTo>
                  <a:cubicBezTo>
                    <a:pt x="153" y="1"/>
                    <a:pt x="153" y="1"/>
                    <a:pt x="153" y="1"/>
                  </a:cubicBezTo>
                  <a:cubicBezTo>
                    <a:pt x="135" y="23"/>
                    <a:pt x="111" y="34"/>
                    <a:pt x="81" y="3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7" name="MH_Other_49"/>
            <p:cNvSpPr/>
            <p:nvPr>
              <p:custDataLst>
                <p:tags r:id="rId50"/>
              </p:custDataLst>
            </p:nvPr>
          </p:nvSpPr>
          <p:spPr bwMode="auto">
            <a:xfrm>
              <a:off x="6048375" y="4403725"/>
              <a:ext cx="0" cy="1588"/>
            </a:xfrm>
            <a:custGeom>
              <a:avLst/>
              <a:gdLst>
                <a:gd name="T0" fmla="*/ 0 w 1"/>
                <a:gd name="T1" fmla="*/ 1792959984 h 1"/>
                <a:gd name="T2" fmla="*/ 711 w 1"/>
                <a:gd name="T3" fmla="*/ 0 h 1"/>
                <a:gd name="T4" fmla="*/ 711 w 1"/>
                <a:gd name="T5" fmla="*/ 0 h 1"/>
                <a:gd name="T6" fmla="*/ 0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1" y="0"/>
                    <a:pt x="1" y="0"/>
                    <a:pt x="1" y="0"/>
                  </a:cubicBezTo>
                  <a:cubicBezTo>
                    <a:pt x="1" y="0"/>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8" name="MH_Other_50"/>
            <p:cNvSpPr/>
            <p:nvPr>
              <p:custDataLst>
                <p:tags r:id="rId51"/>
              </p:custDataLst>
            </p:nvPr>
          </p:nvSpPr>
          <p:spPr bwMode="auto">
            <a:xfrm>
              <a:off x="5932489" y="4430713"/>
              <a:ext cx="79375" cy="25400"/>
            </a:xfrm>
            <a:custGeom>
              <a:avLst/>
              <a:gdLst>
                <a:gd name="T0" fmla="*/ 2147483646 w 94"/>
                <a:gd name="T1" fmla="*/ 2147483646 h 31"/>
                <a:gd name="T2" fmla="*/ 0 w 94"/>
                <a:gd name="T3" fmla="*/ 2147483646 h 31"/>
                <a:gd name="T4" fmla="*/ 598951084 w 94"/>
                <a:gd name="T5" fmla="*/ 2147483646 h 31"/>
                <a:gd name="T6" fmla="*/ 2147483646 w 94"/>
                <a:gd name="T7" fmla="*/ 2147483646 h 31"/>
                <a:gd name="T8" fmla="*/ 2147483646 w 94"/>
                <a:gd name="T9" fmla="*/ 2147483646 h 31"/>
                <a:gd name="T10" fmla="*/ 2147483646 w 94"/>
                <a:gd name="T11" fmla="*/ 2147483646 h 31"/>
                <a:gd name="T12" fmla="*/ 2147483646 w 94"/>
                <a:gd name="T13" fmla="*/ 2147483646 h 31"/>
                <a:gd name="T14" fmla="*/ 2147483646 w 94"/>
                <a:gd name="T15" fmla="*/ 561913548 h 31"/>
                <a:gd name="T16" fmla="*/ 2147483646 w 94"/>
                <a:gd name="T17" fmla="*/ 0 h 31"/>
                <a:gd name="T18" fmla="*/ 2147483646 w 94"/>
                <a:gd name="T19" fmla="*/ 561913548 h 31"/>
                <a:gd name="T20" fmla="*/ 2147483646 w 94"/>
                <a:gd name="T21" fmla="*/ 2147483646 h 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4" h="31">
                  <a:moveTo>
                    <a:pt x="18" y="29"/>
                  </a:moveTo>
                  <a:cubicBezTo>
                    <a:pt x="11" y="28"/>
                    <a:pt x="5" y="27"/>
                    <a:pt x="0" y="27"/>
                  </a:cubicBezTo>
                  <a:cubicBezTo>
                    <a:pt x="1" y="28"/>
                    <a:pt x="1" y="28"/>
                    <a:pt x="1" y="28"/>
                  </a:cubicBezTo>
                  <a:cubicBezTo>
                    <a:pt x="6" y="29"/>
                    <a:pt x="12" y="29"/>
                    <a:pt x="18" y="30"/>
                  </a:cubicBezTo>
                  <a:cubicBezTo>
                    <a:pt x="28" y="31"/>
                    <a:pt x="37" y="30"/>
                    <a:pt x="46" y="28"/>
                  </a:cubicBezTo>
                  <a:cubicBezTo>
                    <a:pt x="48" y="27"/>
                    <a:pt x="48" y="27"/>
                    <a:pt x="48" y="27"/>
                  </a:cubicBezTo>
                  <a:cubicBezTo>
                    <a:pt x="49" y="28"/>
                    <a:pt x="49" y="28"/>
                    <a:pt x="49" y="28"/>
                  </a:cubicBezTo>
                  <a:cubicBezTo>
                    <a:pt x="66" y="24"/>
                    <a:pt x="81" y="15"/>
                    <a:pt x="94" y="1"/>
                  </a:cubicBezTo>
                  <a:cubicBezTo>
                    <a:pt x="93" y="0"/>
                    <a:pt x="93" y="0"/>
                    <a:pt x="93" y="0"/>
                  </a:cubicBezTo>
                  <a:cubicBezTo>
                    <a:pt x="92" y="1"/>
                    <a:pt x="92" y="1"/>
                    <a:pt x="92" y="1"/>
                  </a:cubicBezTo>
                  <a:cubicBezTo>
                    <a:pt x="73" y="22"/>
                    <a:pt x="48" y="31"/>
                    <a:pt x="18" y="2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59" name="MH_Other_51"/>
            <p:cNvSpPr/>
            <p:nvPr>
              <p:custDataLst>
                <p:tags r:id="rId52"/>
              </p:custDataLst>
            </p:nvPr>
          </p:nvSpPr>
          <p:spPr bwMode="auto">
            <a:xfrm>
              <a:off x="6010275" y="4430713"/>
              <a:ext cx="0" cy="0"/>
            </a:xfrm>
            <a:custGeom>
              <a:avLst/>
              <a:gdLst>
                <a:gd name="T0" fmla="*/ 0 w 1"/>
                <a:gd name="T1" fmla="*/ 711 h 1"/>
                <a:gd name="T2" fmla="*/ 711 w 1"/>
                <a:gd name="T3" fmla="*/ 0 h 1"/>
                <a:gd name="T4" fmla="*/ 711 w 1"/>
                <a:gd name="T5" fmla="*/ 0 h 1"/>
                <a:gd name="T6" fmla="*/ 0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1" y="0"/>
                    <a:pt x="1" y="0"/>
                    <a:pt x="1" y="0"/>
                  </a:cubicBezTo>
                  <a:cubicBezTo>
                    <a:pt x="1" y="0"/>
                    <a:pt x="0" y="0"/>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0" name="MH_Other_52"/>
            <p:cNvSpPr/>
            <p:nvPr>
              <p:custDataLst>
                <p:tags r:id="rId53"/>
              </p:custDataLst>
            </p:nvPr>
          </p:nvSpPr>
          <p:spPr bwMode="auto">
            <a:xfrm>
              <a:off x="5942013" y="4452938"/>
              <a:ext cx="31750" cy="19050"/>
            </a:xfrm>
            <a:custGeom>
              <a:avLst/>
              <a:gdLst>
                <a:gd name="T0" fmla="*/ 0 w 38"/>
                <a:gd name="T1" fmla="*/ 2147483646 h 22"/>
                <a:gd name="T2" fmla="*/ 587803625 w 38"/>
                <a:gd name="T3" fmla="*/ 2147483646 h 22"/>
                <a:gd name="T4" fmla="*/ 587803625 w 38"/>
                <a:gd name="T5" fmla="*/ 2147483646 h 22"/>
                <a:gd name="T6" fmla="*/ 2147483646 w 38"/>
                <a:gd name="T7" fmla="*/ 0 h 22"/>
                <a:gd name="T8" fmla="*/ 2147483646 w 38"/>
                <a:gd name="T9" fmla="*/ 0 h 22"/>
                <a:gd name="T10" fmla="*/ 0 w 38"/>
                <a:gd name="T11" fmla="*/ 2147483646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 h="22">
                  <a:moveTo>
                    <a:pt x="0" y="21"/>
                  </a:moveTo>
                  <a:cubicBezTo>
                    <a:pt x="1" y="22"/>
                    <a:pt x="1" y="22"/>
                    <a:pt x="1" y="22"/>
                  </a:cubicBezTo>
                  <a:cubicBezTo>
                    <a:pt x="1" y="22"/>
                    <a:pt x="1" y="22"/>
                    <a:pt x="1" y="22"/>
                  </a:cubicBezTo>
                  <a:cubicBezTo>
                    <a:pt x="15" y="18"/>
                    <a:pt x="27" y="11"/>
                    <a:pt x="38" y="0"/>
                  </a:cubicBezTo>
                  <a:cubicBezTo>
                    <a:pt x="35" y="0"/>
                    <a:pt x="35" y="0"/>
                    <a:pt x="35" y="0"/>
                  </a:cubicBezTo>
                  <a:cubicBezTo>
                    <a:pt x="25" y="10"/>
                    <a:pt x="13" y="17"/>
                    <a:pt x="0" y="2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1" name="MH_Other_53"/>
            <p:cNvSpPr/>
            <p:nvPr>
              <p:custDataLst>
                <p:tags r:id="rId54"/>
              </p:custDataLst>
            </p:nvPr>
          </p:nvSpPr>
          <p:spPr bwMode="auto">
            <a:xfrm>
              <a:off x="5972175" y="4452938"/>
              <a:ext cx="1588" cy="0"/>
            </a:xfrm>
            <a:custGeom>
              <a:avLst/>
              <a:gdLst>
                <a:gd name="T0" fmla="*/ 73182073 w 7"/>
                <a:gd name="T1" fmla="*/ 0 h 2"/>
                <a:gd name="T2" fmla="*/ 0 w 7"/>
                <a:gd name="T3" fmla="*/ 178 h 2"/>
                <a:gd name="T4" fmla="*/ 128094205 w 7"/>
                <a:gd name="T5" fmla="*/ 178 h 2"/>
                <a:gd name="T6" fmla="*/ 73182073 w 7"/>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2">
                  <a:moveTo>
                    <a:pt x="4" y="0"/>
                  </a:moveTo>
                  <a:lnTo>
                    <a:pt x="0" y="2"/>
                  </a:lnTo>
                  <a:lnTo>
                    <a:pt x="7" y="2"/>
                  </a:lnTo>
                  <a:lnTo>
                    <a:pt x="4"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2" name="MH_Other_54"/>
            <p:cNvSpPr/>
            <p:nvPr>
              <p:custDataLst>
                <p:tags r:id="rId55"/>
              </p:custDataLst>
            </p:nvPr>
          </p:nvSpPr>
          <p:spPr bwMode="auto">
            <a:xfrm>
              <a:off x="6091238" y="4262439"/>
              <a:ext cx="17462" cy="20637"/>
            </a:xfrm>
            <a:custGeom>
              <a:avLst/>
              <a:gdLst>
                <a:gd name="T0" fmla="*/ 2147483646 w 20"/>
                <a:gd name="T1" fmla="*/ 525426751 h 26"/>
                <a:gd name="T2" fmla="*/ 2147483646 w 20"/>
                <a:gd name="T3" fmla="*/ 525426751 h 26"/>
                <a:gd name="T4" fmla="*/ 2147483646 w 20"/>
                <a:gd name="T5" fmla="*/ 0 h 26"/>
                <a:gd name="T6" fmla="*/ 2147483646 w 20"/>
                <a:gd name="T7" fmla="*/ 0 h 26"/>
                <a:gd name="T8" fmla="*/ 2147483646 w 20"/>
                <a:gd name="T9" fmla="*/ 2147483646 h 26"/>
                <a:gd name="T10" fmla="*/ 0 w 20"/>
                <a:gd name="T11" fmla="*/ 2147483646 h 26"/>
                <a:gd name="T12" fmla="*/ 637286167 w 20"/>
                <a:gd name="T13" fmla="*/ 2147483646 h 26"/>
                <a:gd name="T14" fmla="*/ 1273809245 w 20"/>
                <a:gd name="T15" fmla="*/ 2147483646 h 26"/>
                <a:gd name="T16" fmla="*/ 2147483646 w 20"/>
                <a:gd name="T17" fmla="*/ 525426751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 h="26">
                  <a:moveTo>
                    <a:pt x="20" y="1"/>
                  </a:moveTo>
                  <a:cubicBezTo>
                    <a:pt x="20" y="1"/>
                    <a:pt x="20" y="1"/>
                    <a:pt x="20" y="1"/>
                  </a:cubicBezTo>
                  <a:cubicBezTo>
                    <a:pt x="19" y="0"/>
                    <a:pt x="19" y="0"/>
                    <a:pt x="19" y="0"/>
                  </a:cubicBezTo>
                  <a:cubicBezTo>
                    <a:pt x="19" y="0"/>
                    <a:pt x="19" y="0"/>
                    <a:pt x="19" y="0"/>
                  </a:cubicBezTo>
                  <a:cubicBezTo>
                    <a:pt x="18" y="1"/>
                    <a:pt x="16" y="3"/>
                    <a:pt x="15" y="5"/>
                  </a:cubicBezTo>
                  <a:cubicBezTo>
                    <a:pt x="9" y="10"/>
                    <a:pt x="4" y="18"/>
                    <a:pt x="0" y="26"/>
                  </a:cubicBezTo>
                  <a:cubicBezTo>
                    <a:pt x="1" y="25"/>
                    <a:pt x="1" y="25"/>
                    <a:pt x="1" y="25"/>
                  </a:cubicBezTo>
                  <a:cubicBezTo>
                    <a:pt x="2" y="25"/>
                    <a:pt x="2" y="25"/>
                    <a:pt x="2" y="25"/>
                  </a:cubicBezTo>
                  <a:cubicBezTo>
                    <a:pt x="7" y="15"/>
                    <a:pt x="13" y="7"/>
                    <a:pt x="2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3" name="MH_Other_55"/>
            <p:cNvSpPr/>
            <p:nvPr>
              <p:custDataLst>
                <p:tags r:id="rId56"/>
              </p:custDataLst>
            </p:nvPr>
          </p:nvSpPr>
          <p:spPr bwMode="auto">
            <a:xfrm>
              <a:off x="6061076" y="4273550"/>
              <a:ext cx="60325" cy="39688"/>
            </a:xfrm>
            <a:custGeom>
              <a:avLst/>
              <a:gdLst>
                <a:gd name="T0" fmla="*/ 2147483646 w 72"/>
                <a:gd name="T1" fmla="*/ 1881083508 h 46"/>
                <a:gd name="T2" fmla="*/ 2147483646 w 72"/>
                <a:gd name="T3" fmla="*/ 626779642 h 46"/>
                <a:gd name="T4" fmla="*/ 2147483646 w 72"/>
                <a:gd name="T5" fmla="*/ 0 h 46"/>
                <a:gd name="T6" fmla="*/ 2147483646 w 72"/>
                <a:gd name="T7" fmla="*/ 1254303866 h 46"/>
                <a:gd name="T8" fmla="*/ 2147483646 w 72"/>
                <a:gd name="T9" fmla="*/ 2147483646 h 46"/>
                <a:gd name="T10" fmla="*/ 2147483646 w 72"/>
                <a:gd name="T11" fmla="*/ 2147483646 h 46"/>
                <a:gd name="T12" fmla="*/ 2147483646 w 72"/>
                <a:gd name="T13" fmla="*/ 2147483646 h 46"/>
                <a:gd name="T14" fmla="*/ 2147483646 w 72"/>
                <a:gd name="T15" fmla="*/ 2147483646 h 46"/>
                <a:gd name="T16" fmla="*/ 0 w 72"/>
                <a:gd name="T17" fmla="*/ 2147483646 h 46"/>
                <a:gd name="T18" fmla="*/ 588968056 w 72"/>
                <a:gd name="T19" fmla="*/ 2147483646 h 46"/>
                <a:gd name="T20" fmla="*/ 1178637391 w 72"/>
                <a:gd name="T21" fmla="*/ 2147483646 h 46"/>
                <a:gd name="T22" fmla="*/ 2147483646 w 72"/>
                <a:gd name="T23" fmla="*/ 1881083508 h 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46">
                  <a:moveTo>
                    <a:pt x="63" y="3"/>
                  </a:moveTo>
                  <a:cubicBezTo>
                    <a:pt x="72" y="1"/>
                    <a:pt x="72" y="1"/>
                    <a:pt x="72" y="1"/>
                  </a:cubicBezTo>
                  <a:cubicBezTo>
                    <a:pt x="71" y="0"/>
                    <a:pt x="71" y="0"/>
                    <a:pt x="71" y="0"/>
                  </a:cubicBezTo>
                  <a:cubicBezTo>
                    <a:pt x="63" y="2"/>
                    <a:pt x="63" y="2"/>
                    <a:pt x="63" y="2"/>
                  </a:cubicBezTo>
                  <a:cubicBezTo>
                    <a:pt x="54" y="4"/>
                    <a:pt x="46" y="7"/>
                    <a:pt x="38" y="11"/>
                  </a:cubicBezTo>
                  <a:cubicBezTo>
                    <a:pt x="38" y="11"/>
                    <a:pt x="38" y="11"/>
                    <a:pt x="38" y="11"/>
                  </a:cubicBezTo>
                  <a:cubicBezTo>
                    <a:pt x="37" y="11"/>
                    <a:pt x="37" y="11"/>
                    <a:pt x="37" y="11"/>
                  </a:cubicBezTo>
                  <a:cubicBezTo>
                    <a:pt x="29" y="15"/>
                    <a:pt x="22" y="20"/>
                    <a:pt x="16" y="26"/>
                  </a:cubicBezTo>
                  <a:cubicBezTo>
                    <a:pt x="10" y="31"/>
                    <a:pt x="5" y="39"/>
                    <a:pt x="0" y="46"/>
                  </a:cubicBezTo>
                  <a:cubicBezTo>
                    <a:pt x="1" y="46"/>
                    <a:pt x="1" y="46"/>
                    <a:pt x="1" y="46"/>
                  </a:cubicBezTo>
                  <a:cubicBezTo>
                    <a:pt x="2" y="45"/>
                    <a:pt x="2" y="45"/>
                    <a:pt x="2" y="45"/>
                  </a:cubicBezTo>
                  <a:cubicBezTo>
                    <a:pt x="16" y="23"/>
                    <a:pt x="35" y="10"/>
                    <a:pt x="63" y="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4" name="MH_Other_56"/>
            <p:cNvSpPr/>
            <p:nvPr>
              <p:custDataLst>
                <p:tags r:id="rId57"/>
              </p:custDataLst>
            </p:nvPr>
          </p:nvSpPr>
          <p:spPr bwMode="auto">
            <a:xfrm>
              <a:off x="6092825" y="4283075"/>
              <a:ext cx="0" cy="0"/>
            </a:xfrm>
            <a:custGeom>
              <a:avLst/>
              <a:gdLst>
                <a:gd name="T0" fmla="*/ 1067 w 1"/>
                <a:gd name="T1" fmla="*/ 0 w 1"/>
                <a:gd name="T2" fmla="*/ 1067 w 1"/>
                <a:gd name="T3" fmla="*/ 0 60000 65536"/>
                <a:gd name="T4" fmla="*/ 0 60000 65536"/>
                <a:gd name="T5" fmla="*/ 0 60000 65536"/>
              </a:gdLst>
              <a:ahLst/>
              <a:cxnLst>
                <a:cxn ang="T3">
                  <a:pos x="T0" y="0"/>
                </a:cxn>
                <a:cxn ang="T4">
                  <a:pos x="T1" y="0"/>
                </a:cxn>
                <a:cxn ang="T5">
                  <a:pos x="T2" y="0"/>
                </a:cxn>
              </a:cxnLst>
              <a:rect l="0" t="0" r="r" b="b"/>
              <a:pathLst>
                <a:path w="1">
                  <a:moveTo>
                    <a:pt x="1" y="0"/>
                  </a:moveTo>
                  <a:cubicBezTo>
                    <a:pt x="1" y="0"/>
                    <a:pt x="1" y="0"/>
                    <a:pt x="0" y="0"/>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5" name="MH_Other_57"/>
            <p:cNvSpPr/>
            <p:nvPr>
              <p:custDataLst>
                <p:tags r:id="rId58"/>
              </p:custDataLst>
            </p:nvPr>
          </p:nvSpPr>
          <p:spPr bwMode="auto">
            <a:xfrm>
              <a:off x="6030913" y="4294188"/>
              <a:ext cx="112712" cy="44450"/>
            </a:xfrm>
            <a:custGeom>
              <a:avLst/>
              <a:gdLst>
                <a:gd name="T0" fmla="*/ 2147483646 w 135"/>
                <a:gd name="T1" fmla="*/ 2147483646 h 53"/>
                <a:gd name="T2" fmla="*/ 2147483646 w 135"/>
                <a:gd name="T3" fmla="*/ 2147483646 h 53"/>
                <a:gd name="T4" fmla="*/ 2147483646 w 135"/>
                <a:gd name="T5" fmla="*/ 589434676 h 53"/>
                <a:gd name="T6" fmla="*/ 2147483646 w 135"/>
                <a:gd name="T7" fmla="*/ 0 h 53"/>
                <a:gd name="T8" fmla="*/ 2147483646 w 135"/>
                <a:gd name="T9" fmla="*/ 2147483646 h 53"/>
                <a:gd name="T10" fmla="*/ 2147483646 w 135"/>
                <a:gd name="T11" fmla="*/ 2147483646 h 53"/>
                <a:gd name="T12" fmla="*/ 2147483646 w 135"/>
                <a:gd name="T13" fmla="*/ 2147483646 h 53"/>
                <a:gd name="T14" fmla="*/ 2147483646 w 135"/>
                <a:gd name="T15" fmla="*/ 2147483646 h 53"/>
                <a:gd name="T16" fmla="*/ 2147483646 w 135"/>
                <a:gd name="T17" fmla="*/ 2147483646 h 53"/>
                <a:gd name="T18" fmla="*/ 2147483646 w 135"/>
                <a:gd name="T19" fmla="*/ 2147483646 h 53"/>
                <a:gd name="T20" fmla="*/ 0 w 135"/>
                <a:gd name="T21" fmla="*/ 2147483646 h 53"/>
                <a:gd name="T22" fmla="*/ 1174553384 w 135"/>
                <a:gd name="T23" fmla="*/ 2147483646 h 53"/>
                <a:gd name="T24" fmla="*/ 2147483646 w 135"/>
                <a:gd name="T25" fmla="*/ 2147483646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5" h="53">
                  <a:moveTo>
                    <a:pt x="64" y="15"/>
                  </a:moveTo>
                  <a:cubicBezTo>
                    <a:pt x="94" y="10"/>
                    <a:pt x="108" y="7"/>
                    <a:pt x="108" y="7"/>
                  </a:cubicBezTo>
                  <a:cubicBezTo>
                    <a:pt x="108" y="7"/>
                    <a:pt x="116" y="6"/>
                    <a:pt x="135" y="1"/>
                  </a:cubicBezTo>
                  <a:cubicBezTo>
                    <a:pt x="134" y="0"/>
                    <a:pt x="134" y="0"/>
                    <a:pt x="134" y="0"/>
                  </a:cubicBezTo>
                  <a:cubicBezTo>
                    <a:pt x="116" y="5"/>
                    <a:pt x="108" y="6"/>
                    <a:pt x="108" y="6"/>
                  </a:cubicBezTo>
                  <a:cubicBezTo>
                    <a:pt x="107" y="6"/>
                    <a:pt x="94" y="9"/>
                    <a:pt x="64" y="14"/>
                  </a:cubicBezTo>
                  <a:cubicBezTo>
                    <a:pt x="55" y="16"/>
                    <a:pt x="47" y="18"/>
                    <a:pt x="39" y="21"/>
                  </a:cubicBezTo>
                  <a:cubicBezTo>
                    <a:pt x="39" y="22"/>
                    <a:pt x="39" y="22"/>
                    <a:pt x="39" y="22"/>
                  </a:cubicBezTo>
                  <a:cubicBezTo>
                    <a:pt x="38" y="22"/>
                    <a:pt x="38" y="22"/>
                    <a:pt x="38" y="22"/>
                  </a:cubicBezTo>
                  <a:cubicBezTo>
                    <a:pt x="30" y="25"/>
                    <a:pt x="23" y="29"/>
                    <a:pt x="16" y="35"/>
                  </a:cubicBezTo>
                  <a:cubicBezTo>
                    <a:pt x="10" y="40"/>
                    <a:pt x="4" y="46"/>
                    <a:pt x="0" y="53"/>
                  </a:cubicBezTo>
                  <a:cubicBezTo>
                    <a:pt x="2" y="52"/>
                    <a:pt x="2" y="52"/>
                    <a:pt x="2" y="52"/>
                  </a:cubicBezTo>
                  <a:cubicBezTo>
                    <a:pt x="17" y="31"/>
                    <a:pt x="36" y="20"/>
                    <a:pt x="64" y="1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6" name="MH_Other_58"/>
            <p:cNvSpPr/>
            <p:nvPr>
              <p:custDataLst>
                <p:tags r:id="rId59"/>
              </p:custDataLst>
            </p:nvPr>
          </p:nvSpPr>
          <p:spPr bwMode="auto">
            <a:xfrm>
              <a:off x="6062663" y="4311650"/>
              <a:ext cx="0" cy="1588"/>
            </a:xfrm>
            <a:custGeom>
              <a:avLst/>
              <a:gdLst>
                <a:gd name="T0" fmla="*/ 1067 w 1"/>
                <a:gd name="T1" fmla="*/ 0 h 1"/>
                <a:gd name="T2" fmla="*/ 0 w 1"/>
                <a:gd name="T3" fmla="*/ 2147483646 h 1"/>
                <a:gd name="T4" fmla="*/ 1067 w 1"/>
                <a:gd name="T5" fmla="*/ 2147483646 h 1"/>
                <a:gd name="T6" fmla="*/ 1067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0" y="1"/>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7" name="MH_Other_59"/>
            <p:cNvSpPr/>
            <p:nvPr>
              <p:custDataLst>
                <p:tags r:id="rId60"/>
              </p:custDataLst>
            </p:nvPr>
          </p:nvSpPr>
          <p:spPr bwMode="auto">
            <a:xfrm>
              <a:off x="5995988" y="4308476"/>
              <a:ext cx="163512" cy="55563"/>
            </a:xfrm>
            <a:custGeom>
              <a:avLst/>
              <a:gdLst>
                <a:gd name="T0" fmla="*/ 2147483646 w 193"/>
                <a:gd name="T1" fmla="*/ 2147483646 h 66"/>
                <a:gd name="T2" fmla="*/ 2147483646 w 193"/>
                <a:gd name="T3" fmla="*/ 2147483646 h 66"/>
                <a:gd name="T4" fmla="*/ 2147483646 w 193"/>
                <a:gd name="T5" fmla="*/ 2147483646 h 66"/>
                <a:gd name="T6" fmla="*/ 2147483646 w 193"/>
                <a:gd name="T7" fmla="*/ 2147483646 h 66"/>
                <a:gd name="T8" fmla="*/ 2147483646 w 193"/>
                <a:gd name="T9" fmla="*/ 2147483646 h 66"/>
                <a:gd name="T10" fmla="*/ 2147483646 w 193"/>
                <a:gd name="T11" fmla="*/ 2147483646 h 66"/>
                <a:gd name="T12" fmla="*/ 2147483646 w 193"/>
                <a:gd name="T13" fmla="*/ 0 h 66"/>
                <a:gd name="T14" fmla="*/ 2147483646 w 193"/>
                <a:gd name="T15" fmla="*/ 0 h 66"/>
                <a:gd name="T16" fmla="*/ 2147483646 w 193"/>
                <a:gd name="T17" fmla="*/ 0 h 66"/>
                <a:gd name="T18" fmla="*/ 2147483646 w 193"/>
                <a:gd name="T19" fmla="*/ 2147483646 h 66"/>
                <a:gd name="T20" fmla="*/ 2147483646 w 193"/>
                <a:gd name="T21" fmla="*/ 2147483646 h 66"/>
                <a:gd name="T22" fmla="*/ 2147483646 w 193"/>
                <a:gd name="T23" fmla="*/ 2147483646 h 66"/>
                <a:gd name="T24" fmla="*/ 2147483646 w 193"/>
                <a:gd name="T25" fmla="*/ 2147483646 h 66"/>
                <a:gd name="T26" fmla="*/ 2147483646 w 193"/>
                <a:gd name="T27" fmla="*/ 2147483646 h 66"/>
                <a:gd name="T28" fmla="*/ 2147483646 w 193"/>
                <a:gd name="T29" fmla="*/ 2147483646 h 66"/>
                <a:gd name="T30" fmla="*/ 2147483646 w 193"/>
                <a:gd name="T31" fmla="*/ 2147483646 h 66"/>
                <a:gd name="T32" fmla="*/ 2147483646 w 193"/>
                <a:gd name="T33" fmla="*/ 2147483646 h 66"/>
                <a:gd name="T34" fmla="*/ 0 w 193"/>
                <a:gd name="T35" fmla="*/ 2147483646 h 66"/>
                <a:gd name="T36" fmla="*/ 1205851862 w 193"/>
                <a:gd name="T37" fmla="*/ 2147483646 h 66"/>
                <a:gd name="T38" fmla="*/ 1808777369 w 193"/>
                <a:gd name="T39" fmla="*/ 2147483646 h 66"/>
                <a:gd name="T40" fmla="*/ 2147483646 w 193"/>
                <a:gd name="T41" fmla="*/ 2147483646 h 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3" h="66">
                  <a:moveTo>
                    <a:pt x="68" y="31"/>
                  </a:moveTo>
                  <a:cubicBezTo>
                    <a:pt x="98" y="27"/>
                    <a:pt x="112" y="25"/>
                    <a:pt x="112" y="26"/>
                  </a:cubicBezTo>
                  <a:cubicBezTo>
                    <a:pt x="112" y="25"/>
                    <a:pt x="125" y="24"/>
                    <a:pt x="156" y="17"/>
                  </a:cubicBezTo>
                  <a:cubicBezTo>
                    <a:pt x="166" y="15"/>
                    <a:pt x="174" y="12"/>
                    <a:pt x="182" y="8"/>
                  </a:cubicBezTo>
                  <a:cubicBezTo>
                    <a:pt x="182" y="8"/>
                    <a:pt x="182" y="7"/>
                    <a:pt x="182" y="7"/>
                  </a:cubicBezTo>
                  <a:cubicBezTo>
                    <a:pt x="183" y="7"/>
                    <a:pt x="183" y="7"/>
                    <a:pt x="183" y="7"/>
                  </a:cubicBezTo>
                  <a:cubicBezTo>
                    <a:pt x="187" y="5"/>
                    <a:pt x="190" y="3"/>
                    <a:pt x="193" y="0"/>
                  </a:cubicBezTo>
                  <a:cubicBezTo>
                    <a:pt x="193" y="0"/>
                    <a:pt x="193" y="0"/>
                    <a:pt x="193" y="0"/>
                  </a:cubicBezTo>
                  <a:cubicBezTo>
                    <a:pt x="192" y="0"/>
                    <a:pt x="192" y="0"/>
                    <a:pt x="192" y="0"/>
                  </a:cubicBezTo>
                  <a:cubicBezTo>
                    <a:pt x="182" y="7"/>
                    <a:pt x="170" y="13"/>
                    <a:pt x="156" y="16"/>
                  </a:cubicBezTo>
                  <a:cubicBezTo>
                    <a:pt x="125" y="23"/>
                    <a:pt x="112" y="24"/>
                    <a:pt x="112" y="24"/>
                  </a:cubicBezTo>
                  <a:cubicBezTo>
                    <a:pt x="112" y="24"/>
                    <a:pt x="98" y="26"/>
                    <a:pt x="68" y="30"/>
                  </a:cubicBezTo>
                  <a:cubicBezTo>
                    <a:pt x="58" y="31"/>
                    <a:pt x="50" y="33"/>
                    <a:pt x="42" y="35"/>
                  </a:cubicBezTo>
                  <a:cubicBezTo>
                    <a:pt x="41" y="36"/>
                    <a:pt x="41" y="36"/>
                    <a:pt x="41" y="37"/>
                  </a:cubicBezTo>
                  <a:cubicBezTo>
                    <a:pt x="39" y="36"/>
                    <a:pt x="39" y="36"/>
                    <a:pt x="39" y="36"/>
                  </a:cubicBezTo>
                  <a:cubicBezTo>
                    <a:pt x="40" y="36"/>
                    <a:pt x="40" y="36"/>
                    <a:pt x="40" y="36"/>
                  </a:cubicBezTo>
                  <a:cubicBezTo>
                    <a:pt x="32" y="39"/>
                    <a:pt x="25" y="43"/>
                    <a:pt x="19" y="48"/>
                  </a:cubicBezTo>
                  <a:cubicBezTo>
                    <a:pt x="12" y="52"/>
                    <a:pt x="5" y="59"/>
                    <a:pt x="0" y="66"/>
                  </a:cubicBezTo>
                  <a:cubicBezTo>
                    <a:pt x="2" y="65"/>
                    <a:pt x="2" y="65"/>
                    <a:pt x="2" y="65"/>
                  </a:cubicBezTo>
                  <a:cubicBezTo>
                    <a:pt x="2" y="65"/>
                    <a:pt x="2" y="65"/>
                    <a:pt x="3" y="65"/>
                  </a:cubicBezTo>
                  <a:cubicBezTo>
                    <a:pt x="19" y="44"/>
                    <a:pt x="39" y="34"/>
                    <a:pt x="68" y="3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8" name="MH_Other_60"/>
            <p:cNvSpPr/>
            <p:nvPr>
              <p:custDataLst>
                <p:tags r:id="rId61"/>
              </p:custDataLst>
            </p:nvPr>
          </p:nvSpPr>
          <p:spPr bwMode="auto">
            <a:xfrm>
              <a:off x="6029326" y="4337050"/>
              <a:ext cx="3175" cy="1588"/>
            </a:xfrm>
            <a:custGeom>
              <a:avLst/>
              <a:gdLst>
                <a:gd name="T0" fmla="*/ 1858195208 w 3"/>
                <a:gd name="T1" fmla="*/ 896479992 h 2"/>
                <a:gd name="T2" fmla="*/ 2147483646 w 3"/>
                <a:gd name="T3" fmla="*/ 0 h 2"/>
                <a:gd name="T4" fmla="*/ 929657992 w 3"/>
                <a:gd name="T5" fmla="*/ 448239996 h 2"/>
                <a:gd name="T6" fmla="*/ 0 w 3"/>
                <a:gd name="T7" fmla="*/ 448239996 h 2"/>
                <a:gd name="T8" fmla="*/ 1858195208 w 3"/>
                <a:gd name="T9" fmla="*/ 896479992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2">
                  <a:moveTo>
                    <a:pt x="2" y="2"/>
                  </a:moveTo>
                  <a:cubicBezTo>
                    <a:pt x="2" y="1"/>
                    <a:pt x="2" y="1"/>
                    <a:pt x="3" y="0"/>
                  </a:cubicBezTo>
                  <a:cubicBezTo>
                    <a:pt x="1" y="1"/>
                    <a:pt x="1" y="1"/>
                    <a:pt x="1" y="1"/>
                  </a:cubicBezTo>
                  <a:cubicBezTo>
                    <a:pt x="0" y="1"/>
                    <a:pt x="0" y="1"/>
                    <a:pt x="0" y="1"/>
                  </a:cubicBezTo>
                  <a:lnTo>
                    <a:pt x="2"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69" name="MH_Other_61"/>
            <p:cNvSpPr/>
            <p:nvPr>
              <p:custDataLst>
                <p:tags r:id="rId62"/>
              </p:custDataLst>
            </p:nvPr>
          </p:nvSpPr>
          <p:spPr bwMode="auto">
            <a:xfrm>
              <a:off x="5962651" y="4313239"/>
              <a:ext cx="188913" cy="73025"/>
            </a:xfrm>
            <a:custGeom>
              <a:avLst/>
              <a:gdLst>
                <a:gd name="T0" fmla="*/ 0 w 225"/>
                <a:gd name="T1" fmla="*/ 2147483646 h 86"/>
                <a:gd name="T2" fmla="*/ 592863569 w 225"/>
                <a:gd name="T3" fmla="*/ 2147483646 h 86"/>
                <a:gd name="T4" fmla="*/ 2147483646 w 225"/>
                <a:gd name="T5" fmla="*/ 2147483646 h 86"/>
                <a:gd name="T6" fmla="*/ 2147483646 w 225"/>
                <a:gd name="T7" fmla="*/ 2147483646 h 86"/>
                <a:gd name="T8" fmla="*/ 2147483646 w 225"/>
                <a:gd name="T9" fmla="*/ 2147483646 h 86"/>
                <a:gd name="T10" fmla="*/ 2147483646 w 225"/>
                <a:gd name="T11" fmla="*/ 607818493 h 86"/>
                <a:gd name="T12" fmla="*/ 2147483646 w 225"/>
                <a:gd name="T13" fmla="*/ 0 h 86"/>
                <a:gd name="T14" fmla="*/ 2147483646 w 225"/>
                <a:gd name="T15" fmla="*/ 607818493 h 86"/>
                <a:gd name="T16" fmla="*/ 2147483646 w 225"/>
                <a:gd name="T17" fmla="*/ 2147483646 h 86"/>
                <a:gd name="T18" fmla="*/ 2147483646 w 225"/>
                <a:gd name="T19" fmla="*/ 2147483646 h 86"/>
                <a:gd name="T20" fmla="*/ 2147483646 w 225"/>
                <a:gd name="T21" fmla="*/ 2147483646 h 86"/>
                <a:gd name="T22" fmla="*/ 2147483646 w 225"/>
                <a:gd name="T23" fmla="*/ 2147483646 h 86"/>
                <a:gd name="T24" fmla="*/ 2147483646 w 225"/>
                <a:gd name="T25" fmla="*/ 2147483646 h 86"/>
                <a:gd name="T26" fmla="*/ 2147483646 w 225"/>
                <a:gd name="T27" fmla="*/ 2147483646 h 86"/>
                <a:gd name="T28" fmla="*/ 2147483646 w 225"/>
                <a:gd name="T29" fmla="*/ 2147483646 h 86"/>
                <a:gd name="T30" fmla="*/ 0 w 225"/>
                <a:gd name="T31" fmla="*/ 2147483646 h 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5" h="86">
                  <a:moveTo>
                    <a:pt x="0" y="86"/>
                  </a:moveTo>
                  <a:cubicBezTo>
                    <a:pt x="1" y="86"/>
                    <a:pt x="1" y="86"/>
                    <a:pt x="1" y="86"/>
                  </a:cubicBezTo>
                  <a:cubicBezTo>
                    <a:pt x="19" y="66"/>
                    <a:pt x="40" y="57"/>
                    <a:pt x="69" y="55"/>
                  </a:cubicBezTo>
                  <a:cubicBezTo>
                    <a:pt x="100" y="54"/>
                    <a:pt x="113" y="53"/>
                    <a:pt x="113" y="53"/>
                  </a:cubicBezTo>
                  <a:cubicBezTo>
                    <a:pt x="113" y="53"/>
                    <a:pt x="127" y="52"/>
                    <a:pt x="158" y="47"/>
                  </a:cubicBezTo>
                  <a:cubicBezTo>
                    <a:pt x="188" y="42"/>
                    <a:pt x="211" y="26"/>
                    <a:pt x="225" y="1"/>
                  </a:cubicBezTo>
                  <a:cubicBezTo>
                    <a:pt x="224" y="0"/>
                    <a:pt x="224" y="0"/>
                    <a:pt x="224" y="0"/>
                  </a:cubicBezTo>
                  <a:cubicBezTo>
                    <a:pt x="224" y="0"/>
                    <a:pt x="223" y="1"/>
                    <a:pt x="223" y="1"/>
                  </a:cubicBezTo>
                  <a:cubicBezTo>
                    <a:pt x="209" y="26"/>
                    <a:pt x="188" y="41"/>
                    <a:pt x="158" y="46"/>
                  </a:cubicBezTo>
                  <a:cubicBezTo>
                    <a:pt x="127" y="51"/>
                    <a:pt x="113" y="51"/>
                    <a:pt x="113" y="51"/>
                  </a:cubicBezTo>
                  <a:cubicBezTo>
                    <a:pt x="113" y="51"/>
                    <a:pt x="100" y="53"/>
                    <a:pt x="69" y="54"/>
                  </a:cubicBezTo>
                  <a:cubicBezTo>
                    <a:pt x="60" y="55"/>
                    <a:pt x="51" y="56"/>
                    <a:pt x="44" y="58"/>
                  </a:cubicBezTo>
                  <a:cubicBezTo>
                    <a:pt x="43" y="59"/>
                    <a:pt x="43" y="59"/>
                    <a:pt x="43" y="59"/>
                  </a:cubicBezTo>
                  <a:cubicBezTo>
                    <a:pt x="43" y="58"/>
                    <a:pt x="43" y="58"/>
                    <a:pt x="43" y="58"/>
                  </a:cubicBezTo>
                  <a:cubicBezTo>
                    <a:pt x="34" y="61"/>
                    <a:pt x="26" y="64"/>
                    <a:pt x="19" y="69"/>
                  </a:cubicBezTo>
                  <a:cubicBezTo>
                    <a:pt x="12" y="73"/>
                    <a:pt x="5" y="79"/>
                    <a:pt x="0" y="8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0" name="MH_Other_62"/>
            <p:cNvSpPr/>
            <p:nvPr>
              <p:custDataLst>
                <p:tags r:id="rId63"/>
              </p:custDataLst>
            </p:nvPr>
          </p:nvSpPr>
          <p:spPr bwMode="auto">
            <a:xfrm>
              <a:off x="6149975" y="4313239"/>
              <a:ext cx="0" cy="1587"/>
            </a:xfrm>
            <a:custGeom>
              <a:avLst/>
              <a:gdLst>
                <a:gd name="T0" fmla="*/ 0 w 1"/>
                <a:gd name="T1" fmla="*/ 2147483646 h 1"/>
                <a:gd name="T2" fmla="*/ 1067 w 1"/>
                <a:gd name="T3" fmla="*/ 0 h 1"/>
                <a:gd name="T4" fmla="*/ 0 w 1"/>
                <a:gd name="T5" fmla="*/ 0 h 1"/>
                <a:gd name="T6" fmla="*/ 0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1" y="0"/>
                    <a:pt x="1" y="0"/>
                  </a:cubicBezTo>
                  <a:cubicBezTo>
                    <a:pt x="0" y="0"/>
                    <a:pt x="0" y="0"/>
                    <a:pt x="0" y="0"/>
                  </a:cubicBezTo>
                  <a:cubicBezTo>
                    <a:pt x="0" y="0"/>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1" name="MH_Other_63"/>
            <p:cNvSpPr/>
            <p:nvPr>
              <p:custDataLst>
                <p:tags r:id="rId64"/>
              </p:custDataLst>
            </p:nvPr>
          </p:nvSpPr>
          <p:spPr bwMode="auto">
            <a:xfrm>
              <a:off x="5997575" y="4362450"/>
              <a:ext cx="1588" cy="1588"/>
            </a:xfrm>
            <a:custGeom>
              <a:avLst/>
              <a:gdLst>
                <a:gd name="T0" fmla="*/ 2147483646 w 1"/>
                <a:gd name="T1" fmla="*/ 0 h 1"/>
                <a:gd name="T2" fmla="*/ 0 w 1"/>
                <a:gd name="T3" fmla="*/ 0 h 1"/>
                <a:gd name="T4" fmla="*/ 0 w 1"/>
                <a:gd name="T5" fmla="*/ 1792959984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0"/>
                    <a:pt x="0" y="0"/>
                    <a:pt x="0" y="0"/>
                  </a:cubicBezTo>
                  <a:cubicBezTo>
                    <a:pt x="0" y="1"/>
                    <a:pt x="0" y="1"/>
                    <a:pt x="0"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2" name="MH_Other_64"/>
            <p:cNvSpPr/>
            <p:nvPr>
              <p:custDataLst>
                <p:tags r:id="rId65"/>
              </p:custDataLst>
            </p:nvPr>
          </p:nvSpPr>
          <p:spPr bwMode="auto">
            <a:xfrm>
              <a:off x="5675313" y="4410076"/>
              <a:ext cx="266700" cy="136525"/>
            </a:xfrm>
            <a:custGeom>
              <a:avLst/>
              <a:gdLst>
                <a:gd name="T0" fmla="*/ 2147483646 w 318"/>
                <a:gd name="T1" fmla="*/ 2147483646 h 163"/>
                <a:gd name="T2" fmla="*/ 2147483646 w 318"/>
                <a:gd name="T3" fmla="*/ 2147483646 h 163"/>
                <a:gd name="T4" fmla="*/ 2147483646 w 318"/>
                <a:gd name="T5" fmla="*/ 2147483646 h 163"/>
                <a:gd name="T6" fmla="*/ 2147483646 w 318"/>
                <a:gd name="T7" fmla="*/ 2147483646 h 163"/>
                <a:gd name="T8" fmla="*/ 2147483646 w 318"/>
                <a:gd name="T9" fmla="*/ 2147483646 h 163"/>
                <a:gd name="T10" fmla="*/ 2147483646 w 318"/>
                <a:gd name="T11" fmla="*/ 2147483646 h 163"/>
                <a:gd name="T12" fmla="*/ 2147483646 w 318"/>
                <a:gd name="T13" fmla="*/ 2147483646 h 163"/>
                <a:gd name="T14" fmla="*/ 2147483646 w 318"/>
                <a:gd name="T15" fmla="*/ 2147483646 h 163"/>
                <a:gd name="T16" fmla="*/ 2147483646 w 318"/>
                <a:gd name="T17" fmla="*/ 2147483646 h 163"/>
                <a:gd name="T18" fmla="*/ 2147483646 w 318"/>
                <a:gd name="T19" fmla="*/ 2147483646 h 163"/>
                <a:gd name="T20" fmla="*/ 2147483646 w 318"/>
                <a:gd name="T21" fmla="*/ 2147483646 h 163"/>
                <a:gd name="T22" fmla="*/ 2147483646 w 318"/>
                <a:gd name="T23" fmla="*/ 2147483646 h 163"/>
                <a:gd name="T24" fmla="*/ 2147483646 w 318"/>
                <a:gd name="T25" fmla="*/ 2147483646 h 163"/>
                <a:gd name="T26" fmla="*/ 2147483646 w 318"/>
                <a:gd name="T27" fmla="*/ 2147483646 h 163"/>
                <a:gd name="T28" fmla="*/ 2147483646 w 318"/>
                <a:gd name="T29" fmla="*/ 2147483646 h 163"/>
                <a:gd name="T30" fmla="*/ 2147483646 w 318"/>
                <a:gd name="T31" fmla="*/ 1181384328 h 163"/>
                <a:gd name="T32" fmla="*/ 2147483646 w 318"/>
                <a:gd name="T33" fmla="*/ 590692583 h 163"/>
                <a:gd name="T34" fmla="*/ 2147483646 w 318"/>
                <a:gd name="T35" fmla="*/ 590692583 h 163"/>
                <a:gd name="T36" fmla="*/ 2147483646 w 318"/>
                <a:gd name="T37" fmla="*/ 0 h 163"/>
                <a:gd name="T38" fmla="*/ 2147483646 w 318"/>
                <a:gd name="T39" fmla="*/ 1772076911 h 163"/>
                <a:gd name="T40" fmla="*/ 2147483646 w 318"/>
                <a:gd name="T41" fmla="*/ 2147483646 h 163"/>
                <a:gd name="T42" fmla="*/ 2147483646 w 318"/>
                <a:gd name="T43" fmla="*/ 2147483646 h 163"/>
                <a:gd name="T44" fmla="*/ 2147483646 w 318"/>
                <a:gd name="T45" fmla="*/ 2147483646 h 163"/>
                <a:gd name="T46" fmla="*/ 2147483646 w 318"/>
                <a:gd name="T47" fmla="*/ 2147483646 h 163"/>
                <a:gd name="T48" fmla="*/ 2147483646 w 318"/>
                <a:gd name="T49" fmla="*/ 2147483646 h 163"/>
                <a:gd name="T50" fmla="*/ 2147483646 w 318"/>
                <a:gd name="T51" fmla="*/ 2147483646 h 163"/>
                <a:gd name="T52" fmla="*/ 2147483646 w 318"/>
                <a:gd name="T53" fmla="*/ 2147483646 h 163"/>
                <a:gd name="T54" fmla="*/ 2147483646 w 318"/>
                <a:gd name="T55" fmla="*/ 2147483646 h 163"/>
                <a:gd name="T56" fmla="*/ 2147483646 w 318"/>
                <a:gd name="T57" fmla="*/ 2147483646 h 163"/>
                <a:gd name="T58" fmla="*/ 2147483646 w 318"/>
                <a:gd name="T59" fmla="*/ 2147483646 h 163"/>
                <a:gd name="T60" fmla="*/ 2147483646 w 318"/>
                <a:gd name="T61" fmla="*/ 2147483646 h 163"/>
                <a:gd name="T62" fmla="*/ 0 w 318"/>
                <a:gd name="T63" fmla="*/ 2147483646 h 163"/>
                <a:gd name="T64" fmla="*/ 0 w 318"/>
                <a:gd name="T65" fmla="*/ 2147483646 h 163"/>
                <a:gd name="T66" fmla="*/ 1182386774 w 318"/>
                <a:gd name="T67" fmla="*/ 2147483646 h 163"/>
                <a:gd name="T68" fmla="*/ 1182386774 w 318"/>
                <a:gd name="T69" fmla="*/ 2147483646 h 163"/>
                <a:gd name="T70" fmla="*/ 2147483646 w 318"/>
                <a:gd name="T71" fmla="*/ 2147483646 h 163"/>
                <a:gd name="T72" fmla="*/ 2147483646 w 318"/>
                <a:gd name="T73" fmla="*/ 2147483646 h 163"/>
                <a:gd name="T74" fmla="*/ 2147483646 w 318"/>
                <a:gd name="T75" fmla="*/ 2147483646 h 163"/>
                <a:gd name="T76" fmla="*/ 2147483646 w 318"/>
                <a:gd name="T77" fmla="*/ 2147483646 h 163"/>
                <a:gd name="T78" fmla="*/ 2147483646 w 318"/>
                <a:gd name="T79" fmla="*/ 2147483646 h 163"/>
                <a:gd name="T80" fmla="*/ 2147483646 w 318"/>
                <a:gd name="T81" fmla="*/ 2147483646 h 1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8" h="163">
                  <a:moveTo>
                    <a:pt x="50" y="155"/>
                  </a:moveTo>
                  <a:cubicBezTo>
                    <a:pt x="68" y="157"/>
                    <a:pt x="85" y="155"/>
                    <a:pt x="102" y="146"/>
                  </a:cubicBezTo>
                  <a:cubicBezTo>
                    <a:pt x="101" y="145"/>
                    <a:pt x="101" y="145"/>
                    <a:pt x="101" y="145"/>
                  </a:cubicBezTo>
                  <a:cubicBezTo>
                    <a:pt x="120" y="147"/>
                    <a:pt x="139" y="143"/>
                    <a:pt x="156" y="133"/>
                  </a:cubicBezTo>
                  <a:cubicBezTo>
                    <a:pt x="174" y="134"/>
                    <a:pt x="191" y="128"/>
                    <a:pt x="207" y="118"/>
                  </a:cubicBezTo>
                  <a:cubicBezTo>
                    <a:pt x="225" y="117"/>
                    <a:pt x="242" y="110"/>
                    <a:pt x="257" y="99"/>
                  </a:cubicBezTo>
                  <a:cubicBezTo>
                    <a:pt x="275" y="97"/>
                    <a:pt x="292" y="90"/>
                    <a:pt x="306" y="77"/>
                  </a:cubicBezTo>
                  <a:cubicBezTo>
                    <a:pt x="306" y="77"/>
                    <a:pt x="306" y="77"/>
                    <a:pt x="306" y="77"/>
                  </a:cubicBezTo>
                  <a:cubicBezTo>
                    <a:pt x="310" y="76"/>
                    <a:pt x="314" y="75"/>
                    <a:pt x="318" y="74"/>
                  </a:cubicBezTo>
                  <a:cubicBezTo>
                    <a:pt x="318" y="74"/>
                    <a:pt x="318" y="74"/>
                    <a:pt x="318" y="74"/>
                  </a:cubicBezTo>
                  <a:cubicBezTo>
                    <a:pt x="317" y="73"/>
                    <a:pt x="317" y="73"/>
                    <a:pt x="317" y="73"/>
                  </a:cubicBezTo>
                  <a:cubicBezTo>
                    <a:pt x="307" y="52"/>
                    <a:pt x="307" y="52"/>
                    <a:pt x="307" y="52"/>
                  </a:cubicBezTo>
                  <a:cubicBezTo>
                    <a:pt x="306" y="51"/>
                    <a:pt x="306" y="51"/>
                    <a:pt x="306" y="51"/>
                  </a:cubicBezTo>
                  <a:cubicBezTo>
                    <a:pt x="291" y="21"/>
                    <a:pt x="291" y="21"/>
                    <a:pt x="291" y="21"/>
                  </a:cubicBezTo>
                  <a:cubicBezTo>
                    <a:pt x="290" y="19"/>
                    <a:pt x="290" y="19"/>
                    <a:pt x="290" y="19"/>
                  </a:cubicBezTo>
                  <a:cubicBezTo>
                    <a:pt x="282" y="2"/>
                    <a:pt x="282" y="2"/>
                    <a:pt x="282" y="2"/>
                  </a:cubicBezTo>
                  <a:cubicBezTo>
                    <a:pt x="282" y="1"/>
                    <a:pt x="282" y="1"/>
                    <a:pt x="282" y="1"/>
                  </a:cubicBezTo>
                  <a:cubicBezTo>
                    <a:pt x="281" y="1"/>
                    <a:pt x="281" y="1"/>
                    <a:pt x="281" y="1"/>
                  </a:cubicBezTo>
                  <a:cubicBezTo>
                    <a:pt x="281" y="0"/>
                    <a:pt x="281" y="0"/>
                    <a:pt x="281" y="0"/>
                  </a:cubicBezTo>
                  <a:cubicBezTo>
                    <a:pt x="279" y="1"/>
                    <a:pt x="277" y="2"/>
                    <a:pt x="275" y="3"/>
                  </a:cubicBezTo>
                  <a:cubicBezTo>
                    <a:pt x="268" y="6"/>
                    <a:pt x="261" y="12"/>
                    <a:pt x="254" y="17"/>
                  </a:cubicBezTo>
                  <a:cubicBezTo>
                    <a:pt x="246" y="18"/>
                    <a:pt x="238" y="20"/>
                    <a:pt x="230" y="23"/>
                  </a:cubicBezTo>
                  <a:cubicBezTo>
                    <a:pt x="223" y="26"/>
                    <a:pt x="215" y="31"/>
                    <a:pt x="208" y="36"/>
                  </a:cubicBezTo>
                  <a:cubicBezTo>
                    <a:pt x="200" y="37"/>
                    <a:pt x="192" y="38"/>
                    <a:pt x="184" y="41"/>
                  </a:cubicBezTo>
                  <a:cubicBezTo>
                    <a:pt x="176" y="43"/>
                    <a:pt x="169" y="47"/>
                    <a:pt x="162" y="52"/>
                  </a:cubicBezTo>
                  <a:cubicBezTo>
                    <a:pt x="154" y="52"/>
                    <a:pt x="146" y="53"/>
                    <a:pt x="138" y="55"/>
                  </a:cubicBezTo>
                  <a:cubicBezTo>
                    <a:pt x="131" y="57"/>
                    <a:pt x="122" y="61"/>
                    <a:pt x="115" y="65"/>
                  </a:cubicBezTo>
                  <a:cubicBezTo>
                    <a:pt x="106" y="64"/>
                    <a:pt x="98" y="65"/>
                    <a:pt x="90" y="67"/>
                  </a:cubicBezTo>
                  <a:cubicBezTo>
                    <a:pt x="82" y="68"/>
                    <a:pt x="74" y="71"/>
                    <a:pt x="66" y="75"/>
                  </a:cubicBezTo>
                  <a:cubicBezTo>
                    <a:pt x="57" y="74"/>
                    <a:pt x="49" y="74"/>
                    <a:pt x="41" y="75"/>
                  </a:cubicBezTo>
                  <a:cubicBezTo>
                    <a:pt x="33" y="76"/>
                    <a:pt x="25" y="79"/>
                    <a:pt x="17" y="82"/>
                  </a:cubicBezTo>
                  <a:cubicBezTo>
                    <a:pt x="12" y="81"/>
                    <a:pt x="6" y="80"/>
                    <a:pt x="0" y="80"/>
                  </a:cubicBezTo>
                  <a:cubicBezTo>
                    <a:pt x="0" y="81"/>
                    <a:pt x="0" y="81"/>
                    <a:pt x="0" y="81"/>
                  </a:cubicBezTo>
                  <a:cubicBezTo>
                    <a:pt x="2" y="101"/>
                    <a:pt x="2" y="101"/>
                    <a:pt x="2" y="101"/>
                  </a:cubicBezTo>
                  <a:cubicBezTo>
                    <a:pt x="2" y="103"/>
                    <a:pt x="2" y="103"/>
                    <a:pt x="2" y="103"/>
                  </a:cubicBezTo>
                  <a:cubicBezTo>
                    <a:pt x="5" y="136"/>
                    <a:pt x="5" y="136"/>
                    <a:pt x="5" y="136"/>
                  </a:cubicBezTo>
                  <a:cubicBezTo>
                    <a:pt x="5" y="138"/>
                    <a:pt x="5" y="138"/>
                    <a:pt x="5" y="138"/>
                  </a:cubicBezTo>
                  <a:cubicBezTo>
                    <a:pt x="7" y="161"/>
                    <a:pt x="7" y="161"/>
                    <a:pt x="7" y="161"/>
                  </a:cubicBezTo>
                  <a:cubicBezTo>
                    <a:pt x="7" y="162"/>
                    <a:pt x="7" y="162"/>
                    <a:pt x="7" y="162"/>
                  </a:cubicBezTo>
                  <a:cubicBezTo>
                    <a:pt x="8" y="162"/>
                    <a:pt x="8" y="162"/>
                    <a:pt x="8" y="162"/>
                  </a:cubicBezTo>
                  <a:cubicBezTo>
                    <a:pt x="22" y="163"/>
                    <a:pt x="36" y="161"/>
                    <a:pt x="50" y="155"/>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3" name="MH_Other_65"/>
            <p:cNvSpPr/>
            <p:nvPr>
              <p:custDataLst>
                <p:tags r:id="rId66"/>
              </p:custDataLst>
            </p:nvPr>
          </p:nvSpPr>
          <p:spPr bwMode="auto">
            <a:xfrm>
              <a:off x="5689601" y="4471989"/>
              <a:ext cx="201613" cy="39687"/>
            </a:xfrm>
            <a:custGeom>
              <a:avLst/>
              <a:gdLst>
                <a:gd name="T0" fmla="*/ 2147483646 w 240"/>
                <a:gd name="T1" fmla="*/ 2147483646 h 48"/>
                <a:gd name="T2" fmla="*/ 2147483646 w 240"/>
                <a:gd name="T3" fmla="*/ 2147483646 h 48"/>
                <a:gd name="T4" fmla="*/ 2147483646 w 240"/>
                <a:gd name="T5" fmla="*/ 2147483646 h 48"/>
                <a:gd name="T6" fmla="*/ 2147483646 w 240"/>
                <a:gd name="T7" fmla="*/ 1154632081 h 48"/>
                <a:gd name="T8" fmla="*/ 0 w 240"/>
                <a:gd name="T9" fmla="*/ 2147483646 h 48"/>
                <a:gd name="T10" fmla="*/ 1781164329 w 240"/>
                <a:gd name="T11" fmla="*/ 2147483646 h 48"/>
                <a:gd name="T12" fmla="*/ 2147483646 w 240"/>
                <a:gd name="T13" fmla="*/ 2147483646 h 48"/>
                <a:gd name="T14" fmla="*/ 2147483646 w 240"/>
                <a:gd name="T15" fmla="*/ 2147483646 h 48"/>
                <a:gd name="T16" fmla="*/ 2147483646 w 240"/>
                <a:gd name="T17" fmla="*/ 2147483646 h 48"/>
                <a:gd name="T18" fmla="*/ 2147483646 w 240"/>
                <a:gd name="T19" fmla="*/ 2147483646 h 48"/>
                <a:gd name="T20" fmla="*/ 2147483646 w 240"/>
                <a:gd name="T21" fmla="*/ 2147483646 h 48"/>
                <a:gd name="T22" fmla="*/ 2147483646 w 240"/>
                <a:gd name="T23" fmla="*/ 2147483646 h 48"/>
                <a:gd name="T24" fmla="*/ 2147483646 w 240"/>
                <a:gd name="T25" fmla="*/ 2147483646 h 48"/>
                <a:gd name="T26" fmla="*/ 2147483646 w 240"/>
                <a:gd name="T27" fmla="*/ 2147483646 h 48"/>
                <a:gd name="T28" fmla="*/ 2147483646 w 240"/>
                <a:gd name="T29" fmla="*/ 2147483646 h 48"/>
                <a:gd name="T30" fmla="*/ 2147483646 w 240"/>
                <a:gd name="T31" fmla="*/ 2147483646 h 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0" h="48">
                  <a:moveTo>
                    <a:pt x="160" y="40"/>
                  </a:moveTo>
                  <a:cubicBezTo>
                    <a:pt x="129" y="31"/>
                    <a:pt x="117" y="26"/>
                    <a:pt x="117" y="26"/>
                  </a:cubicBezTo>
                  <a:cubicBezTo>
                    <a:pt x="117" y="26"/>
                    <a:pt x="104" y="21"/>
                    <a:pt x="76" y="10"/>
                  </a:cubicBezTo>
                  <a:cubicBezTo>
                    <a:pt x="57" y="2"/>
                    <a:pt x="41" y="0"/>
                    <a:pt x="24" y="2"/>
                  </a:cubicBezTo>
                  <a:cubicBezTo>
                    <a:pt x="16" y="3"/>
                    <a:pt x="8" y="6"/>
                    <a:pt x="0" y="9"/>
                  </a:cubicBezTo>
                  <a:cubicBezTo>
                    <a:pt x="3" y="9"/>
                    <a:pt x="3" y="9"/>
                    <a:pt x="3" y="9"/>
                  </a:cubicBezTo>
                  <a:cubicBezTo>
                    <a:pt x="27" y="0"/>
                    <a:pt x="49" y="0"/>
                    <a:pt x="75" y="11"/>
                  </a:cubicBezTo>
                  <a:cubicBezTo>
                    <a:pt x="104" y="22"/>
                    <a:pt x="116" y="27"/>
                    <a:pt x="117" y="27"/>
                  </a:cubicBezTo>
                  <a:cubicBezTo>
                    <a:pt x="117" y="27"/>
                    <a:pt x="129" y="32"/>
                    <a:pt x="160" y="41"/>
                  </a:cubicBezTo>
                  <a:cubicBezTo>
                    <a:pt x="169" y="44"/>
                    <a:pt x="179" y="45"/>
                    <a:pt x="188" y="45"/>
                  </a:cubicBezTo>
                  <a:cubicBezTo>
                    <a:pt x="190" y="44"/>
                    <a:pt x="190" y="44"/>
                    <a:pt x="190" y="44"/>
                  </a:cubicBezTo>
                  <a:cubicBezTo>
                    <a:pt x="190" y="45"/>
                    <a:pt x="190" y="45"/>
                    <a:pt x="190" y="45"/>
                  </a:cubicBezTo>
                  <a:cubicBezTo>
                    <a:pt x="190" y="45"/>
                    <a:pt x="190" y="45"/>
                    <a:pt x="190" y="45"/>
                  </a:cubicBezTo>
                  <a:cubicBezTo>
                    <a:pt x="208" y="44"/>
                    <a:pt x="225" y="37"/>
                    <a:pt x="240" y="26"/>
                  </a:cubicBezTo>
                  <a:cubicBezTo>
                    <a:pt x="239" y="25"/>
                    <a:pt x="239" y="25"/>
                    <a:pt x="239" y="25"/>
                  </a:cubicBezTo>
                  <a:cubicBezTo>
                    <a:pt x="215" y="43"/>
                    <a:pt x="189" y="48"/>
                    <a:pt x="160" y="4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4" name="MH_Other_66"/>
            <p:cNvSpPr/>
            <p:nvPr>
              <p:custDataLst>
                <p:tags r:id="rId67"/>
              </p:custDataLst>
            </p:nvPr>
          </p:nvSpPr>
          <p:spPr bwMode="auto">
            <a:xfrm>
              <a:off x="5675314" y="4476751"/>
              <a:ext cx="174625" cy="47625"/>
            </a:xfrm>
            <a:custGeom>
              <a:avLst/>
              <a:gdLst>
                <a:gd name="T0" fmla="*/ 0 w 207"/>
                <a:gd name="T1" fmla="*/ 0 h 56"/>
                <a:gd name="T2" fmla="*/ 0 w 207"/>
                <a:gd name="T3" fmla="*/ 610430886 h 56"/>
                <a:gd name="T4" fmla="*/ 2147483646 w 207"/>
                <a:gd name="T5" fmla="*/ 2147483646 h 56"/>
                <a:gd name="T6" fmla="*/ 2147483646 w 207"/>
                <a:gd name="T7" fmla="*/ 2147483646 h 56"/>
                <a:gd name="T8" fmla="*/ 2147483646 w 207"/>
                <a:gd name="T9" fmla="*/ 2147483646 h 56"/>
                <a:gd name="T10" fmla="*/ 2147483646 w 207"/>
                <a:gd name="T11" fmla="*/ 2147483646 h 56"/>
                <a:gd name="T12" fmla="*/ 2147483646 w 207"/>
                <a:gd name="T13" fmla="*/ 2147483646 h 56"/>
                <a:gd name="T14" fmla="*/ 2147483646 w 207"/>
                <a:gd name="T15" fmla="*/ 2147483646 h 56"/>
                <a:gd name="T16" fmla="*/ 2147483646 w 207"/>
                <a:gd name="T17" fmla="*/ 2147483646 h 56"/>
                <a:gd name="T18" fmla="*/ 2147483646 w 207"/>
                <a:gd name="T19" fmla="*/ 2147483646 h 56"/>
                <a:gd name="T20" fmla="*/ 2147483646 w 207"/>
                <a:gd name="T21" fmla="*/ 2147483646 h 56"/>
                <a:gd name="T22" fmla="*/ 2147483646 w 207"/>
                <a:gd name="T23" fmla="*/ 2147483646 h 56"/>
                <a:gd name="T24" fmla="*/ 2147483646 w 207"/>
                <a:gd name="T25" fmla="*/ 2147483646 h 56"/>
                <a:gd name="T26" fmla="*/ 2147483646 w 207"/>
                <a:gd name="T27" fmla="*/ 1221584652 h 56"/>
                <a:gd name="T28" fmla="*/ 2147483646 w 207"/>
                <a:gd name="T29" fmla="*/ 1832015538 h 56"/>
                <a:gd name="T30" fmla="*/ 2147483646 w 207"/>
                <a:gd name="T31" fmla="*/ 1221584652 h 56"/>
                <a:gd name="T32" fmla="*/ 2147483646 w 207"/>
                <a:gd name="T33" fmla="*/ 1221584652 h 56"/>
                <a:gd name="T34" fmla="*/ 0 w 207"/>
                <a:gd name="T35" fmla="*/ 0 h 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7" h="56">
                  <a:moveTo>
                    <a:pt x="0" y="0"/>
                  </a:moveTo>
                  <a:cubicBezTo>
                    <a:pt x="0" y="1"/>
                    <a:pt x="0" y="1"/>
                    <a:pt x="0" y="1"/>
                  </a:cubicBezTo>
                  <a:cubicBezTo>
                    <a:pt x="14" y="1"/>
                    <a:pt x="29" y="5"/>
                    <a:pt x="44" y="12"/>
                  </a:cubicBezTo>
                  <a:cubicBezTo>
                    <a:pt x="72" y="26"/>
                    <a:pt x="84" y="31"/>
                    <a:pt x="84" y="31"/>
                  </a:cubicBezTo>
                  <a:cubicBezTo>
                    <a:pt x="85" y="31"/>
                    <a:pt x="96" y="37"/>
                    <a:pt x="127" y="48"/>
                  </a:cubicBezTo>
                  <a:cubicBezTo>
                    <a:pt x="136" y="51"/>
                    <a:pt x="145" y="52"/>
                    <a:pt x="153" y="53"/>
                  </a:cubicBezTo>
                  <a:cubicBezTo>
                    <a:pt x="154" y="53"/>
                    <a:pt x="154" y="53"/>
                    <a:pt x="154" y="52"/>
                  </a:cubicBezTo>
                  <a:cubicBezTo>
                    <a:pt x="155" y="53"/>
                    <a:pt x="155" y="53"/>
                    <a:pt x="155" y="53"/>
                  </a:cubicBezTo>
                  <a:cubicBezTo>
                    <a:pt x="173" y="54"/>
                    <a:pt x="191" y="49"/>
                    <a:pt x="207" y="38"/>
                  </a:cubicBezTo>
                  <a:cubicBezTo>
                    <a:pt x="205" y="38"/>
                    <a:pt x="205" y="38"/>
                    <a:pt x="205" y="38"/>
                  </a:cubicBezTo>
                  <a:cubicBezTo>
                    <a:pt x="181" y="53"/>
                    <a:pt x="155" y="56"/>
                    <a:pt x="127" y="46"/>
                  </a:cubicBezTo>
                  <a:cubicBezTo>
                    <a:pt x="97" y="36"/>
                    <a:pt x="85" y="30"/>
                    <a:pt x="85" y="30"/>
                  </a:cubicBezTo>
                  <a:cubicBezTo>
                    <a:pt x="85" y="30"/>
                    <a:pt x="73" y="24"/>
                    <a:pt x="45" y="11"/>
                  </a:cubicBezTo>
                  <a:cubicBezTo>
                    <a:pt x="36" y="7"/>
                    <a:pt x="28" y="4"/>
                    <a:pt x="20" y="2"/>
                  </a:cubicBezTo>
                  <a:cubicBezTo>
                    <a:pt x="18" y="3"/>
                    <a:pt x="18" y="3"/>
                    <a:pt x="18" y="3"/>
                  </a:cubicBezTo>
                  <a:cubicBezTo>
                    <a:pt x="17" y="2"/>
                    <a:pt x="17" y="2"/>
                    <a:pt x="17" y="2"/>
                  </a:cubicBezTo>
                  <a:cubicBezTo>
                    <a:pt x="17" y="2"/>
                    <a:pt x="17" y="2"/>
                    <a:pt x="17" y="2"/>
                  </a:cubicBezTo>
                  <a:cubicBezTo>
                    <a:pt x="12" y="1"/>
                    <a:pt x="6"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5" name="MH_Other_67"/>
            <p:cNvSpPr/>
            <p:nvPr>
              <p:custDataLst>
                <p:tags r:id="rId68"/>
              </p:custDataLst>
            </p:nvPr>
          </p:nvSpPr>
          <p:spPr bwMode="auto">
            <a:xfrm>
              <a:off x="5689601" y="4478339"/>
              <a:ext cx="3175" cy="1587"/>
            </a:xfrm>
            <a:custGeom>
              <a:avLst/>
              <a:gdLst>
                <a:gd name="T0" fmla="*/ 146271796 w 7"/>
                <a:gd name="T1" fmla="*/ 298590347 h 3"/>
                <a:gd name="T2" fmla="*/ 512054475 w 7"/>
                <a:gd name="T3" fmla="*/ 0 h 3"/>
                <a:gd name="T4" fmla="*/ 0 w 7"/>
                <a:gd name="T5" fmla="*/ 0 h 3"/>
                <a:gd name="T6" fmla="*/ 0 w 7"/>
                <a:gd name="T7" fmla="*/ 0 h 3"/>
                <a:gd name="T8" fmla="*/ 146271796 w 7"/>
                <a:gd name="T9" fmla="*/ 298590347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3">
                  <a:moveTo>
                    <a:pt x="2" y="3"/>
                  </a:moveTo>
                  <a:lnTo>
                    <a:pt x="7" y="0"/>
                  </a:lnTo>
                  <a:lnTo>
                    <a:pt x="0" y="0"/>
                  </a:lnTo>
                  <a:lnTo>
                    <a:pt x="2" y="3"/>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6" name="MH_Other_68"/>
            <p:cNvSpPr/>
            <p:nvPr>
              <p:custDataLst>
                <p:tags r:id="rId69"/>
              </p:custDataLst>
            </p:nvPr>
          </p:nvSpPr>
          <p:spPr bwMode="auto">
            <a:xfrm>
              <a:off x="5848350" y="4508500"/>
              <a:ext cx="1588" cy="0"/>
            </a:xfrm>
            <a:custGeom>
              <a:avLst/>
              <a:gdLst>
                <a:gd name="T0" fmla="*/ 179346497 w 5"/>
                <a:gd name="T1" fmla="*/ 0 h 2"/>
                <a:gd name="T2" fmla="*/ 0 w 5"/>
                <a:gd name="T3" fmla="*/ 178 h 2"/>
                <a:gd name="T4" fmla="*/ 179346497 w 5"/>
                <a:gd name="T5" fmla="*/ 178 h 2"/>
                <a:gd name="T6" fmla="*/ 179346497 w 5"/>
                <a:gd name="T7" fmla="*/ 178 h 2"/>
                <a:gd name="T8" fmla="*/ 179346497 w 5"/>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2">
                  <a:moveTo>
                    <a:pt x="5" y="0"/>
                  </a:moveTo>
                  <a:lnTo>
                    <a:pt x="0" y="2"/>
                  </a:lnTo>
                  <a:lnTo>
                    <a:pt x="5" y="2"/>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7" name="MH_Other_69"/>
            <p:cNvSpPr/>
            <p:nvPr>
              <p:custDataLst>
                <p:tags r:id="rId70"/>
              </p:custDataLst>
            </p:nvPr>
          </p:nvSpPr>
          <p:spPr bwMode="auto">
            <a:xfrm>
              <a:off x="5676901" y="4494214"/>
              <a:ext cx="130175" cy="41275"/>
            </a:xfrm>
            <a:custGeom>
              <a:avLst/>
              <a:gdLst>
                <a:gd name="T0" fmla="*/ 2147483646 w 154"/>
                <a:gd name="T1" fmla="*/ 2147483646 h 48"/>
                <a:gd name="T2" fmla="*/ 2147483646 w 154"/>
                <a:gd name="T3" fmla="*/ 2147483646 h 48"/>
                <a:gd name="T4" fmla="*/ 0 w 154"/>
                <a:gd name="T5" fmla="*/ 0 h 48"/>
                <a:gd name="T6" fmla="*/ 0 w 154"/>
                <a:gd name="T7" fmla="*/ 1248881752 h 48"/>
                <a:gd name="T8" fmla="*/ 2147483646 w 154"/>
                <a:gd name="T9" fmla="*/ 2147483646 h 48"/>
                <a:gd name="T10" fmla="*/ 2147483646 w 154"/>
                <a:gd name="T11" fmla="*/ 2147483646 h 48"/>
                <a:gd name="T12" fmla="*/ 2147483646 w 154"/>
                <a:gd name="T13" fmla="*/ 2147483646 h 48"/>
                <a:gd name="T14" fmla="*/ 2147483646 w 154"/>
                <a:gd name="T15" fmla="*/ 2147483646 h 48"/>
                <a:gd name="T16" fmla="*/ 2147483646 w 154"/>
                <a:gd name="T17" fmla="*/ 2147483646 h 48"/>
                <a:gd name="T18" fmla="*/ 2147483646 w 154"/>
                <a:gd name="T19" fmla="*/ 2147483646 h 48"/>
                <a:gd name="T20" fmla="*/ 2147483646 w 154"/>
                <a:gd name="T21" fmla="*/ 2147483646 h 48"/>
                <a:gd name="T22" fmla="*/ 2147483646 w 154"/>
                <a:gd name="T23" fmla="*/ 2147483646 h 48"/>
                <a:gd name="T24" fmla="*/ 2147483646 w 154"/>
                <a:gd name="T25" fmla="*/ 2147483646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4" h="48">
                  <a:moveTo>
                    <a:pt x="72" y="36"/>
                  </a:moveTo>
                  <a:cubicBezTo>
                    <a:pt x="43" y="24"/>
                    <a:pt x="32" y="17"/>
                    <a:pt x="32" y="17"/>
                  </a:cubicBezTo>
                  <a:cubicBezTo>
                    <a:pt x="0" y="0"/>
                    <a:pt x="0" y="0"/>
                    <a:pt x="0" y="0"/>
                  </a:cubicBezTo>
                  <a:cubicBezTo>
                    <a:pt x="0" y="2"/>
                    <a:pt x="0" y="2"/>
                    <a:pt x="0" y="2"/>
                  </a:cubicBezTo>
                  <a:cubicBezTo>
                    <a:pt x="31" y="18"/>
                    <a:pt x="31" y="18"/>
                    <a:pt x="31" y="18"/>
                  </a:cubicBezTo>
                  <a:cubicBezTo>
                    <a:pt x="31" y="18"/>
                    <a:pt x="42" y="25"/>
                    <a:pt x="72" y="37"/>
                  </a:cubicBezTo>
                  <a:cubicBezTo>
                    <a:pt x="81" y="41"/>
                    <a:pt x="90" y="43"/>
                    <a:pt x="98" y="44"/>
                  </a:cubicBezTo>
                  <a:cubicBezTo>
                    <a:pt x="99" y="44"/>
                    <a:pt x="99" y="44"/>
                    <a:pt x="99" y="44"/>
                  </a:cubicBezTo>
                  <a:cubicBezTo>
                    <a:pt x="99" y="44"/>
                    <a:pt x="99" y="44"/>
                    <a:pt x="99" y="44"/>
                  </a:cubicBezTo>
                  <a:cubicBezTo>
                    <a:pt x="118" y="46"/>
                    <a:pt x="137" y="42"/>
                    <a:pt x="154" y="32"/>
                  </a:cubicBezTo>
                  <a:cubicBezTo>
                    <a:pt x="153" y="32"/>
                    <a:pt x="153" y="32"/>
                    <a:pt x="153" y="32"/>
                  </a:cubicBezTo>
                  <a:cubicBezTo>
                    <a:pt x="151" y="32"/>
                    <a:pt x="151" y="32"/>
                    <a:pt x="151" y="32"/>
                  </a:cubicBezTo>
                  <a:cubicBezTo>
                    <a:pt x="126" y="46"/>
                    <a:pt x="100" y="48"/>
                    <a:pt x="72" y="3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8" name="MH_Other_70"/>
            <p:cNvSpPr/>
            <p:nvPr>
              <p:custDataLst>
                <p:tags r:id="rId71"/>
              </p:custDataLst>
            </p:nvPr>
          </p:nvSpPr>
          <p:spPr bwMode="auto">
            <a:xfrm>
              <a:off x="5803900" y="4521200"/>
              <a:ext cx="1588" cy="0"/>
            </a:xfrm>
            <a:custGeom>
              <a:avLst/>
              <a:gdLst>
                <a:gd name="T0" fmla="*/ 0 w 2"/>
                <a:gd name="T1" fmla="*/ 711 h 1"/>
                <a:gd name="T2" fmla="*/ 1120915208 w 2"/>
                <a:gd name="T3" fmla="*/ 711 h 1"/>
                <a:gd name="T4" fmla="*/ 560457604 w 2"/>
                <a:gd name="T5" fmla="*/ 0 h 1"/>
                <a:gd name="T6" fmla="*/ 0 w 2"/>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1">
                  <a:moveTo>
                    <a:pt x="0" y="1"/>
                  </a:moveTo>
                  <a:cubicBezTo>
                    <a:pt x="2" y="1"/>
                    <a:pt x="2" y="1"/>
                    <a:pt x="2" y="1"/>
                  </a:cubicBezTo>
                  <a:cubicBezTo>
                    <a:pt x="1" y="0"/>
                    <a:pt x="1" y="0"/>
                    <a:pt x="1" y="0"/>
                  </a:cubicBezTo>
                  <a:cubicBezTo>
                    <a:pt x="1" y="1"/>
                    <a:pt x="1"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79" name="MH_Other_71"/>
            <p:cNvSpPr/>
            <p:nvPr>
              <p:custDataLst>
                <p:tags r:id="rId72"/>
              </p:custDataLst>
            </p:nvPr>
          </p:nvSpPr>
          <p:spPr bwMode="auto">
            <a:xfrm>
              <a:off x="5680076" y="4524375"/>
              <a:ext cx="80963" cy="19050"/>
            </a:xfrm>
            <a:custGeom>
              <a:avLst/>
              <a:gdLst>
                <a:gd name="T0" fmla="*/ 2147483646 w 97"/>
                <a:gd name="T1" fmla="*/ 2147483646 h 22"/>
                <a:gd name="T2" fmla="*/ 0 w 97"/>
                <a:gd name="T3" fmla="*/ 0 h 22"/>
                <a:gd name="T4" fmla="*/ 0 w 97"/>
                <a:gd name="T5" fmla="*/ 1260411211 h 22"/>
                <a:gd name="T6" fmla="*/ 2147483646 w 97"/>
                <a:gd name="T7" fmla="*/ 2147483646 h 22"/>
                <a:gd name="T8" fmla="*/ 2147483646 w 97"/>
                <a:gd name="T9" fmla="*/ 2147483646 h 22"/>
                <a:gd name="T10" fmla="*/ 2147483646 w 97"/>
                <a:gd name="T11" fmla="*/ 2147483646 h 22"/>
                <a:gd name="T12" fmla="*/ 2147483646 w 97"/>
                <a:gd name="T13" fmla="*/ 2147483646 h 22"/>
                <a:gd name="T14" fmla="*/ 2147483646 w 97"/>
                <a:gd name="T15" fmla="*/ 2147483646 h 22"/>
                <a:gd name="T16" fmla="*/ 2147483646 w 97"/>
                <a:gd name="T17" fmla="*/ 2147483646 h 22"/>
                <a:gd name="T18" fmla="*/ 2147483646 w 97"/>
                <a:gd name="T19" fmla="*/ 2147483646 h 22"/>
                <a:gd name="T20" fmla="*/ 2147483646 w 97"/>
                <a:gd name="T21" fmla="*/ 2147483646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7" h="22">
                  <a:moveTo>
                    <a:pt x="16" y="9"/>
                  </a:moveTo>
                  <a:cubicBezTo>
                    <a:pt x="10" y="6"/>
                    <a:pt x="5" y="3"/>
                    <a:pt x="0" y="0"/>
                  </a:cubicBezTo>
                  <a:cubicBezTo>
                    <a:pt x="0" y="2"/>
                    <a:pt x="0" y="2"/>
                    <a:pt x="0" y="2"/>
                  </a:cubicBezTo>
                  <a:cubicBezTo>
                    <a:pt x="5" y="4"/>
                    <a:pt x="10" y="7"/>
                    <a:pt x="16" y="10"/>
                  </a:cubicBezTo>
                  <a:cubicBezTo>
                    <a:pt x="25" y="14"/>
                    <a:pt x="34" y="17"/>
                    <a:pt x="42" y="19"/>
                  </a:cubicBezTo>
                  <a:cubicBezTo>
                    <a:pt x="44" y="18"/>
                    <a:pt x="44" y="18"/>
                    <a:pt x="44" y="18"/>
                  </a:cubicBezTo>
                  <a:cubicBezTo>
                    <a:pt x="45" y="19"/>
                    <a:pt x="45" y="19"/>
                    <a:pt x="45" y="19"/>
                  </a:cubicBezTo>
                  <a:cubicBezTo>
                    <a:pt x="63" y="21"/>
                    <a:pt x="80" y="19"/>
                    <a:pt x="97" y="10"/>
                  </a:cubicBezTo>
                  <a:cubicBezTo>
                    <a:pt x="96" y="9"/>
                    <a:pt x="96" y="9"/>
                    <a:pt x="96" y="9"/>
                  </a:cubicBezTo>
                  <a:cubicBezTo>
                    <a:pt x="95" y="9"/>
                    <a:pt x="95" y="9"/>
                    <a:pt x="95" y="9"/>
                  </a:cubicBezTo>
                  <a:cubicBezTo>
                    <a:pt x="70" y="22"/>
                    <a:pt x="43" y="22"/>
                    <a:pt x="16" y="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0" name="MH_Other_72"/>
            <p:cNvSpPr/>
            <p:nvPr>
              <p:custDataLst>
                <p:tags r:id="rId73"/>
              </p:custDataLst>
            </p:nvPr>
          </p:nvSpPr>
          <p:spPr bwMode="auto">
            <a:xfrm>
              <a:off x="5759450" y="4532313"/>
              <a:ext cx="1588" cy="0"/>
            </a:xfrm>
            <a:custGeom>
              <a:avLst/>
              <a:gdLst>
                <a:gd name="T0" fmla="*/ 0 w 1"/>
                <a:gd name="T1" fmla="*/ 2147483646 w 1"/>
                <a:gd name="T2" fmla="*/ 2147483646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1" y="0"/>
                    <a:pt x="1" y="0"/>
                    <a:pt x="1" y="0"/>
                  </a:cubicBezTo>
                  <a:cubicBezTo>
                    <a:pt x="1" y="0"/>
                    <a:pt x="1" y="0"/>
                    <a:pt x="1" y="0"/>
                  </a:cubicBezTo>
                  <a:cubicBezTo>
                    <a:pt x="1" y="0"/>
                    <a:pt x="1"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1" name="MH_Other_73"/>
            <p:cNvSpPr/>
            <p:nvPr>
              <p:custDataLst>
                <p:tags r:id="rId74"/>
              </p:custDataLst>
            </p:nvPr>
          </p:nvSpPr>
          <p:spPr bwMode="auto">
            <a:xfrm>
              <a:off x="5681664" y="4540250"/>
              <a:ext cx="34925" cy="6350"/>
            </a:xfrm>
            <a:custGeom>
              <a:avLst/>
              <a:gdLst>
                <a:gd name="T0" fmla="*/ 0 w 43"/>
                <a:gd name="T1" fmla="*/ 2147483646 h 8"/>
                <a:gd name="T2" fmla="*/ 0 w 43"/>
                <a:gd name="T3" fmla="*/ 2147483646 h 8"/>
                <a:gd name="T4" fmla="*/ 556113212 w 43"/>
                <a:gd name="T5" fmla="*/ 2147483646 h 8"/>
                <a:gd name="T6" fmla="*/ 2147483646 w 43"/>
                <a:gd name="T7" fmla="*/ 0 h 8"/>
                <a:gd name="T8" fmla="*/ 2147483646 w 43"/>
                <a:gd name="T9" fmla="*/ 0 h 8"/>
                <a:gd name="T10" fmla="*/ 0 w 43"/>
                <a:gd name="T11" fmla="*/ 2147483646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
                  <a:moveTo>
                    <a:pt x="0" y="6"/>
                  </a:moveTo>
                  <a:cubicBezTo>
                    <a:pt x="0" y="7"/>
                    <a:pt x="0" y="7"/>
                    <a:pt x="0" y="7"/>
                  </a:cubicBezTo>
                  <a:cubicBezTo>
                    <a:pt x="1" y="7"/>
                    <a:pt x="1" y="7"/>
                    <a:pt x="1" y="7"/>
                  </a:cubicBezTo>
                  <a:cubicBezTo>
                    <a:pt x="15" y="8"/>
                    <a:pt x="29" y="6"/>
                    <a:pt x="43" y="0"/>
                  </a:cubicBezTo>
                  <a:cubicBezTo>
                    <a:pt x="40" y="0"/>
                    <a:pt x="40" y="0"/>
                    <a:pt x="40" y="0"/>
                  </a:cubicBezTo>
                  <a:cubicBezTo>
                    <a:pt x="27" y="5"/>
                    <a:pt x="14" y="7"/>
                    <a:pt x="0" y="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2" name="MH_Other_74"/>
            <p:cNvSpPr/>
            <p:nvPr>
              <p:custDataLst>
                <p:tags r:id="rId75"/>
              </p:custDataLst>
            </p:nvPr>
          </p:nvSpPr>
          <p:spPr bwMode="auto">
            <a:xfrm>
              <a:off x="5715000" y="4540250"/>
              <a:ext cx="1588" cy="0"/>
            </a:xfrm>
            <a:custGeom>
              <a:avLst/>
              <a:gdLst>
                <a:gd name="T0" fmla="*/ 91503282 w 7"/>
                <a:gd name="T1" fmla="*/ 0 h 2"/>
                <a:gd name="T2" fmla="*/ 0 w 7"/>
                <a:gd name="T3" fmla="*/ 178 h 2"/>
                <a:gd name="T4" fmla="*/ 128094205 w 7"/>
                <a:gd name="T5" fmla="*/ 178 h 2"/>
                <a:gd name="T6" fmla="*/ 91503282 w 7"/>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2">
                  <a:moveTo>
                    <a:pt x="5" y="0"/>
                  </a:moveTo>
                  <a:lnTo>
                    <a:pt x="0" y="2"/>
                  </a:lnTo>
                  <a:lnTo>
                    <a:pt x="7" y="2"/>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3" name="MH_Other_75"/>
            <p:cNvSpPr/>
            <p:nvPr>
              <p:custDataLst>
                <p:tags r:id="rId76"/>
              </p:custDataLst>
            </p:nvPr>
          </p:nvSpPr>
          <p:spPr bwMode="auto">
            <a:xfrm>
              <a:off x="5889626" y="4410076"/>
              <a:ext cx="22225" cy="15875"/>
            </a:xfrm>
            <a:custGeom>
              <a:avLst/>
              <a:gdLst>
                <a:gd name="T0" fmla="*/ 2147483646 w 28"/>
                <a:gd name="T1" fmla="*/ 1321526722 h 18"/>
                <a:gd name="T2" fmla="*/ 2147483646 w 28"/>
                <a:gd name="T3" fmla="*/ 660374424 h 18"/>
                <a:gd name="T4" fmla="*/ 2147483646 w 28"/>
                <a:gd name="T5" fmla="*/ 660374424 h 18"/>
                <a:gd name="T6" fmla="*/ 2147483646 w 28"/>
                <a:gd name="T7" fmla="*/ 0 h 18"/>
                <a:gd name="T8" fmla="*/ 2147483646 w 28"/>
                <a:gd name="T9" fmla="*/ 1981900264 h 18"/>
                <a:gd name="T10" fmla="*/ 0 w 28"/>
                <a:gd name="T11" fmla="*/ 2147483646 h 18"/>
                <a:gd name="T12" fmla="*/ 527973131 w 28"/>
                <a:gd name="T13" fmla="*/ 2147483646 h 18"/>
                <a:gd name="T14" fmla="*/ 1055945469 w 28"/>
                <a:gd name="T15" fmla="*/ 2147483646 h 18"/>
                <a:gd name="T16" fmla="*/ 2147483646 w 28"/>
                <a:gd name="T17" fmla="*/ 1321526722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18">
                  <a:moveTo>
                    <a:pt x="28" y="2"/>
                  </a:moveTo>
                  <a:cubicBezTo>
                    <a:pt x="28" y="1"/>
                    <a:pt x="28" y="1"/>
                    <a:pt x="28" y="1"/>
                  </a:cubicBezTo>
                  <a:cubicBezTo>
                    <a:pt x="27" y="1"/>
                    <a:pt x="27" y="1"/>
                    <a:pt x="27" y="1"/>
                  </a:cubicBezTo>
                  <a:cubicBezTo>
                    <a:pt x="27" y="0"/>
                    <a:pt x="27" y="0"/>
                    <a:pt x="27" y="0"/>
                  </a:cubicBezTo>
                  <a:cubicBezTo>
                    <a:pt x="25" y="1"/>
                    <a:pt x="23" y="2"/>
                    <a:pt x="21" y="3"/>
                  </a:cubicBezTo>
                  <a:cubicBezTo>
                    <a:pt x="14" y="6"/>
                    <a:pt x="6" y="12"/>
                    <a:pt x="0" y="18"/>
                  </a:cubicBezTo>
                  <a:cubicBezTo>
                    <a:pt x="1" y="17"/>
                    <a:pt x="1" y="17"/>
                    <a:pt x="1" y="17"/>
                  </a:cubicBezTo>
                  <a:cubicBezTo>
                    <a:pt x="2" y="17"/>
                    <a:pt x="2" y="17"/>
                    <a:pt x="2" y="17"/>
                  </a:cubicBezTo>
                  <a:cubicBezTo>
                    <a:pt x="10" y="10"/>
                    <a:pt x="19" y="5"/>
                    <a:pt x="28" y="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4" name="MH_Other_76"/>
            <p:cNvSpPr/>
            <p:nvPr>
              <p:custDataLst>
                <p:tags r:id="rId77"/>
              </p:custDataLst>
            </p:nvPr>
          </p:nvSpPr>
          <p:spPr bwMode="auto">
            <a:xfrm>
              <a:off x="5849938" y="4422776"/>
              <a:ext cx="69850" cy="17463"/>
            </a:xfrm>
            <a:custGeom>
              <a:avLst/>
              <a:gdLst>
                <a:gd name="T0" fmla="*/ 2147483646 w 83"/>
                <a:gd name="T1" fmla="*/ 2147483646 h 21"/>
                <a:gd name="T2" fmla="*/ 2147483646 w 83"/>
                <a:gd name="T3" fmla="*/ 2147483646 h 21"/>
                <a:gd name="T4" fmla="*/ 2147483646 w 83"/>
                <a:gd name="T5" fmla="*/ 2147483646 h 21"/>
                <a:gd name="T6" fmla="*/ 2147483646 w 83"/>
                <a:gd name="T7" fmla="*/ 1721170743 h 21"/>
                <a:gd name="T8" fmla="*/ 2147483646 w 83"/>
                <a:gd name="T9" fmla="*/ 1147216817 h 21"/>
                <a:gd name="T10" fmla="*/ 2147483646 w 83"/>
                <a:gd name="T11" fmla="*/ 1721170743 h 21"/>
                <a:gd name="T12" fmla="*/ 2147483646 w 83"/>
                <a:gd name="T13" fmla="*/ 1147216817 h 21"/>
                <a:gd name="T14" fmla="*/ 2147483646 w 83"/>
                <a:gd name="T15" fmla="*/ 2147483646 h 21"/>
                <a:gd name="T16" fmla="*/ 0 w 83"/>
                <a:gd name="T17" fmla="*/ 2147483646 h 21"/>
                <a:gd name="T18" fmla="*/ 594916658 w 83"/>
                <a:gd name="T19" fmla="*/ 2147483646 h 21"/>
                <a:gd name="T20" fmla="*/ 1189124717 w 83"/>
                <a:gd name="T21" fmla="*/ 2147483646 h 21"/>
                <a:gd name="T22" fmla="*/ 2147483646 w 83"/>
                <a:gd name="T23" fmla="*/ 2147483646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3" h="21">
                  <a:moveTo>
                    <a:pt x="74" y="4"/>
                  </a:moveTo>
                  <a:cubicBezTo>
                    <a:pt x="83" y="6"/>
                    <a:pt x="83" y="6"/>
                    <a:pt x="83" y="6"/>
                  </a:cubicBezTo>
                  <a:cubicBezTo>
                    <a:pt x="82" y="4"/>
                    <a:pt x="82" y="4"/>
                    <a:pt x="82" y="4"/>
                  </a:cubicBezTo>
                  <a:cubicBezTo>
                    <a:pt x="74" y="3"/>
                    <a:pt x="74" y="3"/>
                    <a:pt x="74" y="3"/>
                  </a:cubicBezTo>
                  <a:cubicBezTo>
                    <a:pt x="65" y="2"/>
                    <a:pt x="56" y="1"/>
                    <a:pt x="48" y="2"/>
                  </a:cubicBezTo>
                  <a:cubicBezTo>
                    <a:pt x="48" y="3"/>
                    <a:pt x="48" y="3"/>
                    <a:pt x="48" y="3"/>
                  </a:cubicBezTo>
                  <a:cubicBezTo>
                    <a:pt x="47" y="2"/>
                    <a:pt x="47" y="2"/>
                    <a:pt x="47" y="2"/>
                  </a:cubicBezTo>
                  <a:cubicBezTo>
                    <a:pt x="38" y="3"/>
                    <a:pt x="30" y="5"/>
                    <a:pt x="22" y="8"/>
                  </a:cubicBezTo>
                  <a:cubicBezTo>
                    <a:pt x="15" y="11"/>
                    <a:pt x="7" y="16"/>
                    <a:pt x="0" y="21"/>
                  </a:cubicBezTo>
                  <a:cubicBezTo>
                    <a:pt x="1" y="21"/>
                    <a:pt x="1" y="21"/>
                    <a:pt x="1" y="21"/>
                  </a:cubicBezTo>
                  <a:cubicBezTo>
                    <a:pt x="2" y="21"/>
                    <a:pt x="2" y="21"/>
                    <a:pt x="2" y="21"/>
                  </a:cubicBezTo>
                  <a:cubicBezTo>
                    <a:pt x="23" y="5"/>
                    <a:pt x="45" y="0"/>
                    <a:pt x="74" y="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5" name="MH_Other_77"/>
            <p:cNvSpPr/>
            <p:nvPr>
              <p:custDataLst>
                <p:tags r:id="rId78"/>
              </p:custDataLst>
            </p:nvPr>
          </p:nvSpPr>
          <p:spPr bwMode="auto">
            <a:xfrm>
              <a:off x="5889625" y="4424364"/>
              <a:ext cx="1588" cy="1587"/>
            </a:xfrm>
            <a:custGeom>
              <a:avLst/>
              <a:gdLst>
                <a:gd name="T0" fmla="*/ 2147483646 w 1"/>
                <a:gd name="T1" fmla="*/ 0 h 1"/>
                <a:gd name="T2" fmla="*/ 0 w 1"/>
                <a:gd name="T3" fmla="*/ 0 h 1"/>
                <a:gd name="T4" fmla="*/ 2147483646 w 1"/>
                <a:gd name="T5" fmla="*/ 2147483646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0" y="0"/>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6" name="MH_Other_78"/>
            <p:cNvSpPr/>
            <p:nvPr>
              <p:custDataLst>
                <p:tags r:id="rId79"/>
              </p:custDataLst>
            </p:nvPr>
          </p:nvSpPr>
          <p:spPr bwMode="auto">
            <a:xfrm>
              <a:off x="5811839" y="4438650"/>
              <a:ext cx="122237" cy="14288"/>
            </a:xfrm>
            <a:custGeom>
              <a:avLst/>
              <a:gdLst>
                <a:gd name="T0" fmla="*/ 2147483646 w 145"/>
                <a:gd name="T1" fmla="*/ 2147483646 h 18"/>
                <a:gd name="T2" fmla="*/ 2147483646 w 145"/>
                <a:gd name="T3" fmla="*/ 2147483646 h 18"/>
                <a:gd name="T4" fmla="*/ 2147483646 w 145"/>
                <a:gd name="T5" fmla="*/ 2147483646 h 18"/>
                <a:gd name="T6" fmla="*/ 2147483646 w 145"/>
                <a:gd name="T7" fmla="*/ 2147483646 h 18"/>
                <a:gd name="T8" fmla="*/ 2147483646 w 145"/>
                <a:gd name="T9" fmla="*/ 2147483646 h 18"/>
                <a:gd name="T10" fmla="*/ 2147483646 w 145"/>
                <a:gd name="T11" fmla="*/ 2147483646 h 18"/>
                <a:gd name="T12" fmla="*/ 2147483646 w 145"/>
                <a:gd name="T13" fmla="*/ 1045307699 h 18"/>
                <a:gd name="T14" fmla="*/ 2147483646 w 145"/>
                <a:gd name="T15" fmla="*/ 1568277075 h 18"/>
                <a:gd name="T16" fmla="*/ 2147483646 w 145"/>
                <a:gd name="T17" fmla="*/ 1045307699 h 18"/>
                <a:gd name="T18" fmla="*/ 2147483646 w 145"/>
                <a:gd name="T19" fmla="*/ 2147483646 h 18"/>
                <a:gd name="T20" fmla="*/ 0 w 145"/>
                <a:gd name="T21" fmla="*/ 2147483646 h 18"/>
                <a:gd name="T22" fmla="*/ 1195350565 w 145"/>
                <a:gd name="T23" fmla="*/ 2147483646 h 18"/>
                <a:gd name="T24" fmla="*/ 2147483646 w 145"/>
                <a:gd name="T25" fmla="*/ 2147483646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5" h="18">
                  <a:moveTo>
                    <a:pt x="74" y="6"/>
                  </a:moveTo>
                  <a:cubicBezTo>
                    <a:pt x="104" y="12"/>
                    <a:pt x="117" y="14"/>
                    <a:pt x="117" y="14"/>
                  </a:cubicBezTo>
                  <a:cubicBezTo>
                    <a:pt x="117" y="14"/>
                    <a:pt x="126" y="16"/>
                    <a:pt x="145" y="18"/>
                  </a:cubicBezTo>
                  <a:cubicBezTo>
                    <a:pt x="144" y="17"/>
                    <a:pt x="144" y="17"/>
                    <a:pt x="144" y="17"/>
                  </a:cubicBezTo>
                  <a:cubicBezTo>
                    <a:pt x="126" y="15"/>
                    <a:pt x="118" y="13"/>
                    <a:pt x="117" y="13"/>
                  </a:cubicBezTo>
                  <a:cubicBezTo>
                    <a:pt x="117" y="13"/>
                    <a:pt x="104" y="11"/>
                    <a:pt x="74" y="5"/>
                  </a:cubicBezTo>
                  <a:cubicBezTo>
                    <a:pt x="65" y="3"/>
                    <a:pt x="56" y="2"/>
                    <a:pt x="48" y="2"/>
                  </a:cubicBezTo>
                  <a:cubicBezTo>
                    <a:pt x="48" y="3"/>
                    <a:pt x="48" y="3"/>
                    <a:pt x="48" y="3"/>
                  </a:cubicBezTo>
                  <a:cubicBezTo>
                    <a:pt x="47" y="2"/>
                    <a:pt x="47" y="2"/>
                    <a:pt x="47" y="2"/>
                  </a:cubicBezTo>
                  <a:cubicBezTo>
                    <a:pt x="38" y="3"/>
                    <a:pt x="30" y="4"/>
                    <a:pt x="22" y="7"/>
                  </a:cubicBezTo>
                  <a:cubicBezTo>
                    <a:pt x="14" y="9"/>
                    <a:pt x="7" y="13"/>
                    <a:pt x="0" y="18"/>
                  </a:cubicBezTo>
                  <a:cubicBezTo>
                    <a:pt x="2" y="18"/>
                    <a:pt x="2" y="18"/>
                    <a:pt x="2" y="18"/>
                  </a:cubicBezTo>
                  <a:cubicBezTo>
                    <a:pt x="24" y="4"/>
                    <a:pt x="46" y="0"/>
                    <a:pt x="74" y="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7" name="MH_Other_79"/>
            <p:cNvSpPr/>
            <p:nvPr>
              <p:custDataLst>
                <p:tags r:id="rId80"/>
              </p:custDataLst>
            </p:nvPr>
          </p:nvSpPr>
          <p:spPr bwMode="auto">
            <a:xfrm>
              <a:off x="5851525" y="4440239"/>
              <a:ext cx="0" cy="1587"/>
            </a:xfrm>
            <a:custGeom>
              <a:avLst/>
              <a:gdLst>
                <a:gd name="T0" fmla="*/ 1067 w 1"/>
                <a:gd name="T1" fmla="*/ 0 h 1"/>
                <a:gd name="T2" fmla="*/ 0 w 1"/>
                <a:gd name="T3" fmla="*/ 0 h 1"/>
                <a:gd name="T4" fmla="*/ 1067 w 1"/>
                <a:gd name="T5" fmla="*/ 2147483646 h 1"/>
                <a:gd name="T6" fmla="*/ 1067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0" y="0"/>
                  </a:cubicBezTo>
                  <a:cubicBezTo>
                    <a:pt x="1" y="1"/>
                    <a:pt x="1" y="1"/>
                    <a:pt x="1"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8" name="MH_Other_80"/>
            <p:cNvSpPr/>
            <p:nvPr>
              <p:custDataLst>
                <p:tags r:id="rId81"/>
              </p:custDataLst>
            </p:nvPr>
          </p:nvSpPr>
          <p:spPr bwMode="auto">
            <a:xfrm>
              <a:off x="5770563" y="4452939"/>
              <a:ext cx="171450" cy="22225"/>
            </a:xfrm>
            <a:custGeom>
              <a:avLst/>
              <a:gdLst>
                <a:gd name="T0" fmla="*/ 2147483646 w 204"/>
                <a:gd name="T1" fmla="*/ 2147483646 h 28"/>
                <a:gd name="T2" fmla="*/ 2147483646 w 204"/>
                <a:gd name="T3" fmla="*/ 2147483646 h 28"/>
                <a:gd name="T4" fmla="*/ 2147483646 w 204"/>
                <a:gd name="T5" fmla="*/ 2147483646 h 28"/>
                <a:gd name="T6" fmla="*/ 2147483646 w 204"/>
                <a:gd name="T7" fmla="*/ 2147483646 h 28"/>
                <a:gd name="T8" fmla="*/ 2147483646 w 204"/>
                <a:gd name="T9" fmla="*/ 2147483646 h 28"/>
                <a:gd name="T10" fmla="*/ 2147483646 w 204"/>
                <a:gd name="T11" fmla="*/ 2147483646 h 28"/>
                <a:gd name="T12" fmla="*/ 2147483646 w 204"/>
                <a:gd name="T13" fmla="*/ 2147483646 h 28"/>
                <a:gd name="T14" fmla="*/ 2147483646 w 204"/>
                <a:gd name="T15" fmla="*/ 2147483646 h 28"/>
                <a:gd name="T16" fmla="*/ 2147483646 w 204"/>
                <a:gd name="T17" fmla="*/ 2147483646 h 28"/>
                <a:gd name="T18" fmla="*/ 2147483646 w 204"/>
                <a:gd name="T19" fmla="*/ 2147483646 h 28"/>
                <a:gd name="T20" fmla="*/ 2147483646 w 204"/>
                <a:gd name="T21" fmla="*/ 2147483646 h 28"/>
                <a:gd name="T22" fmla="*/ 2147483646 w 204"/>
                <a:gd name="T23" fmla="*/ 2147483646 h 28"/>
                <a:gd name="T24" fmla="*/ 2147483646 w 204"/>
                <a:gd name="T25" fmla="*/ 1055945469 h 28"/>
                <a:gd name="T26" fmla="*/ 2147483646 w 204"/>
                <a:gd name="T27" fmla="*/ 1583918600 h 28"/>
                <a:gd name="T28" fmla="*/ 2147483646 w 204"/>
                <a:gd name="T29" fmla="*/ 1055945469 h 28"/>
                <a:gd name="T30" fmla="*/ 2147483646 w 204"/>
                <a:gd name="T31" fmla="*/ 1055945469 h 28"/>
                <a:gd name="T32" fmla="*/ 2147483646 w 204"/>
                <a:gd name="T33" fmla="*/ 2147483646 h 28"/>
                <a:gd name="T34" fmla="*/ 0 w 204"/>
                <a:gd name="T35" fmla="*/ 2147483646 h 28"/>
                <a:gd name="T36" fmla="*/ 1186653355 w 204"/>
                <a:gd name="T37" fmla="*/ 2147483646 h 28"/>
                <a:gd name="T38" fmla="*/ 1779980453 w 204"/>
                <a:gd name="T39" fmla="*/ 2147483646 h 28"/>
                <a:gd name="T40" fmla="*/ 2147483646 w 204"/>
                <a:gd name="T41" fmla="*/ 2147483646 h 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4" h="28">
                  <a:moveTo>
                    <a:pt x="76" y="7"/>
                  </a:moveTo>
                  <a:cubicBezTo>
                    <a:pt x="106" y="15"/>
                    <a:pt x="119" y="18"/>
                    <a:pt x="119" y="18"/>
                  </a:cubicBezTo>
                  <a:cubicBezTo>
                    <a:pt x="119" y="18"/>
                    <a:pt x="132" y="22"/>
                    <a:pt x="164" y="26"/>
                  </a:cubicBezTo>
                  <a:cubicBezTo>
                    <a:pt x="173" y="28"/>
                    <a:pt x="182" y="28"/>
                    <a:pt x="191" y="27"/>
                  </a:cubicBezTo>
                  <a:cubicBezTo>
                    <a:pt x="191" y="27"/>
                    <a:pt x="191" y="26"/>
                    <a:pt x="192" y="26"/>
                  </a:cubicBezTo>
                  <a:cubicBezTo>
                    <a:pt x="192" y="27"/>
                    <a:pt x="192" y="27"/>
                    <a:pt x="192" y="27"/>
                  </a:cubicBezTo>
                  <a:cubicBezTo>
                    <a:pt x="196" y="26"/>
                    <a:pt x="200" y="25"/>
                    <a:pt x="204" y="24"/>
                  </a:cubicBezTo>
                  <a:cubicBezTo>
                    <a:pt x="204" y="24"/>
                    <a:pt x="204" y="24"/>
                    <a:pt x="204" y="24"/>
                  </a:cubicBezTo>
                  <a:cubicBezTo>
                    <a:pt x="203" y="23"/>
                    <a:pt x="203" y="23"/>
                    <a:pt x="203" y="23"/>
                  </a:cubicBezTo>
                  <a:cubicBezTo>
                    <a:pt x="191" y="26"/>
                    <a:pt x="178" y="27"/>
                    <a:pt x="164" y="25"/>
                  </a:cubicBezTo>
                  <a:cubicBezTo>
                    <a:pt x="132" y="21"/>
                    <a:pt x="120" y="17"/>
                    <a:pt x="119" y="17"/>
                  </a:cubicBezTo>
                  <a:cubicBezTo>
                    <a:pt x="119" y="17"/>
                    <a:pt x="106" y="14"/>
                    <a:pt x="76" y="6"/>
                  </a:cubicBezTo>
                  <a:cubicBezTo>
                    <a:pt x="67" y="4"/>
                    <a:pt x="58" y="2"/>
                    <a:pt x="50" y="2"/>
                  </a:cubicBezTo>
                  <a:cubicBezTo>
                    <a:pt x="49" y="2"/>
                    <a:pt x="49" y="3"/>
                    <a:pt x="48" y="3"/>
                  </a:cubicBezTo>
                  <a:cubicBezTo>
                    <a:pt x="48" y="2"/>
                    <a:pt x="48" y="2"/>
                    <a:pt x="48" y="2"/>
                  </a:cubicBezTo>
                  <a:cubicBezTo>
                    <a:pt x="48" y="2"/>
                    <a:pt x="48" y="2"/>
                    <a:pt x="48" y="2"/>
                  </a:cubicBezTo>
                  <a:cubicBezTo>
                    <a:pt x="40" y="2"/>
                    <a:pt x="32" y="3"/>
                    <a:pt x="24" y="5"/>
                  </a:cubicBezTo>
                  <a:cubicBezTo>
                    <a:pt x="16" y="7"/>
                    <a:pt x="8" y="11"/>
                    <a:pt x="0" y="15"/>
                  </a:cubicBezTo>
                  <a:cubicBezTo>
                    <a:pt x="2" y="15"/>
                    <a:pt x="2" y="15"/>
                    <a:pt x="2" y="15"/>
                  </a:cubicBezTo>
                  <a:cubicBezTo>
                    <a:pt x="2" y="15"/>
                    <a:pt x="3" y="15"/>
                    <a:pt x="3" y="15"/>
                  </a:cubicBezTo>
                  <a:cubicBezTo>
                    <a:pt x="26" y="2"/>
                    <a:pt x="48" y="0"/>
                    <a:pt x="76" y="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89" name="MH_Other_81"/>
            <p:cNvSpPr/>
            <p:nvPr>
              <p:custDataLst>
                <p:tags r:id="rId82"/>
              </p:custDataLst>
            </p:nvPr>
          </p:nvSpPr>
          <p:spPr bwMode="auto">
            <a:xfrm>
              <a:off x="5811839" y="4452939"/>
              <a:ext cx="1587" cy="1587"/>
            </a:xfrm>
            <a:custGeom>
              <a:avLst/>
              <a:gdLst>
                <a:gd name="T0" fmla="*/ 0 w 2"/>
                <a:gd name="T1" fmla="*/ 2147483646 h 1"/>
                <a:gd name="T2" fmla="*/ 1119503921 w 2"/>
                <a:gd name="T3" fmla="*/ 0 h 1"/>
                <a:gd name="T4" fmla="*/ 0 w 2"/>
                <a:gd name="T5" fmla="*/ 0 h 1"/>
                <a:gd name="T6" fmla="*/ 0 w 2"/>
                <a:gd name="T7" fmla="*/ 0 h 1"/>
                <a:gd name="T8" fmla="*/ 0 w 2"/>
                <a:gd name="T9" fmla="*/ 2147483646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cubicBezTo>
                    <a:pt x="1" y="1"/>
                    <a:pt x="1" y="0"/>
                    <a:pt x="2" y="0"/>
                  </a:cubicBezTo>
                  <a:cubicBezTo>
                    <a:pt x="0" y="0"/>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0" name="MH_Other_82"/>
            <p:cNvSpPr/>
            <p:nvPr>
              <p:custDataLst>
                <p:tags r:id="rId83"/>
              </p:custDataLst>
            </p:nvPr>
          </p:nvSpPr>
          <p:spPr bwMode="auto">
            <a:xfrm>
              <a:off x="5730876" y="4462464"/>
              <a:ext cx="201613" cy="34925"/>
            </a:xfrm>
            <a:custGeom>
              <a:avLst/>
              <a:gdLst>
                <a:gd name="T0" fmla="*/ 0 w 240"/>
                <a:gd name="T1" fmla="*/ 2147483646 h 40"/>
                <a:gd name="T2" fmla="*/ 593486508 w 240"/>
                <a:gd name="T3" fmla="*/ 2147483646 h 40"/>
                <a:gd name="T4" fmla="*/ 2147483646 w 240"/>
                <a:gd name="T5" fmla="*/ 2147483646 h 40"/>
                <a:gd name="T6" fmla="*/ 2147483646 w 240"/>
                <a:gd name="T7" fmla="*/ 2147483646 h 40"/>
                <a:gd name="T8" fmla="*/ 2147483646 w 240"/>
                <a:gd name="T9" fmla="*/ 2147483646 h 40"/>
                <a:gd name="T10" fmla="*/ 2147483646 w 240"/>
                <a:gd name="T11" fmla="*/ 2147483646 h 40"/>
                <a:gd name="T12" fmla="*/ 2147483646 w 240"/>
                <a:gd name="T13" fmla="*/ 2147483646 h 40"/>
                <a:gd name="T14" fmla="*/ 2147483646 w 240"/>
                <a:gd name="T15" fmla="*/ 2147483646 h 40"/>
                <a:gd name="T16" fmla="*/ 2147483646 w 240"/>
                <a:gd name="T17" fmla="*/ 2147483646 h 40"/>
                <a:gd name="T18" fmla="*/ 2147483646 w 240"/>
                <a:gd name="T19" fmla="*/ 2147483646 h 40"/>
                <a:gd name="T20" fmla="*/ 2147483646 w 240"/>
                <a:gd name="T21" fmla="*/ 2147483646 h 40"/>
                <a:gd name="T22" fmla="*/ 2147483646 w 240"/>
                <a:gd name="T23" fmla="*/ 1287604423 h 40"/>
                <a:gd name="T24" fmla="*/ 2147483646 w 240"/>
                <a:gd name="T25" fmla="*/ 1931025951 h 40"/>
                <a:gd name="T26" fmla="*/ 2147483646 w 240"/>
                <a:gd name="T27" fmla="*/ 1287604423 h 40"/>
                <a:gd name="T28" fmla="*/ 2147483646 w 240"/>
                <a:gd name="T29" fmla="*/ 2147483646 h 40"/>
                <a:gd name="T30" fmla="*/ 0 w 240"/>
                <a:gd name="T31" fmla="*/ 2147483646 h 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0" h="40">
                  <a:moveTo>
                    <a:pt x="0" y="12"/>
                  </a:moveTo>
                  <a:cubicBezTo>
                    <a:pt x="1" y="13"/>
                    <a:pt x="1" y="13"/>
                    <a:pt x="1" y="13"/>
                  </a:cubicBezTo>
                  <a:cubicBezTo>
                    <a:pt x="25" y="1"/>
                    <a:pt x="48" y="0"/>
                    <a:pt x="76" y="9"/>
                  </a:cubicBezTo>
                  <a:cubicBezTo>
                    <a:pt x="105" y="19"/>
                    <a:pt x="118" y="22"/>
                    <a:pt x="118" y="23"/>
                  </a:cubicBezTo>
                  <a:cubicBezTo>
                    <a:pt x="118" y="23"/>
                    <a:pt x="130" y="27"/>
                    <a:pt x="162" y="34"/>
                  </a:cubicBezTo>
                  <a:cubicBezTo>
                    <a:pt x="192" y="40"/>
                    <a:pt x="218" y="33"/>
                    <a:pt x="240" y="14"/>
                  </a:cubicBezTo>
                  <a:cubicBezTo>
                    <a:pt x="240" y="14"/>
                    <a:pt x="240" y="14"/>
                    <a:pt x="240" y="14"/>
                  </a:cubicBezTo>
                  <a:cubicBezTo>
                    <a:pt x="239" y="14"/>
                    <a:pt x="239" y="14"/>
                    <a:pt x="239" y="14"/>
                  </a:cubicBezTo>
                  <a:cubicBezTo>
                    <a:pt x="217" y="32"/>
                    <a:pt x="191" y="39"/>
                    <a:pt x="162" y="33"/>
                  </a:cubicBezTo>
                  <a:cubicBezTo>
                    <a:pt x="131" y="26"/>
                    <a:pt x="118" y="21"/>
                    <a:pt x="118" y="21"/>
                  </a:cubicBezTo>
                  <a:cubicBezTo>
                    <a:pt x="118" y="21"/>
                    <a:pt x="105" y="18"/>
                    <a:pt x="76" y="8"/>
                  </a:cubicBezTo>
                  <a:cubicBezTo>
                    <a:pt x="67" y="5"/>
                    <a:pt x="59" y="3"/>
                    <a:pt x="51" y="2"/>
                  </a:cubicBezTo>
                  <a:cubicBezTo>
                    <a:pt x="50" y="3"/>
                    <a:pt x="50" y="3"/>
                    <a:pt x="50" y="3"/>
                  </a:cubicBezTo>
                  <a:cubicBezTo>
                    <a:pt x="50" y="2"/>
                    <a:pt x="50" y="2"/>
                    <a:pt x="50" y="2"/>
                  </a:cubicBezTo>
                  <a:cubicBezTo>
                    <a:pt x="41" y="1"/>
                    <a:pt x="32" y="2"/>
                    <a:pt x="24" y="4"/>
                  </a:cubicBezTo>
                  <a:cubicBezTo>
                    <a:pt x="16" y="5"/>
                    <a:pt x="8" y="8"/>
                    <a:pt x="0" y="1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1" name="MH_Other_83"/>
            <p:cNvSpPr/>
            <p:nvPr>
              <p:custDataLst>
                <p:tags r:id="rId84"/>
              </p:custDataLst>
            </p:nvPr>
          </p:nvSpPr>
          <p:spPr bwMode="auto">
            <a:xfrm>
              <a:off x="5930900" y="4473575"/>
              <a:ext cx="1588" cy="1588"/>
            </a:xfrm>
            <a:custGeom>
              <a:avLst/>
              <a:gdLst>
                <a:gd name="T0" fmla="*/ 0 w 1"/>
                <a:gd name="T1" fmla="*/ 1792959984 h 1"/>
                <a:gd name="T2" fmla="*/ 2147483646 w 1"/>
                <a:gd name="T3" fmla="*/ 1792959984 h 1"/>
                <a:gd name="T4" fmla="*/ 2147483646 w 1"/>
                <a:gd name="T5" fmla="*/ 0 h 1"/>
                <a:gd name="T6" fmla="*/ 0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1"/>
                  </a:cubicBezTo>
                  <a:cubicBezTo>
                    <a:pt x="1" y="0"/>
                    <a:pt x="1" y="0"/>
                    <a:pt x="1" y="0"/>
                  </a:cubicBezTo>
                  <a:cubicBezTo>
                    <a:pt x="0" y="0"/>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2" name="MH_Other_84"/>
            <p:cNvSpPr/>
            <p:nvPr>
              <p:custDataLst>
                <p:tags r:id="rId85"/>
              </p:custDataLst>
            </p:nvPr>
          </p:nvSpPr>
          <p:spPr bwMode="auto">
            <a:xfrm>
              <a:off x="5772150" y="4464050"/>
              <a:ext cx="1588" cy="1588"/>
            </a:xfrm>
            <a:custGeom>
              <a:avLst/>
              <a:gdLst>
                <a:gd name="T0" fmla="*/ 2147483646 w 1"/>
                <a:gd name="T1" fmla="*/ 0 h 1"/>
                <a:gd name="T2" fmla="*/ 0 w 1"/>
                <a:gd name="T3" fmla="*/ 0 h 1"/>
                <a:gd name="T4" fmla="*/ 0 w 1"/>
                <a:gd name="T5" fmla="*/ 1792959984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0" y="0"/>
                    <a:pt x="0" y="0"/>
                  </a:cubicBezTo>
                  <a:cubicBezTo>
                    <a:pt x="0" y="1"/>
                    <a:pt x="0" y="1"/>
                    <a:pt x="0"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3" name="MH_Other_85"/>
            <p:cNvSpPr/>
            <p:nvPr>
              <p:custDataLst>
                <p:tags r:id="rId86"/>
              </p:custDataLst>
            </p:nvPr>
          </p:nvSpPr>
          <p:spPr bwMode="auto">
            <a:xfrm>
              <a:off x="5411789" y="4456113"/>
              <a:ext cx="269875" cy="95250"/>
            </a:xfrm>
            <a:custGeom>
              <a:avLst/>
              <a:gdLst>
                <a:gd name="T0" fmla="*/ 2147483646 w 322"/>
                <a:gd name="T1" fmla="*/ 2147483646 h 114"/>
                <a:gd name="T2" fmla="*/ 2147483646 w 322"/>
                <a:gd name="T3" fmla="*/ 2147483646 h 114"/>
                <a:gd name="T4" fmla="*/ 2147483646 w 322"/>
                <a:gd name="T5" fmla="*/ 2147483646 h 114"/>
                <a:gd name="T6" fmla="*/ 2147483646 w 322"/>
                <a:gd name="T7" fmla="*/ 2147483646 h 114"/>
                <a:gd name="T8" fmla="*/ 2147483646 w 322"/>
                <a:gd name="T9" fmla="*/ 2147483646 h 114"/>
                <a:gd name="T10" fmla="*/ 2147483646 w 322"/>
                <a:gd name="T11" fmla="*/ 2147483646 h 114"/>
                <a:gd name="T12" fmla="*/ 2147483646 w 322"/>
                <a:gd name="T13" fmla="*/ 2147483646 h 114"/>
                <a:gd name="T14" fmla="*/ 2147483646 w 322"/>
                <a:gd name="T15" fmla="*/ 2147483646 h 114"/>
                <a:gd name="T16" fmla="*/ 2147483646 w 322"/>
                <a:gd name="T17" fmla="*/ 2147483646 h 114"/>
                <a:gd name="T18" fmla="*/ 2147483646 w 322"/>
                <a:gd name="T19" fmla="*/ 2147483646 h 114"/>
                <a:gd name="T20" fmla="*/ 2147483646 w 322"/>
                <a:gd name="T21" fmla="*/ 2147483646 h 114"/>
                <a:gd name="T22" fmla="*/ 2147483646 w 322"/>
                <a:gd name="T23" fmla="*/ 2147483646 h 114"/>
                <a:gd name="T24" fmla="*/ 2147483646 w 322"/>
                <a:gd name="T25" fmla="*/ 2147483646 h 114"/>
                <a:gd name="T26" fmla="*/ 2147483646 w 322"/>
                <a:gd name="T27" fmla="*/ 2147483646 h 114"/>
                <a:gd name="T28" fmla="*/ 2147483646 w 322"/>
                <a:gd name="T29" fmla="*/ 2147483646 h 114"/>
                <a:gd name="T30" fmla="*/ 2147483646 w 322"/>
                <a:gd name="T31" fmla="*/ 2147483646 h 114"/>
                <a:gd name="T32" fmla="*/ 2147483646 w 322"/>
                <a:gd name="T33" fmla="*/ 2147483646 h 114"/>
                <a:gd name="T34" fmla="*/ 2147483646 w 322"/>
                <a:gd name="T35" fmla="*/ 2147483646 h 114"/>
                <a:gd name="T36" fmla="*/ 2147483646 w 322"/>
                <a:gd name="T37" fmla="*/ 2147483646 h 114"/>
                <a:gd name="T38" fmla="*/ 2147483646 w 322"/>
                <a:gd name="T39" fmla="*/ 2147483646 h 114"/>
                <a:gd name="T40" fmla="*/ 2147483646 w 322"/>
                <a:gd name="T41" fmla="*/ 2147483646 h 114"/>
                <a:gd name="T42" fmla="*/ 2147483646 w 322"/>
                <a:gd name="T43" fmla="*/ 2147483646 h 114"/>
                <a:gd name="T44" fmla="*/ 2147483646 w 322"/>
                <a:gd name="T45" fmla="*/ 2147483646 h 114"/>
                <a:gd name="T46" fmla="*/ 2147483646 w 322"/>
                <a:gd name="T47" fmla="*/ 2147483646 h 114"/>
                <a:gd name="T48" fmla="*/ 2147483646 w 322"/>
                <a:gd name="T49" fmla="*/ 2147483646 h 114"/>
                <a:gd name="T50" fmla="*/ 2147483646 w 322"/>
                <a:gd name="T51" fmla="*/ 2147483646 h 114"/>
                <a:gd name="T52" fmla="*/ 2147483646 w 322"/>
                <a:gd name="T53" fmla="*/ 2147483646 h 114"/>
                <a:gd name="T54" fmla="*/ 2147483646 w 322"/>
                <a:gd name="T55" fmla="*/ 2147483646 h 114"/>
                <a:gd name="T56" fmla="*/ 2147483646 w 322"/>
                <a:gd name="T57" fmla="*/ 2147483646 h 114"/>
                <a:gd name="T58" fmla="*/ 2147483646 w 322"/>
                <a:gd name="T59" fmla="*/ 2147483646 h 114"/>
                <a:gd name="T60" fmla="*/ 2147483646 w 322"/>
                <a:gd name="T61" fmla="*/ 2147483646 h 114"/>
                <a:gd name="T62" fmla="*/ 2147483646 w 322"/>
                <a:gd name="T63" fmla="*/ 0 h 114"/>
                <a:gd name="T64" fmla="*/ 2147483646 w 322"/>
                <a:gd name="T65" fmla="*/ 587803625 h 114"/>
                <a:gd name="T66" fmla="*/ 2147483646 w 322"/>
                <a:gd name="T67" fmla="*/ 2147483646 h 114"/>
                <a:gd name="T68" fmla="*/ 2147483646 w 322"/>
                <a:gd name="T69" fmla="*/ 2147483646 h 114"/>
                <a:gd name="T70" fmla="*/ 2147483646 w 322"/>
                <a:gd name="T71" fmla="*/ 2147483646 h 114"/>
                <a:gd name="T72" fmla="*/ 2147483646 w 322"/>
                <a:gd name="T73" fmla="*/ 2147483646 h 114"/>
                <a:gd name="T74" fmla="*/ 590758051 w 322"/>
                <a:gd name="T75" fmla="*/ 2147483646 h 114"/>
                <a:gd name="T76" fmla="*/ 0 w 322"/>
                <a:gd name="T77" fmla="*/ 2147483646 h 114"/>
                <a:gd name="T78" fmla="*/ 0 w 322"/>
                <a:gd name="T79" fmla="*/ 2147483646 h 114"/>
                <a:gd name="T80" fmla="*/ 2147483646 w 322"/>
                <a:gd name="T81" fmla="*/ 2147483646 h 1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22" h="114">
                  <a:moveTo>
                    <a:pt x="43" y="87"/>
                  </a:moveTo>
                  <a:cubicBezTo>
                    <a:pt x="58" y="96"/>
                    <a:pt x="75" y="99"/>
                    <a:pt x="94" y="97"/>
                  </a:cubicBezTo>
                  <a:cubicBezTo>
                    <a:pt x="94" y="97"/>
                    <a:pt x="94" y="97"/>
                    <a:pt x="94" y="97"/>
                  </a:cubicBezTo>
                  <a:cubicBezTo>
                    <a:pt x="111" y="105"/>
                    <a:pt x="130" y="108"/>
                    <a:pt x="149" y="105"/>
                  </a:cubicBezTo>
                  <a:cubicBezTo>
                    <a:pt x="166" y="112"/>
                    <a:pt x="184" y="113"/>
                    <a:pt x="203" y="109"/>
                  </a:cubicBezTo>
                  <a:cubicBezTo>
                    <a:pt x="219" y="114"/>
                    <a:pt x="238" y="114"/>
                    <a:pt x="256" y="109"/>
                  </a:cubicBezTo>
                  <a:cubicBezTo>
                    <a:pt x="273" y="114"/>
                    <a:pt x="292" y="113"/>
                    <a:pt x="310" y="107"/>
                  </a:cubicBezTo>
                  <a:cubicBezTo>
                    <a:pt x="309" y="106"/>
                    <a:pt x="309" y="106"/>
                    <a:pt x="309" y="106"/>
                  </a:cubicBezTo>
                  <a:cubicBezTo>
                    <a:pt x="313" y="107"/>
                    <a:pt x="317" y="108"/>
                    <a:pt x="322" y="108"/>
                  </a:cubicBezTo>
                  <a:cubicBezTo>
                    <a:pt x="321" y="108"/>
                    <a:pt x="321" y="108"/>
                    <a:pt x="321" y="108"/>
                  </a:cubicBezTo>
                  <a:cubicBezTo>
                    <a:pt x="321" y="107"/>
                    <a:pt x="321" y="107"/>
                    <a:pt x="321" y="107"/>
                  </a:cubicBezTo>
                  <a:cubicBezTo>
                    <a:pt x="319" y="84"/>
                    <a:pt x="319" y="84"/>
                    <a:pt x="319" y="84"/>
                  </a:cubicBezTo>
                  <a:cubicBezTo>
                    <a:pt x="319" y="82"/>
                    <a:pt x="319" y="82"/>
                    <a:pt x="319" y="82"/>
                  </a:cubicBezTo>
                  <a:cubicBezTo>
                    <a:pt x="316" y="49"/>
                    <a:pt x="316" y="49"/>
                    <a:pt x="316" y="49"/>
                  </a:cubicBezTo>
                  <a:cubicBezTo>
                    <a:pt x="316" y="47"/>
                    <a:pt x="316" y="47"/>
                    <a:pt x="316" y="47"/>
                  </a:cubicBezTo>
                  <a:cubicBezTo>
                    <a:pt x="314" y="27"/>
                    <a:pt x="314" y="27"/>
                    <a:pt x="314" y="27"/>
                  </a:cubicBezTo>
                  <a:cubicBezTo>
                    <a:pt x="314" y="27"/>
                    <a:pt x="314" y="27"/>
                    <a:pt x="314" y="27"/>
                  </a:cubicBezTo>
                  <a:cubicBezTo>
                    <a:pt x="314" y="26"/>
                    <a:pt x="314" y="26"/>
                    <a:pt x="314" y="26"/>
                  </a:cubicBezTo>
                  <a:cubicBezTo>
                    <a:pt x="314" y="26"/>
                    <a:pt x="314" y="26"/>
                    <a:pt x="314" y="26"/>
                  </a:cubicBezTo>
                  <a:cubicBezTo>
                    <a:pt x="312" y="26"/>
                    <a:pt x="310" y="26"/>
                    <a:pt x="308" y="27"/>
                  </a:cubicBezTo>
                  <a:cubicBezTo>
                    <a:pt x="300" y="27"/>
                    <a:pt x="291" y="29"/>
                    <a:pt x="283" y="32"/>
                  </a:cubicBezTo>
                  <a:cubicBezTo>
                    <a:pt x="274" y="30"/>
                    <a:pt x="266" y="29"/>
                    <a:pt x="258" y="29"/>
                  </a:cubicBezTo>
                  <a:cubicBezTo>
                    <a:pt x="250" y="29"/>
                    <a:pt x="241" y="31"/>
                    <a:pt x="233" y="33"/>
                  </a:cubicBezTo>
                  <a:cubicBezTo>
                    <a:pt x="225" y="31"/>
                    <a:pt x="217" y="29"/>
                    <a:pt x="208" y="29"/>
                  </a:cubicBezTo>
                  <a:cubicBezTo>
                    <a:pt x="200" y="28"/>
                    <a:pt x="192" y="29"/>
                    <a:pt x="184" y="31"/>
                  </a:cubicBezTo>
                  <a:cubicBezTo>
                    <a:pt x="176" y="28"/>
                    <a:pt x="169" y="26"/>
                    <a:pt x="161" y="25"/>
                  </a:cubicBezTo>
                  <a:cubicBezTo>
                    <a:pt x="153" y="25"/>
                    <a:pt x="144" y="25"/>
                    <a:pt x="135" y="26"/>
                  </a:cubicBezTo>
                  <a:cubicBezTo>
                    <a:pt x="127" y="23"/>
                    <a:pt x="120" y="20"/>
                    <a:pt x="112" y="19"/>
                  </a:cubicBezTo>
                  <a:cubicBezTo>
                    <a:pt x="104" y="18"/>
                    <a:pt x="95" y="18"/>
                    <a:pt x="86" y="18"/>
                  </a:cubicBezTo>
                  <a:cubicBezTo>
                    <a:pt x="79" y="14"/>
                    <a:pt x="71" y="11"/>
                    <a:pt x="63" y="9"/>
                  </a:cubicBezTo>
                  <a:cubicBezTo>
                    <a:pt x="55" y="8"/>
                    <a:pt x="47" y="7"/>
                    <a:pt x="38" y="7"/>
                  </a:cubicBezTo>
                  <a:cubicBezTo>
                    <a:pt x="33" y="4"/>
                    <a:pt x="28" y="2"/>
                    <a:pt x="23" y="0"/>
                  </a:cubicBezTo>
                  <a:cubicBezTo>
                    <a:pt x="22" y="1"/>
                    <a:pt x="22" y="1"/>
                    <a:pt x="22" y="1"/>
                  </a:cubicBezTo>
                  <a:cubicBezTo>
                    <a:pt x="17" y="20"/>
                    <a:pt x="17" y="20"/>
                    <a:pt x="17" y="20"/>
                  </a:cubicBezTo>
                  <a:cubicBezTo>
                    <a:pt x="17" y="21"/>
                    <a:pt x="17" y="21"/>
                    <a:pt x="17" y="21"/>
                  </a:cubicBezTo>
                  <a:cubicBezTo>
                    <a:pt x="7" y="54"/>
                    <a:pt x="7" y="54"/>
                    <a:pt x="7" y="54"/>
                  </a:cubicBezTo>
                  <a:cubicBezTo>
                    <a:pt x="7" y="55"/>
                    <a:pt x="7" y="55"/>
                    <a:pt x="7" y="55"/>
                  </a:cubicBezTo>
                  <a:cubicBezTo>
                    <a:pt x="1" y="77"/>
                    <a:pt x="1" y="77"/>
                    <a:pt x="1" y="77"/>
                  </a:cubicBezTo>
                  <a:cubicBezTo>
                    <a:pt x="0" y="78"/>
                    <a:pt x="0" y="78"/>
                    <a:pt x="0" y="78"/>
                  </a:cubicBezTo>
                  <a:cubicBezTo>
                    <a:pt x="0" y="79"/>
                    <a:pt x="0" y="79"/>
                    <a:pt x="0" y="79"/>
                  </a:cubicBezTo>
                  <a:cubicBezTo>
                    <a:pt x="13" y="85"/>
                    <a:pt x="27" y="88"/>
                    <a:pt x="43" y="87"/>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4" name="MH_Other_86"/>
            <p:cNvSpPr/>
            <p:nvPr>
              <p:custDataLst>
                <p:tags r:id="rId87"/>
              </p:custDataLst>
            </p:nvPr>
          </p:nvSpPr>
          <p:spPr bwMode="auto">
            <a:xfrm>
              <a:off x="5443538" y="4460876"/>
              <a:ext cx="182562" cy="92075"/>
            </a:xfrm>
            <a:custGeom>
              <a:avLst/>
              <a:gdLst>
                <a:gd name="T0" fmla="*/ 2147483646 w 218"/>
                <a:gd name="T1" fmla="*/ 2147483646 h 109"/>
                <a:gd name="T2" fmla="*/ 2147483646 w 218"/>
                <a:gd name="T3" fmla="*/ 2147483646 h 109"/>
                <a:gd name="T4" fmla="*/ 2147483646 w 218"/>
                <a:gd name="T5" fmla="*/ 2147483646 h 109"/>
                <a:gd name="T6" fmla="*/ 2147483646 w 218"/>
                <a:gd name="T7" fmla="*/ 1195926697 h 109"/>
                <a:gd name="T8" fmla="*/ 0 w 218"/>
                <a:gd name="T9" fmla="*/ 0 h 109"/>
                <a:gd name="T10" fmla="*/ 1180298502 w 218"/>
                <a:gd name="T11" fmla="*/ 1195926697 h 109"/>
                <a:gd name="T12" fmla="*/ 2147483646 w 218"/>
                <a:gd name="T13" fmla="*/ 2147483646 h 109"/>
                <a:gd name="T14" fmla="*/ 2147483646 w 218"/>
                <a:gd name="T15" fmla="*/ 2147483646 h 109"/>
                <a:gd name="T16" fmla="*/ 2147483646 w 218"/>
                <a:gd name="T17" fmla="*/ 2147483646 h 109"/>
                <a:gd name="T18" fmla="*/ 2147483646 w 218"/>
                <a:gd name="T19" fmla="*/ 2147483646 h 109"/>
                <a:gd name="T20" fmla="*/ 2147483646 w 218"/>
                <a:gd name="T21" fmla="*/ 2147483646 h 109"/>
                <a:gd name="T22" fmla="*/ 2147483646 w 218"/>
                <a:gd name="T23" fmla="*/ 2147483646 h 109"/>
                <a:gd name="T24" fmla="*/ 2147483646 w 218"/>
                <a:gd name="T25" fmla="*/ 2147483646 h 109"/>
                <a:gd name="T26" fmla="*/ 2147483646 w 218"/>
                <a:gd name="T27" fmla="*/ 2147483646 h 109"/>
                <a:gd name="T28" fmla="*/ 2147483646 w 218"/>
                <a:gd name="T29" fmla="*/ 2147483646 h 109"/>
                <a:gd name="T30" fmla="*/ 2147483646 w 218"/>
                <a:gd name="T31" fmla="*/ 2147483646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8" h="109">
                  <a:moveTo>
                    <a:pt x="138" y="86"/>
                  </a:moveTo>
                  <a:cubicBezTo>
                    <a:pt x="113" y="67"/>
                    <a:pt x="103" y="58"/>
                    <a:pt x="103" y="58"/>
                  </a:cubicBezTo>
                  <a:cubicBezTo>
                    <a:pt x="103" y="58"/>
                    <a:pt x="93" y="49"/>
                    <a:pt x="70" y="28"/>
                  </a:cubicBezTo>
                  <a:cubicBezTo>
                    <a:pt x="56" y="15"/>
                    <a:pt x="41" y="6"/>
                    <a:pt x="25" y="2"/>
                  </a:cubicBezTo>
                  <a:cubicBezTo>
                    <a:pt x="17" y="1"/>
                    <a:pt x="9" y="0"/>
                    <a:pt x="0" y="0"/>
                  </a:cubicBezTo>
                  <a:cubicBezTo>
                    <a:pt x="2" y="2"/>
                    <a:pt x="2" y="2"/>
                    <a:pt x="2" y="2"/>
                  </a:cubicBezTo>
                  <a:cubicBezTo>
                    <a:pt x="28" y="1"/>
                    <a:pt x="49" y="10"/>
                    <a:pt x="70" y="29"/>
                  </a:cubicBezTo>
                  <a:cubicBezTo>
                    <a:pt x="92" y="50"/>
                    <a:pt x="102" y="59"/>
                    <a:pt x="102" y="59"/>
                  </a:cubicBezTo>
                  <a:cubicBezTo>
                    <a:pt x="102" y="59"/>
                    <a:pt x="112" y="68"/>
                    <a:pt x="137" y="87"/>
                  </a:cubicBezTo>
                  <a:cubicBezTo>
                    <a:pt x="145" y="93"/>
                    <a:pt x="154" y="98"/>
                    <a:pt x="162" y="101"/>
                  </a:cubicBezTo>
                  <a:cubicBezTo>
                    <a:pt x="164" y="101"/>
                    <a:pt x="164" y="101"/>
                    <a:pt x="164" y="101"/>
                  </a:cubicBezTo>
                  <a:cubicBezTo>
                    <a:pt x="165" y="102"/>
                    <a:pt x="165" y="102"/>
                    <a:pt x="165" y="102"/>
                  </a:cubicBezTo>
                  <a:cubicBezTo>
                    <a:pt x="165" y="102"/>
                    <a:pt x="165" y="102"/>
                    <a:pt x="165" y="102"/>
                  </a:cubicBezTo>
                  <a:cubicBezTo>
                    <a:pt x="182" y="107"/>
                    <a:pt x="200" y="107"/>
                    <a:pt x="218" y="102"/>
                  </a:cubicBezTo>
                  <a:cubicBezTo>
                    <a:pt x="217" y="101"/>
                    <a:pt x="217" y="101"/>
                    <a:pt x="217" y="101"/>
                  </a:cubicBezTo>
                  <a:cubicBezTo>
                    <a:pt x="189" y="109"/>
                    <a:pt x="163" y="105"/>
                    <a:pt x="138" y="8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5" name="MH_Other_87"/>
            <p:cNvSpPr/>
            <p:nvPr>
              <p:custDataLst>
                <p:tags r:id="rId88"/>
              </p:custDataLst>
            </p:nvPr>
          </p:nvSpPr>
          <p:spPr bwMode="auto">
            <a:xfrm>
              <a:off x="5429250" y="4456113"/>
              <a:ext cx="152400" cy="95250"/>
            </a:xfrm>
            <a:custGeom>
              <a:avLst/>
              <a:gdLst>
                <a:gd name="T0" fmla="*/ 596223322 w 181"/>
                <a:gd name="T1" fmla="*/ 0 h 114"/>
                <a:gd name="T2" fmla="*/ 0 w 181"/>
                <a:gd name="T3" fmla="*/ 587803625 h 114"/>
                <a:gd name="T4" fmla="*/ 2147483646 w 181"/>
                <a:gd name="T5" fmla="*/ 2147483646 h 114"/>
                <a:gd name="T6" fmla="*/ 2147483646 w 181"/>
                <a:gd name="T7" fmla="*/ 2147483646 h 114"/>
                <a:gd name="T8" fmla="*/ 2147483646 w 181"/>
                <a:gd name="T9" fmla="*/ 2147483646 h 114"/>
                <a:gd name="T10" fmla="*/ 2147483646 w 181"/>
                <a:gd name="T11" fmla="*/ 2147483646 h 114"/>
                <a:gd name="T12" fmla="*/ 2147483646 w 181"/>
                <a:gd name="T13" fmla="*/ 2147483646 h 114"/>
                <a:gd name="T14" fmla="*/ 2147483646 w 181"/>
                <a:gd name="T15" fmla="*/ 2147483646 h 114"/>
                <a:gd name="T16" fmla="*/ 2147483646 w 181"/>
                <a:gd name="T17" fmla="*/ 2147483646 h 114"/>
                <a:gd name="T18" fmla="*/ 2147483646 w 181"/>
                <a:gd name="T19" fmla="*/ 2147483646 h 114"/>
                <a:gd name="T20" fmla="*/ 2147483646 w 181"/>
                <a:gd name="T21" fmla="*/ 2147483646 h 114"/>
                <a:gd name="T22" fmla="*/ 2147483646 w 181"/>
                <a:gd name="T23" fmla="*/ 2147483646 h 114"/>
                <a:gd name="T24" fmla="*/ 2147483646 w 181"/>
                <a:gd name="T25" fmla="*/ 2147483646 h 114"/>
                <a:gd name="T26" fmla="*/ 2147483646 w 181"/>
                <a:gd name="T27" fmla="*/ 2147483646 h 114"/>
                <a:gd name="T28" fmla="*/ 2147483646 w 181"/>
                <a:gd name="T29" fmla="*/ 2147483646 h 114"/>
                <a:gd name="T30" fmla="*/ 2147483646 w 181"/>
                <a:gd name="T31" fmla="*/ 2147483646 h 114"/>
                <a:gd name="T32" fmla="*/ 2147483646 w 181"/>
                <a:gd name="T33" fmla="*/ 2147483646 h 114"/>
                <a:gd name="T34" fmla="*/ 596223322 w 181"/>
                <a:gd name="T35" fmla="*/ 0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1" h="114">
                  <a:moveTo>
                    <a:pt x="1" y="0"/>
                  </a:moveTo>
                  <a:cubicBezTo>
                    <a:pt x="0" y="1"/>
                    <a:pt x="0" y="1"/>
                    <a:pt x="0" y="1"/>
                  </a:cubicBezTo>
                  <a:cubicBezTo>
                    <a:pt x="14" y="6"/>
                    <a:pt x="26" y="14"/>
                    <a:pt x="38" y="27"/>
                  </a:cubicBezTo>
                  <a:cubicBezTo>
                    <a:pt x="59" y="49"/>
                    <a:pt x="69" y="58"/>
                    <a:pt x="69" y="58"/>
                  </a:cubicBezTo>
                  <a:cubicBezTo>
                    <a:pt x="69" y="58"/>
                    <a:pt x="78" y="68"/>
                    <a:pt x="102" y="89"/>
                  </a:cubicBezTo>
                  <a:cubicBezTo>
                    <a:pt x="109" y="95"/>
                    <a:pt x="117" y="100"/>
                    <a:pt x="125" y="104"/>
                  </a:cubicBezTo>
                  <a:cubicBezTo>
                    <a:pt x="125" y="104"/>
                    <a:pt x="126" y="104"/>
                    <a:pt x="126" y="104"/>
                  </a:cubicBezTo>
                  <a:cubicBezTo>
                    <a:pt x="126" y="104"/>
                    <a:pt x="126" y="104"/>
                    <a:pt x="126" y="104"/>
                  </a:cubicBezTo>
                  <a:cubicBezTo>
                    <a:pt x="143" y="112"/>
                    <a:pt x="162" y="113"/>
                    <a:pt x="181" y="109"/>
                  </a:cubicBezTo>
                  <a:cubicBezTo>
                    <a:pt x="178" y="108"/>
                    <a:pt x="178" y="108"/>
                    <a:pt x="178" y="108"/>
                  </a:cubicBezTo>
                  <a:cubicBezTo>
                    <a:pt x="151" y="114"/>
                    <a:pt x="126" y="107"/>
                    <a:pt x="103" y="88"/>
                  </a:cubicBezTo>
                  <a:cubicBezTo>
                    <a:pt x="79" y="68"/>
                    <a:pt x="70" y="58"/>
                    <a:pt x="70" y="58"/>
                  </a:cubicBezTo>
                  <a:cubicBezTo>
                    <a:pt x="70" y="57"/>
                    <a:pt x="60" y="48"/>
                    <a:pt x="39" y="26"/>
                  </a:cubicBezTo>
                  <a:cubicBezTo>
                    <a:pt x="32" y="19"/>
                    <a:pt x="25" y="13"/>
                    <a:pt x="18" y="9"/>
                  </a:cubicBezTo>
                  <a:cubicBezTo>
                    <a:pt x="16" y="9"/>
                    <a:pt x="16" y="9"/>
                    <a:pt x="16" y="9"/>
                  </a:cubicBezTo>
                  <a:cubicBezTo>
                    <a:pt x="16" y="7"/>
                    <a:pt x="16" y="7"/>
                    <a:pt x="16" y="7"/>
                  </a:cubicBezTo>
                  <a:cubicBezTo>
                    <a:pt x="16" y="7"/>
                    <a:pt x="16" y="7"/>
                    <a:pt x="16" y="7"/>
                  </a:cubicBezTo>
                  <a:cubicBezTo>
                    <a:pt x="11" y="4"/>
                    <a:pt x="6" y="2"/>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6" name="MH_Other_88"/>
            <p:cNvSpPr/>
            <p:nvPr>
              <p:custDataLst>
                <p:tags r:id="rId89"/>
              </p:custDataLst>
            </p:nvPr>
          </p:nvSpPr>
          <p:spPr bwMode="auto">
            <a:xfrm>
              <a:off x="5443539" y="4460875"/>
              <a:ext cx="1587" cy="1588"/>
            </a:xfrm>
            <a:custGeom>
              <a:avLst/>
              <a:gdLst>
                <a:gd name="T0" fmla="*/ 0 w 4"/>
                <a:gd name="T1" fmla="*/ 224119998 h 4"/>
                <a:gd name="T2" fmla="*/ 223838018 w 4"/>
                <a:gd name="T3" fmla="*/ 224119998 h 4"/>
                <a:gd name="T4" fmla="*/ 0 w 4"/>
                <a:gd name="T5" fmla="*/ 0 h 4"/>
                <a:gd name="T6" fmla="*/ 0 w 4"/>
                <a:gd name="T7" fmla="*/ 0 h 4"/>
                <a:gd name="T8" fmla="*/ 0 w 4"/>
                <a:gd name="T9" fmla="*/ 224119998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4">
                  <a:moveTo>
                    <a:pt x="0" y="4"/>
                  </a:moveTo>
                  <a:lnTo>
                    <a:pt x="4" y="4"/>
                  </a:lnTo>
                  <a:lnTo>
                    <a:pt x="0" y="0"/>
                  </a:lnTo>
                  <a:lnTo>
                    <a:pt x="0" y="4"/>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7" name="MH_Other_89"/>
            <p:cNvSpPr/>
            <p:nvPr>
              <p:custDataLst>
                <p:tags r:id="rId90"/>
              </p:custDataLst>
            </p:nvPr>
          </p:nvSpPr>
          <p:spPr bwMode="auto">
            <a:xfrm>
              <a:off x="5580064" y="4546600"/>
              <a:ext cx="1587" cy="0"/>
            </a:xfrm>
            <a:custGeom>
              <a:avLst/>
              <a:gdLst>
                <a:gd name="T0" fmla="*/ 91388075 w 7"/>
                <a:gd name="T1" fmla="*/ 0 h 2"/>
                <a:gd name="T2" fmla="*/ 0 w 7"/>
                <a:gd name="T3" fmla="*/ 0 h 2"/>
                <a:gd name="T4" fmla="*/ 127933058 w 7"/>
                <a:gd name="T5" fmla="*/ 178 h 2"/>
                <a:gd name="T6" fmla="*/ 127933058 w 7"/>
                <a:gd name="T7" fmla="*/ 178 h 2"/>
                <a:gd name="T8" fmla="*/ 91388075 w 7"/>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2">
                  <a:moveTo>
                    <a:pt x="5" y="0"/>
                  </a:moveTo>
                  <a:lnTo>
                    <a:pt x="0" y="0"/>
                  </a:lnTo>
                  <a:lnTo>
                    <a:pt x="7" y="2"/>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8" name="MH_Other_90"/>
            <p:cNvSpPr/>
            <p:nvPr>
              <p:custDataLst>
                <p:tags r:id="rId91"/>
              </p:custDataLst>
            </p:nvPr>
          </p:nvSpPr>
          <p:spPr bwMode="auto">
            <a:xfrm>
              <a:off x="5426075" y="4471988"/>
              <a:ext cx="109538" cy="74612"/>
            </a:xfrm>
            <a:custGeom>
              <a:avLst/>
              <a:gdLst>
                <a:gd name="T0" fmla="*/ 2147483646 w 132"/>
                <a:gd name="T1" fmla="*/ 2147483646 h 88"/>
                <a:gd name="T2" fmla="*/ 2147483646 w 132"/>
                <a:gd name="T3" fmla="*/ 2147483646 h 88"/>
                <a:gd name="T4" fmla="*/ 0 w 132"/>
                <a:gd name="T5" fmla="*/ 0 h 88"/>
                <a:gd name="T6" fmla="*/ 0 w 132"/>
                <a:gd name="T7" fmla="*/ 606728675 h 88"/>
                <a:gd name="T8" fmla="*/ 2147483646 w 132"/>
                <a:gd name="T9" fmla="*/ 2147483646 h 88"/>
                <a:gd name="T10" fmla="*/ 2147483646 w 132"/>
                <a:gd name="T11" fmla="*/ 2147483646 h 88"/>
                <a:gd name="T12" fmla="*/ 2147483646 w 132"/>
                <a:gd name="T13" fmla="*/ 2147483646 h 88"/>
                <a:gd name="T14" fmla="*/ 2147483646 w 132"/>
                <a:gd name="T15" fmla="*/ 2147483646 h 88"/>
                <a:gd name="T16" fmla="*/ 2147483646 w 132"/>
                <a:gd name="T17" fmla="*/ 2147483646 h 88"/>
                <a:gd name="T18" fmla="*/ 2147483646 w 132"/>
                <a:gd name="T19" fmla="*/ 2147483646 h 88"/>
                <a:gd name="T20" fmla="*/ 2147483646 w 132"/>
                <a:gd name="T21" fmla="*/ 2147483646 h 88"/>
                <a:gd name="T22" fmla="*/ 2147483646 w 132"/>
                <a:gd name="T23" fmla="*/ 2147483646 h 88"/>
                <a:gd name="T24" fmla="*/ 2147483646 w 132"/>
                <a:gd name="T25" fmla="*/ 2147483646 h 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88">
                  <a:moveTo>
                    <a:pt x="55" y="59"/>
                  </a:moveTo>
                  <a:cubicBezTo>
                    <a:pt x="32" y="37"/>
                    <a:pt x="24" y="27"/>
                    <a:pt x="23" y="27"/>
                  </a:cubicBezTo>
                  <a:cubicBezTo>
                    <a:pt x="0" y="0"/>
                    <a:pt x="0" y="0"/>
                    <a:pt x="0" y="0"/>
                  </a:cubicBezTo>
                  <a:cubicBezTo>
                    <a:pt x="0" y="1"/>
                    <a:pt x="0" y="1"/>
                    <a:pt x="0" y="1"/>
                  </a:cubicBezTo>
                  <a:cubicBezTo>
                    <a:pt x="22" y="28"/>
                    <a:pt x="22" y="28"/>
                    <a:pt x="22" y="28"/>
                  </a:cubicBezTo>
                  <a:cubicBezTo>
                    <a:pt x="23" y="28"/>
                    <a:pt x="31" y="38"/>
                    <a:pt x="54" y="60"/>
                  </a:cubicBezTo>
                  <a:cubicBezTo>
                    <a:pt x="61" y="67"/>
                    <a:pt x="68" y="72"/>
                    <a:pt x="76" y="76"/>
                  </a:cubicBezTo>
                  <a:cubicBezTo>
                    <a:pt x="76" y="76"/>
                    <a:pt x="77" y="76"/>
                    <a:pt x="77" y="76"/>
                  </a:cubicBezTo>
                  <a:cubicBezTo>
                    <a:pt x="77" y="77"/>
                    <a:pt x="77" y="77"/>
                    <a:pt x="77" y="77"/>
                  </a:cubicBezTo>
                  <a:cubicBezTo>
                    <a:pt x="94" y="85"/>
                    <a:pt x="113" y="88"/>
                    <a:pt x="132" y="84"/>
                  </a:cubicBezTo>
                  <a:cubicBezTo>
                    <a:pt x="131" y="84"/>
                    <a:pt x="131" y="84"/>
                    <a:pt x="131" y="84"/>
                  </a:cubicBezTo>
                  <a:cubicBezTo>
                    <a:pt x="130" y="84"/>
                    <a:pt x="130" y="84"/>
                    <a:pt x="130" y="84"/>
                  </a:cubicBezTo>
                  <a:cubicBezTo>
                    <a:pt x="102" y="88"/>
                    <a:pt x="77" y="80"/>
                    <a:pt x="55" y="5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99" name="MH_Other_91"/>
            <p:cNvSpPr/>
            <p:nvPr>
              <p:custDataLst>
                <p:tags r:id="rId92"/>
              </p:custDataLst>
            </p:nvPr>
          </p:nvSpPr>
          <p:spPr bwMode="auto">
            <a:xfrm>
              <a:off x="5535613" y="4543425"/>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1" y="0"/>
                    <a:pt x="1" y="0"/>
                    <a:pt x="1" y="0"/>
                  </a:cubicBezTo>
                  <a:cubicBezTo>
                    <a:pt x="1" y="0"/>
                    <a:pt x="1" y="0"/>
                    <a:pt x="1" y="0"/>
                  </a:cubicBezTo>
                  <a:cubicBezTo>
                    <a:pt x="1"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0" name="MH_Other_92"/>
            <p:cNvSpPr/>
            <p:nvPr>
              <p:custDataLst>
                <p:tags r:id="rId93"/>
              </p:custDataLst>
            </p:nvPr>
          </p:nvSpPr>
          <p:spPr bwMode="auto">
            <a:xfrm>
              <a:off x="5416551" y="4500563"/>
              <a:ext cx="73025" cy="38100"/>
            </a:xfrm>
            <a:custGeom>
              <a:avLst/>
              <a:gdLst>
                <a:gd name="T0" fmla="*/ 2147483646 w 87"/>
                <a:gd name="T1" fmla="*/ 2147483646 h 45"/>
                <a:gd name="T2" fmla="*/ 0 w 87"/>
                <a:gd name="T3" fmla="*/ 0 h 45"/>
                <a:gd name="T4" fmla="*/ 0 w 87"/>
                <a:gd name="T5" fmla="*/ 599998800 h 45"/>
                <a:gd name="T6" fmla="*/ 2147483646 w 87"/>
                <a:gd name="T7" fmla="*/ 2147483646 h 45"/>
                <a:gd name="T8" fmla="*/ 2147483646 w 87"/>
                <a:gd name="T9" fmla="*/ 2147483646 h 45"/>
                <a:gd name="T10" fmla="*/ 2147483646 w 87"/>
                <a:gd name="T11" fmla="*/ 2147483646 h 45"/>
                <a:gd name="T12" fmla="*/ 2147483646 w 87"/>
                <a:gd name="T13" fmla="*/ 2147483646 h 45"/>
                <a:gd name="T14" fmla="*/ 2147483646 w 87"/>
                <a:gd name="T15" fmla="*/ 2147483646 h 45"/>
                <a:gd name="T16" fmla="*/ 2147483646 w 87"/>
                <a:gd name="T17" fmla="*/ 2147483646 h 45"/>
                <a:gd name="T18" fmla="*/ 2147483646 w 87"/>
                <a:gd name="T19" fmla="*/ 2147483646 h 45"/>
                <a:gd name="T20" fmla="*/ 2147483646 w 87"/>
                <a:gd name="T21" fmla="*/ 2147483646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45">
                  <a:moveTo>
                    <a:pt x="12" y="13"/>
                  </a:moveTo>
                  <a:cubicBezTo>
                    <a:pt x="8" y="8"/>
                    <a:pt x="4" y="4"/>
                    <a:pt x="0" y="0"/>
                  </a:cubicBezTo>
                  <a:cubicBezTo>
                    <a:pt x="0" y="1"/>
                    <a:pt x="0" y="1"/>
                    <a:pt x="0" y="1"/>
                  </a:cubicBezTo>
                  <a:cubicBezTo>
                    <a:pt x="3" y="5"/>
                    <a:pt x="7" y="9"/>
                    <a:pt x="11" y="14"/>
                  </a:cubicBezTo>
                  <a:cubicBezTo>
                    <a:pt x="18" y="21"/>
                    <a:pt x="26" y="27"/>
                    <a:pt x="33" y="32"/>
                  </a:cubicBezTo>
                  <a:cubicBezTo>
                    <a:pt x="36" y="32"/>
                    <a:pt x="36" y="32"/>
                    <a:pt x="36" y="32"/>
                  </a:cubicBezTo>
                  <a:cubicBezTo>
                    <a:pt x="36" y="33"/>
                    <a:pt x="36" y="33"/>
                    <a:pt x="36" y="33"/>
                  </a:cubicBezTo>
                  <a:cubicBezTo>
                    <a:pt x="51" y="42"/>
                    <a:pt x="68" y="45"/>
                    <a:pt x="87" y="43"/>
                  </a:cubicBezTo>
                  <a:cubicBezTo>
                    <a:pt x="87" y="43"/>
                    <a:pt x="87" y="43"/>
                    <a:pt x="87" y="43"/>
                  </a:cubicBezTo>
                  <a:cubicBezTo>
                    <a:pt x="86" y="42"/>
                    <a:pt x="86" y="42"/>
                    <a:pt x="86" y="42"/>
                  </a:cubicBezTo>
                  <a:cubicBezTo>
                    <a:pt x="57" y="45"/>
                    <a:pt x="33" y="35"/>
                    <a:pt x="12" y="1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1" name="MH_Other_93"/>
            <p:cNvSpPr/>
            <p:nvPr>
              <p:custDataLst>
                <p:tags r:id="rId94"/>
              </p:custDataLst>
            </p:nvPr>
          </p:nvSpPr>
          <p:spPr bwMode="auto">
            <a:xfrm>
              <a:off x="5489575" y="4535489"/>
              <a:ext cx="0" cy="1587"/>
            </a:xfrm>
            <a:custGeom>
              <a:avLst/>
              <a:gdLst>
                <a:gd name="T0" fmla="*/ 0 w 1"/>
                <a:gd name="T1" fmla="*/ 0 h 1"/>
                <a:gd name="T2" fmla="*/ 711 w 1"/>
                <a:gd name="T3" fmla="*/ 2147483646 h 1"/>
                <a:gd name="T4" fmla="*/ 711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2" name="MH_Other_94"/>
            <p:cNvSpPr/>
            <p:nvPr>
              <p:custDataLst>
                <p:tags r:id="rId95"/>
              </p:custDataLst>
            </p:nvPr>
          </p:nvSpPr>
          <p:spPr bwMode="auto">
            <a:xfrm>
              <a:off x="5411789" y="4519614"/>
              <a:ext cx="34925" cy="9525"/>
            </a:xfrm>
            <a:custGeom>
              <a:avLst/>
              <a:gdLst>
                <a:gd name="T0" fmla="*/ 550836288 w 43"/>
                <a:gd name="T1" fmla="*/ 0 h 11"/>
                <a:gd name="T2" fmla="*/ 0 w 43"/>
                <a:gd name="T3" fmla="*/ 629831100 h 11"/>
                <a:gd name="T4" fmla="*/ 0 w 43"/>
                <a:gd name="T5" fmla="*/ 1260411211 h 11"/>
                <a:gd name="T6" fmla="*/ 2147483646 w 43"/>
                <a:gd name="T7" fmla="*/ 2147483646 h 11"/>
                <a:gd name="T8" fmla="*/ 2147483646 w 43"/>
                <a:gd name="T9" fmla="*/ 2147483646 h 11"/>
                <a:gd name="T10" fmla="*/ 550836288 w 43"/>
                <a:gd name="T11" fmla="*/ 0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11">
                  <a:moveTo>
                    <a:pt x="1" y="0"/>
                  </a:moveTo>
                  <a:cubicBezTo>
                    <a:pt x="0" y="1"/>
                    <a:pt x="0" y="1"/>
                    <a:pt x="0" y="1"/>
                  </a:cubicBezTo>
                  <a:cubicBezTo>
                    <a:pt x="0" y="2"/>
                    <a:pt x="0" y="2"/>
                    <a:pt x="0" y="2"/>
                  </a:cubicBezTo>
                  <a:cubicBezTo>
                    <a:pt x="13" y="8"/>
                    <a:pt x="27" y="11"/>
                    <a:pt x="43" y="10"/>
                  </a:cubicBezTo>
                  <a:cubicBezTo>
                    <a:pt x="40" y="9"/>
                    <a:pt x="40" y="9"/>
                    <a:pt x="40" y="9"/>
                  </a:cubicBezTo>
                  <a:cubicBezTo>
                    <a:pt x="26" y="9"/>
                    <a:pt x="13" y="6"/>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3" name="MH_Other_95"/>
            <p:cNvSpPr/>
            <p:nvPr>
              <p:custDataLst>
                <p:tags r:id="rId96"/>
              </p:custDataLst>
            </p:nvPr>
          </p:nvSpPr>
          <p:spPr bwMode="auto">
            <a:xfrm>
              <a:off x="5445125" y="4527550"/>
              <a:ext cx="1588" cy="1588"/>
            </a:xfrm>
            <a:custGeom>
              <a:avLst/>
              <a:gdLst>
                <a:gd name="T0" fmla="*/ 128094205 w 7"/>
                <a:gd name="T1" fmla="*/ 0 h 3"/>
                <a:gd name="T2" fmla="*/ 0 w 7"/>
                <a:gd name="T3" fmla="*/ 0 h 3"/>
                <a:gd name="T4" fmla="*/ 128094205 w 7"/>
                <a:gd name="T5" fmla="*/ 298966937 h 3"/>
                <a:gd name="T6" fmla="*/ 128094205 w 7"/>
                <a:gd name="T7" fmla="*/ 0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3">
                  <a:moveTo>
                    <a:pt x="7" y="0"/>
                  </a:moveTo>
                  <a:lnTo>
                    <a:pt x="0" y="0"/>
                  </a:lnTo>
                  <a:lnTo>
                    <a:pt x="7" y="3"/>
                  </a:lnTo>
                  <a:lnTo>
                    <a:pt x="7"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4" name="MH_Other_96"/>
            <p:cNvSpPr/>
            <p:nvPr>
              <p:custDataLst>
                <p:tags r:id="rId97"/>
              </p:custDataLst>
            </p:nvPr>
          </p:nvSpPr>
          <p:spPr bwMode="auto">
            <a:xfrm>
              <a:off x="5648325" y="4476750"/>
              <a:ext cx="26988" cy="6350"/>
            </a:xfrm>
            <a:custGeom>
              <a:avLst/>
              <a:gdLst>
                <a:gd name="T0" fmla="*/ 2147483646 w 32"/>
                <a:gd name="T1" fmla="*/ 710169486 h 7"/>
                <a:gd name="T2" fmla="*/ 2147483646 w 32"/>
                <a:gd name="T3" fmla="*/ 710169486 h 7"/>
                <a:gd name="T4" fmla="*/ 2147483646 w 32"/>
                <a:gd name="T5" fmla="*/ 0 h 7"/>
                <a:gd name="T6" fmla="*/ 2147483646 w 32"/>
                <a:gd name="T7" fmla="*/ 0 h 7"/>
                <a:gd name="T8" fmla="*/ 2147483646 w 32"/>
                <a:gd name="T9" fmla="*/ 710169486 h 7"/>
                <a:gd name="T10" fmla="*/ 0 w 32"/>
                <a:gd name="T11" fmla="*/ 2147483646 h 7"/>
                <a:gd name="T12" fmla="*/ 1201353953 w 32"/>
                <a:gd name="T13" fmla="*/ 2147483646 h 7"/>
                <a:gd name="T14" fmla="*/ 1801675868 w 32"/>
                <a:gd name="T15" fmla="*/ 2147483646 h 7"/>
                <a:gd name="T16" fmla="*/ 2147483646 w 32"/>
                <a:gd name="T17" fmla="*/ 71016948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7">
                  <a:moveTo>
                    <a:pt x="32" y="1"/>
                  </a:moveTo>
                  <a:cubicBezTo>
                    <a:pt x="32" y="1"/>
                    <a:pt x="32" y="1"/>
                    <a:pt x="32" y="1"/>
                  </a:cubicBezTo>
                  <a:cubicBezTo>
                    <a:pt x="32" y="0"/>
                    <a:pt x="32" y="0"/>
                    <a:pt x="32" y="0"/>
                  </a:cubicBezTo>
                  <a:cubicBezTo>
                    <a:pt x="32" y="0"/>
                    <a:pt x="32" y="0"/>
                    <a:pt x="32" y="0"/>
                  </a:cubicBezTo>
                  <a:cubicBezTo>
                    <a:pt x="30" y="0"/>
                    <a:pt x="28" y="0"/>
                    <a:pt x="26" y="1"/>
                  </a:cubicBezTo>
                  <a:cubicBezTo>
                    <a:pt x="18" y="1"/>
                    <a:pt x="8" y="3"/>
                    <a:pt x="0" y="6"/>
                  </a:cubicBezTo>
                  <a:cubicBezTo>
                    <a:pt x="2" y="7"/>
                    <a:pt x="2" y="7"/>
                    <a:pt x="2" y="7"/>
                  </a:cubicBezTo>
                  <a:cubicBezTo>
                    <a:pt x="2" y="7"/>
                    <a:pt x="2" y="7"/>
                    <a:pt x="3" y="7"/>
                  </a:cubicBezTo>
                  <a:cubicBezTo>
                    <a:pt x="13" y="3"/>
                    <a:pt x="22" y="2"/>
                    <a:pt x="32"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5" name="MH_Other_97"/>
            <p:cNvSpPr/>
            <p:nvPr>
              <p:custDataLst>
                <p:tags r:id="rId98"/>
              </p:custDataLst>
            </p:nvPr>
          </p:nvSpPr>
          <p:spPr bwMode="auto">
            <a:xfrm>
              <a:off x="5607050" y="4478338"/>
              <a:ext cx="69850" cy="19050"/>
            </a:xfrm>
            <a:custGeom>
              <a:avLst/>
              <a:gdLst>
                <a:gd name="T0" fmla="*/ 2147483646 w 83"/>
                <a:gd name="T1" fmla="*/ 2147483646 h 22"/>
                <a:gd name="T2" fmla="*/ 2147483646 w 83"/>
                <a:gd name="T3" fmla="*/ 2147483646 h 22"/>
                <a:gd name="T4" fmla="*/ 2147483646 w 83"/>
                <a:gd name="T5" fmla="*/ 2147483646 h 22"/>
                <a:gd name="T6" fmla="*/ 2147483646 w 83"/>
                <a:gd name="T7" fmla="*/ 2147483646 h 22"/>
                <a:gd name="T8" fmla="*/ 2147483646 w 83"/>
                <a:gd name="T9" fmla="*/ 2147483646 h 22"/>
                <a:gd name="T10" fmla="*/ 2147483646 w 83"/>
                <a:gd name="T11" fmla="*/ 2147483646 h 22"/>
                <a:gd name="T12" fmla="*/ 2147483646 w 83"/>
                <a:gd name="T13" fmla="*/ 2147483646 h 22"/>
                <a:gd name="T14" fmla="*/ 2147483646 w 83"/>
                <a:gd name="T15" fmla="*/ 1260411211 h 22"/>
                <a:gd name="T16" fmla="*/ 0 w 83"/>
                <a:gd name="T17" fmla="*/ 2147483646 h 22"/>
                <a:gd name="T18" fmla="*/ 594916658 w 83"/>
                <a:gd name="T19" fmla="*/ 2147483646 h 22"/>
                <a:gd name="T20" fmla="*/ 1189124717 w 83"/>
                <a:gd name="T21" fmla="*/ 2147483646 h 22"/>
                <a:gd name="T22" fmla="*/ 2147483646 w 83"/>
                <a:gd name="T23" fmla="*/ 2147483646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3" h="22">
                  <a:moveTo>
                    <a:pt x="75" y="17"/>
                  </a:moveTo>
                  <a:cubicBezTo>
                    <a:pt x="83" y="22"/>
                    <a:pt x="83" y="22"/>
                    <a:pt x="83" y="22"/>
                  </a:cubicBezTo>
                  <a:cubicBezTo>
                    <a:pt x="83" y="20"/>
                    <a:pt x="83" y="20"/>
                    <a:pt x="83" y="20"/>
                  </a:cubicBezTo>
                  <a:cubicBezTo>
                    <a:pt x="75" y="16"/>
                    <a:pt x="75" y="16"/>
                    <a:pt x="75" y="16"/>
                  </a:cubicBezTo>
                  <a:cubicBezTo>
                    <a:pt x="67" y="12"/>
                    <a:pt x="60" y="8"/>
                    <a:pt x="52" y="6"/>
                  </a:cubicBezTo>
                  <a:cubicBezTo>
                    <a:pt x="51" y="6"/>
                    <a:pt x="51" y="6"/>
                    <a:pt x="51" y="6"/>
                  </a:cubicBezTo>
                  <a:cubicBezTo>
                    <a:pt x="51" y="6"/>
                    <a:pt x="51" y="6"/>
                    <a:pt x="51" y="6"/>
                  </a:cubicBezTo>
                  <a:cubicBezTo>
                    <a:pt x="42" y="3"/>
                    <a:pt x="34" y="2"/>
                    <a:pt x="25" y="2"/>
                  </a:cubicBezTo>
                  <a:cubicBezTo>
                    <a:pt x="17" y="2"/>
                    <a:pt x="8" y="4"/>
                    <a:pt x="0" y="6"/>
                  </a:cubicBezTo>
                  <a:cubicBezTo>
                    <a:pt x="1" y="7"/>
                    <a:pt x="1" y="7"/>
                    <a:pt x="1" y="7"/>
                  </a:cubicBezTo>
                  <a:cubicBezTo>
                    <a:pt x="1" y="7"/>
                    <a:pt x="2" y="7"/>
                    <a:pt x="2" y="7"/>
                  </a:cubicBezTo>
                  <a:cubicBezTo>
                    <a:pt x="27" y="0"/>
                    <a:pt x="50" y="3"/>
                    <a:pt x="75" y="1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6" name="MH_Other_98"/>
            <p:cNvSpPr/>
            <p:nvPr>
              <p:custDataLst>
                <p:tags r:id="rId99"/>
              </p:custDataLst>
            </p:nvPr>
          </p:nvSpPr>
          <p:spPr bwMode="auto">
            <a:xfrm>
              <a:off x="5649914" y="4483100"/>
              <a:ext cx="1587" cy="0"/>
            </a:xfrm>
            <a:custGeom>
              <a:avLst/>
              <a:gdLst>
                <a:gd name="T0" fmla="*/ 1790702559 w 1"/>
                <a:gd name="T1" fmla="*/ 0 w 1"/>
                <a:gd name="T2" fmla="*/ 0 w 1"/>
                <a:gd name="T3" fmla="*/ 1790702559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0" y="0"/>
                    <a:pt x="0" y="0"/>
                    <a:pt x="0" y="0"/>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7" name="MH_Other_99"/>
            <p:cNvSpPr/>
            <p:nvPr>
              <p:custDataLst>
                <p:tags r:id="rId100"/>
              </p:custDataLst>
            </p:nvPr>
          </p:nvSpPr>
          <p:spPr bwMode="auto">
            <a:xfrm>
              <a:off x="5565775" y="4478339"/>
              <a:ext cx="114300" cy="47625"/>
            </a:xfrm>
            <a:custGeom>
              <a:avLst/>
              <a:gdLst>
                <a:gd name="T0" fmla="*/ 2147483646 w 135"/>
                <a:gd name="T1" fmla="*/ 2147483646 h 57"/>
                <a:gd name="T2" fmla="*/ 2147483646 w 135"/>
                <a:gd name="T3" fmla="*/ 2147483646 h 57"/>
                <a:gd name="T4" fmla="*/ 2147483646 w 135"/>
                <a:gd name="T5" fmla="*/ 2147483646 h 57"/>
                <a:gd name="T6" fmla="*/ 2147483646 w 135"/>
                <a:gd name="T7" fmla="*/ 2147483646 h 57"/>
                <a:gd name="T8" fmla="*/ 2147483646 w 135"/>
                <a:gd name="T9" fmla="*/ 2147483646 h 57"/>
                <a:gd name="T10" fmla="*/ 2147483646 w 135"/>
                <a:gd name="T11" fmla="*/ 2147483646 h 57"/>
                <a:gd name="T12" fmla="*/ 2147483646 w 135"/>
                <a:gd name="T13" fmla="*/ 2147483646 h 57"/>
                <a:gd name="T14" fmla="*/ 2147483646 w 135"/>
                <a:gd name="T15" fmla="*/ 2147483646 h 57"/>
                <a:gd name="T16" fmla="*/ 2147483646 w 135"/>
                <a:gd name="T17" fmla="*/ 2147483646 h 57"/>
                <a:gd name="T18" fmla="*/ 2147483646 w 135"/>
                <a:gd name="T19" fmla="*/ 1175607250 h 57"/>
                <a:gd name="T20" fmla="*/ 0 w 135"/>
                <a:gd name="T21" fmla="*/ 2147483646 h 57"/>
                <a:gd name="T22" fmla="*/ 1207882607 w 135"/>
                <a:gd name="T23" fmla="*/ 2147483646 h 57"/>
                <a:gd name="T24" fmla="*/ 2147483646 w 135"/>
                <a:gd name="T25" fmla="*/ 214748364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5" h="57">
                  <a:moveTo>
                    <a:pt x="73" y="20"/>
                  </a:moveTo>
                  <a:cubicBezTo>
                    <a:pt x="99" y="36"/>
                    <a:pt x="111" y="43"/>
                    <a:pt x="111" y="43"/>
                  </a:cubicBezTo>
                  <a:cubicBezTo>
                    <a:pt x="111" y="43"/>
                    <a:pt x="118" y="48"/>
                    <a:pt x="135" y="57"/>
                  </a:cubicBezTo>
                  <a:cubicBezTo>
                    <a:pt x="135" y="55"/>
                    <a:pt x="135" y="55"/>
                    <a:pt x="135" y="55"/>
                  </a:cubicBezTo>
                  <a:cubicBezTo>
                    <a:pt x="119" y="47"/>
                    <a:pt x="112" y="42"/>
                    <a:pt x="112" y="42"/>
                  </a:cubicBezTo>
                  <a:cubicBezTo>
                    <a:pt x="112" y="42"/>
                    <a:pt x="100" y="35"/>
                    <a:pt x="74" y="19"/>
                  </a:cubicBezTo>
                  <a:cubicBezTo>
                    <a:pt x="66" y="14"/>
                    <a:pt x="59" y="10"/>
                    <a:pt x="51" y="7"/>
                  </a:cubicBezTo>
                  <a:cubicBezTo>
                    <a:pt x="50" y="7"/>
                    <a:pt x="50" y="7"/>
                    <a:pt x="50" y="7"/>
                  </a:cubicBezTo>
                  <a:cubicBezTo>
                    <a:pt x="50" y="7"/>
                    <a:pt x="50" y="7"/>
                    <a:pt x="50" y="7"/>
                  </a:cubicBezTo>
                  <a:cubicBezTo>
                    <a:pt x="41" y="4"/>
                    <a:pt x="33" y="2"/>
                    <a:pt x="24" y="2"/>
                  </a:cubicBezTo>
                  <a:cubicBezTo>
                    <a:pt x="16" y="1"/>
                    <a:pt x="8" y="2"/>
                    <a:pt x="0" y="4"/>
                  </a:cubicBezTo>
                  <a:cubicBezTo>
                    <a:pt x="2" y="5"/>
                    <a:pt x="2" y="5"/>
                    <a:pt x="2" y="5"/>
                  </a:cubicBezTo>
                  <a:cubicBezTo>
                    <a:pt x="27" y="0"/>
                    <a:pt x="49" y="4"/>
                    <a:pt x="73" y="2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8" name="MH_Other_100"/>
            <p:cNvSpPr/>
            <p:nvPr>
              <p:custDataLst>
                <p:tags r:id="rId101"/>
              </p:custDataLst>
            </p:nvPr>
          </p:nvSpPr>
          <p:spPr bwMode="auto">
            <a:xfrm>
              <a:off x="5607050" y="4484688"/>
              <a:ext cx="1588" cy="0"/>
            </a:xfrm>
            <a:custGeom>
              <a:avLst/>
              <a:gdLst>
                <a:gd name="T0" fmla="*/ 2147483646 w 1"/>
                <a:gd name="T1" fmla="*/ 0 w 1"/>
                <a:gd name="T2" fmla="*/ 0 w 1"/>
                <a:gd name="T3" fmla="*/ 2147483646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1" y="0"/>
                    <a:pt x="0" y="0"/>
                    <a:pt x="0" y="0"/>
                  </a:cubicBezTo>
                  <a:cubicBezTo>
                    <a:pt x="0" y="0"/>
                    <a:pt x="0" y="0"/>
                    <a:pt x="0" y="0"/>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09" name="MH_Other_101"/>
            <p:cNvSpPr/>
            <p:nvPr>
              <p:custDataLst>
                <p:tags r:id="rId102"/>
              </p:custDataLst>
            </p:nvPr>
          </p:nvSpPr>
          <p:spPr bwMode="auto">
            <a:xfrm>
              <a:off x="5524501" y="4475164"/>
              <a:ext cx="157163" cy="71437"/>
            </a:xfrm>
            <a:custGeom>
              <a:avLst/>
              <a:gdLst>
                <a:gd name="T0" fmla="*/ 2147483646 w 187"/>
                <a:gd name="T1" fmla="*/ 2147483646 h 85"/>
                <a:gd name="T2" fmla="*/ 2147483646 w 187"/>
                <a:gd name="T3" fmla="*/ 2147483646 h 85"/>
                <a:gd name="T4" fmla="*/ 2147483646 w 187"/>
                <a:gd name="T5" fmla="*/ 2147483646 h 85"/>
                <a:gd name="T6" fmla="*/ 2147483646 w 187"/>
                <a:gd name="T7" fmla="*/ 2147483646 h 85"/>
                <a:gd name="T8" fmla="*/ 2147483646 w 187"/>
                <a:gd name="T9" fmla="*/ 2147483646 h 85"/>
                <a:gd name="T10" fmla="*/ 2147483646 w 187"/>
                <a:gd name="T11" fmla="*/ 2147483646 h 85"/>
                <a:gd name="T12" fmla="*/ 2147483646 w 187"/>
                <a:gd name="T13" fmla="*/ 2147483646 h 85"/>
                <a:gd name="T14" fmla="*/ 2147483646 w 187"/>
                <a:gd name="T15" fmla="*/ 2147483646 h 85"/>
                <a:gd name="T16" fmla="*/ 2147483646 w 187"/>
                <a:gd name="T17" fmla="*/ 2147483646 h 85"/>
                <a:gd name="T18" fmla="*/ 2147483646 w 187"/>
                <a:gd name="T19" fmla="*/ 2147483646 h 85"/>
                <a:gd name="T20" fmla="*/ 2147483646 w 187"/>
                <a:gd name="T21" fmla="*/ 2147483646 h 85"/>
                <a:gd name="T22" fmla="*/ 2147483646 w 187"/>
                <a:gd name="T23" fmla="*/ 2147483646 h 85"/>
                <a:gd name="T24" fmla="*/ 2147483646 w 187"/>
                <a:gd name="T25" fmla="*/ 2147483646 h 85"/>
                <a:gd name="T26" fmla="*/ 2147483646 w 187"/>
                <a:gd name="T27" fmla="*/ 2147483646 h 85"/>
                <a:gd name="T28" fmla="*/ 2147483646 w 187"/>
                <a:gd name="T29" fmla="*/ 2147483646 h 85"/>
                <a:gd name="T30" fmla="*/ 2147483646 w 187"/>
                <a:gd name="T31" fmla="*/ 2147483646 h 85"/>
                <a:gd name="T32" fmla="*/ 2147483646 w 187"/>
                <a:gd name="T33" fmla="*/ 1193700504 h 85"/>
                <a:gd name="T34" fmla="*/ 0 w 187"/>
                <a:gd name="T35" fmla="*/ 1790549915 h 85"/>
                <a:gd name="T36" fmla="*/ 594743452 w 187"/>
                <a:gd name="T37" fmla="*/ 2147483646 h 85"/>
                <a:gd name="T38" fmla="*/ 1189486064 w 187"/>
                <a:gd name="T39" fmla="*/ 2147483646 h 85"/>
                <a:gd name="T40" fmla="*/ 2147483646 w 187"/>
                <a:gd name="T41" fmla="*/ 2147483646 h 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7" h="85">
                  <a:moveTo>
                    <a:pt x="73" y="23"/>
                  </a:moveTo>
                  <a:cubicBezTo>
                    <a:pt x="98" y="41"/>
                    <a:pt x="110" y="49"/>
                    <a:pt x="110" y="49"/>
                  </a:cubicBezTo>
                  <a:cubicBezTo>
                    <a:pt x="110" y="49"/>
                    <a:pt x="120" y="57"/>
                    <a:pt x="148" y="73"/>
                  </a:cubicBezTo>
                  <a:cubicBezTo>
                    <a:pt x="156" y="78"/>
                    <a:pt x="165" y="81"/>
                    <a:pt x="173" y="83"/>
                  </a:cubicBezTo>
                  <a:cubicBezTo>
                    <a:pt x="174" y="83"/>
                    <a:pt x="174" y="83"/>
                    <a:pt x="174" y="83"/>
                  </a:cubicBezTo>
                  <a:cubicBezTo>
                    <a:pt x="174" y="83"/>
                    <a:pt x="174" y="83"/>
                    <a:pt x="174" y="83"/>
                  </a:cubicBezTo>
                  <a:cubicBezTo>
                    <a:pt x="178" y="84"/>
                    <a:pt x="182" y="85"/>
                    <a:pt x="187" y="85"/>
                  </a:cubicBezTo>
                  <a:cubicBezTo>
                    <a:pt x="186" y="85"/>
                    <a:pt x="186" y="85"/>
                    <a:pt x="186" y="85"/>
                  </a:cubicBezTo>
                  <a:cubicBezTo>
                    <a:pt x="186" y="84"/>
                    <a:pt x="186" y="84"/>
                    <a:pt x="186" y="84"/>
                  </a:cubicBezTo>
                  <a:cubicBezTo>
                    <a:pt x="174" y="83"/>
                    <a:pt x="161" y="79"/>
                    <a:pt x="149" y="72"/>
                  </a:cubicBezTo>
                  <a:cubicBezTo>
                    <a:pt x="121" y="56"/>
                    <a:pt x="111" y="48"/>
                    <a:pt x="110" y="48"/>
                  </a:cubicBezTo>
                  <a:cubicBezTo>
                    <a:pt x="110" y="48"/>
                    <a:pt x="99" y="40"/>
                    <a:pt x="74" y="22"/>
                  </a:cubicBezTo>
                  <a:cubicBezTo>
                    <a:pt x="66" y="17"/>
                    <a:pt x="59" y="12"/>
                    <a:pt x="51" y="9"/>
                  </a:cubicBezTo>
                  <a:cubicBezTo>
                    <a:pt x="50" y="9"/>
                    <a:pt x="50" y="9"/>
                    <a:pt x="49" y="9"/>
                  </a:cubicBezTo>
                  <a:cubicBezTo>
                    <a:pt x="49" y="8"/>
                    <a:pt x="49" y="8"/>
                    <a:pt x="49" y="8"/>
                  </a:cubicBezTo>
                  <a:cubicBezTo>
                    <a:pt x="49" y="8"/>
                    <a:pt x="49" y="8"/>
                    <a:pt x="49" y="8"/>
                  </a:cubicBezTo>
                  <a:cubicBezTo>
                    <a:pt x="41" y="5"/>
                    <a:pt x="34" y="3"/>
                    <a:pt x="26" y="2"/>
                  </a:cubicBezTo>
                  <a:cubicBezTo>
                    <a:pt x="18" y="2"/>
                    <a:pt x="8" y="2"/>
                    <a:pt x="0" y="3"/>
                  </a:cubicBezTo>
                  <a:cubicBezTo>
                    <a:pt x="1" y="4"/>
                    <a:pt x="1" y="4"/>
                    <a:pt x="1" y="4"/>
                  </a:cubicBezTo>
                  <a:cubicBezTo>
                    <a:pt x="2" y="4"/>
                    <a:pt x="2" y="4"/>
                    <a:pt x="2" y="4"/>
                  </a:cubicBezTo>
                  <a:cubicBezTo>
                    <a:pt x="28" y="0"/>
                    <a:pt x="50" y="6"/>
                    <a:pt x="73" y="2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0" name="MH_Other_102"/>
            <p:cNvSpPr/>
            <p:nvPr>
              <p:custDataLst>
                <p:tags r:id="rId103"/>
              </p:custDataLst>
            </p:nvPr>
          </p:nvSpPr>
          <p:spPr bwMode="auto">
            <a:xfrm>
              <a:off x="5565775" y="4481514"/>
              <a:ext cx="1588" cy="1587"/>
            </a:xfrm>
            <a:custGeom>
              <a:avLst/>
              <a:gdLst>
                <a:gd name="T0" fmla="*/ 0 w 2"/>
                <a:gd name="T1" fmla="*/ 2147483646 h 1"/>
                <a:gd name="T2" fmla="*/ 1120915208 w 2"/>
                <a:gd name="T3" fmla="*/ 2147483646 h 1"/>
                <a:gd name="T4" fmla="*/ 0 w 2"/>
                <a:gd name="T5" fmla="*/ 0 h 1"/>
                <a:gd name="T6" fmla="*/ 0 w 2"/>
                <a:gd name="T7" fmla="*/ 0 h 1"/>
                <a:gd name="T8" fmla="*/ 0 w 2"/>
                <a:gd name="T9" fmla="*/ 2147483646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0" y="1"/>
                  </a:moveTo>
                  <a:cubicBezTo>
                    <a:pt x="1" y="1"/>
                    <a:pt x="1" y="1"/>
                    <a:pt x="2" y="1"/>
                  </a:cubicBezTo>
                  <a:cubicBezTo>
                    <a:pt x="0" y="0"/>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1" name="MH_Other_103"/>
            <p:cNvSpPr/>
            <p:nvPr>
              <p:custDataLst>
                <p:tags r:id="rId104"/>
              </p:custDataLst>
            </p:nvPr>
          </p:nvSpPr>
          <p:spPr bwMode="auto">
            <a:xfrm>
              <a:off x="5483226" y="4470400"/>
              <a:ext cx="188913" cy="84138"/>
            </a:xfrm>
            <a:custGeom>
              <a:avLst/>
              <a:gdLst>
                <a:gd name="T0" fmla="*/ 0 w 224"/>
                <a:gd name="T1" fmla="*/ 596776531 h 100"/>
                <a:gd name="T2" fmla="*/ 598168557 w 224"/>
                <a:gd name="T3" fmla="*/ 1789622832 h 100"/>
                <a:gd name="T4" fmla="*/ 2147483646 w 224"/>
                <a:gd name="T5" fmla="*/ 2147483646 h 100"/>
                <a:gd name="T6" fmla="*/ 2147483646 w 224"/>
                <a:gd name="T7" fmla="*/ 2147483646 h 100"/>
                <a:gd name="T8" fmla="*/ 2147483646 w 224"/>
                <a:gd name="T9" fmla="*/ 2147483646 h 100"/>
                <a:gd name="T10" fmla="*/ 2147483646 w 224"/>
                <a:gd name="T11" fmla="*/ 2147483646 h 100"/>
                <a:gd name="T12" fmla="*/ 2147483646 w 224"/>
                <a:gd name="T13" fmla="*/ 2147483646 h 100"/>
                <a:gd name="T14" fmla="*/ 2147483646 w 224"/>
                <a:gd name="T15" fmla="*/ 2147483646 h 100"/>
                <a:gd name="T16" fmla="*/ 2147483646 w 224"/>
                <a:gd name="T17" fmla="*/ 2147483646 h 100"/>
                <a:gd name="T18" fmla="*/ 2147483646 w 224"/>
                <a:gd name="T19" fmla="*/ 2147483646 h 100"/>
                <a:gd name="T20" fmla="*/ 2147483646 w 224"/>
                <a:gd name="T21" fmla="*/ 2147483646 h 100"/>
                <a:gd name="T22" fmla="*/ 2147483646 w 224"/>
                <a:gd name="T23" fmla="*/ 2147483646 h 100"/>
                <a:gd name="T24" fmla="*/ 2147483646 w 224"/>
                <a:gd name="T25" fmla="*/ 2147483646 h 100"/>
                <a:gd name="T26" fmla="*/ 2147483646 w 224"/>
                <a:gd name="T27" fmla="*/ 2147483646 h 100"/>
                <a:gd name="T28" fmla="*/ 2147483646 w 224"/>
                <a:gd name="T29" fmla="*/ 1192845461 h 100"/>
                <a:gd name="T30" fmla="*/ 0 w 224"/>
                <a:gd name="T31" fmla="*/ 596776531 h 1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4" h="100">
                  <a:moveTo>
                    <a:pt x="0" y="1"/>
                  </a:moveTo>
                  <a:cubicBezTo>
                    <a:pt x="1" y="3"/>
                    <a:pt x="1" y="3"/>
                    <a:pt x="1" y="3"/>
                  </a:cubicBezTo>
                  <a:cubicBezTo>
                    <a:pt x="28" y="0"/>
                    <a:pt x="49" y="7"/>
                    <a:pt x="72" y="26"/>
                  </a:cubicBezTo>
                  <a:cubicBezTo>
                    <a:pt x="96" y="45"/>
                    <a:pt x="106" y="53"/>
                    <a:pt x="106" y="53"/>
                  </a:cubicBezTo>
                  <a:cubicBezTo>
                    <a:pt x="107" y="53"/>
                    <a:pt x="117" y="62"/>
                    <a:pt x="143" y="80"/>
                  </a:cubicBezTo>
                  <a:cubicBezTo>
                    <a:pt x="169" y="96"/>
                    <a:pt x="196" y="100"/>
                    <a:pt x="224" y="90"/>
                  </a:cubicBezTo>
                  <a:cubicBezTo>
                    <a:pt x="223" y="89"/>
                    <a:pt x="223" y="89"/>
                    <a:pt x="223" y="89"/>
                  </a:cubicBezTo>
                  <a:cubicBezTo>
                    <a:pt x="223" y="89"/>
                    <a:pt x="223" y="89"/>
                    <a:pt x="222" y="89"/>
                  </a:cubicBezTo>
                  <a:cubicBezTo>
                    <a:pt x="195" y="98"/>
                    <a:pt x="169" y="95"/>
                    <a:pt x="144" y="79"/>
                  </a:cubicBezTo>
                  <a:cubicBezTo>
                    <a:pt x="117" y="61"/>
                    <a:pt x="107" y="53"/>
                    <a:pt x="107" y="52"/>
                  </a:cubicBezTo>
                  <a:cubicBezTo>
                    <a:pt x="107" y="52"/>
                    <a:pt x="96" y="44"/>
                    <a:pt x="73" y="25"/>
                  </a:cubicBezTo>
                  <a:cubicBezTo>
                    <a:pt x="66" y="19"/>
                    <a:pt x="58" y="14"/>
                    <a:pt x="51" y="10"/>
                  </a:cubicBezTo>
                  <a:cubicBezTo>
                    <a:pt x="50" y="11"/>
                    <a:pt x="50" y="11"/>
                    <a:pt x="50" y="11"/>
                  </a:cubicBezTo>
                  <a:cubicBezTo>
                    <a:pt x="50" y="10"/>
                    <a:pt x="50" y="10"/>
                    <a:pt x="50" y="10"/>
                  </a:cubicBezTo>
                  <a:cubicBezTo>
                    <a:pt x="42" y="6"/>
                    <a:pt x="34" y="3"/>
                    <a:pt x="26" y="2"/>
                  </a:cubicBezTo>
                  <a:cubicBezTo>
                    <a:pt x="18" y="1"/>
                    <a:pt x="9"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2" name="MH_Other_104"/>
            <p:cNvSpPr/>
            <p:nvPr>
              <p:custDataLst>
                <p:tags r:id="rId105"/>
              </p:custDataLst>
            </p:nvPr>
          </p:nvSpPr>
          <p:spPr bwMode="auto">
            <a:xfrm>
              <a:off x="5670550" y="4545013"/>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1" y="0"/>
                    <a:pt x="1" y="0"/>
                    <a:pt x="1" y="0"/>
                  </a:cubicBezTo>
                  <a:cubicBezTo>
                    <a:pt x="1" y="0"/>
                    <a:pt x="1" y="0"/>
                    <a:pt x="1" y="0"/>
                  </a:cubicBezTo>
                  <a:cubicBezTo>
                    <a:pt x="1" y="0"/>
                    <a:pt x="1"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3" name="MH_Other_105"/>
            <p:cNvSpPr/>
            <p:nvPr>
              <p:custDataLst>
                <p:tags r:id="rId106"/>
              </p:custDataLst>
            </p:nvPr>
          </p:nvSpPr>
          <p:spPr bwMode="auto">
            <a:xfrm>
              <a:off x="5526088" y="4478338"/>
              <a:ext cx="0" cy="0"/>
            </a:xfrm>
            <a:custGeom>
              <a:avLst/>
              <a:gdLst>
                <a:gd name="T0" fmla="*/ 711 w 1"/>
                <a:gd name="T1" fmla="*/ 0 h 1"/>
                <a:gd name="T2" fmla="*/ 0 w 1"/>
                <a:gd name="T3" fmla="*/ 0 h 1"/>
                <a:gd name="T4" fmla="*/ 0 w 1"/>
                <a:gd name="T5" fmla="*/ 711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1" y="0"/>
                    <a:pt x="0" y="0"/>
                  </a:cubicBezTo>
                  <a:cubicBezTo>
                    <a:pt x="0" y="1"/>
                    <a:pt x="0" y="1"/>
                    <a:pt x="0"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4" name="MH_Other_106"/>
            <p:cNvSpPr/>
            <p:nvPr>
              <p:custDataLst>
                <p:tags r:id="rId107"/>
              </p:custDataLst>
            </p:nvPr>
          </p:nvSpPr>
          <p:spPr bwMode="auto">
            <a:xfrm>
              <a:off x="5168900" y="4344988"/>
              <a:ext cx="261938" cy="176212"/>
            </a:xfrm>
            <a:custGeom>
              <a:avLst/>
              <a:gdLst>
                <a:gd name="T0" fmla="*/ 2147483646 w 311"/>
                <a:gd name="T1" fmla="*/ 2147483646 h 210"/>
                <a:gd name="T2" fmla="*/ 2147483646 w 311"/>
                <a:gd name="T3" fmla="*/ 2147483646 h 210"/>
                <a:gd name="T4" fmla="*/ 2147483646 w 311"/>
                <a:gd name="T5" fmla="*/ 2147483646 h 210"/>
                <a:gd name="T6" fmla="*/ 2147483646 w 311"/>
                <a:gd name="T7" fmla="*/ 2147483646 h 210"/>
                <a:gd name="T8" fmla="*/ 2147483646 w 311"/>
                <a:gd name="T9" fmla="*/ 2147483646 h 210"/>
                <a:gd name="T10" fmla="*/ 2147483646 w 311"/>
                <a:gd name="T11" fmla="*/ 2147483646 h 210"/>
                <a:gd name="T12" fmla="*/ 2147483646 w 311"/>
                <a:gd name="T13" fmla="*/ 2147483646 h 210"/>
                <a:gd name="T14" fmla="*/ 2147483646 w 311"/>
                <a:gd name="T15" fmla="*/ 2147483646 h 210"/>
                <a:gd name="T16" fmla="*/ 2147483646 w 311"/>
                <a:gd name="T17" fmla="*/ 2147483646 h 210"/>
                <a:gd name="T18" fmla="*/ 2147483646 w 311"/>
                <a:gd name="T19" fmla="*/ 2147483646 h 210"/>
                <a:gd name="T20" fmla="*/ 2147483646 w 311"/>
                <a:gd name="T21" fmla="*/ 2147483646 h 210"/>
                <a:gd name="T22" fmla="*/ 2147483646 w 311"/>
                <a:gd name="T23" fmla="*/ 2147483646 h 210"/>
                <a:gd name="T24" fmla="*/ 2147483646 w 311"/>
                <a:gd name="T25" fmla="*/ 2147483646 h 210"/>
                <a:gd name="T26" fmla="*/ 2147483646 w 311"/>
                <a:gd name="T27" fmla="*/ 2147483646 h 210"/>
                <a:gd name="T28" fmla="*/ 2147483646 w 311"/>
                <a:gd name="T29" fmla="*/ 2147483646 h 210"/>
                <a:gd name="T30" fmla="*/ 2147483646 w 311"/>
                <a:gd name="T31" fmla="*/ 2147483646 h 210"/>
                <a:gd name="T32" fmla="*/ 2147483646 w 311"/>
                <a:gd name="T33" fmla="*/ 2147483646 h 210"/>
                <a:gd name="T34" fmla="*/ 2147483646 w 311"/>
                <a:gd name="T35" fmla="*/ 2147483646 h 210"/>
                <a:gd name="T36" fmla="*/ 2147483646 w 311"/>
                <a:gd name="T37" fmla="*/ 2147483646 h 210"/>
                <a:gd name="T38" fmla="*/ 2147483646 w 311"/>
                <a:gd name="T39" fmla="*/ 2147483646 h 210"/>
                <a:gd name="T40" fmla="*/ 2147483646 w 311"/>
                <a:gd name="T41" fmla="*/ 2147483646 h 210"/>
                <a:gd name="T42" fmla="*/ 2147483646 w 311"/>
                <a:gd name="T43" fmla="*/ 2147483646 h 210"/>
                <a:gd name="T44" fmla="*/ 2147483646 w 311"/>
                <a:gd name="T45" fmla="*/ 2147483646 h 210"/>
                <a:gd name="T46" fmla="*/ 2147483646 w 311"/>
                <a:gd name="T47" fmla="*/ 2147483646 h 210"/>
                <a:gd name="T48" fmla="*/ 2147483646 w 311"/>
                <a:gd name="T49" fmla="*/ 2147483646 h 210"/>
                <a:gd name="T50" fmla="*/ 2147483646 w 311"/>
                <a:gd name="T51" fmla="*/ 2147483646 h 210"/>
                <a:gd name="T52" fmla="*/ 2147483646 w 311"/>
                <a:gd name="T53" fmla="*/ 2147483646 h 210"/>
                <a:gd name="T54" fmla="*/ 2147483646 w 311"/>
                <a:gd name="T55" fmla="*/ 2147483646 h 210"/>
                <a:gd name="T56" fmla="*/ 2147483646 w 311"/>
                <a:gd name="T57" fmla="*/ 2147483646 h 210"/>
                <a:gd name="T58" fmla="*/ 2147483646 w 311"/>
                <a:gd name="T59" fmla="*/ 2147483646 h 210"/>
                <a:gd name="T60" fmla="*/ 2147483646 w 311"/>
                <a:gd name="T61" fmla="*/ 2147483646 h 210"/>
                <a:gd name="T62" fmla="*/ 2147483646 w 311"/>
                <a:gd name="T63" fmla="*/ 0 h 210"/>
                <a:gd name="T64" fmla="*/ 2147483646 w 311"/>
                <a:gd name="T65" fmla="*/ 592145322 h 210"/>
                <a:gd name="T66" fmla="*/ 2147483646 w 311"/>
                <a:gd name="T67" fmla="*/ 2147483646 h 210"/>
                <a:gd name="T68" fmla="*/ 2147483646 w 311"/>
                <a:gd name="T69" fmla="*/ 2147483646 h 210"/>
                <a:gd name="T70" fmla="*/ 2147483646 w 311"/>
                <a:gd name="T71" fmla="*/ 2147483646 h 210"/>
                <a:gd name="T72" fmla="*/ 2147483646 w 311"/>
                <a:gd name="T73" fmla="*/ 2147483646 h 210"/>
                <a:gd name="T74" fmla="*/ 0 w 311"/>
                <a:gd name="T75" fmla="*/ 2147483646 h 210"/>
                <a:gd name="T76" fmla="*/ 0 w 311"/>
                <a:gd name="T77" fmla="*/ 2147483646 h 210"/>
                <a:gd name="T78" fmla="*/ 0 w 311"/>
                <a:gd name="T79" fmla="*/ 2147483646 h 210"/>
                <a:gd name="T80" fmla="*/ 2147483646 w 311"/>
                <a:gd name="T81" fmla="*/ 2147483646 h 21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1" h="210">
                  <a:moveTo>
                    <a:pt x="36" y="89"/>
                  </a:moveTo>
                  <a:cubicBezTo>
                    <a:pt x="47" y="103"/>
                    <a:pt x="62" y="112"/>
                    <a:pt x="80" y="117"/>
                  </a:cubicBezTo>
                  <a:cubicBezTo>
                    <a:pt x="80" y="117"/>
                    <a:pt x="80" y="117"/>
                    <a:pt x="80" y="117"/>
                  </a:cubicBezTo>
                  <a:cubicBezTo>
                    <a:pt x="93" y="130"/>
                    <a:pt x="110" y="140"/>
                    <a:pt x="129" y="144"/>
                  </a:cubicBezTo>
                  <a:cubicBezTo>
                    <a:pt x="142" y="157"/>
                    <a:pt x="158" y="164"/>
                    <a:pt x="177" y="167"/>
                  </a:cubicBezTo>
                  <a:cubicBezTo>
                    <a:pt x="191" y="179"/>
                    <a:pt x="208" y="185"/>
                    <a:pt x="227" y="187"/>
                  </a:cubicBezTo>
                  <a:cubicBezTo>
                    <a:pt x="241" y="198"/>
                    <a:pt x="258" y="204"/>
                    <a:pt x="278" y="204"/>
                  </a:cubicBezTo>
                  <a:cubicBezTo>
                    <a:pt x="278" y="203"/>
                    <a:pt x="278" y="203"/>
                    <a:pt x="278" y="203"/>
                  </a:cubicBezTo>
                  <a:cubicBezTo>
                    <a:pt x="281" y="206"/>
                    <a:pt x="285" y="208"/>
                    <a:pt x="288" y="210"/>
                  </a:cubicBezTo>
                  <a:cubicBezTo>
                    <a:pt x="288" y="209"/>
                    <a:pt x="288" y="209"/>
                    <a:pt x="288" y="209"/>
                  </a:cubicBezTo>
                  <a:cubicBezTo>
                    <a:pt x="289" y="208"/>
                    <a:pt x="289" y="208"/>
                    <a:pt x="289" y="208"/>
                  </a:cubicBezTo>
                  <a:cubicBezTo>
                    <a:pt x="295" y="186"/>
                    <a:pt x="295" y="186"/>
                    <a:pt x="295" y="186"/>
                  </a:cubicBezTo>
                  <a:cubicBezTo>
                    <a:pt x="295" y="185"/>
                    <a:pt x="295" y="185"/>
                    <a:pt x="295" y="185"/>
                  </a:cubicBezTo>
                  <a:cubicBezTo>
                    <a:pt x="305" y="152"/>
                    <a:pt x="305" y="152"/>
                    <a:pt x="305" y="152"/>
                  </a:cubicBezTo>
                  <a:cubicBezTo>
                    <a:pt x="305" y="151"/>
                    <a:pt x="305" y="151"/>
                    <a:pt x="305" y="151"/>
                  </a:cubicBezTo>
                  <a:cubicBezTo>
                    <a:pt x="310" y="132"/>
                    <a:pt x="310" y="132"/>
                    <a:pt x="310" y="132"/>
                  </a:cubicBezTo>
                  <a:cubicBezTo>
                    <a:pt x="310" y="132"/>
                    <a:pt x="310" y="132"/>
                    <a:pt x="310" y="132"/>
                  </a:cubicBezTo>
                  <a:cubicBezTo>
                    <a:pt x="311" y="131"/>
                    <a:pt x="311" y="131"/>
                    <a:pt x="311" y="131"/>
                  </a:cubicBezTo>
                  <a:cubicBezTo>
                    <a:pt x="311" y="130"/>
                    <a:pt x="311" y="130"/>
                    <a:pt x="311" y="130"/>
                  </a:cubicBezTo>
                  <a:cubicBezTo>
                    <a:pt x="309" y="130"/>
                    <a:pt x="307" y="129"/>
                    <a:pt x="305" y="128"/>
                  </a:cubicBezTo>
                  <a:cubicBezTo>
                    <a:pt x="297" y="126"/>
                    <a:pt x="288" y="125"/>
                    <a:pt x="279" y="125"/>
                  </a:cubicBezTo>
                  <a:cubicBezTo>
                    <a:pt x="273" y="120"/>
                    <a:pt x="265" y="116"/>
                    <a:pt x="258" y="113"/>
                  </a:cubicBezTo>
                  <a:cubicBezTo>
                    <a:pt x="250" y="110"/>
                    <a:pt x="241" y="109"/>
                    <a:pt x="233" y="108"/>
                  </a:cubicBezTo>
                  <a:cubicBezTo>
                    <a:pt x="226" y="102"/>
                    <a:pt x="219" y="98"/>
                    <a:pt x="212" y="95"/>
                  </a:cubicBezTo>
                  <a:cubicBezTo>
                    <a:pt x="204" y="91"/>
                    <a:pt x="196" y="89"/>
                    <a:pt x="188" y="88"/>
                  </a:cubicBezTo>
                  <a:cubicBezTo>
                    <a:pt x="182" y="82"/>
                    <a:pt x="175" y="78"/>
                    <a:pt x="168" y="74"/>
                  </a:cubicBezTo>
                  <a:cubicBezTo>
                    <a:pt x="161" y="71"/>
                    <a:pt x="152" y="68"/>
                    <a:pt x="144" y="66"/>
                  </a:cubicBezTo>
                  <a:cubicBezTo>
                    <a:pt x="138" y="60"/>
                    <a:pt x="132" y="55"/>
                    <a:pt x="125" y="50"/>
                  </a:cubicBezTo>
                  <a:cubicBezTo>
                    <a:pt x="118" y="46"/>
                    <a:pt x="110" y="43"/>
                    <a:pt x="101" y="41"/>
                  </a:cubicBezTo>
                  <a:cubicBezTo>
                    <a:pt x="96" y="34"/>
                    <a:pt x="90" y="28"/>
                    <a:pt x="83" y="24"/>
                  </a:cubicBezTo>
                  <a:cubicBezTo>
                    <a:pt x="76" y="19"/>
                    <a:pt x="69" y="16"/>
                    <a:pt x="61" y="13"/>
                  </a:cubicBezTo>
                  <a:cubicBezTo>
                    <a:pt x="57" y="8"/>
                    <a:pt x="53" y="4"/>
                    <a:pt x="49" y="0"/>
                  </a:cubicBezTo>
                  <a:cubicBezTo>
                    <a:pt x="48" y="1"/>
                    <a:pt x="48" y="1"/>
                    <a:pt x="48" y="1"/>
                  </a:cubicBezTo>
                  <a:cubicBezTo>
                    <a:pt x="37" y="17"/>
                    <a:pt x="37" y="17"/>
                    <a:pt x="37" y="17"/>
                  </a:cubicBezTo>
                  <a:cubicBezTo>
                    <a:pt x="36" y="18"/>
                    <a:pt x="36" y="18"/>
                    <a:pt x="36" y="18"/>
                  </a:cubicBezTo>
                  <a:cubicBezTo>
                    <a:pt x="15" y="45"/>
                    <a:pt x="15" y="45"/>
                    <a:pt x="15" y="45"/>
                  </a:cubicBezTo>
                  <a:cubicBezTo>
                    <a:pt x="14" y="46"/>
                    <a:pt x="14" y="46"/>
                    <a:pt x="14" y="46"/>
                  </a:cubicBezTo>
                  <a:cubicBezTo>
                    <a:pt x="0" y="65"/>
                    <a:pt x="0" y="65"/>
                    <a:pt x="0" y="65"/>
                  </a:cubicBezTo>
                  <a:cubicBezTo>
                    <a:pt x="0" y="65"/>
                    <a:pt x="0" y="65"/>
                    <a:pt x="0" y="65"/>
                  </a:cubicBezTo>
                  <a:cubicBezTo>
                    <a:pt x="0" y="66"/>
                    <a:pt x="0" y="66"/>
                    <a:pt x="0" y="66"/>
                  </a:cubicBezTo>
                  <a:cubicBezTo>
                    <a:pt x="9" y="76"/>
                    <a:pt x="21" y="84"/>
                    <a:pt x="36" y="89"/>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5" name="MH_Other_107"/>
            <p:cNvSpPr/>
            <p:nvPr>
              <p:custDataLst>
                <p:tags r:id="rId108"/>
              </p:custDataLst>
            </p:nvPr>
          </p:nvSpPr>
          <p:spPr bwMode="auto">
            <a:xfrm>
              <a:off x="5219700" y="4356100"/>
              <a:ext cx="139700" cy="146050"/>
            </a:xfrm>
            <a:custGeom>
              <a:avLst/>
              <a:gdLst>
                <a:gd name="T0" fmla="*/ 2147483646 w 166"/>
                <a:gd name="T1" fmla="*/ 2147483646 h 174"/>
                <a:gd name="T2" fmla="*/ 2147483646 w 166"/>
                <a:gd name="T3" fmla="*/ 2147483646 h 174"/>
                <a:gd name="T4" fmla="*/ 2147483646 w 166"/>
                <a:gd name="T5" fmla="*/ 2147483646 h 174"/>
                <a:gd name="T6" fmla="*/ 2147483646 w 166"/>
                <a:gd name="T7" fmla="*/ 2147483646 h 174"/>
                <a:gd name="T8" fmla="*/ 0 w 166"/>
                <a:gd name="T9" fmla="*/ 0 h 174"/>
                <a:gd name="T10" fmla="*/ 594916658 w 166"/>
                <a:gd name="T11" fmla="*/ 1183624453 h 174"/>
                <a:gd name="T12" fmla="*/ 2147483646 w 166"/>
                <a:gd name="T13" fmla="*/ 2147483646 h 174"/>
                <a:gd name="T14" fmla="*/ 2147483646 w 166"/>
                <a:gd name="T15" fmla="*/ 2147483646 h 174"/>
                <a:gd name="T16" fmla="*/ 2147483646 w 166"/>
                <a:gd name="T17" fmla="*/ 2147483646 h 174"/>
                <a:gd name="T18" fmla="*/ 2147483646 w 166"/>
                <a:gd name="T19" fmla="*/ 2147483646 h 174"/>
                <a:gd name="T20" fmla="*/ 2147483646 w 166"/>
                <a:gd name="T21" fmla="*/ 2147483646 h 174"/>
                <a:gd name="T22" fmla="*/ 2147483646 w 166"/>
                <a:gd name="T23" fmla="*/ 2147483646 h 174"/>
                <a:gd name="T24" fmla="*/ 2147483646 w 166"/>
                <a:gd name="T25" fmla="*/ 2147483646 h 174"/>
                <a:gd name="T26" fmla="*/ 2147483646 w 166"/>
                <a:gd name="T27" fmla="*/ 2147483646 h 174"/>
                <a:gd name="T28" fmla="*/ 2147483646 w 166"/>
                <a:gd name="T29" fmla="*/ 2147483646 h 174"/>
                <a:gd name="T30" fmla="*/ 2147483646 w 166"/>
                <a:gd name="T31" fmla="*/ 2147483646 h 1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6" h="174">
                  <a:moveTo>
                    <a:pt x="97" y="130"/>
                  </a:moveTo>
                  <a:cubicBezTo>
                    <a:pt x="80" y="103"/>
                    <a:pt x="75" y="91"/>
                    <a:pt x="75" y="91"/>
                  </a:cubicBezTo>
                  <a:cubicBezTo>
                    <a:pt x="75" y="91"/>
                    <a:pt x="68" y="79"/>
                    <a:pt x="55" y="51"/>
                  </a:cubicBezTo>
                  <a:cubicBezTo>
                    <a:pt x="47" y="33"/>
                    <a:pt x="36" y="20"/>
                    <a:pt x="22" y="11"/>
                  </a:cubicBezTo>
                  <a:cubicBezTo>
                    <a:pt x="15" y="6"/>
                    <a:pt x="8" y="3"/>
                    <a:pt x="0" y="0"/>
                  </a:cubicBezTo>
                  <a:cubicBezTo>
                    <a:pt x="1" y="2"/>
                    <a:pt x="1" y="2"/>
                    <a:pt x="1" y="2"/>
                  </a:cubicBezTo>
                  <a:cubicBezTo>
                    <a:pt x="26" y="11"/>
                    <a:pt x="42" y="26"/>
                    <a:pt x="54" y="52"/>
                  </a:cubicBezTo>
                  <a:cubicBezTo>
                    <a:pt x="67" y="80"/>
                    <a:pt x="74" y="91"/>
                    <a:pt x="74" y="92"/>
                  </a:cubicBezTo>
                  <a:cubicBezTo>
                    <a:pt x="74" y="92"/>
                    <a:pt x="79" y="104"/>
                    <a:pt x="96" y="131"/>
                  </a:cubicBezTo>
                  <a:cubicBezTo>
                    <a:pt x="101" y="139"/>
                    <a:pt x="107" y="147"/>
                    <a:pt x="114" y="153"/>
                  </a:cubicBezTo>
                  <a:cubicBezTo>
                    <a:pt x="116" y="153"/>
                    <a:pt x="116" y="153"/>
                    <a:pt x="116" y="153"/>
                  </a:cubicBezTo>
                  <a:cubicBezTo>
                    <a:pt x="116" y="154"/>
                    <a:pt x="116" y="154"/>
                    <a:pt x="116" y="154"/>
                  </a:cubicBezTo>
                  <a:cubicBezTo>
                    <a:pt x="116" y="154"/>
                    <a:pt x="116" y="154"/>
                    <a:pt x="116" y="154"/>
                  </a:cubicBezTo>
                  <a:cubicBezTo>
                    <a:pt x="130" y="166"/>
                    <a:pt x="147" y="172"/>
                    <a:pt x="166" y="174"/>
                  </a:cubicBezTo>
                  <a:cubicBezTo>
                    <a:pt x="165" y="173"/>
                    <a:pt x="165" y="173"/>
                    <a:pt x="165" y="173"/>
                  </a:cubicBezTo>
                  <a:cubicBezTo>
                    <a:pt x="136" y="170"/>
                    <a:pt x="113" y="156"/>
                    <a:pt x="97" y="13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6" name="MH_Other_108"/>
            <p:cNvSpPr/>
            <p:nvPr>
              <p:custDataLst>
                <p:tags r:id="rId109"/>
              </p:custDataLst>
            </p:nvPr>
          </p:nvSpPr>
          <p:spPr bwMode="auto">
            <a:xfrm>
              <a:off x="5208589" y="4344989"/>
              <a:ext cx="109537" cy="141287"/>
            </a:xfrm>
            <a:custGeom>
              <a:avLst/>
              <a:gdLst>
                <a:gd name="T0" fmla="*/ 606370509 w 129"/>
                <a:gd name="T1" fmla="*/ 0 h 167"/>
                <a:gd name="T2" fmla="*/ 0 w 129"/>
                <a:gd name="T3" fmla="*/ 601959609 h 167"/>
                <a:gd name="T4" fmla="*/ 2147483646 w 129"/>
                <a:gd name="T5" fmla="*/ 2147483646 h 167"/>
                <a:gd name="T6" fmla="*/ 2147483646 w 129"/>
                <a:gd name="T7" fmla="*/ 2147483646 h 167"/>
                <a:gd name="T8" fmla="*/ 2147483646 w 129"/>
                <a:gd name="T9" fmla="*/ 2147483646 h 167"/>
                <a:gd name="T10" fmla="*/ 2147483646 w 129"/>
                <a:gd name="T11" fmla="*/ 2147483646 h 167"/>
                <a:gd name="T12" fmla="*/ 2147483646 w 129"/>
                <a:gd name="T13" fmla="*/ 2147483646 h 167"/>
                <a:gd name="T14" fmla="*/ 2147483646 w 129"/>
                <a:gd name="T15" fmla="*/ 2147483646 h 167"/>
                <a:gd name="T16" fmla="*/ 2147483646 w 129"/>
                <a:gd name="T17" fmla="*/ 2147483646 h 167"/>
                <a:gd name="T18" fmla="*/ 2147483646 w 129"/>
                <a:gd name="T19" fmla="*/ 2147483646 h 167"/>
                <a:gd name="T20" fmla="*/ 2147483646 w 129"/>
                <a:gd name="T21" fmla="*/ 2147483646 h 167"/>
                <a:gd name="T22" fmla="*/ 2147483646 w 129"/>
                <a:gd name="T23" fmla="*/ 2147483646 h 167"/>
                <a:gd name="T24" fmla="*/ 2147483646 w 129"/>
                <a:gd name="T25" fmla="*/ 2147483646 h 167"/>
                <a:gd name="T26" fmla="*/ 2147483646 w 129"/>
                <a:gd name="T27" fmla="*/ 2147483646 h 167"/>
                <a:gd name="T28" fmla="*/ 2147483646 w 129"/>
                <a:gd name="T29" fmla="*/ 2147483646 h 167"/>
                <a:gd name="T30" fmla="*/ 2147483646 w 129"/>
                <a:gd name="T31" fmla="*/ 2147483646 h 167"/>
                <a:gd name="T32" fmla="*/ 2147483646 w 129"/>
                <a:gd name="T33" fmla="*/ 2147483646 h 167"/>
                <a:gd name="T34" fmla="*/ 606370509 w 129"/>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9" h="167">
                  <a:moveTo>
                    <a:pt x="1" y="0"/>
                  </a:moveTo>
                  <a:cubicBezTo>
                    <a:pt x="0" y="1"/>
                    <a:pt x="0" y="1"/>
                    <a:pt x="0" y="1"/>
                  </a:cubicBezTo>
                  <a:cubicBezTo>
                    <a:pt x="11" y="10"/>
                    <a:pt x="19" y="23"/>
                    <a:pt x="26" y="39"/>
                  </a:cubicBezTo>
                  <a:cubicBezTo>
                    <a:pt x="37" y="67"/>
                    <a:pt x="43" y="79"/>
                    <a:pt x="43" y="80"/>
                  </a:cubicBezTo>
                  <a:cubicBezTo>
                    <a:pt x="43" y="80"/>
                    <a:pt x="48" y="92"/>
                    <a:pt x="63" y="120"/>
                  </a:cubicBezTo>
                  <a:cubicBezTo>
                    <a:pt x="68" y="129"/>
                    <a:pt x="73" y="136"/>
                    <a:pt x="79" y="142"/>
                  </a:cubicBezTo>
                  <a:cubicBezTo>
                    <a:pt x="79" y="142"/>
                    <a:pt x="80" y="142"/>
                    <a:pt x="80" y="142"/>
                  </a:cubicBezTo>
                  <a:cubicBezTo>
                    <a:pt x="80" y="143"/>
                    <a:pt x="80" y="143"/>
                    <a:pt x="80" y="143"/>
                  </a:cubicBezTo>
                  <a:cubicBezTo>
                    <a:pt x="93" y="156"/>
                    <a:pt x="110" y="164"/>
                    <a:pt x="129" y="167"/>
                  </a:cubicBezTo>
                  <a:cubicBezTo>
                    <a:pt x="127" y="166"/>
                    <a:pt x="127" y="166"/>
                    <a:pt x="127" y="166"/>
                  </a:cubicBezTo>
                  <a:cubicBezTo>
                    <a:pt x="99" y="161"/>
                    <a:pt x="79" y="146"/>
                    <a:pt x="64" y="120"/>
                  </a:cubicBezTo>
                  <a:cubicBezTo>
                    <a:pt x="49" y="92"/>
                    <a:pt x="44" y="79"/>
                    <a:pt x="44" y="79"/>
                  </a:cubicBezTo>
                  <a:cubicBezTo>
                    <a:pt x="44" y="79"/>
                    <a:pt x="39" y="67"/>
                    <a:pt x="27" y="38"/>
                  </a:cubicBezTo>
                  <a:cubicBezTo>
                    <a:pt x="23" y="29"/>
                    <a:pt x="19" y="22"/>
                    <a:pt x="14" y="15"/>
                  </a:cubicBezTo>
                  <a:cubicBezTo>
                    <a:pt x="13" y="14"/>
                    <a:pt x="13" y="14"/>
                    <a:pt x="13" y="14"/>
                  </a:cubicBezTo>
                  <a:cubicBezTo>
                    <a:pt x="13" y="13"/>
                    <a:pt x="13" y="13"/>
                    <a:pt x="13" y="13"/>
                  </a:cubicBezTo>
                  <a:cubicBezTo>
                    <a:pt x="13" y="13"/>
                    <a:pt x="13" y="13"/>
                    <a:pt x="13" y="13"/>
                  </a:cubicBezTo>
                  <a:cubicBezTo>
                    <a:pt x="9" y="8"/>
                    <a:pt x="5" y="4"/>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7" name="MH_Other_109"/>
            <p:cNvSpPr/>
            <p:nvPr>
              <p:custDataLst>
                <p:tags r:id="rId110"/>
              </p:custDataLst>
            </p:nvPr>
          </p:nvSpPr>
          <p:spPr bwMode="auto">
            <a:xfrm>
              <a:off x="5219700" y="4356100"/>
              <a:ext cx="1588" cy="1588"/>
            </a:xfrm>
            <a:custGeom>
              <a:avLst/>
              <a:gdLst>
                <a:gd name="T0" fmla="*/ 0 w 2"/>
                <a:gd name="T1" fmla="*/ 112059999 h 4"/>
                <a:gd name="T2" fmla="*/ 448239996 w 2"/>
                <a:gd name="T3" fmla="*/ 224119998 h 4"/>
                <a:gd name="T4" fmla="*/ 0 w 2"/>
                <a:gd name="T5" fmla="*/ 0 h 4"/>
                <a:gd name="T6" fmla="*/ 0 w 2"/>
                <a:gd name="T7" fmla="*/ 0 h 4"/>
                <a:gd name="T8" fmla="*/ 0 w 2"/>
                <a:gd name="T9" fmla="*/ 112059999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4">
                  <a:moveTo>
                    <a:pt x="0" y="2"/>
                  </a:moveTo>
                  <a:lnTo>
                    <a:pt x="2" y="4"/>
                  </a:lnTo>
                  <a:lnTo>
                    <a:pt x="0"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8" name="MH_Other_110"/>
            <p:cNvSpPr/>
            <p:nvPr>
              <p:custDataLst>
                <p:tags r:id="rId111"/>
              </p:custDataLst>
            </p:nvPr>
          </p:nvSpPr>
          <p:spPr bwMode="auto">
            <a:xfrm>
              <a:off x="5316539" y="4484689"/>
              <a:ext cx="1587" cy="1587"/>
            </a:xfrm>
            <a:custGeom>
              <a:avLst/>
              <a:gdLst>
                <a:gd name="T0" fmla="*/ 179120564 w 5"/>
                <a:gd name="T1" fmla="*/ 0 h 2"/>
                <a:gd name="T2" fmla="*/ 0 w 5"/>
                <a:gd name="T3" fmla="*/ 0 h 2"/>
                <a:gd name="T4" fmla="*/ 179120564 w 5"/>
                <a:gd name="T5" fmla="*/ 447676037 h 2"/>
                <a:gd name="T6" fmla="*/ 179120564 w 5"/>
                <a:gd name="T7" fmla="*/ 447676037 h 2"/>
                <a:gd name="T8" fmla="*/ 179120564 w 5"/>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2">
                  <a:moveTo>
                    <a:pt x="5" y="0"/>
                  </a:moveTo>
                  <a:lnTo>
                    <a:pt x="0" y="0"/>
                  </a:lnTo>
                  <a:lnTo>
                    <a:pt x="5" y="2"/>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19" name="MH_Other_111"/>
            <p:cNvSpPr/>
            <p:nvPr>
              <p:custDataLst>
                <p:tags r:id="rId112"/>
              </p:custDataLst>
            </p:nvPr>
          </p:nvSpPr>
          <p:spPr bwMode="auto">
            <a:xfrm>
              <a:off x="5199064" y="4359275"/>
              <a:ext cx="77787" cy="107950"/>
            </a:xfrm>
            <a:custGeom>
              <a:avLst/>
              <a:gdLst>
                <a:gd name="T0" fmla="*/ 2147483646 w 93"/>
                <a:gd name="T1" fmla="*/ 2147483646 h 127"/>
                <a:gd name="T2" fmla="*/ 2147483646 w 93"/>
                <a:gd name="T3" fmla="*/ 2147483646 h 127"/>
                <a:gd name="T4" fmla="*/ 591159453 w 93"/>
                <a:gd name="T5" fmla="*/ 0 h 127"/>
                <a:gd name="T6" fmla="*/ 0 w 93"/>
                <a:gd name="T7" fmla="*/ 609067500 h 127"/>
                <a:gd name="T8" fmla="*/ 2147483646 w 93"/>
                <a:gd name="T9" fmla="*/ 2147483646 h 127"/>
                <a:gd name="T10" fmla="*/ 2147483646 w 93"/>
                <a:gd name="T11" fmla="*/ 2147483646 h 127"/>
                <a:gd name="T12" fmla="*/ 2147483646 w 93"/>
                <a:gd name="T13" fmla="*/ 2147483646 h 127"/>
                <a:gd name="T14" fmla="*/ 2147483646 w 93"/>
                <a:gd name="T15" fmla="*/ 2147483646 h 127"/>
                <a:gd name="T16" fmla="*/ 2147483646 w 93"/>
                <a:gd name="T17" fmla="*/ 2147483646 h 127"/>
                <a:gd name="T18" fmla="*/ 2147483646 w 93"/>
                <a:gd name="T19" fmla="*/ 2147483646 h 127"/>
                <a:gd name="T20" fmla="*/ 2147483646 w 93"/>
                <a:gd name="T21" fmla="*/ 2147483646 h 127"/>
                <a:gd name="T22" fmla="*/ 2147483646 w 93"/>
                <a:gd name="T23" fmla="*/ 2147483646 h 127"/>
                <a:gd name="T24" fmla="*/ 2147483646 w 93"/>
                <a:gd name="T25" fmla="*/ 2147483646 h 1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3" h="127">
                  <a:moveTo>
                    <a:pt x="30" y="75"/>
                  </a:moveTo>
                  <a:cubicBezTo>
                    <a:pt x="17" y="46"/>
                    <a:pt x="13" y="34"/>
                    <a:pt x="13" y="33"/>
                  </a:cubicBezTo>
                  <a:cubicBezTo>
                    <a:pt x="1" y="0"/>
                    <a:pt x="1" y="0"/>
                    <a:pt x="1" y="0"/>
                  </a:cubicBezTo>
                  <a:cubicBezTo>
                    <a:pt x="0" y="1"/>
                    <a:pt x="0" y="1"/>
                    <a:pt x="0" y="1"/>
                  </a:cubicBezTo>
                  <a:cubicBezTo>
                    <a:pt x="11" y="34"/>
                    <a:pt x="11" y="34"/>
                    <a:pt x="11" y="34"/>
                  </a:cubicBezTo>
                  <a:cubicBezTo>
                    <a:pt x="11" y="34"/>
                    <a:pt x="15" y="47"/>
                    <a:pt x="29" y="76"/>
                  </a:cubicBezTo>
                  <a:cubicBezTo>
                    <a:pt x="33" y="84"/>
                    <a:pt x="38" y="92"/>
                    <a:pt x="44" y="99"/>
                  </a:cubicBezTo>
                  <a:cubicBezTo>
                    <a:pt x="44" y="99"/>
                    <a:pt x="44" y="99"/>
                    <a:pt x="44" y="99"/>
                  </a:cubicBezTo>
                  <a:cubicBezTo>
                    <a:pt x="44" y="100"/>
                    <a:pt x="44" y="100"/>
                    <a:pt x="44" y="100"/>
                  </a:cubicBezTo>
                  <a:cubicBezTo>
                    <a:pt x="57" y="113"/>
                    <a:pt x="74" y="123"/>
                    <a:pt x="93" y="127"/>
                  </a:cubicBezTo>
                  <a:cubicBezTo>
                    <a:pt x="92" y="126"/>
                    <a:pt x="92" y="126"/>
                    <a:pt x="92" y="126"/>
                  </a:cubicBezTo>
                  <a:cubicBezTo>
                    <a:pt x="91" y="125"/>
                    <a:pt x="91" y="125"/>
                    <a:pt x="91" y="125"/>
                  </a:cubicBezTo>
                  <a:cubicBezTo>
                    <a:pt x="63" y="119"/>
                    <a:pt x="43" y="102"/>
                    <a:pt x="30" y="7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0" name="MH_Other_112"/>
            <p:cNvSpPr/>
            <p:nvPr>
              <p:custDataLst>
                <p:tags r:id="rId113"/>
              </p:custDataLst>
            </p:nvPr>
          </p:nvSpPr>
          <p:spPr bwMode="auto">
            <a:xfrm>
              <a:off x="5275264" y="4464050"/>
              <a:ext cx="1587" cy="1588"/>
            </a:xfrm>
            <a:custGeom>
              <a:avLst/>
              <a:gdLst>
                <a:gd name="T0" fmla="*/ 0 w 1"/>
                <a:gd name="T1" fmla="*/ 0 h 1"/>
                <a:gd name="T2" fmla="*/ 1790702559 w 1"/>
                <a:gd name="T3" fmla="*/ 1792959984 h 1"/>
                <a:gd name="T4" fmla="*/ 1790702559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1"/>
                    <a:pt x="1" y="1"/>
                    <a:pt x="1" y="1"/>
                  </a:cubicBezTo>
                  <a:cubicBezTo>
                    <a:pt x="1" y="0"/>
                    <a:pt x="1" y="0"/>
                    <a:pt x="1" y="0"/>
                  </a:cubicBezTo>
                  <a:cubicBezTo>
                    <a:pt x="1"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1" name="MH_Other_113"/>
            <p:cNvSpPr/>
            <p:nvPr>
              <p:custDataLst>
                <p:tags r:id="rId114"/>
              </p:custDataLst>
            </p:nvPr>
          </p:nvSpPr>
          <p:spPr bwMode="auto">
            <a:xfrm>
              <a:off x="5180013" y="4383089"/>
              <a:ext cx="55562" cy="60325"/>
            </a:xfrm>
            <a:custGeom>
              <a:avLst/>
              <a:gdLst>
                <a:gd name="T0" fmla="*/ 2147483646 w 66"/>
                <a:gd name="T1" fmla="*/ 2147483646 h 72"/>
                <a:gd name="T2" fmla="*/ 599567858 w 66"/>
                <a:gd name="T3" fmla="*/ 0 h 72"/>
                <a:gd name="T4" fmla="*/ 0 w 66"/>
                <a:gd name="T5" fmla="*/ 592477798 h 72"/>
                <a:gd name="T6" fmla="*/ 2147483646 w 66"/>
                <a:gd name="T7" fmla="*/ 2147483646 h 72"/>
                <a:gd name="T8" fmla="*/ 2147483646 w 66"/>
                <a:gd name="T9" fmla="*/ 2147483646 h 72"/>
                <a:gd name="T10" fmla="*/ 2147483646 w 66"/>
                <a:gd name="T11" fmla="*/ 2147483646 h 72"/>
                <a:gd name="T12" fmla="*/ 2147483646 w 66"/>
                <a:gd name="T13" fmla="*/ 2147483646 h 72"/>
                <a:gd name="T14" fmla="*/ 2147483646 w 66"/>
                <a:gd name="T15" fmla="*/ 2147483646 h 72"/>
                <a:gd name="T16" fmla="*/ 2147483646 w 66"/>
                <a:gd name="T17" fmla="*/ 2147483646 h 72"/>
                <a:gd name="T18" fmla="*/ 2147483646 w 66"/>
                <a:gd name="T19" fmla="*/ 2147483646 h 72"/>
                <a:gd name="T20" fmla="*/ 2147483646 w 66"/>
                <a:gd name="T21" fmla="*/ 2147483646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72">
                  <a:moveTo>
                    <a:pt x="8" y="17"/>
                  </a:moveTo>
                  <a:cubicBezTo>
                    <a:pt x="5" y="10"/>
                    <a:pt x="3" y="5"/>
                    <a:pt x="1" y="0"/>
                  </a:cubicBezTo>
                  <a:cubicBezTo>
                    <a:pt x="0" y="1"/>
                    <a:pt x="0" y="1"/>
                    <a:pt x="0" y="1"/>
                  </a:cubicBezTo>
                  <a:cubicBezTo>
                    <a:pt x="2" y="6"/>
                    <a:pt x="4" y="11"/>
                    <a:pt x="6" y="17"/>
                  </a:cubicBezTo>
                  <a:cubicBezTo>
                    <a:pt x="10" y="27"/>
                    <a:pt x="15" y="35"/>
                    <a:pt x="20" y="42"/>
                  </a:cubicBezTo>
                  <a:cubicBezTo>
                    <a:pt x="22" y="43"/>
                    <a:pt x="22" y="43"/>
                    <a:pt x="22" y="43"/>
                  </a:cubicBezTo>
                  <a:cubicBezTo>
                    <a:pt x="22" y="44"/>
                    <a:pt x="22" y="44"/>
                    <a:pt x="22" y="44"/>
                  </a:cubicBezTo>
                  <a:cubicBezTo>
                    <a:pt x="33" y="58"/>
                    <a:pt x="48" y="67"/>
                    <a:pt x="66" y="72"/>
                  </a:cubicBezTo>
                  <a:cubicBezTo>
                    <a:pt x="66" y="72"/>
                    <a:pt x="66" y="72"/>
                    <a:pt x="66" y="72"/>
                  </a:cubicBezTo>
                  <a:cubicBezTo>
                    <a:pt x="66" y="71"/>
                    <a:pt x="66" y="71"/>
                    <a:pt x="66" y="71"/>
                  </a:cubicBezTo>
                  <a:cubicBezTo>
                    <a:pt x="38" y="63"/>
                    <a:pt x="19" y="45"/>
                    <a:pt x="8" y="1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2" name="MH_Other_114"/>
            <p:cNvSpPr/>
            <p:nvPr>
              <p:custDataLst>
                <p:tags r:id="rId115"/>
              </p:custDataLst>
            </p:nvPr>
          </p:nvSpPr>
          <p:spPr bwMode="auto">
            <a:xfrm>
              <a:off x="5235575" y="4443413"/>
              <a:ext cx="0" cy="0"/>
            </a:xfrm>
            <a:custGeom>
              <a:avLst/>
              <a:gdLst>
                <a:gd name="T0" fmla="*/ 0 h 1"/>
                <a:gd name="T1" fmla="*/ 1067 h 1"/>
                <a:gd name="T2" fmla="*/ 0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1"/>
                    <a:pt x="0" y="1"/>
                    <a:pt x="0" y="1"/>
                  </a:cubicBezTo>
                  <a:cubicBezTo>
                    <a:pt x="0" y="0"/>
                    <a:pt x="0" y="0"/>
                    <a:pt x="0"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3" name="MH_Other_115"/>
            <p:cNvSpPr/>
            <p:nvPr>
              <p:custDataLst>
                <p:tags r:id="rId116"/>
              </p:custDataLst>
            </p:nvPr>
          </p:nvSpPr>
          <p:spPr bwMode="auto">
            <a:xfrm>
              <a:off x="5168901" y="4400550"/>
              <a:ext cx="30163" cy="19050"/>
            </a:xfrm>
            <a:custGeom>
              <a:avLst/>
              <a:gdLst>
                <a:gd name="T0" fmla="*/ 0 w 36"/>
                <a:gd name="T1" fmla="*/ 0 h 24"/>
                <a:gd name="T2" fmla="*/ 0 w 36"/>
                <a:gd name="T3" fmla="*/ 0 h 24"/>
                <a:gd name="T4" fmla="*/ 0 w 36"/>
                <a:gd name="T5" fmla="*/ 531752969 h 24"/>
                <a:gd name="T6" fmla="*/ 2147483646 w 36"/>
                <a:gd name="T7" fmla="*/ 2147483646 h 24"/>
                <a:gd name="T8" fmla="*/ 2147483646 w 36"/>
                <a:gd name="T9" fmla="*/ 2147483646 h 24"/>
                <a:gd name="T10" fmla="*/ 0 w 36"/>
                <a:gd name="T11" fmla="*/ 0 h 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24">
                  <a:moveTo>
                    <a:pt x="0" y="0"/>
                  </a:moveTo>
                  <a:cubicBezTo>
                    <a:pt x="0" y="0"/>
                    <a:pt x="0" y="0"/>
                    <a:pt x="0" y="0"/>
                  </a:cubicBezTo>
                  <a:cubicBezTo>
                    <a:pt x="0" y="1"/>
                    <a:pt x="0" y="1"/>
                    <a:pt x="0" y="1"/>
                  </a:cubicBezTo>
                  <a:cubicBezTo>
                    <a:pt x="9" y="11"/>
                    <a:pt x="21" y="19"/>
                    <a:pt x="36" y="24"/>
                  </a:cubicBezTo>
                  <a:cubicBezTo>
                    <a:pt x="34" y="22"/>
                    <a:pt x="34" y="22"/>
                    <a:pt x="34" y="22"/>
                  </a:cubicBezTo>
                  <a:cubicBezTo>
                    <a:pt x="21" y="17"/>
                    <a:pt x="9" y="9"/>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4" name="MH_Other_116"/>
            <p:cNvSpPr/>
            <p:nvPr>
              <p:custDataLst>
                <p:tags r:id="rId117"/>
              </p:custDataLst>
            </p:nvPr>
          </p:nvSpPr>
          <p:spPr bwMode="auto">
            <a:xfrm>
              <a:off x="5197475" y="4418014"/>
              <a:ext cx="1588" cy="1587"/>
            </a:xfrm>
            <a:custGeom>
              <a:avLst/>
              <a:gdLst>
                <a:gd name="T0" fmla="*/ 224119998 w 4"/>
                <a:gd name="T1" fmla="*/ 71627975 h 5"/>
                <a:gd name="T2" fmla="*/ 0 w 4"/>
                <a:gd name="T3" fmla="*/ 0 h 5"/>
                <a:gd name="T4" fmla="*/ 224119998 w 4"/>
                <a:gd name="T5" fmla="*/ 179120564 h 5"/>
                <a:gd name="T6" fmla="*/ 224119998 w 4"/>
                <a:gd name="T7" fmla="*/ 7162797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5">
                  <a:moveTo>
                    <a:pt x="4" y="2"/>
                  </a:moveTo>
                  <a:lnTo>
                    <a:pt x="0" y="0"/>
                  </a:lnTo>
                  <a:lnTo>
                    <a:pt x="4" y="5"/>
                  </a:lnTo>
                  <a:lnTo>
                    <a:pt x="4"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5" name="MH_Other_117"/>
            <p:cNvSpPr/>
            <p:nvPr>
              <p:custDataLst>
                <p:tags r:id="rId118"/>
              </p:custDataLst>
            </p:nvPr>
          </p:nvSpPr>
          <p:spPr bwMode="auto">
            <a:xfrm>
              <a:off x="5403850" y="4449763"/>
              <a:ext cx="26988" cy="6350"/>
            </a:xfrm>
            <a:custGeom>
              <a:avLst/>
              <a:gdLst>
                <a:gd name="T0" fmla="*/ 2147483646 w 32"/>
                <a:gd name="T1" fmla="*/ 2147483646 h 7"/>
                <a:gd name="T2" fmla="*/ 2147483646 w 32"/>
                <a:gd name="T3" fmla="*/ 2147483646 h 7"/>
                <a:gd name="T4" fmla="*/ 2147483646 w 32"/>
                <a:gd name="T5" fmla="*/ 2147483646 h 7"/>
                <a:gd name="T6" fmla="*/ 2147483646 w 32"/>
                <a:gd name="T7" fmla="*/ 2147483646 h 7"/>
                <a:gd name="T8" fmla="*/ 2147483646 w 32"/>
                <a:gd name="T9" fmla="*/ 2006249843 h 7"/>
                <a:gd name="T10" fmla="*/ 0 w 32"/>
                <a:gd name="T11" fmla="*/ 0 h 7"/>
                <a:gd name="T12" fmla="*/ 600321915 w 32"/>
                <a:gd name="T13" fmla="*/ 0 h 7"/>
                <a:gd name="T14" fmla="*/ 1201353953 w 32"/>
                <a:gd name="T15" fmla="*/ 669024207 h 7"/>
                <a:gd name="T16" fmla="*/ 2147483646 w 32"/>
                <a:gd name="T17" fmla="*/ 2147483646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7">
                  <a:moveTo>
                    <a:pt x="31" y="7"/>
                  </a:moveTo>
                  <a:cubicBezTo>
                    <a:pt x="31" y="7"/>
                    <a:pt x="31" y="7"/>
                    <a:pt x="31" y="7"/>
                  </a:cubicBezTo>
                  <a:cubicBezTo>
                    <a:pt x="32" y="6"/>
                    <a:pt x="32" y="6"/>
                    <a:pt x="32" y="6"/>
                  </a:cubicBezTo>
                  <a:cubicBezTo>
                    <a:pt x="32" y="5"/>
                    <a:pt x="32" y="5"/>
                    <a:pt x="32" y="5"/>
                  </a:cubicBezTo>
                  <a:cubicBezTo>
                    <a:pt x="30" y="5"/>
                    <a:pt x="28" y="4"/>
                    <a:pt x="26" y="3"/>
                  </a:cubicBezTo>
                  <a:cubicBezTo>
                    <a:pt x="18" y="1"/>
                    <a:pt x="9" y="0"/>
                    <a:pt x="0" y="0"/>
                  </a:cubicBezTo>
                  <a:cubicBezTo>
                    <a:pt x="1" y="0"/>
                    <a:pt x="1" y="0"/>
                    <a:pt x="1" y="0"/>
                  </a:cubicBezTo>
                  <a:cubicBezTo>
                    <a:pt x="2" y="1"/>
                    <a:pt x="2" y="1"/>
                    <a:pt x="2" y="1"/>
                  </a:cubicBezTo>
                  <a:cubicBezTo>
                    <a:pt x="13" y="1"/>
                    <a:pt x="22" y="3"/>
                    <a:pt x="31" y="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6" name="MH_Other_118"/>
            <p:cNvSpPr/>
            <p:nvPr>
              <p:custDataLst>
                <p:tags r:id="rId119"/>
              </p:custDataLst>
            </p:nvPr>
          </p:nvSpPr>
          <p:spPr bwMode="auto">
            <a:xfrm>
              <a:off x="5365751" y="4437063"/>
              <a:ext cx="60325" cy="36512"/>
            </a:xfrm>
            <a:custGeom>
              <a:avLst/>
              <a:gdLst>
                <a:gd name="T0" fmla="*/ 2147483646 w 72"/>
                <a:gd name="T1" fmla="*/ 2147483646 h 44"/>
                <a:gd name="T2" fmla="*/ 2147483646 w 72"/>
                <a:gd name="T3" fmla="*/ 2147483646 h 44"/>
                <a:gd name="T4" fmla="*/ 2147483646 w 72"/>
                <a:gd name="T5" fmla="*/ 2147483646 h 44"/>
                <a:gd name="T6" fmla="*/ 2147483646 w 72"/>
                <a:gd name="T7" fmla="*/ 2147483646 h 44"/>
                <a:gd name="T8" fmla="*/ 2147483646 w 72"/>
                <a:gd name="T9" fmla="*/ 2147483646 h 44"/>
                <a:gd name="T10" fmla="*/ 2147483646 w 72"/>
                <a:gd name="T11" fmla="*/ 2147483646 h 44"/>
                <a:gd name="T12" fmla="*/ 2147483646 w 72"/>
                <a:gd name="T13" fmla="*/ 2147483646 h 44"/>
                <a:gd name="T14" fmla="*/ 2147483646 w 72"/>
                <a:gd name="T15" fmla="*/ 2147483646 h 44"/>
                <a:gd name="T16" fmla="*/ 0 w 72"/>
                <a:gd name="T17" fmla="*/ 0 h 44"/>
                <a:gd name="T18" fmla="*/ 0 w 72"/>
                <a:gd name="T19" fmla="*/ 0 h 44"/>
                <a:gd name="T20" fmla="*/ 588968056 w 72"/>
                <a:gd name="T21" fmla="*/ 578422274 h 44"/>
                <a:gd name="T22" fmla="*/ 2147483646 w 72"/>
                <a:gd name="T23" fmla="*/ 214748364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2" h="44">
                  <a:moveTo>
                    <a:pt x="66" y="37"/>
                  </a:moveTo>
                  <a:cubicBezTo>
                    <a:pt x="72" y="44"/>
                    <a:pt x="72" y="44"/>
                    <a:pt x="72" y="44"/>
                  </a:cubicBezTo>
                  <a:cubicBezTo>
                    <a:pt x="72" y="43"/>
                    <a:pt x="72" y="43"/>
                    <a:pt x="72" y="43"/>
                  </a:cubicBezTo>
                  <a:cubicBezTo>
                    <a:pt x="67" y="36"/>
                    <a:pt x="67" y="36"/>
                    <a:pt x="67" y="36"/>
                  </a:cubicBezTo>
                  <a:cubicBezTo>
                    <a:pt x="61" y="29"/>
                    <a:pt x="55" y="23"/>
                    <a:pt x="48" y="18"/>
                  </a:cubicBezTo>
                  <a:cubicBezTo>
                    <a:pt x="47" y="18"/>
                    <a:pt x="47" y="18"/>
                    <a:pt x="47" y="18"/>
                  </a:cubicBezTo>
                  <a:cubicBezTo>
                    <a:pt x="47" y="17"/>
                    <a:pt x="47" y="17"/>
                    <a:pt x="47" y="17"/>
                  </a:cubicBezTo>
                  <a:cubicBezTo>
                    <a:pt x="40" y="12"/>
                    <a:pt x="33" y="8"/>
                    <a:pt x="25" y="5"/>
                  </a:cubicBezTo>
                  <a:cubicBezTo>
                    <a:pt x="17" y="2"/>
                    <a:pt x="8" y="1"/>
                    <a:pt x="0" y="0"/>
                  </a:cubicBezTo>
                  <a:cubicBezTo>
                    <a:pt x="0" y="0"/>
                    <a:pt x="0" y="0"/>
                    <a:pt x="0" y="0"/>
                  </a:cubicBezTo>
                  <a:cubicBezTo>
                    <a:pt x="1" y="1"/>
                    <a:pt x="1" y="1"/>
                    <a:pt x="1" y="1"/>
                  </a:cubicBezTo>
                  <a:cubicBezTo>
                    <a:pt x="28" y="4"/>
                    <a:pt x="47" y="15"/>
                    <a:pt x="66" y="3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7" name="MH_Other_119"/>
            <p:cNvSpPr/>
            <p:nvPr>
              <p:custDataLst>
                <p:tags r:id="rId120"/>
              </p:custDataLst>
            </p:nvPr>
          </p:nvSpPr>
          <p:spPr bwMode="auto">
            <a:xfrm>
              <a:off x="5403850" y="4449764"/>
              <a:ext cx="1588" cy="1587"/>
            </a:xfrm>
            <a:custGeom>
              <a:avLst/>
              <a:gdLst>
                <a:gd name="T0" fmla="*/ 1792959984 w 1"/>
                <a:gd name="T1" fmla="*/ 1790702559 h 1"/>
                <a:gd name="T2" fmla="*/ 0 w 1"/>
                <a:gd name="T3" fmla="*/ 0 h 1"/>
                <a:gd name="T4" fmla="*/ 0 w 1"/>
                <a:gd name="T5" fmla="*/ 1790702559 h 1"/>
                <a:gd name="T6" fmla="*/ 1792959984 w 1"/>
                <a:gd name="T7" fmla="*/ 1790702559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0" y="0"/>
                  </a:cubicBezTo>
                  <a:cubicBezTo>
                    <a:pt x="0" y="1"/>
                    <a:pt x="0" y="1"/>
                    <a:pt x="0" y="1"/>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8" name="MH_Other_120"/>
            <p:cNvSpPr/>
            <p:nvPr>
              <p:custDataLst>
                <p:tags r:id="rId121"/>
              </p:custDataLst>
            </p:nvPr>
          </p:nvSpPr>
          <p:spPr bwMode="auto">
            <a:xfrm>
              <a:off x="5327650" y="4419600"/>
              <a:ext cx="88900" cy="82550"/>
            </a:xfrm>
            <a:custGeom>
              <a:avLst/>
              <a:gdLst>
                <a:gd name="T0" fmla="*/ 2147483646 w 107"/>
                <a:gd name="T1" fmla="*/ 2147483646 h 98"/>
                <a:gd name="T2" fmla="*/ 2147483646 w 107"/>
                <a:gd name="T3" fmla="*/ 2147483646 h 98"/>
                <a:gd name="T4" fmla="*/ 2147483646 w 107"/>
                <a:gd name="T5" fmla="*/ 2147483646 h 98"/>
                <a:gd name="T6" fmla="*/ 2147483646 w 107"/>
                <a:gd name="T7" fmla="*/ 2147483646 h 98"/>
                <a:gd name="T8" fmla="*/ 2147483646 w 107"/>
                <a:gd name="T9" fmla="*/ 2147483646 h 98"/>
                <a:gd name="T10" fmla="*/ 2147483646 w 107"/>
                <a:gd name="T11" fmla="*/ 2147483646 h 98"/>
                <a:gd name="T12" fmla="*/ 2147483646 w 107"/>
                <a:gd name="T13" fmla="*/ 2147483646 h 98"/>
                <a:gd name="T14" fmla="*/ 2147483646 w 107"/>
                <a:gd name="T15" fmla="*/ 2147483646 h 98"/>
                <a:gd name="T16" fmla="*/ 2147483646 w 107"/>
                <a:gd name="T17" fmla="*/ 2147483646 h 98"/>
                <a:gd name="T18" fmla="*/ 2147483646 w 107"/>
                <a:gd name="T19" fmla="*/ 2147483646 h 98"/>
                <a:gd name="T20" fmla="*/ 0 w 107"/>
                <a:gd name="T21" fmla="*/ 0 h 98"/>
                <a:gd name="T22" fmla="*/ 1160389267 w 107"/>
                <a:gd name="T23" fmla="*/ 1194169985 h 98"/>
                <a:gd name="T24" fmla="*/ 2147483646 w 107"/>
                <a:gd name="T25" fmla="*/ 2147483646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7" h="98">
                  <a:moveTo>
                    <a:pt x="62" y="41"/>
                  </a:moveTo>
                  <a:cubicBezTo>
                    <a:pt x="81" y="66"/>
                    <a:pt x="89" y="76"/>
                    <a:pt x="89" y="76"/>
                  </a:cubicBezTo>
                  <a:cubicBezTo>
                    <a:pt x="89" y="77"/>
                    <a:pt x="94" y="83"/>
                    <a:pt x="107" y="98"/>
                  </a:cubicBezTo>
                  <a:cubicBezTo>
                    <a:pt x="107" y="97"/>
                    <a:pt x="107" y="97"/>
                    <a:pt x="107" y="97"/>
                  </a:cubicBezTo>
                  <a:cubicBezTo>
                    <a:pt x="95" y="82"/>
                    <a:pt x="90" y="76"/>
                    <a:pt x="90" y="76"/>
                  </a:cubicBezTo>
                  <a:cubicBezTo>
                    <a:pt x="90" y="76"/>
                    <a:pt x="82" y="65"/>
                    <a:pt x="64" y="40"/>
                  </a:cubicBezTo>
                  <a:cubicBezTo>
                    <a:pt x="58" y="33"/>
                    <a:pt x="52" y="27"/>
                    <a:pt x="46" y="21"/>
                  </a:cubicBezTo>
                  <a:cubicBezTo>
                    <a:pt x="45" y="21"/>
                    <a:pt x="45" y="21"/>
                    <a:pt x="45" y="21"/>
                  </a:cubicBezTo>
                  <a:cubicBezTo>
                    <a:pt x="45" y="20"/>
                    <a:pt x="45" y="20"/>
                    <a:pt x="45" y="20"/>
                  </a:cubicBezTo>
                  <a:cubicBezTo>
                    <a:pt x="39" y="15"/>
                    <a:pt x="31" y="10"/>
                    <a:pt x="24" y="7"/>
                  </a:cubicBezTo>
                  <a:cubicBezTo>
                    <a:pt x="16" y="3"/>
                    <a:pt x="8" y="1"/>
                    <a:pt x="0" y="0"/>
                  </a:cubicBezTo>
                  <a:cubicBezTo>
                    <a:pt x="2" y="2"/>
                    <a:pt x="2" y="2"/>
                    <a:pt x="2" y="2"/>
                  </a:cubicBezTo>
                  <a:cubicBezTo>
                    <a:pt x="27" y="6"/>
                    <a:pt x="46" y="18"/>
                    <a:pt x="62" y="4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29" name="MH_Other_121"/>
            <p:cNvSpPr/>
            <p:nvPr>
              <p:custDataLst>
                <p:tags r:id="rId122"/>
              </p:custDataLst>
            </p:nvPr>
          </p:nvSpPr>
          <p:spPr bwMode="auto">
            <a:xfrm>
              <a:off x="5365750" y="4437063"/>
              <a:ext cx="0" cy="0"/>
            </a:xfrm>
            <a:custGeom>
              <a:avLst/>
              <a:gdLst>
                <a:gd name="T0" fmla="*/ 711 w 1"/>
                <a:gd name="T1" fmla="*/ 711 h 1"/>
                <a:gd name="T2" fmla="*/ 0 w 1"/>
                <a:gd name="T3" fmla="*/ 0 h 1"/>
                <a:gd name="T4" fmla="*/ 0 w 1"/>
                <a:gd name="T5" fmla="*/ 711 h 1"/>
                <a:gd name="T6" fmla="*/ 711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0" y="0"/>
                  </a:cubicBezTo>
                  <a:cubicBezTo>
                    <a:pt x="0" y="1"/>
                    <a:pt x="0" y="1"/>
                    <a:pt x="0" y="1"/>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0" name="MH_Other_122"/>
            <p:cNvSpPr/>
            <p:nvPr>
              <p:custDataLst>
                <p:tags r:id="rId123"/>
              </p:custDataLst>
            </p:nvPr>
          </p:nvSpPr>
          <p:spPr bwMode="auto">
            <a:xfrm>
              <a:off x="5289550" y="4400550"/>
              <a:ext cx="122238" cy="120650"/>
            </a:xfrm>
            <a:custGeom>
              <a:avLst/>
              <a:gdLst>
                <a:gd name="T0" fmla="*/ 2147483646 w 145"/>
                <a:gd name="T1" fmla="*/ 2147483646 h 144"/>
                <a:gd name="T2" fmla="*/ 2147483646 w 145"/>
                <a:gd name="T3" fmla="*/ 2147483646 h 144"/>
                <a:gd name="T4" fmla="*/ 2147483646 w 145"/>
                <a:gd name="T5" fmla="*/ 2147483646 h 144"/>
                <a:gd name="T6" fmla="*/ 2147483646 w 145"/>
                <a:gd name="T7" fmla="*/ 2147483646 h 144"/>
                <a:gd name="T8" fmla="*/ 2147483646 w 145"/>
                <a:gd name="T9" fmla="*/ 2147483646 h 144"/>
                <a:gd name="T10" fmla="*/ 2147483646 w 145"/>
                <a:gd name="T11" fmla="*/ 2147483646 h 144"/>
                <a:gd name="T12" fmla="*/ 2147483646 w 145"/>
                <a:gd name="T13" fmla="*/ 2147483646 h 144"/>
                <a:gd name="T14" fmla="*/ 2147483646 w 145"/>
                <a:gd name="T15" fmla="*/ 2147483646 h 144"/>
                <a:gd name="T16" fmla="*/ 2147483646 w 145"/>
                <a:gd name="T17" fmla="*/ 2147483646 h 144"/>
                <a:gd name="T18" fmla="*/ 2147483646 w 145"/>
                <a:gd name="T19" fmla="*/ 2147483646 h 144"/>
                <a:gd name="T20" fmla="*/ 2147483646 w 145"/>
                <a:gd name="T21" fmla="*/ 2147483646 h 144"/>
                <a:gd name="T22" fmla="*/ 2147483646 w 145"/>
                <a:gd name="T23" fmla="*/ 2147483646 h 144"/>
                <a:gd name="T24" fmla="*/ 2147483646 w 145"/>
                <a:gd name="T25" fmla="*/ 2147483646 h 144"/>
                <a:gd name="T26" fmla="*/ 2147483646 w 145"/>
                <a:gd name="T27" fmla="*/ 2147483646 h 144"/>
                <a:gd name="T28" fmla="*/ 2147483646 w 145"/>
                <a:gd name="T29" fmla="*/ 2147483646 h 144"/>
                <a:gd name="T30" fmla="*/ 2147483646 w 145"/>
                <a:gd name="T31" fmla="*/ 2147483646 h 144"/>
                <a:gd name="T32" fmla="*/ 2147483646 w 145"/>
                <a:gd name="T33" fmla="*/ 2147483646 h 144"/>
                <a:gd name="T34" fmla="*/ 0 w 145"/>
                <a:gd name="T35" fmla="*/ 0 h 144"/>
                <a:gd name="T36" fmla="*/ 597684809 w 145"/>
                <a:gd name="T37" fmla="*/ 591073566 h 144"/>
                <a:gd name="T38" fmla="*/ 1195370460 w 145"/>
                <a:gd name="T39" fmla="*/ 1182147970 h 144"/>
                <a:gd name="T40" fmla="*/ 2147483646 w 145"/>
                <a:gd name="T41" fmla="*/ 2147483646 h 1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5" h="144">
                  <a:moveTo>
                    <a:pt x="61" y="45"/>
                  </a:moveTo>
                  <a:cubicBezTo>
                    <a:pt x="78" y="71"/>
                    <a:pt x="86" y="82"/>
                    <a:pt x="86" y="82"/>
                  </a:cubicBezTo>
                  <a:cubicBezTo>
                    <a:pt x="86" y="82"/>
                    <a:pt x="93" y="93"/>
                    <a:pt x="113" y="118"/>
                  </a:cubicBezTo>
                  <a:cubicBezTo>
                    <a:pt x="119" y="126"/>
                    <a:pt x="126" y="132"/>
                    <a:pt x="133" y="137"/>
                  </a:cubicBezTo>
                  <a:cubicBezTo>
                    <a:pt x="133" y="137"/>
                    <a:pt x="133" y="137"/>
                    <a:pt x="134" y="137"/>
                  </a:cubicBezTo>
                  <a:cubicBezTo>
                    <a:pt x="134" y="137"/>
                    <a:pt x="134" y="137"/>
                    <a:pt x="134" y="137"/>
                  </a:cubicBezTo>
                  <a:cubicBezTo>
                    <a:pt x="137" y="140"/>
                    <a:pt x="141" y="142"/>
                    <a:pt x="144" y="144"/>
                  </a:cubicBezTo>
                  <a:cubicBezTo>
                    <a:pt x="144" y="143"/>
                    <a:pt x="144" y="143"/>
                    <a:pt x="144" y="143"/>
                  </a:cubicBezTo>
                  <a:cubicBezTo>
                    <a:pt x="145" y="142"/>
                    <a:pt x="145" y="142"/>
                    <a:pt x="145" y="142"/>
                  </a:cubicBezTo>
                  <a:cubicBezTo>
                    <a:pt x="133" y="137"/>
                    <a:pt x="123" y="129"/>
                    <a:pt x="114" y="117"/>
                  </a:cubicBezTo>
                  <a:cubicBezTo>
                    <a:pt x="94" y="93"/>
                    <a:pt x="87" y="81"/>
                    <a:pt x="87" y="81"/>
                  </a:cubicBezTo>
                  <a:cubicBezTo>
                    <a:pt x="87" y="81"/>
                    <a:pt x="79" y="70"/>
                    <a:pt x="62" y="44"/>
                  </a:cubicBezTo>
                  <a:cubicBezTo>
                    <a:pt x="57" y="36"/>
                    <a:pt x="52" y="29"/>
                    <a:pt x="46" y="24"/>
                  </a:cubicBezTo>
                  <a:cubicBezTo>
                    <a:pt x="45" y="23"/>
                    <a:pt x="44" y="23"/>
                    <a:pt x="44" y="23"/>
                  </a:cubicBezTo>
                  <a:cubicBezTo>
                    <a:pt x="44" y="22"/>
                    <a:pt x="44" y="22"/>
                    <a:pt x="44" y="22"/>
                  </a:cubicBezTo>
                  <a:cubicBezTo>
                    <a:pt x="44" y="22"/>
                    <a:pt x="44" y="22"/>
                    <a:pt x="44" y="22"/>
                  </a:cubicBezTo>
                  <a:cubicBezTo>
                    <a:pt x="38" y="16"/>
                    <a:pt x="31" y="12"/>
                    <a:pt x="24" y="8"/>
                  </a:cubicBezTo>
                  <a:cubicBezTo>
                    <a:pt x="17" y="5"/>
                    <a:pt x="8" y="2"/>
                    <a:pt x="0" y="0"/>
                  </a:cubicBezTo>
                  <a:cubicBezTo>
                    <a:pt x="1" y="1"/>
                    <a:pt x="1" y="1"/>
                    <a:pt x="1" y="1"/>
                  </a:cubicBezTo>
                  <a:cubicBezTo>
                    <a:pt x="1" y="1"/>
                    <a:pt x="1" y="1"/>
                    <a:pt x="2" y="2"/>
                  </a:cubicBezTo>
                  <a:cubicBezTo>
                    <a:pt x="28" y="7"/>
                    <a:pt x="46" y="21"/>
                    <a:pt x="61" y="4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1" name="MH_Other_123"/>
            <p:cNvSpPr/>
            <p:nvPr>
              <p:custDataLst>
                <p:tags r:id="rId124"/>
              </p:custDataLst>
            </p:nvPr>
          </p:nvSpPr>
          <p:spPr bwMode="auto">
            <a:xfrm>
              <a:off x="5327650" y="4419600"/>
              <a:ext cx="1588" cy="1588"/>
            </a:xfrm>
            <a:custGeom>
              <a:avLst/>
              <a:gdLst>
                <a:gd name="T0" fmla="*/ 0 w 2"/>
                <a:gd name="T1" fmla="*/ 560457604 h 2"/>
                <a:gd name="T2" fmla="*/ 1120915208 w 2"/>
                <a:gd name="T3" fmla="*/ 1120915208 h 2"/>
                <a:gd name="T4" fmla="*/ 0 w 2"/>
                <a:gd name="T5" fmla="*/ 0 h 2"/>
                <a:gd name="T6" fmla="*/ 0 w 2"/>
                <a:gd name="T7" fmla="*/ 0 h 2"/>
                <a:gd name="T8" fmla="*/ 0 w 2"/>
                <a:gd name="T9" fmla="*/ 560457604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0" y="1"/>
                  </a:moveTo>
                  <a:cubicBezTo>
                    <a:pt x="0" y="1"/>
                    <a:pt x="1" y="1"/>
                    <a:pt x="2" y="2"/>
                  </a:cubicBezTo>
                  <a:cubicBezTo>
                    <a:pt x="0" y="0"/>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2" name="MH_Other_124"/>
            <p:cNvSpPr/>
            <p:nvPr>
              <p:custDataLst>
                <p:tags r:id="rId125"/>
              </p:custDataLst>
            </p:nvPr>
          </p:nvSpPr>
          <p:spPr bwMode="auto">
            <a:xfrm>
              <a:off x="5253039" y="4379914"/>
              <a:ext cx="149225" cy="136525"/>
            </a:xfrm>
            <a:custGeom>
              <a:avLst/>
              <a:gdLst>
                <a:gd name="T0" fmla="*/ 0 w 177"/>
                <a:gd name="T1" fmla="*/ 0 h 163"/>
                <a:gd name="T2" fmla="*/ 598479087 w 177"/>
                <a:gd name="T3" fmla="*/ 590692583 h 163"/>
                <a:gd name="T4" fmla="*/ 2147483646 w 177"/>
                <a:gd name="T5" fmla="*/ 2147483646 h 163"/>
                <a:gd name="T6" fmla="*/ 2147483646 w 177"/>
                <a:gd name="T7" fmla="*/ 2147483646 h 163"/>
                <a:gd name="T8" fmla="*/ 2147483646 w 177"/>
                <a:gd name="T9" fmla="*/ 2147483646 h 163"/>
                <a:gd name="T10" fmla="*/ 2147483646 w 177"/>
                <a:gd name="T11" fmla="*/ 2147483646 h 163"/>
                <a:gd name="T12" fmla="*/ 2147483646 w 177"/>
                <a:gd name="T13" fmla="*/ 2147483646 h 163"/>
                <a:gd name="T14" fmla="*/ 2147483646 w 177"/>
                <a:gd name="T15" fmla="*/ 2147483646 h 163"/>
                <a:gd name="T16" fmla="*/ 2147483646 w 177"/>
                <a:gd name="T17" fmla="*/ 2147483646 h 163"/>
                <a:gd name="T18" fmla="*/ 2147483646 w 177"/>
                <a:gd name="T19" fmla="*/ 2147483646 h 163"/>
                <a:gd name="T20" fmla="*/ 2147483646 w 177"/>
                <a:gd name="T21" fmla="*/ 2147483646 h 163"/>
                <a:gd name="T22" fmla="*/ 2147483646 w 177"/>
                <a:gd name="T23" fmla="*/ 2147483646 h 163"/>
                <a:gd name="T24" fmla="*/ 2147483646 w 177"/>
                <a:gd name="T25" fmla="*/ 2147483646 h 163"/>
                <a:gd name="T26" fmla="*/ 2147483646 w 177"/>
                <a:gd name="T27" fmla="*/ 2147483646 h 163"/>
                <a:gd name="T28" fmla="*/ 2147483646 w 177"/>
                <a:gd name="T29" fmla="*/ 2147483646 h 163"/>
                <a:gd name="T30" fmla="*/ 0 w 177"/>
                <a:gd name="T31" fmla="*/ 0 h 1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7" h="163">
                  <a:moveTo>
                    <a:pt x="0" y="0"/>
                  </a:moveTo>
                  <a:cubicBezTo>
                    <a:pt x="1" y="1"/>
                    <a:pt x="1" y="1"/>
                    <a:pt x="1" y="1"/>
                  </a:cubicBezTo>
                  <a:cubicBezTo>
                    <a:pt x="27" y="8"/>
                    <a:pt x="44" y="23"/>
                    <a:pt x="58" y="48"/>
                  </a:cubicBezTo>
                  <a:cubicBezTo>
                    <a:pt x="73" y="75"/>
                    <a:pt x="81" y="87"/>
                    <a:pt x="80" y="87"/>
                  </a:cubicBezTo>
                  <a:cubicBezTo>
                    <a:pt x="81" y="87"/>
                    <a:pt x="87" y="99"/>
                    <a:pt x="105" y="125"/>
                  </a:cubicBezTo>
                  <a:cubicBezTo>
                    <a:pt x="123" y="149"/>
                    <a:pt x="148" y="162"/>
                    <a:pt x="177" y="163"/>
                  </a:cubicBezTo>
                  <a:cubicBezTo>
                    <a:pt x="177" y="162"/>
                    <a:pt x="177" y="162"/>
                    <a:pt x="177" y="162"/>
                  </a:cubicBezTo>
                  <a:cubicBezTo>
                    <a:pt x="176" y="162"/>
                    <a:pt x="176" y="162"/>
                    <a:pt x="176" y="162"/>
                  </a:cubicBezTo>
                  <a:cubicBezTo>
                    <a:pt x="147" y="161"/>
                    <a:pt x="124" y="148"/>
                    <a:pt x="106" y="124"/>
                  </a:cubicBezTo>
                  <a:cubicBezTo>
                    <a:pt x="88" y="98"/>
                    <a:pt x="82" y="86"/>
                    <a:pt x="82" y="86"/>
                  </a:cubicBezTo>
                  <a:cubicBezTo>
                    <a:pt x="82" y="86"/>
                    <a:pt x="75" y="74"/>
                    <a:pt x="59" y="48"/>
                  </a:cubicBezTo>
                  <a:cubicBezTo>
                    <a:pt x="55" y="40"/>
                    <a:pt x="50" y="33"/>
                    <a:pt x="45" y="27"/>
                  </a:cubicBezTo>
                  <a:cubicBezTo>
                    <a:pt x="44" y="26"/>
                    <a:pt x="44" y="26"/>
                    <a:pt x="44" y="26"/>
                  </a:cubicBezTo>
                  <a:cubicBezTo>
                    <a:pt x="44" y="26"/>
                    <a:pt x="44" y="26"/>
                    <a:pt x="44" y="26"/>
                  </a:cubicBezTo>
                  <a:cubicBezTo>
                    <a:pt x="38" y="19"/>
                    <a:pt x="31" y="14"/>
                    <a:pt x="24" y="9"/>
                  </a:cubicBezTo>
                  <a:cubicBezTo>
                    <a:pt x="17" y="5"/>
                    <a:pt x="9" y="2"/>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3" name="MH_Other_125"/>
            <p:cNvSpPr/>
            <p:nvPr>
              <p:custDataLst>
                <p:tags r:id="rId126"/>
              </p:custDataLst>
            </p:nvPr>
          </p:nvSpPr>
          <p:spPr bwMode="auto">
            <a:xfrm>
              <a:off x="5402263" y="4516438"/>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0" y="0"/>
                    <a:pt x="0" y="0"/>
                    <a:pt x="1" y="0"/>
                  </a:cubicBezTo>
                  <a:cubicBezTo>
                    <a:pt x="1" y="0"/>
                    <a:pt x="1" y="0"/>
                    <a:pt x="1"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4" name="MH_Other_126"/>
            <p:cNvSpPr/>
            <p:nvPr>
              <p:custDataLst>
                <p:tags r:id="rId127"/>
              </p:custDataLst>
            </p:nvPr>
          </p:nvSpPr>
          <p:spPr bwMode="auto">
            <a:xfrm>
              <a:off x="5291138" y="4402138"/>
              <a:ext cx="0" cy="0"/>
            </a:xfrm>
            <a:custGeom>
              <a:avLst/>
              <a:gdLst>
                <a:gd name="T0" fmla="*/ 1067 w 1"/>
                <a:gd name="T1" fmla="*/ 711 h 1"/>
                <a:gd name="T2" fmla="*/ 0 w 1"/>
                <a:gd name="T3" fmla="*/ 0 h 1"/>
                <a:gd name="T4" fmla="*/ 0 w 1"/>
                <a:gd name="T5" fmla="*/ 0 h 1"/>
                <a:gd name="T6" fmla="*/ 1067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0"/>
                    <a:pt x="0" y="0"/>
                    <a:pt x="0" y="0"/>
                  </a:cubicBezTo>
                  <a:cubicBezTo>
                    <a:pt x="0" y="0"/>
                    <a:pt x="0" y="0"/>
                    <a:pt x="0" y="0"/>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5" name="MH_Other_127"/>
            <p:cNvSpPr/>
            <p:nvPr>
              <p:custDataLst>
                <p:tags r:id="rId128"/>
              </p:custDataLst>
            </p:nvPr>
          </p:nvSpPr>
          <p:spPr bwMode="auto">
            <a:xfrm>
              <a:off x="4984751" y="4164014"/>
              <a:ext cx="225425" cy="236537"/>
            </a:xfrm>
            <a:custGeom>
              <a:avLst/>
              <a:gdLst>
                <a:gd name="T0" fmla="*/ 2147483646 w 267"/>
                <a:gd name="T1" fmla="*/ 2147483646 h 282"/>
                <a:gd name="T2" fmla="*/ 2147483646 w 267"/>
                <a:gd name="T3" fmla="*/ 2147483646 h 282"/>
                <a:gd name="T4" fmla="*/ 2147483646 w 267"/>
                <a:gd name="T5" fmla="*/ 2147483646 h 282"/>
                <a:gd name="T6" fmla="*/ 2147483646 w 267"/>
                <a:gd name="T7" fmla="*/ 2147483646 h 282"/>
                <a:gd name="T8" fmla="*/ 2147483646 w 267"/>
                <a:gd name="T9" fmla="*/ 2147483646 h 282"/>
                <a:gd name="T10" fmla="*/ 2147483646 w 267"/>
                <a:gd name="T11" fmla="*/ 2147483646 h 282"/>
                <a:gd name="T12" fmla="*/ 2147483646 w 267"/>
                <a:gd name="T13" fmla="*/ 2147483646 h 282"/>
                <a:gd name="T14" fmla="*/ 2147483646 w 267"/>
                <a:gd name="T15" fmla="*/ 2147483646 h 282"/>
                <a:gd name="T16" fmla="*/ 2147483646 w 267"/>
                <a:gd name="T17" fmla="*/ 2147483646 h 282"/>
                <a:gd name="T18" fmla="*/ 2147483646 w 267"/>
                <a:gd name="T19" fmla="*/ 2147483646 h 282"/>
                <a:gd name="T20" fmla="*/ 2147483646 w 267"/>
                <a:gd name="T21" fmla="*/ 2147483646 h 282"/>
                <a:gd name="T22" fmla="*/ 2147483646 w 267"/>
                <a:gd name="T23" fmla="*/ 2147483646 h 282"/>
                <a:gd name="T24" fmla="*/ 2147483646 w 267"/>
                <a:gd name="T25" fmla="*/ 2147483646 h 282"/>
                <a:gd name="T26" fmla="*/ 2147483646 w 267"/>
                <a:gd name="T27" fmla="*/ 2147483646 h 282"/>
                <a:gd name="T28" fmla="*/ 2147483646 w 267"/>
                <a:gd name="T29" fmla="*/ 2147483646 h 282"/>
                <a:gd name="T30" fmla="*/ 2147483646 w 267"/>
                <a:gd name="T31" fmla="*/ 2147483646 h 282"/>
                <a:gd name="T32" fmla="*/ 2147483646 w 267"/>
                <a:gd name="T33" fmla="*/ 2147483646 h 282"/>
                <a:gd name="T34" fmla="*/ 2147483646 w 267"/>
                <a:gd name="T35" fmla="*/ 2147483646 h 282"/>
                <a:gd name="T36" fmla="*/ 2147483646 w 267"/>
                <a:gd name="T37" fmla="*/ 2147483646 h 282"/>
                <a:gd name="T38" fmla="*/ 2147483646 w 267"/>
                <a:gd name="T39" fmla="*/ 2147483646 h 282"/>
                <a:gd name="T40" fmla="*/ 2147483646 w 267"/>
                <a:gd name="T41" fmla="*/ 2147483646 h 282"/>
                <a:gd name="T42" fmla="*/ 2147483646 w 267"/>
                <a:gd name="T43" fmla="*/ 2147483646 h 282"/>
                <a:gd name="T44" fmla="*/ 2147483646 w 267"/>
                <a:gd name="T45" fmla="*/ 2147483646 h 282"/>
                <a:gd name="T46" fmla="*/ 2147483646 w 267"/>
                <a:gd name="T47" fmla="*/ 2147483646 h 282"/>
                <a:gd name="T48" fmla="*/ 2147483646 w 267"/>
                <a:gd name="T49" fmla="*/ 2147483646 h 282"/>
                <a:gd name="T50" fmla="*/ 2147483646 w 267"/>
                <a:gd name="T51" fmla="*/ 2147483646 h 282"/>
                <a:gd name="T52" fmla="*/ 2147483646 w 267"/>
                <a:gd name="T53" fmla="*/ 2147483646 h 282"/>
                <a:gd name="T54" fmla="*/ 2147483646 w 267"/>
                <a:gd name="T55" fmla="*/ 2147483646 h 282"/>
                <a:gd name="T56" fmla="*/ 2147483646 w 267"/>
                <a:gd name="T57" fmla="*/ 2147483646 h 282"/>
                <a:gd name="T58" fmla="*/ 2147483646 w 267"/>
                <a:gd name="T59" fmla="*/ 2147483646 h 282"/>
                <a:gd name="T60" fmla="*/ 2147483646 w 267"/>
                <a:gd name="T61" fmla="*/ 2147483646 h 282"/>
                <a:gd name="T62" fmla="*/ 2147483646 w 267"/>
                <a:gd name="T63" fmla="*/ 0 h 282"/>
                <a:gd name="T64" fmla="*/ 2147483646 w 267"/>
                <a:gd name="T65" fmla="*/ 591692273 h 282"/>
                <a:gd name="T66" fmla="*/ 2147483646 w 267"/>
                <a:gd name="T67" fmla="*/ 2147483646 h 282"/>
                <a:gd name="T68" fmla="*/ 2147483646 w 267"/>
                <a:gd name="T69" fmla="*/ 2147483646 h 282"/>
                <a:gd name="T70" fmla="*/ 2147483646 w 267"/>
                <a:gd name="T71" fmla="*/ 2147483646 h 282"/>
                <a:gd name="T72" fmla="*/ 2147483646 w 267"/>
                <a:gd name="T73" fmla="*/ 2147483646 h 282"/>
                <a:gd name="T74" fmla="*/ 600197018 w 267"/>
                <a:gd name="T75" fmla="*/ 2147483646 h 282"/>
                <a:gd name="T76" fmla="*/ 600197018 w 267"/>
                <a:gd name="T77" fmla="*/ 2147483646 h 282"/>
                <a:gd name="T78" fmla="*/ 0 w 267"/>
                <a:gd name="T79" fmla="*/ 2147483646 h 282"/>
                <a:gd name="T80" fmla="*/ 2147483646 w 267"/>
                <a:gd name="T81" fmla="*/ 2147483646 h 2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67" h="282">
                  <a:moveTo>
                    <a:pt x="26" y="78"/>
                  </a:moveTo>
                  <a:cubicBezTo>
                    <a:pt x="31" y="95"/>
                    <a:pt x="42" y="109"/>
                    <a:pt x="57" y="120"/>
                  </a:cubicBezTo>
                  <a:cubicBezTo>
                    <a:pt x="57" y="120"/>
                    <a:pt x="57" y="120"/>
                    <a:pt x="57" y="120"/>
                  </a:cubicBezTo>
                  <a:cubicBezTo>
                    <a:pt x="64" y="137"/>
                    <a:pt x="76" y="152"/>
                    <a:pt x="93" y="163"/>
                  </a:cubicBezTo>
                  <a:cubicBezTo>
                    <a:pt x="100" y="179"/>
                    <a:pt x="113" y="193"/>
                    <a:pt x="129" y="202"/>
                  </a:cubicBezTo>
                  <a:cubicBezTo>
                    <a:pt x="138" y="217"/>
                    <a:pt x="152" y="230"/>
                    <a:pt x="168" y="238"/>
                  </a:cubicBezTo>
                  <a:cubicBezTo>
                    <a:pt x="178" y="254"/>
                    <a:pt x="192" y="265"/>
                    <a:pt x="210" y="273"/>
                  </a:cubicBezTo>
                  <a:cubicBezTo>
                    <a:pt x="210" y="272"/>
                    <a:pt x="210" y="272"/>
                    <a:pt x="210" y="272"/>
                  </a:cubicBezTo>
                  <a:cubicBezTo>
                    <a:pt x="212" y="276"/>
                    <a:pt x="215" y="279"/>
                    <a:pt x="218" y="282"/>
                  </a:cubicBezTo>
                  <a:cubicBezTo>
                    <a:pt x="218" y="281"/>
                    <a:pt x="218" y="281"/>
                    <a:pt x="218" y="281"/>
                  </a:cubicBezTo>
                  <a:cubicBezTo>
                    <a:pt x="218" y="281"/>
                    <a:pt x="218" y="281"/>
                    <a:pt x="218" y="281"/>
                  </a:cubicBezTo>
                  <a:cubicBezTo>
                    <a:pt x="232" y="262"/>
                    <a:pt x="232" y="262"/>
                    <a:pt x="232" y="262"/>
                  </a:cubicBezTo>
                  <a:cubicBezTo>
                    <a:pt x="233" y="261"/>
                    <a:pt x="233" y="261"/>
                    <a:pt x="233" y="261"/>
                  </a:cubicBezTo>
                  <a:cubicBezTo>
                    <a:pt x="254" y="234"/>
                    <a:pt x="254" y="234"/>
                    <a:pt x="254" y="234"/>
                  </a:cubicBezTo>
                  <a:cubicBezTo>
                    <a:pt x="255" y="233"/>
                    <a:pt x="255" y="233"/>
                    <a:pt x="255" y="233"/>
                  </a:cubicBezTo>
                  <a:cubicBezTo>
                    <a:pt x="266" y="217"/>
                    <a:pt x="266" y="217"/>
                    <a:pt x="266" y="217"/>
                  </a:cubicBezTo>
                  <a:cubicBezTo>
                    <a:pt x="267" y="217"/>
                    <a:pt x="267" y="217"/>
                    <a:pt x="267" y="217"/>
                  </a:cubicBezTo>
                  <a:cubicBezTo>
                    <a:pt x="267" y="216"/>
                    <a:pt x="267" y="216"/>
                    <a:pt x="267" y="216"/>
                  </a:cubicBezTo>
                  <a:cubicBezTo>
                    <a:pt x="267" y="216"/>
                    <a:pt x="267" y="216"/>
                    <a:pt x="267" y="216"/>
                  </a:cubicBezTo>
                  <a:cubicBezTo>
                    <a:pt x="266" y="215"/>
                    <a:pt x="264" y="213"/>
                    <a:pt x="262" y="212"/>
                  </a:cubicBezTo>
                  <a:cubicBezTo>
                    <a:pt x="256" y="207"/>
                    <a:pt x="248" y="203"/>
                    <a:pt x="240" y="199"/>
                  </a:cubicBezTo>
                  <a:cubicBezTo>
                    <a:pt x="235" y="192"/>
                    <a:pt x="230" y="186"/>
                    <a:pt x="224" y="180"/>
                  </a:cubicBezTo>
                  <a:cubicBezTo>
                    <a:pt x="218" y="175"/>
                    <a:pt x="210" y="170"/>
                    <a:pt x="202" y="167"/>
                  </a:cubicBezTo>
                  <a:cubicBezTo>
                    <a:pt x="198" y="159"/>
                    <a:pt x="193" y="153"/>
                    <a:pt x="188" y="147"/>
                  </a:cubicBezTo>
                  <a:cubicBezTo>
                    <a:pt x="182" y="141"/>
                    <a:pt x="175" y="136"/>
                    <a:pt x="168" y="132"/>
                  </a:cubicBezTo>
                  <a:cubicBezTo>
                    <a:pt x="164" y="125"/>
                    <a:pt x="160" y="118"/>
                    <a:pt x="155" y="112"/>
                  </a:cubicBezTo>
                  <a:cubicBezTo>
                    <a:pt x="149" y="106"/>
                    <a:pt x="142" y="100"/>
                    <a:pt x="135" y="96"/>
                  </a:cubicBezTo>
                  <a:cubicBezTo>
                    <a:pt x="132" y="88"/>
                    <a:pt x="128" y="81"/>
                    <a:pt x="123" y="74"/>
                  </a:cubicBezTo>
                  <a:cubicBezTo>
                    <a:pt x="118" y="68"/>
                    <a:pt x="111" y="62"/>
                    <a:pt x="104" y="57"/>
                  </a:cubicBezTo>
                  <a:cubicBezTo>
                    <a:pt x="101" y="48"/>
                    <a:pt x="98" y="41"/>
                    <a:pt x="93" y="34"/>
                  </a:cubicBezTo>
                  <a:cubicBezTo>
                    <a:pt x="89" y="28"/>
                    <a:pt x="83" y="22"/>
                    <a:pt x="76" y="16"/>
                  </a:cubicBezTo>
                  <a:cubicBezTo>
                    <a:pt x="75" y="10"/>
                    <a:pt x="73" y="5"/>
                    <a:pt x="70" y="0"/>
                  </a:cubicBezTo>
                  <a:cubicBezTo>
                    <a:pt x="69" y="1"/>
                    <a:pt x="69" y="1"/>
                    <a:pt x="69" y="1"/>
                  </a:cubicBezTo>
                  <a:cubicBezTo>
                    <a:pt x="52" y="11"/>
                    <a:pt x="52" y="11"/>
                    <a:pt x="52" y="11"/>
                  </a:cubicBezTo>
                  <a:cubicBezTo>
                    <a:pt x="51" y="12"/>
                    <a:pt x="51" y="12"/>
                    <a:pt x="51" y="12"/>
                  </a:cubicBezTo>
                  <a:cubicBezTo>
                    <a:pt x="22" y="30"/>
                    <a:pt x="22" y="30"/>
                    <a:pt x="22" y="30"/>
                  </a:cubicBezTo>
                  <a:cubicBezTo>
                    <a:pt x="21" y="31"/>
                    <a:pt x="21" y="31"/>
                    <a:pt x="21" y="31"/>
                  </a:cubicBezTo>
                  <a:cubicBezTo>
                    <a:pt x="1" y="43"/>
                    <a:pt x="1" y="43"/>
                    <a:pt x="1" y="43"/>
                  </a:cubicBezTo>
                  <a:cubicBezTo>
                    <a:pt x="1" y="43"/>
                    <a:pt x="1" y="43"/>
                    <a:pt x="1" y="43"/>
                  </a:cubicBezTo>
                  <a:cubicBezTo>
                    <a:pt x="0" y="43"/>
                    <a:pt x="0" y="43"/>
                    <a:pt x="0" y="43"/>
                  </a:cubicBezTo>
                  <a:cubicBezTo>
                    <a:pt x="6" y="57"/>
                    <a:pt x="14" y="68"/>
                    <a:pt x="26" y="78"/>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6" name="MH_Other_128"/>
            <p:cNvSpPr/>
            <p:nvPr>
              <p:custDataLst>
                <p:tags r:id="rId129"/>
              </p:custDataLst>
            </p:nvPr>
          </p:nvSpPr>
          <p:spPr bwMode="auto">
            <a:xfrm>
              <a:off x="5049839" y="4176714"/>
              <a:ext cx="77787" cy="187325"/>
            </a:xfrm>
            <a:custGeom>
              <a:avLst/>
              <a:gdLst>
                <a:gd name="T0" fmla="*/ 2147483646 w 93"/>
                <a:gd name="T1" fmla="*/ 2147483646 h 222"/>
                <a:gd name="T2" fmla="*/ 2147483646 w 93"/>
                <a:gd name="T3" fmla="*/ 2147483646 h 222"/>
                <a:gd name="T4" fmla="*/ 2147483646 w 93"/>
                <a:gd name="T5" fmla="*/ 2147483646 h 222"/>
                <a:gd name="T6" fmla="*/ 2147483646 w 93"/>
                <a:gd name="T7" fmla="*/ 2147483646 h 222"/>
                <a:gd name="T8" fmla="*/ 0 w 93"/>
                <a:gd name="T9" fmla="*/ 0 h 222"/>
                <a:gd name="T10" fmla="*/ 588361630 w 93"/>
                <a:gd name="T11" fmla="*/ 1795687324 h 222"/>
                <a:gd name="T12" fmla="*/ 2147483646 w 93"/>
                <a:gd name="T13" fmla="*/ 2147483646 h 222"/>
                <a:gd name="T14" fmla="*/ 2147483646 w 93"/>
                <a:gd name="T15" fmla="*/ 2147483646 h 222"/>
                <a:gd name="T16" fmla="*/ 2147483646 w 93"/>
                <a:gd name="T17" fmla="*/ 2147483646 h 222"/>
                <a:gd name="T18" fmla="*/ 2147483646 w 93"/>
                <a:gd name="T19" fmla="*/ 2147483646 h 222"/>
                <a:gd name="T20" fmla="*/ 2147483646 w 93"/>
                <a:gd name="T21" fmla="*/ 2147483646 h 222"/>
                <a:gd name="T22" fmla="*/ 2147483646 w 93"/>
                <a:gd name="T23" fmla="*/ 2147483646 h 222"/>
                <a:gd name="T24" fmla="*/ 2147483646 w 93"/>
                <a:gd name="T25" fmla="*/ 2147483646 h 222"/>
                <a:gd name="T26" fmla="*/ 2147483646 w 93"/>
                <a:gd name="T27" fmla="*/ 2147483646 h 222"/>
                <a:gd name="T28" fmla="*/ 2147483646 w 93"/>
                <a:gd name="T29" fmla="*/ 2147483646 h 222"/>
                <a:gd name="T30" fmla="*/ 2147483646 w 93"/>
                <a:gd name="T31" fmla="*/ 2147483646 h 2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3" h="222">
                  <a:moveTo>
                    <a:pt x="44" y="157"/>
                  </a:moveTo>
                  <a:cubicBezTo>
                    <a:pt x="38" y="126"/>
                    <a:pt x="38" y="112"/>
                    <a:pt x="37" y="112"/>
                  </a:cubicBezTo>
                  <a:cubicBezTo>
                    <a:pt x="38" y="112"/>
                    <a:pt x="36" y="99"/>
                    <a:pt x="33" y="68"/>
                  </a:cubicBezTo>
                  <a:cubicBezTo>
                    <a:pt x="32" y="48"/>
                    <a:pt x="27" y="32"/>
                    <a:pt x="17" y="18"/>
                  </a:cubicBezTo>
                  <a:cubicBezTo>
                    <a:pt x="13" y="12"/>
                    <a:pt x="7" y="6"/>
                    <a:pt x="0" y="0"/>
                  </a:cubicBezTo>
                  <a:cubicBezTo>
                    <a:pt x="1" y="3"/>
                    <a:pt x="1" y="3"/>
                    <a:pt x="1" y="3"/>
                  </a:cubicBezTo>
                  <a:cubicBezTo>
                    <a:pt x="21" y="20"/>
                    <a:pt x="30" y="40"/>
                    <a:pt x="32" y="68"/>
                  </a:cubicBezTo>
                  <a:cubicBezTo>
                    <a:pt x="35" y="99"/>
                    <a:pt x="36" y="112"/>
                    <a:pt x="36" y="112"/>
                  </a:cubicBezTo>
                  <a:cubicBezTo>
                    <a:pt x="36" y="112"/>
                    <a:pt x="37" y="126"/>
                    <a:pt x="43" y="157"/>
                  </a:cubicBezTo>
                  <a:cubicBezTo>
                    <a:pt x="45" y="167"/>
                    <a:pt x="48" y="176"/>
                    <a:pt x="52" y="184"/>
                  </a:cubicBezTo>
                  <a:cubicBezTo>
                    <a:pt x="54" y="185"/>
                    <a:pt x="54" y="185"/>
                    <a:pt x="54" y="185"/>
                  </a:cubicBezTo>
                  <a:cubicBezTo>
                    <a:pt x="53" y="186"/>
                    <a:pt x="53" y="186"/>
                    <a:pt x="53" y="186"/>
                  </a:cubicBezTo>
                  <a:cubicBezTo>
                    <a:pt x="53" y="186"/>
                    <a:pt x="53" y="186"/>
                    <a:pt x="53" y="186"/>
                  </a:cubicBezTo>
                  <a:cubicBezTo>
                    <a:pt x="62" y="202"/>
                    <a:pt x="76" y="214"/>
                    <a:pt x="93" y="222"/>
                  </a:cubicBezTo>
                  <a:cubicBezTo>
                    <a:pt x="92" y="221"/>
                    <a:pt x="92" y="221"/>
                    <a:pt x="92" y="221"/>
                  </a:cubicBezTo>
                  <a:cubicBezTo>
                    <a:pt x="66" y="208"/>
                    <a:pt x="50" y="187"/>
                    <a:pt x="44" y="15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7" name="MH_Other_129"/>
            <p:cNvSpPr/>
            <p:nvPr>
              <p:custDataLst>
                <p:tags r:id="rId130"/>
              </p:custDataLst>
            </p:nvPr>
          </p:nvSpPr>
          <p:spPr bwMode="auto">
            <a:xfrm>
              <a:off x="5043488" y="4164013"/>
              <a:ext cx="50800" cy="169862"/>
            </a:xfrm>
            <a:custGeom>
              <a:avLst/>
              <a:gdLst>
                <a:gd name="T0" fmla="*/ 602866460 w 60"/>
                <a:gd name="T1" fmla="*/ 0 h 202"/>
                <a:gd name="T2" fmla="*/ 0 w 60"/>
                <a:gd name="T3" fmla="*/ 594683498 h 202"/>
                <a:gd name="T4" fmla="*/ 2147483646 w 60"/>
                <a:gd name="T5" fmla="*/ 2147483646 h 202"/>
                <a:gd name="T6" fmla="*/ 2147483646 w 60"/>
                <a:gd name="T7" fmla="*/ 2147483646 h 202"/>
                <a:gd name="T8" fmla="*/ 2147483646 w 60"/>
                <a:gd name="T9" fmla="*/ 2147483646 h 202"/>
                <a:gd name="T10" fmla="*/ 2147483646 w 60"/>
                <a:gd name="T11" fmla="*/ 2147483646 h 202"/>
                <a:gd name="T12" fmla="*/ 2147483646 w 60"/>
                <a:gd name="T13" fmla="*/ 2147483646 h 202"/>
                <a:gd name="T14" fmla="*/ 2147483646 w 60"/>
                <a:gd name="T15" fmla="*/ 2147483646 h 202"/>
                <a:gd name="T16" fmla="*/ 2147483646 w 60"/>
                <a:gd name="T17" fmla="*/ 2147483646 h 202"/>
                <a:gd name="T18" fmla="*/ 2147483646 w 60"/>
                <a:gd name="T19" fmla="*/ 2147483646 h 202"/>
                <a:gd name="T20" fmla="*/ 2147483646 w 60"/>
                <a:gd name="T21" fmla="*/ 2147483646 h 202"/>
                <a:gd name="T22" fmla="*/ 2147483646 w 60"/>
                <a:gd name="T23" fmla="*/ 2147483646 h 202"/>
                <a:gd name="T24" fmla="*/ 2147483646 w 60"/>
                <a:gd name="T25" fmla="*/ 2147483646 h 202"/>
                <a:gd name="T26" fmla="*/ 2147483646 w 60"/>
                <a:gd name="T27" fmla="*/ 2147483646 h 202"/>
                <a:gd name="T28" fmla="*/ 2147483646 w 60"/>
                <a:gd name="T29" fmla="*/ 2147483646 h 202"/>
                <a:gd name="T30" fmla="*/ 2147483646 w 60"/>
                <a:gd name="T31" fmla="*/ 2147483646 h 202"/>
                <a:gd name="T32" fmla="*/ 2147483646 w 60"/>
                <a:gd name="T33" fmla="*/ 2147483646 h 202"/>
                <a:gd name="T34" fmla="*/ 602866460 w 60"/>
                <a:gd name="T35" fmla="*/ 0 h 2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202">
                  <a:moveTo>
                    <a:pt x="1" y="0"/>
                  </a:moveTo>
                  <a:cubicBezTo>
                    <a:pt x="0" y="1"/>
                    <a:pt x="0" y="1"/>
                    <a:pt x="0" y="1"/>
                  </a:cubicBezTo>
                  <a:cubicBezTo>
                    <a:pt x="7" y="13"/>
                    <a:pt x="10" y="28"/>
                    <a:pt x="10" y="45"/>
                  </a:cubicBezTo>
                  <a:cubicBezTo>
                    <a:pt x="11" y="76"/>
                    <a:pt x="12" y="89"/>
                    <a:pt x="11" y="89"/>
                  </a:cubicBezTo>
                  <a:cubicBezTo>
                    <a:pt x="12" y="89"/>
                    <a:pt x="11" y="103"/>
                    <a:pt x="16" y="134"/>
                  </a:cubicBezTo>
                  <a:cubicBezTo>
                    <a:pt x="17" y="144"/>
                    <a:pt x="19" y="153"/>
                    <a:pt x="23" y="161"/>
                  </a:cubicBezTo>
                  <a:cubicBezTo>
                    <a:pt x="23" y="161"/>
                    <a:pt x="23" y="161"/>
                    <a:pt x="24" y="161"/>
                  </a:cubicBezTo>
                  <a:cubicBezTo>
                    <a:pt x="23" y="162"/>
                    <a:pt x="23" y="162"/>
                    <a:pt x="23" y="162"/>
                  </a:cubicBezTo>
                  <a:cubicBezTo>
                    <a:pt x="31" y="179"/>
                    <a:pt x="43" y="192"/>
                    <a:pt x="60" y="202"/>
                  </a:cubicBezTo>
                  <a:cubicBezTo>
                    <a:pt x="59" y="200"/>
                    <a:pt x="59" y="200"/>
                    <a:pt x="59" y="200"/>
                  </a:cubicBezTo>
                  <a:cubicBezTo>
                    <a:pt x="35" y="185"/>
                    <a:pt x="21" y="164"/>
                    <a:pt x="17" y="134"/>
                  </a:cubicBezTo>
                  <a:cubicBezTo>
                    <a:pt x="13" y="103"/>
                    <a:pt x="13" y="89"/>
                    <a:pt x="13" y="89"/>
                  </a:cubicBezTo>
                  <a:cubicBezTo>
                    <a:pt x="13" y="89"/>
                    <a:pt x="12" y="76"/>
                    <a:pt x="11" y="45"/>
                  </a:cubicBezTo>
                  <a:cubicBezTo>
                    <a:pt x="11" y="35"/>
                    <a:pt x="10" y="27"/>
                    <a:pt x="8" y="19"/>
                  </a:cubicBezTo>
                  <a:cubicBezTo>
                    <a:pt x="7" y="17"/>
                    <a:pt x="7" y="17"/>
                    <a:pt x="7" y="17"/>
                  </a:cubicBezTo>
                  <a:cubicBezTo>
                    <a:pt x="7" y="16"/>
                    <a:pt x="7" y="16"/>
                    <a:pt x="7" y="16"/>
                  </a:cubicBezTo>
                  <a:cubicBezTo>
                    <a:pt x="7" y="16"/>
                    <a:pt x="7" y="16"/>
                    <a:pt x="7" y="16"/>
                  </a:cubicBezTo>
                  <a:cubicBezTo>
                    <a:pt x="6" y="10"/>
                    <a:pt x="4" y="5"/>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8" name="MH_Other_130"/>
            <p:cNvSpPr/>
            <p:nvPr>
              <p:custDataLst>
                <p:tags r:id="rId131"/>
              </p:custDataLst>
            </p:nvPr>
          </p:nvSpPr>
          <p:spPr bwMode="auto">
            <a:xfrm>
              <a:off x="5049838" y="4176714"/>
              <a:ext cx="0" cy="3175"/>
            </a:xfrm>
            <a:custGeom>
              <a:avLst/>
              <a:gdLst>
                <a:gd name="T0" fmla="*/ 0 w 3"/>
                <a:gd name="T1" fmla="*/ 146271796 h 7"/>
                <a:gd name="T2" fmla="*/ 119 w 3"/>
                <a:gd name="T3" fmla="*/ 512054475 h 7"/>
                <a:gd name="T4" fmla="*/ 0 w 3"/>
                <a:gd name="T5" fmla="*/ 0 h 7"/>
                <a:gd name="T6" fmla="*/ 0 w 3"/>
                <a:gd name="T7" fmla="*/ 0 h 7"/>
                <a:gd name="T8" fmla="*/ 0 w 3"/>
                <a:gd name="T9" fmla="*/ 146271796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7">
                  <a:moveTo>
                    <a:pt x="0" y="2"/>
                  </a:moveTo>
                  <a:lnTo>
                    <a:pt x="3" y="7"/>
                  </a:lnTo>
                  <a:lnTo>
                    <a:pt x="0"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39" name="MH_Other_131"/>
            <p:cNvSpPr/>
            <p:nvPr>
              <p:custDataLst>
                <p:tags r:id="rId132"/>
              </p:custDataLst>
            </p:nvPr>
          </p:nvSpPr>
          <p:spPr bwMode="auto">
            <a:xfrm>
              <a:off x="5092700" y="4332289"/>
              <a:ext cx="1588" cy="1587"/>
            </a:xfrm>
            <a:custGeom>
              <a:avLst/>
              <a:gdLst>
                <a:gd name="T0" fmla="*/ 179346497 w 5"/>
                <a:gd name="T1" fmla="*/ 107492588 h 5"/>
                <a:gd name="T2" fmla="*/ 0 w 5"/>
                <a:gd name="T3" fmla="*/ 0 h 5"/>
                <a:gd name="T4" fmla="*/ 107627970 w 5"/>
                <a:gd name="T5" fmla="*/ 179120564 h 5"/>
                <a:gd name="T6" fmla="*/ 107627970 w 5"/>
                <a:gd name="T7" fmla="*/ 179120564 h 5"/>
                <a:gd name="T8" fmla="*/ 179346497 w 5"/>
                <a:gd name="T9" fmla="*/ 107492588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5" y="3"/>
                  </a:moveTo>
                  <a:lnTo>
                    <a:pt x="0" y="0"/>
                  </a:lnTo>
                  <a:lnTo>
                    <a:pt x="3" y="5"/>
                  </a:lnTo>
                  <a:lnTo>
                    <a:pt x="5" y="3"/>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0" name="MH_Other_132"/>
            <p:cNvSpPr/>
            <p:nvPr>
              <p:custDataLst>
                <p:tags r:id="rId133"/>
              </p:custDataLst>
            </p:nvPr>
          </p:nvSpPr>
          <p:spPr bwMode="auto">
            <a:xfrm>
              <a:off x="5026025" y="4173538"/>
              <a:ext cx="38100" cy="127000"/>
            </a:xfrm>
            <a:custGeom>
              <a:avLst/>
              <a:gdLst>
                <a:gd name="T0" fmla="*/ 2147483646 w 44"/>
                <a:gd name="T1" fmla="*/ 2147483646 h 152"/>
                <a:gd name="T2" fmla="*/ 1260411211 w 44"/>
                <a:gd name="T3" fmla="*/ 2147483646 h 152"/>
                <a:gd name="T4" fmla="*/ 1890242311 w 44"/>
                <a:gd name="T5" fmla="*/ 0 h 152"/>
                <a:gd name="T6" fmla="*/ 1260411211 w 44"/>
                <a:gd name="T7" fmla="*/ 587803625 h 152"/>
                <a:gd name="T8" fmla="*/ 629831100 w 44"/>
                <a:gd name="T9" fmla="*/ 2147483646 h 152"/>
                <a:gd name="T10" fmla="*/ 1260411211 w 44"/>
                <a:gd name="T11" fmla="*/ 2147483646 h 152"/>
                <a:gd name="T12" fmla="*/ 2147483646 w 44"/>
                <a:gd name="T13" fmla="*/ 2147483646 h 152"/>
                <a:gd name="T14" fmla="*/ 2147483646 w 44"/>
                <a:gd name="T15" fmla="*/ 2147483646 h 152"/>
                <a:gd name="T16" fmla="*/ 2147483646 w 44"/>
                <a:gd name="T17" fmla="*/ 2147483646 h 152"/>
                <a:gd name="T18" fmla="*/ 2147483646 w 44"/>
                <a:gd name="T19" fmla="*/ 2147483646 h 152"/>
                <a:gd name="T20" fmla="*/ 2147483646 w 44"/>
                <a:gd name="T21" fmla="*/ 2147483646 h 152"/>
                <a:gd name="T22" fmla="*/ 2147483646 w 44"/>
                <a:gd name="T23" fmla="*/ 2147483646 h 152"/>
                <a:gd name="T24" fmla="*/ 2147483646 w 44"/>
                <a:gd name="T25" fmla="*/ 2147483646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 h="152">
                  <a:moveTo>
                    <a:pt x="4" y="81"/>
                  </a:moveTo>
                  <a:cubicBezTo>
                    <a:pt x="1" y="49"/>
                    <a:pt x="2" y="36"/>
                    <a:pt x="2" y="36"/>
                  </a:cubicBezTo>
                  <a:cubicBezTo>
                    <a:pt x="3" y="0"/>
                    <a:pt x="3" y="0"/>
                    <a:pt x="3" y="0"/>
                  </a:cubicBezTo>
                  <a:cubicBezTo>
                    <a:pt x="2" y="1"/>
                    <a:pt x="2" y="1"/>
                    <a:pt x="2" y="1"/>
                  </a:cubicBezTo>
                  <a:cubicBezTo>
                    <a:pt x="1" y="36"/>
                    <a:pt x="1" y="36"/>
                    <a:pt x="1" y="36"/>
                  </a:cubicBezTo>
                  <a:cubicBezTo>
                    <a:pt x="1" y="36"/>
                    <a:pt x="0" y="49"/>
                    <a:pt x="2" y="81"/>
                  </a:cubicBezTo>
                  <a:cubicBezTo>
                    <a:pt x="3" y="91"/>
                    <a:pt x="5" y="100"/>
                    <a:pt x="8" y="108"/>
                  </a:cubicBezTo>
                  <a:cubicBezTo>
                    <a:pt x="8" y="108"/>
                    <a:pt x="8" y="108"/>
                    <a:pt x="9" y="108"/>
                  </a:cubicBezTo>
                  <a:cubicBezTo>
                    <a:pt x="8" y="109"/>
                    <a:pt x="8" y="109"/>
                    <a:pt x="8" y="109"/>
                  </a:cubicBezTo>
                  <a:cubicBezTo>
                    <a:pt x="15" y="126"/>
                    <a:pt x="28" y="141"/>
                    <a:pt x="44" y="152"/>
                  </a:cubicBezTo>
                  <a:cubicBezTo>
                    <a:pt x="43" y="151"/>
                    <a:pt x="43" y="151"/>
                    <a:pt x="43" y="151"/>
                  </a:cubicBezTo>
                  <a:cubicBezTo>
                    <a:pt x="43" y="150"/>
                    <a:pt x="43" y="150"/>
                    <a:pt x="43" y="150"/>
                  </a:cubicBezTo>
                  <a:cubicBezTo>
                    <a:pt x="19" y="134"/>
                    <a:pt x="6" y="111"/>
                    <a:pt x="4" y="8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1" name="MH_Other_133"/>
            <p:cNvSpPr/>
            <p:nvPr>
              <p:custDataLst>
                <p:tags r:id="rId134"/>
              </p:custDataLst>
            </p:nvPr>
          </p:nvSpPr>
          <p:spPr bwMode="auto">
            <a:xfrm>
              <a:off x="5062539" y="4298950"/>
              <a:ext cx="1587" cy="1588"/>
            </a:xfrm>
            <a:custGeom>
              <a:avLst/>
              <a:gdLst>
                <a:gd name="T0" fmla="*/ 0 w 1"/>
                <a:gd name="T1" fmla="*/ 0 h 1"/>
                <a:gd name="T2" fmla="*/ 0 w 1"/>
                <a:gd name="T3" fmla="*/ 1792959984 h 1"/>
                <a:gd name="T4" fmla="*/ 1790702559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1"/>
                    <a:pt x="0" y="1"/>
                    <a:pt x="0" y="1"/>
                  </a:cubicBezTo>
                  <a:cubicBezTo>
                    <a:pt x="1" y="0"/>
                    <a:pt x="1" y="0"/>
                    <a:pt x="1"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2" name="MH_Other_134"/>
            <p:cNvSpPr/>
            <p:nvPr>
              <p:custDataLst>
                <p:tags r:id="rId135"/>
              </p:custDataLst>
            </p:nvPr>
          </p:nvSpPr>
          <p:spPr bwMode="auto">
            <a:xfrm>
              <a:off x="5003801" y="4189413"/>
              <a:ext cx="30163" cy="74612"/>
            </a:xfrm>
            <a:custGeom>
              <a:avLst/>
              <a:gdLst>
                <a:gd name="T0" fmla="*/ 588987036 w 36"/>
                <a:gd name="T1" fmla="*/ 2147483646 h 90"/>
                <a:gd name="T2" fmla="*/ 588987036 w 36"/>
                <a:gd name="T3" fmla="*/ 0 h 90"/>
                <a:gd name="T4" fmla="*/ 0 w 36"/>
                <a:gd name="T5" fmla="*/ 578000926 h 90"/>
                <a:gd name="T6" fmla="*/ 0 w 36"/>
                <a:gd name="T7" fmla="*/ 2147483646 h 90"/>
                <a:gd name="T8" fmla="*/ 2147483646 w 36"/>
                <a:gd name="T9" fmla="*/ 2147483646 h 90"/>
                <a:gd name="T10" fmla="*/ 2147483646 w 36"/>
                <a:gd name="T11" fmla="*/ 2147483646 h 90"/>
                <a:gd name="T12" fmla="*/ 2147483646 w 36"/>
                <a:gd name="T13" fmla="*/ 2147483646 h 90"/>
                <a:gd name="T14" fmla="*/ 2147483646 w 36"/>
                <a:gd name="T15" fmla="*/ 2147483646 h 90"/>
                <a:gd name="T16" fmla="*/ 2147483646 w 36"/>
                <a:gd name="T17" fmla="*/ 2147483646 h 90"/>
                <a:gd name="T18" fmla="*/ 2147483646 w 36"/>
                <a:gd name="T19" fmla="*/ 2147483646 h 90"/>
                <a:gd name="T20" fmla="*/ 588987036 w 36"/>
                <a:gd name="T21" fmla="*/ 2147483646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 h="90">
                  <a:moveTo>
                    <a:pt x="1" y="18"/>
                  </a:moveTo>
                  <a:cubicBezTo>
                    <a:pt x="1" y="11"/>
                    <a:pt x="1" y="5"/>
                    <a:pt x="1" y="0"/>
                  </a:cubicBezTo>
                  <a:cubicBezTo>
                    <a:pt x="0" y="1"/>
                    <a:pt x="0" y="1"/>
                    <a:pt x="0" y="1"/>
                  </a:cubicBezTo>
                  <a:cubicBezTo>
                    <a:pt x="0" y="6"/>
                    <a:pt x="0" y="11"/>
                    <a:pt x="0" y="18"/>
                  </a:cubicBezTo>
                  <a:cubicBezTo>
                    <a:pt x="0" y="28"/>
                    <a:pt x="1" y="37"/>
                    <a:pt x="4" y="46"/>
                  </a:cubicBezTo>
                  <a:cubicBezTo>
                    <a:pt x="6" y="47"/>
                    <a:pt x="6" y="47"/>
                    <a:pt x="6" y="47"/>
                  </a:cubicBezTo>
                  <a:cubicBezTo>
                    <a:pt x="5" y="48"/>
                    <a:pt x="5" y="48"/>
                    <a:pt x="5" y="48"/>
                  </a:cubicBezTo>
                  <a:cubicBezTo>
                    <a:pt x="10" y="65"/>
                    <a:pt x="21" y="79"/>
                    <a:pt x="36" y="90"/>
                  </a:cubicBezTo>
                  <a:cubicBezTo>
                    <a:pt x="36" y="90"/>
                    <a:pt x="36" y="90"/>
                    <a:pt x="36" y="90"/>
                  </a:cubicBezTo>
                  <a:cubicBezTo>
                    <a:pt x="36" y="89"/>
                    <a:pt x="36" y="89"/>
                    <a:pt x="36" y="89"/>
                  </a:cubicBezTo>
                  <a:cubicBezTo>
                    <a:pt x="13" y="71"/>
                    <a:pt x="1" y="48"/>
                    <a:pt x="1" y="1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3" name="MH_Other_135"/>
            <p:cNvSpPr/>
            <p:nvPr>
              <p:custDataLst>
                <p:tags r:id="rId136"/>
              </p:custDataLst>
            </p:nvPr>
          </p:nvSpPr>
          <p:spPr bwMode="auto">
            <a:xfrm>
              <a:off x="5033963" y="4264025"/>
              <a:ext cx="0" cy="0"/>
            </a:xfrm>
            <a:custGeom>
              <a:avLst/>
              <a:gdLst>
                <a:gd name="T0" fmla="*/ 0 w 1"/>
                <a:gd name="T1" fmla="*/ 0 h 1"/>
                <a:gd name="T2" fmla="*/ 0 w 1"/>
                <a:gd name="T3" fmla="*/ 1067 h 1"/>
                <a:gd name="T4" fmla="*/ 1067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1"/>
                    <a:pt x="0" y="1"/>
                    <a:pt x="0" y="1"/>
                  </a:cubicBezTo>
                  <a:cubicBezTo>
                    <a:pt x="1" y="0"/>
                    <a:pt x="1" y="0"/>
                    <a:pt x="1"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4" name="MH_Other_136"/>
            <p:cNvSpPr/>
            <p:nvPr>
              <p:custDataLst>
                <p:tags r:id="rId137"/>
              </p:custDataLst>
            </p:nvPr>
          </p:nvSpPr>
          <p:spPr bwMode="auto">
            <a:xfrm>
              <a:off x="4984751" y="4200526"/>
              <a:ext cx="22225" cy="28575"/>
            </a:xfrm>
            <a:custGeom>
              <a:avLst/>
              <a:gdLst>
                <a:gd name="T0" fmla="*/ 619630436 w 26"/>
                <a:gd name="T1" fmla="*/ 0 h 35"/>
                <a:gd name="T2" fmla="*/ 619630436 w 26"/>
                <a:gd name="T3" fmla="*/ 0 h 35"/>
                <a:gd name="T4" fmla="*/ 0 w 26"/>
                <a:gd name="T5" fmla="*/ 0 h 35"/>
                <a:gd name="T6" fmla="*/ 2147483646 w 26"/>
                <a:gd name="T7" fmla="*/ 2147483646 h 35"/>
                <a:gd name="T8" fmla="*/ 2147483646 w 26"/>
                <a:gd name="T9" fmla="*/ 2147483646 h 35"/>
                <a:gd name="T10" fmla="*/ 619630436 w 26"/>
                <a:gd name="T11" fmla="*/ 0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35">
                  <a:moveTo>
                    <a:pt x="1" y="0"/>
                  </a:moveTo>
                  <a:cubicBezTo>
                    <a:pt x="1" y="0"/>
                    <a:pt x="1" y="0"/>
                    <a:pt x="1" y="0"/>
                  </a:cubicBezTo>
                  <a:cubicBezTo>
                    <a:pt x="0" y="0"/>
                    <a:pt x="0" y="0"/>
                    <a:pt x="0" y="0"/>
                  </a:cubicBezTo>
                  <a:cubicBezTo>
                    <a:pt x="6" y="14"/>
                    <a:pt x="14" y="25"/>
                    <a:pt x="26" y="35"/>
                  </a:cubicBezTo>
                  <a:cubicBezTo>
                    <a:pt x="25" y="33"/>
                    <a:pt x="25" y="33"/>
                    <a:pt x="25" y="33"/>
                  </a:cubicBezTo>
                  <a:cubicBezTo>
                    <a:pt x="14" y="23"/>
                    <a:pt x="6" y="12"/>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5" name="MH_Other_137"/>
            <p:cNvSpPr/>
            <p:nvPr>
              <p:custDataLst>
                <p:tags r:id="rId138"/>
              </p:custDataLst>
            </p:nvPr>
          </p:nvSpPr>
          <p:spPr bwMode="auto">
            <a:xfrm>
              <a:off x="5006975" y="4227514"/>
              <a:ext cx="1588" cy="1587"/>
            </a:xfrm>
            <a:custGeom>
              <a:avLst/>
              <a:gdLst>
                <a:gd name="T0" fmla="*/ 224119998 w 4"/>
                <a:gd name="T1" fmla="*/ 111918811 h 4"/>
                <a:gd name="T2" fmla="*/ 0 w 4"/>
                <a:gd name="T3" fmla="*/ 0 h 4"/>
                <a:gd name="T4" fmla="*/ 112059999 w 4"/>
                <a:gd name="T5" fmla="*/ 223838018 h 4"/>
                <a:gd name="T6" fmla="*/ 224119998 w 4"/>
                <a:gd name="T7" fmla="*/ 111918811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4">
                  <a:moveTo>
                    <a:pt x="4" y="2"/>
                  </a:moveTo>
                  <a:lnTo>
                    <a:pt x="0" y="0"/>
                  </a:lnTo>
                  <a:lnTo>
                    <a:pt x="2" y="4"/>
                  </a:lnTo>
                  <a:lnTo>
                    <a:pt x="4"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6" name="MH_Other_138"/>
            <p:cNvSpPr/>
            <p:nvPr>
              <p:custDataLst>
                <p:tags r:id="rId139"/>
              </p:custDataLst>
            </p:nvPr>
          </p:nvSpPr>
          <p:spPr bwMode="auto">
            <a:xfrm>
              <a:off x="5187951" y="4330701"/>
              <a:ext cx="22225" cy="15875"/>
            </a:xfrm>
            <a:custGeom>
              <a:avLst/>
              <a:gdLst>
                <a:gd name="T0" fmla="*/ 2147483646 w 27"/>
                <a:gd name="T1" fmla="*/ 2147483646 h 18"/>
                <a:gd name="T2" fmla="*/ 2147483646 w 27"/>
                <a:gd name="T3" fmla="*/ 2147483646 h 18"/>
                <a:gd name="T4" fmla="*/ 2147483646 w 27"/>
                <a:gd name="T5" fmla="*/ 2147483646 h 18"/>
                <a:gd name="T6" fmla="*/ 2147483646 w 27"/>
                <a:gd name="T7" fmla="*/ 2147483646 h 18"/>
                <a:gd name="T8" fmla="*/ 2147483646 w 27"/>
                <a:gd name="T9" fmla="*/ 2147483646 h 18"/>
                <a:gd name="T10" fmla="*/ 0 w 27"/>
                <a:gd name="T11" fmla="*/ 0 h 18"/>
                <a:gd name="T12" fmla="*/ 571194024 w 27"/>
                <a:gd name="T13" fmla="*/ 645595681 h 18"/>
                <a:gd name="T14" fmla="*/ 571194024 w 27"/>
                <a:gd name="T15" fmla="*/ 1290413486 h 18"/>
                <a:gd name="T16" fmla="*/ 2147483646 w 27"/>
                <a:gd name="T17" fmla="*/ 214748364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18">
                  <a:moveTo>
                    <a:pt x="26" y="18"/>
                  </a:moveTo>
                  <a:cubicBezTo>
                    <a:pt x="27" y="18"/>
                    <a:pt x="27" y="18"/>
                    <a:pt x="27" y="18"/>
                  </a:cubicBezTo>
                  <a:cubicBezTo>
                    <a:pt x="27" y="17"/>
                    <a:pt x="27" y="17"/>
                    <a:pt x="27" y="17"/>
                  </a:cubicBezTo>
                  <a:cubicBezTo>
                    <a:pt x="27" y="17"/>
                    <a:pt x="27" y="17"/>
                    <a:pt x="27" y="17"/>
                  </a:cubicBezTo>
                  <a:cubicBezTo>
                    <a:pt x="26" y="16"/>
                    <a:pt x="24" y="14"/>
                    <a:pt x="22" y="13"/>
                  </a:cubicBezTo>
                  <a:cubicBezTo>
                    <a:pt x="16" y="8"/>
                    <a:pt x="8" y="4"/>
                    <a:pt x="0" y="0"/>
                  </a:cubicBezTo>
                  <a:cubicBezTo>
                    <a:pt x="1" y="1"/>
                    <a:pt x="1" y="1"/>
                    <a:pt x="1" y="1"/>
                  </a:cubicBezTo>
                  <a:cubicBezTo>
                    <a:pt x="1" y="2"/>
                    <a:pt x="1" y="2"/>
                    <a:pt x="1" y="2"/>
                  </a:cubicBezTo>
                  <a:cubicBezTo>
                    <a:pt x="11" y="6"/>
                    <a:pt x="19" y="12"/>
                    <a:pt x="26" y="1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7" name="MH_Other_139"/>
            <p:cNvSpPr/>
            <p:nvPr>
              <p:custDataLst>
                <p:tags r:id="rId140"/>
              </p:custDataLst>
            </p:nvPr>
          </p:nvSpPr>
          <p:spPr bwMode="auto">
            <a:xfrm>
              <a:off x="5154614" y="4303713"/>
              <a:ext cx="46037" cy="57150"/>
            </a:xfrm>
            <a:custGeom>
              <a:avLst/>
              <a:gdLst>
                <a:gd name="T0" fmla="*/ 2147483646 w 53"/>
                <a:gd name="T1" fmla="*/ 2147483646 h 67"/>
                <a:gd name="T2" fmla="*/ 2147483646 w 53"/>
                <a:gd name="T3" fmla="*/ 2147483646 h 67"/>
                <a:gd name="T4" fmla="*/ 2147483646 w 53"/>
                <a:gd name="T5" fmla="*/ 2147483646 h 67"/>
                <a:gd name="T6" fmla="*/ 2147483646 w 53"/>
                <a:gd name="T7" fmla="*/ 2147483646 h 67"/>
                <a:gd name="T8" fmla="*/ 2147483646 w 53"/>
                <a:gd name="T9" fmla="*/ 2147483646 h 67"/>
                <a:gd name="T10" fmla="*/ 2147483646 w 53"/>
                <a:gd name="T11" fmla="*/ 2147483646 h 67"/>
                <a:gd name="T12" fmla="*/ 2147483646 w 53"/>
                <a:gd name="T13" fmla="*/ 2147483646 h 67"/>
                <a:gd name="T14" fmla="*/ 2147483646 w 53"/>
                <a:gd name="T15" fmla="*/ 2147483646 h 67"/>
                <a:gd name="T16" fmla="*/ 0 w 53"/>
                <a:gd name="T17" fmla="*/ 0 h 67"/>
                <a:gd name="T18" fmla="*/ 637556858 w 53"/>
                <a:gd name="T19" fmla="*/ 614080162 h 67"/>
                <a:gd name="T20" fmla="*/ 1275113716 w 53"/>
                <a:gd name="T21" fmla="*/ 614080162 h 67"/>
                <a:gd name="T22" fmla="*/ 2147483646 w 53"/>
                <a:gd name="T23" fmla="*/ 2147483646 h 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 h="67">
                  <a:moveTo>
                    <a:pt x="49" y="58"/>
                  </a:moveTo>
                  <a:cubicBezTo>
                    <a:pt x="52" y="67"/>
                    <a:pt x="52" y="67"/>
                    <a:pt x="52" y="67"/>
                  </a:cubicBezTo>
                  <a:cubicBezTo>
                    <a:pt x="53" y="66"/>
                    <a:pt x="53" y="66"/>
                    <a:pt x="53" y="66"/>
                  </a:cubicBezTo>
                  <a:cubicBezTo>
                    <a:pt x="50" y="58"/>
                    <a:pt x="50" y="58"/>
                    <a:pt x="50" y="58"/>
                  </a:cubicBezTo>
                  <a:cubicBezTo>
                    <a:pt x="47" y="49"/>
                    <a:pt x="43" y="41"/>
                    <a:pt x="39" y="34"/>
                  </a:cubicBezTo>
                  <a:cubicBezTo>
                    <a:pt x="38" y="34"/>
                    <a:pt x="38" y="34"/>
                    <a:pt x="38" y="34"/>
                  </a:cubicBezTo>
                  <a:cubicBezTo>
                    <a:pt x="39" y="33"/>
                    <a:pt x="39" y="33"/>
                    <a:pt x="39" y="33"/>
                  </a:cubicBezTo>
                  <a:cubicBezTo>
                    <a:pt x="34" y="26"/>
                    <a:pt x="28" y="19"/>
                    <a:pt x="22" y="13"/>
                  </a:cubicBezTo>
                  <a:cubicBezTo>
                    <a:pt x="16" y="8"/>
                    <a:pt x="8" y="3"/>
                    <a:pt x="0" y="0"/>
                  </a:cubicBezTo>
                  <a:cubicBezTo>
                    <a:pt x="1" y="1"/>
                    <a:pt x="1" y="1"/>
                    <a:pt x="1" y="1"/>
                  </a:cubicBezTo>
                  <a:cubicBezTo>
                    <a:pt x="1" y="1"/>
                    <a:pt x="1" y="1"/>
                    <a:pt x="2" y="1"/>
                  </a:cubicBezTo>
                  <a:cubicBezTo>
                    <a:pt x="25" y="13"/>
                    <a:pt x="39" y="31"/>
                    <a:pt x="49" y="5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8" name="MH_Other_140"/>
            <p:cNvSpPr/>
            <p:nvPr>
              <p:custDataLst>
                <p:tags r:id="rId141"/>
              </p:custDataLst>
            </p:nvPr>
          </p:nvSpPr>
          <p:spPr bwMode="auto">
            <a:xfrm>
              <a:off x="5187950" y="4332288"/>
              <a:ext cx="0" cy="0"/>
            </a:xfrm>
            <a:custGeom>
              <a:avLst/>
              <a:gdLst>
                <a:gd name="T0" fmla="*/ 1067 w 1"/>
                <a:gd name="T1" fmla="*/ 1067 h 1"/>
                <a:gd name="T2" fmla="*/ 1067 w 1"/>
                <a:gd name="T3" fmla="*/ 0 h 1"/>
                <a:gd name="T4" fmla="*/ 0 w 1"/>
                <a:gd name="T5" fmla="*/ 1067 h 1"/>
                <a:gd name="T6" fmla="*/ 1067 w 1"/>
                <a:gd name="T7" fmla="*/ 1067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1" y="0"/>
                  </a:cubicBezTo>
                  <a:cubicBezTo>
                    <a:pt x="0" y="1"/>
                    <a:pt x="0" y="1"/>
                    <a:pt x="0" y="1"/>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49" name="MH_Other_141"/>
            <p:cNvSpPr/>
            <p:nvPr>
              <p:custDataLst>
                <p:tags r:id="rId142"/>
              </p:custDataLst>
            </p:nvPr>
          </p:nvSpPr>
          <p:spPr bwMode="auto">
            <a:xfrm>
              <a:off x="5126038" y="4275139"/>
              <a:ext cx="55562" cy="109537"/>
            </a:xfrm>
            <a:custGeom>
              <a:avLst/>
              <a:gdLst>
                <a:gd name="T0" fmla="*/ 2147483646 w 65"/>
                <a:gd name="T1" fmla="*/ 2147483646 h 130"/>
                <a:gd name="T2" fmla="*/ 2147483646 w 65"/>
                <a:gd name="T3" fmla="*/ 2147483646 h 130"/>
                <a:gd name="T4" fmla="*/ 2147483646 w 65"/>
                <a:gd name="T5" fmla="*/ 2147483646 h 130"/>
                <a:gd name="T6" fmla="*/ 2147483646 w 65"/>
                <a:gd name="T7" fmla="*/ 2147483646 h 130"/>
                <a:gd name="T8" fmla="*/ 2147483646 w 65"/>
                <a:gd name="T9" fmla="*/ 2147483646 h 130"/>
                <a:gd name="T10" fmla="*/ 2147483646 w 65"/>
                <a:gd name="T11" fmla="*/ 2147483646 h 130"/>
                <a:gd name="T12" fmla="*/ 2147483646 w 65"/>
                <a:gd name="T13" fmla="*/ 2147483646 h 130"/>
                <a:gd name="T14" fmla="*/ 2147483646 w 65"/>
                <a:gd name="T15" fmla="*/ 2147483646 h 130"/>
                <a:gd name="T16" fmla="*/ 2147483646 w 65"/>
                <a:gd name="T17" fmla="*/ 2147483646 h 130"/>
                <a:gd name="T18" fmla="*/ 2147483646 w 65"/>
                <a:gd name="T19" fmla="*/ 2147483646 h 130"/>
                <a:gd name="T20" fmla="*/ 0 w 65"/>
                <a:gd name="T21" fmla="*/ 0 h 130"/>
                <a:gd name="T22" fmla="*/ 615235462 w 65"/>
                <a:gd name="T23" fmla="*/ 1196285596 h 130"/>
                <a:gd name="T24" fmla="*/ 2147483646 w 65"/>
                <a:gd name="T25" fmla="*/ 2147483646 h 1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5" h="130">
                  <a:moveTo>
                    <a:pt x="43" y="61"/>
                  </a:moveTo>
                  <a:cubicBezTo>
                    <a:pt x="52" y="90"/>
                    <a:pt x="56" y="103"/>
                    <a:pt x="56" y="104"/>
                  </a:cubicBezTo>
                  <a:cubicBezTo>
                    <a:pt x="56" y="104"/>
                    <a:pt x="58" y="112"/>
                    <a:pt x="64" y="130"/>
                  </a:cubicBezTo>
                  <a:cubicBezTo>
                    <a:pt x="65" y="129"/>
                    <a:pt x="65" y="129"/>
                    <a:pt x="65" y="129"/>
                  </a:cubicBezTo>
                  <a:cubicBezTo>
                    <a:pt x="59" y="111"/>
                    <a:pt x="57" y="103"/>
                    <a:pt x="57" y="103"/>
                  </a:cubicBezTo>
                  <a:cubicBezTo>
                    <a:pt x="57" y="103"/>
                    <a:pt x="53" y="90"/>
                    <a:pt x="45" y="61"/>
                  </a:cubicBezTo>
                  <a:cubicBezTo>
                    <a:pt x="42" y="52"/>
                    <a:pt x="39" y="44"/>
                    <a:pt x="36" y="36"/>
                  </a:cubicBezTo>
                  <a:cubicBezTo>
                    <a:pt x="35" y="36"/>
                    <a:pt x="35" y="36"/>
                    <a:pt x="35" y="36"/>
                  </a:cubicBezTo>
                  <a:cubicBezTo>
                    <a:pt x="35" y="36"/>
                    <a:pt x="35" y="36"/>
                    <a:pt x="35" y="36"/>
                  </a:cubicBezTo>
                  <a:cubicBezTo>
                    <a:pt x="31" y="28"/>
                    <a:pt x="26" y="21"/>
                    <a:pt x="20" y="15"/>
                  </a:cubicBezTo>
                  <a:cubicBezTo>
                    <a:pt x="14" y="9"/>
                    <a:pt x="7" y="4"/>
                    <a:pt x="0" y="0"/>
                  </a:cubicBezTo>
                  <a:cubicBezTo>
                    <a:pt x="1" y="2"/>
                    <a:pt x="1" y="2"/>
                    <a:pt x="1" y="2"/>
                  </a:cubicBezTo>
                  <a:cubicBezTo>
                    <a:pt x="23" y="15"/>
                    <a:pt x="36" y="33"/>
                    <a:pt x="43" y="6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0" name="MH_Other_142"/>
            <p:cNvSpPr/>
            <p:nvPr>
              <p:custDataLst>
                <p:tags r:id="rId143"/>
              </p:custDataLst>
            </p:nvPr>
          </p:nvSpPr>
          <p:spPr bwMode="auto">
            <a:xfrm>
              <a:off x="5156200" y="4305300"/>
              <a:ext cx="0" cy="0"/>
            </a:xfrm>
            <a:custGeom>
              <a:avLst/>
              <a:gdLst>
                <a:gd name="T0" fmla="*/ 711 w 1"/>
                <a:gd name="T1" fmla="*/ 0 w 1"/>
                <a:gd name="T2" fmla="*/ 0 w 1"/>
                <a:gd name="T3" fmla="*/ 711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0" y="0"/>
                    <a:pt x="0" y="0"/>
                    <a:pt x="0" y="0"/>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1" name="MH_Other_143"/>
            <p:cNvSpPr/>
            <p:nvPr>
              <p:custDataLst>
                <p:tags r:id="rId144"/>
              </p:custDataLst>
            </p:nvPr>
          </p:nvSpPr>
          <p:spPr bwMode="auto">
            <a:xfrm>
              <a:off x="5099050" y="4243388"/>
              <a:ext cx="69850" cy="157162"/>
            </a:xfrm>
            <a:custGeom>
              <a:avLst/>
              <a:gdLst>
                <a:gd name="T0" fmla="*/ 2147483646 w 83"/>
                <a:gd name="T1" fmla="*/ 2147483646 h 187"/>
                <a:gd name="T2" fmla="*/ 2147483646 w 83"/>
                <a:gd name="T3" fmla="*/ 2147483646 h 187"/>
                <a:gd name="T4" fmla="*/ 2147483646 w 83"/>
                <a:gd name="T5" fmla="*/ 2147483646 h 187"/>
                <a:gd name="T6" fmla="*/ 2147483646 w 83"/>
                <a:gd name="T7" fmla="*/ 2147483646 h 187"/>
                <a:gd name="T8" fmla="*/ 2147483646 w 83"/>
                <a:gd name="T9" fmla="*/ 2147483646 h 187"/>
                <a:gd name="T10" fmla="*/ 2147483646 w 83"/>
                <a:gd name="T11" fmla="*/ 2147483646 h 187"/>
                <a:gd name="T12" fmla="*/ 2147483646 w 83"/>
                <a:gd name="T13" fmla="*/ 2147483646 h 187"/>
                <a:gd name="T14" fmla="*/ 2147483646 w 83"/>
                <a:gd name="T15" fmla="*/ 2147483646 h 187"/>
                <a:gd name="T16" fmla="*/ 2147483646 w 83"/>
                <a:gd name="T17" fmla="*/ 2147483646 h 187"/>
                <a:gd name="T18" fmla="*/ 2147483646 w 83"/>
                <a:gd name="T19" fmla="*/ 2147483646 h 187"/>
                <a:gd name="T20" fmla="*/ 2147483646 w 83"/>
                <a:gd name="T21" fmla="*/ 2147483646 h 187"/>
                <a:gd name="T22" fmla="*/ 2147483646 w 83"/>
                <a:gd name="T23" fmla="*/ 2147483646 h 187"/>
                <a:gd name="T24" fmla="*/ 2147483646 w 83"/>
                <a:gd name="T25" fmla="*/ 2147483646 h 187"/>
                <a:gd name="T26" fmla="*/ 2147483646 w 83"/>
                <a:gd name="T27" fmla="*/ 2147483646 h 187"/>
                <a:gd name="T28" fmla="*/ 2147483646 w 83"/>
                <a:gd name="T29" fmla="*/ 2147483646 h 187"/>
                <a:gd name="T30" fmla="*/ 2147483646 w 83"/>
                <a:gd name="T31" fmla="*/ 2147483646 h 187"/>
                <a:gd name="T32" fmla="*/ 2147483646 w 83"/>
                <a:gd name="T33" fmla="*/ 2147483646 h 187"/>
                <a:gd name="T34" fmla="*/ 0 w 83"/>
                <a:gd name="T35" fmla="*/ 0 h 187"/>
                <a:gd name="T36" fmla="*/ 0 w 83"/>
                <a:gd name="T37" fmla="*/ 1187352186 h 187"/>
                <a:gd name="T38" fmla="*/ 594916658 w 83"/>
                <a:gd name="T39" fmla="*/ 1780674875 h 187"/>
                <a:gd name="T40" fmla="*/ 2147483646 w 83"/>
                <a:gd name="T41" fmla="*/ 2147483646 h 18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3" h="187">
                  <a:moveTo>
                    <a:pt x="41" y="65"/>
                  </a:moveTo>
                  <a:cubicBezTo>
                    <a:pt x="47" y="95"/>
                    <a:pt x="50" y="108"/>
                    <a:pt x="50" y="108"/>
                  </a:cubicBezTo>
                  <a:cubicBezTo>
                    <a:pt x="50" y="108"/>
                    <a:pt x="53" y="121"/>
                    <a:pt x="62" y="152"/>
                  </a:cubicBezTo>
                  <a:cubicBezTo>
                    <a:pt x="65" y="161"/>
                    <a:pt x="69" y="169"/>
                    <a:pt x="74" y="176"/>
                  </a:cubicBezTo>
                  <a:cubicBezTo>
                    <a:pt x="75" y="176"/>
                    <a:pt x="75" y="176"/>
                    <a:pt x="75" y="177"/>
                  </a:cubicBezTo>
                  <a:cubicBezTo>
                    <a:pt x="75" y="177"/>
                    <a:pt x="75" y="177"/>
                    <a:pt x="75" y="177"/>
                  </a:cubicBezTo>
                  <a:cubicBezTo>
                    <a:pt x="77" y="181"/>
                    <a:pt x="80" y="184"/>
                    <a:pt x="83" y="187"/>
                  </a:cubicBezTo>
                  <a:cubicBezTo>
                    <a:pt x="83" y="186"/>
                    <a:pt x="83" y="186"/>
                    <a:pt x="83" y="186"/>
                  </a:cubicBezTo>
                  <a:cubicBezTo>
                    <a:pt x="83" y="186"/>
                    <a:pt x="83" y="186"/>
                    <a:pt x="83" y="186"/>
                  </a:cubicBezTo>
                  <a:cubicBezTo>
                    <a:pt x="75" y="176"/>
                    <a:pt x="68" y="165"/>
                    <a:pt x="64" y="151"/>
                  </a:cubicBezTo>
                  <a:cubicBezTo>
                    <a:pt x="54" y="121"/>
                    <a:pt x="52" y="108"/>
                    <a:pt x="52" y="108"/>
                  </a:cubicBezTo>
                  <a:cubicBezTo>
                    <a:pt x="52" y="108"/>
                    <a:pt x="48" y="94"/>
                    <a:pt x="42" y="64"/>
                  </a:cubicBezTo>
                  <a:cubicBezTo>
                    <a:pt x="40" y="55"/>
                    <a:pt x="37" y="47"/>
                    <a:pt x="34" y="39"/>
                  </a:cubicBezTo>
                  <a:cubicBezTo>
                    <a:pt x="32" y="38"/>
                    <a:pt x="32" y="38"/>
                    <a:pt x="32" y="38"/>
                  </a:cubicBezTo>
                  <a:cubicBezTo>
                    <a:pt x="33" y="37"/>
                    <a:pt x="33" y="37"/>
                    <a:pt x="33" y="37"/>
                  </a:cubicBezTo>
                  <a:cubicBezTo>
                    <a:pt x="33" y="37"/>
                    <a:pt x="33" y="37"/>
                    <a:pt x="33" y="37"/>
                  </a:cubicBezTo>
                  <a:cubicBezTo>
                    <a:pt x="29" y="30"/>
                    <a:pt x="25" y="23"/>
                    <a:pt x="20" y="17"/>
                  </a:cubicBezTo>
                  <a:cubicBezTo>
                    <a:pt x="14" y="11"/>
                    <a:pt x="7" y="5"/>
                    <a:pt x="0" y="0"/>
                  </a:cubicBezTo>
                  <a:cubicBezTo>
                    <a:pt x="0" y="2"/>
                    <a:pt x="0" y="2"/>
                    <a:pt x="0" y="2"/>
                  </a:cubicBezTo>
                  <a:cubicBezTo>
                    <a:pt x="1" y="2"/>
                    <a:pt x="1" y="2"/>
                    <a:pt x="1" y="3"/>
                  </a:cubicBezTo>
                  <a:cubicBezTo>
                    <a:pt x="23" y="17"/>
                    <a:pt x="35" y="36"/>
                    <a:pt x="41" y="6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2" name="MH_Other_144"/>
            <p:cNvSpPr/>
            <p:nvPr>
              <p:custDataLst>
                <p:tags r:id="rId145"/>
              </p:custDataLst>
            </p:nvPr>
          </p:nvSpPr>
          <p:spPr bwMode="auto">
            <a:xfrm>
              <a:off x="5126039" y="4275139"/>
              <a:ext cx="1587" cy="1587"/>
            </a:xfrm>
            <a:custGeom>
              <a:avLst/>
              <a:gdLst>
                <a:gd name="T0" fmla="*/ 0 w 4"/>
                <a:gd name="T1" fmla="*/ 107492588 h 5"/>
                <a:gd name="T2" fmla="*/ 223838018 w 4"/>
                <a:gd name="T3" fmla="*/ 179120564 h 5"/>
                <a:gd name="T4" fmla="*/ 111918811 w 4"/>
                <a:gd name="T5" fmla="*/ 0 h 5"/>
                <a:gd name="T6" fmla="*/ 111918811 w 4"/>
                <a:gd name="T7" fmla="*/ 0 h 5"/>
                <a:gd name="T8" fmla="*/ 0 w 4"/>
                <a:gd name="T9" fmla="*/ 107492588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5">
                  <a:moveTo>
                    <a:pt x="0" y="3"/>
                  </a:moveTo>
                  <a:lnTo>
                    <a:pt x="4" y="5"/>
                  </a:lnTo>
                  <a:lnTo>
                    <a:pt x="2" y="0"/>
                  </a:lnTo>
                  <a:lnTo>
                    <a:pt x="0" y="3"/>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3" name="MH_Other_145"/>
            <p:cNvSpPr/>
            <p:nvPr>
              <p:custDataLst>
                <p:tags r:id="rId146"/>
              </p:custDataLst>
            </p:nvPr>
          </p:nvSpPr>
          <p:spPr bwMode="auto">
            <a:xfrm>
              <a:off x="5073650" y="4211639"/>
              <a:ext cx="88900" cy="180975"/>
            </a:xfrm>
            <a:custGeom>
              <a:avLst/>
              <a:gdLst>
                <a:gd name="T0" fmla="*/ 0 w 106"/>
                <a:gd name="T1" fmla="*/ 0 h 216"/>
                <a:gd name="T2" fmla="*/ 0 w 106"/>
                <a:gd name="T3" fmla="*/ 590372288 h 216"/>
                <a:gd name="T4" fmla="*/ 2147483646 w 106"/>
                <a:gd name="T5" fmla="*/ 2147483646 h 216"/>
                <a:gd name="T6" fmla="*/ 2147483646 w 106"/>
                <a:gd name="T7" fmla="*/ 2147483646 h 216"/>
                <a:gd name="T8" fmla="*/ 2147483646 w 106"/>
                <a:gd name="T9" fmla="*/ 2147483646 h 216"/>
                <a:gd name="T10" fmla="*/ 2147483646 w 106"/>
                <a:gd name="T11" fmla="*/ 2147483646 h 216"/>
                <a:gd name="T12" fmla="*/ 2147483646 w 106"/>
                <a:gd name="T13" fmla="*/ 2147483646 h 216"/>
                <a:gd name="T14" fmla="*/ 2147483646 w 106"/>
                <a:gd name="T15" fmla="*/ 2147483646 h 216"/>
                <a:gd name="T16" fmla="*/ 2147483646 w 106"/>
                <a:gd name="T17" fmla="*/ 2147483646 h 216"/>
                <a:gd name="T18" fmla="*/ 2147483646 w 106"/>
                <a:gd name="T19" fmla="*/ 2147483646 h 216"/>
                <a:gd name="T20" fmla="*/ 2147483646 w 106"/>
                <a:gd name="T21" fmla="*/ 2147483646 h 216"/>
                <a:gd name="T22" fmla="*/ 2147483646 w 106"/>
                <a:gd name="T23" fmla="*/ 2147483646 h 216"/>
                <a:gd name="T24" fmla="*/ 2147483646 w 106"/>
                <a:gd name="T25" fmla="*/ 2147483646 h 216"/>
                <a:gd name="T26" fmla="*/ 2147483646 w 106"/>
                <a:gd name="T27" fmla="*/ 2147483646 h 216"/>
                <a:gd name="T28" fmla="*/ 2147483646 w 106"/>
                <a:gd name="T29" fmla="*/ 2147483646 h 216"/>
                <a:gd name="T30" fmla="*/ 0 w 106"/>
                <a:gd name="T31" fmla="*/ 0 h 2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6" h="216">
                  <a:moveTo>
                    <a:pt x="0" y="0"/>
                  </a:moveTo>
                  <a:cubicBezTo>
                    <a:pt x="0" y="1"/>
                    <a:pt x="0" y="1"/>
                    <a:pt x="0" y="1"/>
                  </a:cubicBezTo>
                  <a:cubicBezTo>
                    <a:pt x="22" y="17"/>
                    <a:pt x="33" y="37"/>
                    <a:pt x="37" y="66"/>
                  </a:cubicBezTo>
                  <a:cubicBezTo>
                    <a:pt x="41" y="96"/>
                    <a:pt x="44" y="110"/>
                    <a:pt x="44" y="110"/>
                  </a:cubicBezTo>
                  <a:cubicBezTo>
                    <a:pt x="44" y="110"/>
                    <a:pt x="45" y="123"/>
                    <a:pt x="53" y="154"/>
                  </a:cubicBezTo>
                  <a:cubicBezTo>
                    <a:pt x="61" y="184"/>
                    <a:pt x="79" y="205"/>
                    <a:pt x="106" y="216"/>
                  </a:cubicBezTo>
                  <a:cubicBezTo>
                    <a:pt x="106" y="215"/>
                    <a:pt x="106" y="215"/>
                    <a:pt x="106" y="215"/>
                  </a:cubicBezTo>
                  <a:cubicBezTo>
                    <a:pt x="106" y="215"/>
                    <a:pt x="106" y="214"/>
                    <a:pt x="105" y="214"/>
                  </a:cubicBezTo>
                  <a:cubicBezTo>
                    <a:pt x="79" y="203"/>
                    <a:pt x="62" y="183"/>
                    <a:pt x="54" y="154"/>
                  </a:cubicBezTo>
                  <a:cubicBezTo>
                    <a:pt x="46" y="123"/>
                    <a:pt x="45" y="110"/>
                    <a:pt x="45" y="110"/>
                  </a:cubicBezTo>
                  <a:cubicBezTo>
                    <a:pt x="45" y="109"/>
                    <a:pt x="42" y="96"/>
                    <a:pt x="38" y="66"/>
                  </a:cubicBezTo>
                  <a:cubicBezTo>
                    <a:pt x="37" y="57"/>
                    <a:pt x="35" y="48"/>
                    <a:pt x="32" y="41"/>
                  </a:cubicBezTo>
                  <a:cubicBezTo>
                    <a:pt x="31" y="40"/>
                    <a:pt x="31" y="40"/>
                    <a:pt x="31" y="40"/>
                  </a:cubicBezTo>
                  <a:cubicBezTo>
                    <a:pt x="31" y="40"/>
                    <a:pt x="31" y="40"/>
                    <a:pt x="31" y="40"/>
                  </a:cubicBezTo>
                  <a:cubicBezTo>
                    <a:pt x="28" y="31"/>
                    <a:pt x="24" y="24"/>
                    <a:pt x="19" y="17"/>
                  </a:cubicBezTo>
                  <a:cubicBezTo>
                    <a:pt x="14" y="11"/>
                    <a:pt x="7" y="5"/>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4" name="MH_Other_146"/>
            <p:cNvSpPr/>
            <p:nvPr>
              <p:custDataLst>
                <p:tags r:id="rId147"/>
              </p:custDataLst>
            </p:nvPr>
          </p:nvSpPr>
          <p:spPr bwMode="auto">
            <a:xfrm>
              <a:off x="5160964" y="4391025"/>
              <a:ext cx="1587" cy="1588"/>
            </a:xfrm>
            <a:custGeom>
              <a:avLst/>
              <a:gdLst>
                <a:gd name="T0" fmla="*/ 0 w 1"/>
                <a:gd name="T1" fmla="*/ 0 h 1"/>
                <a:gd name="T2" fmla="*/ 1790702559 w 1"/>
                <a:gd name="T3" fmla="*/ 2147483646 h 1"/>
                <a:gd name="T4" fmla="*/ 1790702559 w 1"/>
                <a:gd name="T5" fmla="*/ 2147483646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0"/>
                    <a:pt x="1" y="1"/>
                    <a:pt x="1" y="1"/>
                  </a:cubicBezTo>
                  <a:cubicBezTo>
                    <a:pt x="1" y="1"/>
                    <a:pt x="1" y="1"/>
                    <a:pt x="1" y="1"/>
                  </a:cubicBezTo>
                  <a:cubicBezTo>
                    <a:pt x="1" y="0"/>
                    <a:pt x="1"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5" name="MH_Other_147"/>
            <p:cNvSpPr/>
            <p:nvPr>
              <p:custDataLst>
                <p:tags r:id="rId148"/>
              </p:custDataLst>
            </p:nvPr>
          </p:nvSpPr>
          <p:spPr bwMode="auto">
            <a:xfrm>
              <a:off x="5099050" y="4244975"/>
              <a:ext cx="0" cy="1588"/>
            </a:xfrm>
            <a:custGeom>
              <a:avLst/>
              <a:gdLst>
                <a:gd name="T0" fmla="*/ 711 w 1"/>
                <a:gd name="T1" fmla="*/ 2147483646 h 1"/>
                <a:gd name="T2" fmla="*/ 0 w 1"/>
                <a:gd name="T3" fmla="*/ 0 h 1"/>
                <a:gd name="T4" fmla="*/ 0 w 1"/>
                <a:gd name="T5" fmla="*/ 0 h 1"/>
                <a:gd name="T6" fmla="*/ 711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0"/>
                    <a:pt x="1" y="0"/>
                    <a:pt x="0" y="0"/>
                  </a:cubicBezTo>
                  <a:cubicBezTo>
                    <a:pt x="0" y="0"/>
                    <a:pt x="0" y="0"/>
                    <a:pt x="0" y="0"/>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6" name="MH_Other_148"/>
            <p:cNvSpPr/>
            <p:nvPr>
              <p:custDataLst>
                <p:tags r:id="rId149"/>
              </p:custDataLst>
            </p:nvPr>
          </p:nvSpPr>
          <p:spPr bwMode="auto">
            <a:xfrm>
              <a:off x="4887913" y="3933825"/>
              <a:ext cx="157162" cy="266700"/>
            </a:xfrm>
            <a:custGeom>
              <a:avLst/>
              <a:gdLst>
                <a:gd name="T0" fmla="*/ 2147483646 w 186"/>
                <a:gd name="T1" fmla="*/ 2147483646 h 316"/>
                <a:gd name="T2" fmla="*/ 2147483646 w 186"/>
                <a:gd name="T3" fmla="*/ 2147483646 h 316"/>
                <a:gd name="T4" fmla="*/ 2147483646 w 186"/>
                <a:gd name="T5" fmla="*/ 2147483646 h 316"/>
                <a:gd name="T6" fmla="*/ 2147483646 w 186"/>
                <a:gd name="T7" fmla="*/ 2147483646 h 316"/>
                <a:gd name="T8" fmla="*/ 2147483646 w 186"/>
                <a:gd name="T9" fmla="*/ 2147483646 h 316"/>
                <a:gd name="T10" fmla="*/ 2147483646 w 186"/>
                <a:gd name="T11" fmla="*/ 2147483646 h 316"/>
                <a:gd name="T12" fmla="*/ 2147483646 w 186"/>
                <a:gd name="T13" fmla="*/ 2147483646 h 316"/>
                <a:gd name="T14" fmla="*/ 2147483646 w 186"/>
                <a:gd name="T15" fmla="*/ 2147483646 h 316"/>
                <a:gd name="T16" fmla="*/ 2147483646 w 186"/>
                <a:gd name="T17" fmla="*/ 2147483646 h 316"/>
                <a:gd name="T18" fmla="*/ 2147483646 w 186"/>
                <a:gd name="T19" fmla="*/ 2147483646 h 316"/>
                <a:gd name="T20" fmla="*/ 2147483646 w 186"/>
                <a:gd name="T21" fmla="*/ 2147483646 h 316"/>
                <a:gd name="T22" fmla="*/ 2147483646 w 186"/>
                <a:gd name="T23" fmla="*/ 2147483646 h 316"/>
                <a:gd name="T24" fmla="*/ 2147483646 w 186"/>
                <a:gd name="T25" fmla="*/ 2147483646 h 316"/>
                <a:gd name="T26" fmla="*/ 2147483646 w 186"/>
                <a:gd name="T27" fmla="*/ 2147483646 h 316"/>
                <a:gd name="T28" fmla="*/ 2147483646 w 186"/>
                <a:gd name="T29" fmla="*/ 2147483646 h 316"/>
                <a:gd name="T30" fmla="*/ 2147483646 w 186"/>
                <a:gd name="T31" fmla="*/ 2147483646 h 316"/>
                <a:gd name="T32" fmla="*/ 2147483646 w 186"/>
                <a:gd name="T33" fmla="*/ 2147483646 h 316"/>
                <a:gd name="T34" fmla="*/ 2147483646 w 186"/>
                <a:gd name="T35" fmla="*/ 2147483646 h 316"/>
                <a:gd name="T36" fmla="*/ 2147483646 w 186"/>
                <a:gd name="T37" fmla="*/ 2147483646 h 316"/>
                <a:gd name="T38" fmla="*/ 2147483646 w 186"/>
                <a:gd name="T39" fmla="*/ 2147483646 h 316"/>
                <a:gd name="T40" fmla="*/ 2147483646 w 186"/>
                <a:gd name="T41" fmla="*/ 2147483646 h 316"/>
                <a:gd name="T42" fmla="*/ 2147483646 w 186"/>
                <a:gd name="T43" fmla="*/ 2147483646 h 316"/>
                <a:gd name="T44" fmla="*/ 2147483646 w 186"/>
                <a:gd name="T45" fmla="*/ 2147483646 h 316"/>
                <a:gd name="T46" fmla="*/ 2147483646 w 186"/>
                <a:gd name="T47" fmla="*/ 2147483646 h 316"/>
                <a:gd name="T48" fmla="*/ 2147483646 w 186"/>
                <a:gd name="T49" fmla="*/ 2147483646 h 316"/>
                <a:gd name="T50" fmla="*/ 2147483646 w 186"/>
                <a:gd name="T51" fmla="*/ 2147483646 h 316"/>
                <a:gd name="T52" fmla="*/ 2147483646 w 186"/>
                <a:gd name="T53" fmla="*/ 2147483646 h 316"/>
                <a:gd name="T54" fmla="*/ 2147483646 w 186"/>
                <a:gd name="T55" fmla="*/ 2147483646 h 316"/>
                <a:gd name="T56" fmla="*/ 2147483646 w 186"/>
                <a:gd name="T57" fmla="*/ 2147483646 h 316"/>
                <a:gd name="T58" fmla="*/ 2147483646 w 186"/>
                <a:gd name="T59" fmla="*/ 2147483646 h 316"/>
                <a:gd name="T60" fmla="*/ 2147483646 w 186"/>
                <a:gd name="T61" fmla="*/ 2147483646 h 316"/>
                <a:gd name="T62" fmla="*/ 2147483646 w 186"/>
                <a:gd name="T63" fmla="*/ 0 h 316"/>
                <a:gd name="T64" fmla="*/ 2147483646 w 186"/>
                <a:gd name="T65" fmla="*/ 599768633 h 316"/>
                <a:gd name="T66" fmla="*/ 2147483646 w 186"/>
                <a:gd name="T67" fmla="*/ 2147483646 h 316"/>
                <a:gd name="T68" fmla="*/ 2147483646 w 186"/>
                <a:gd name="T69" fmla="*/ 2147483646 h 316"/>
                <a:gd name="T70" fmla="*/ 2147483646 w 186"/>
                <a:gd name="T71" fmla="*/ 2147483646 h 316"/>
                <a:gd name="T72" fmla="*/ 2147483646 w 186"/>
                <a:gd name="T73" fmla="*/ 2147483646 h 316"/>
                <a:gd name="T74" fmla="*/ 600434041 w 186"/>
                <a:gd name="T75" fmla="*/ 2147483646 h 316"/>
                <a:gd name="T76" fmla="*/ 0 w 186"/>
                <a:gd name="T77" fmla="*/ 2147483646 h 316"/>
                <a:gd name="T78" fmla="*/ 0 w 186"/>
                <a:gd name="T79" fmla="*/ 2147483646 h 316"/>
                <a:gd name="T80" fmla="*/ 2147483646 w 186"/>
                <a:gd name="T81" fmla="*/ 2147483646 h 3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6" h="316">
                  <a:moveTo>
                    <a:pt x="11" y="57"/>
                  </a:moveTo>
                  <a:cubicBezTo>
                    <a:pt x="10" y="75"/>
                    <a:pt x="14" y="92"/>
                    <a:pt x="24" y="108"/>
                  </a:cubicBezTo>
                  <a:cubicBezTo>
                    <a:pt x="25" y="107"/>
                    <a:pt x="25" y="107"/>
                    <a:pt x="25" y="107"/>
                  </a:cubicBezTo>
                  <a:cubicBezTo>
                    <a:pt x="25" y="126"/>
                    <a:pt x="31" y="144"/>
                    <a:pt x="43" y="160"/>
                  </a:cubicBezTo>
                  <a:cubicBezTo>
                    <a:pt x="44" y="178"/>
                    <a:pt x="50" y="195"/>
                    <a:pt x="63" y="210"/>
                  </a:cubicBezTo>
                  <a:cubicBezTo>
                    <a:pt x="65" y="228"/>
                    <a:pt x="73" y="244"/>
                    <a:pt x="86" y="258"/>
                  </a:cubicBezTo>
                  <a:cubicBezTo>
                    <a:pt x="89" y="276"/>
                    <a:pt x="98" y="292"/>
                    <a:pt x="112" y="305"/>
                  </a:cubicBezTo>
                  <a:cubicBezTo>
                    <a:pt x="113" y="305"/>
                    <a:pt x="113" y="305"/>
                    <a:pt x="113" y="305"/>
                  </a:cubicBezTo>
                  <a:cubicBezTo>
                    <a:pt x="114" y="309"/>
                    <a:pt x="115" y="313"/>
                    <a:pt x="116" y="316"/>
                  </a:cubicBezTo>
                  <a:cubicBezTo>
                    <a:pt x="117" y="316"/>
                    <a:pt x="117" y="316"/>
                    <a:pt x="117" y="316"/>
                  </a:cubicBezTo>
                  <a:cubicBezTo>
                    <a:pt x="117" y="316"/>
                    <a:pt x="117" y="316"/>
                    <a:pt x="117" y="316"/>
                  </a:cubicBezTo>
                  <a:cubicBezTo>
                    <a:pt x="137" y="304"/>
                    <a:pt x="137" y="304"/>
                    <a:pt x="137" y="304"/>
                  </a:cubicBezTo>
                  <a:cubicBezTo>
                    <a:pt x="138" y="303"/>
                    <a:pt x="138" y="303"/>
                    <a:pt x="138" y="303"/>
                  </a:cubicBezTo>
                  <a:cubicBezTo>
                    <a:pt x="167" y="285"/>
                    <a:pt x="167" y="285"/>
                    <a:pt x="167" y="285"/>
                  </a:cubicBezTo>
                  <a:cubicBezTo>
                    <a:pt x="168" y="284"/>
                    <a:pt x="168" y="284"/>
                    <a:pt x="168" y="284"/>
                  </a:cubicBezTo>
                  <a:cubicBezTo>
                    <a:pt x="185" y="274"/>
                    <a:pt x="185" y="274"/>
                    <a:pt x="185" y="274"/>
                  </a:cubicBezTo>
                  <a:cubicBezTo>
                    <a:pt x="185" y="274"/>
                    <a:pt x="185" y="274"/>
                    <a:pt x="185" y="274"/>
                  </a:cubicBezTo>
                  <a:cubicBezTo>
                    <a:pt x="186" y="273"/>
                    <a:pt x="186" y="273"/>
                    <a:pt x="186" y="273"/>
                  </a:cubicBezTo>
                  <a:cubicBezTo>
                    <a:pt x="186" y="273"/>
                    <a:pt x="186" y="273"/>
                    <a:pt x="186" y="273"/>
                  </a:cubicBezTo>
                  <a:cubicBezTo>
                    <a:pt x="185" y="271"/>
                    <a:pt x="184" y="269"/>
                    <a:pt x="183" y="267"/>
                  </a:cubicBezTo>
                  <a:cubicBezTo>
                    <a:pt x="179" y="261"/>
                    <a:pt x="173" y="254"/>
                    <a:pt x="167" y="248"/>
                  </a:cubicBezTo>
                  <a:cubicBezTo>
                    <a:pt x="165" y="239"/>
                    <a:pt x="162" y="232"/>
                    <a:pt x="159" y="224"/>
                  </a:cubicBezTo>
                  <a:cubicBezTo>
                    <a:pt x="155" y="217"/>
                    <a:pt x="149" y="210"/>
                    <a:pt x="144" y="204"/>
                  </a:cubicBezTo>
                  <a:cubicBezTo>
                    <a:pt x="142" y="195"/>
                    <a:pt x="140" y="187"/>
                    <a:pt x="137" y="180"/>
                  </a:cubicBezTo>
                  <a:cubicBezTo>
                    <a:pt x="134" y="172"/>
                    <a:pt x="129" y="165"/>
                    <a:pt x="124" y="159"/>
                  </a:cubicBezTo>
                  <a:cubicBezTo>
                    <a:pt x="123" y="151"/>
                    <a:pt x="121" y="143"/>
                    <a:pt x="119" y="136"/>
                  </a:cubicBezTo>
                  <a:cubicBezTo>
                    <a:pt x="116" y="128"/>
                    <a:pt x="111" y="120"/>
                    <a:pt x="106" y="113"/>
                  </a:cubicBezTo>
                  <a:cubicBezTo>
                    <a:pt x="106" y="105"/>
                    <a:pt x="105" y="97"/>
                    <a:pt x="103" y="89"/>
                  </a:cubicBezTo>
                  <a:cubicBezTo>
                    <a:pt x="100" y="81"/>
                    <a:pt x="96" y="73"/>
                    <a:pt x="92" y="65"/>
                  </a:cubicBezTo>
                  <a:cubicBezTo>
                    <a:pt x="92" y="57"/>
                    <a:pt x="91" y="49"/>
                    <a:pt x="89" y="41"/>
                  </a:cubicBezTo>
                  <a:cubicBezTo>
                    <a:pt x="88" y="33"/>
                    <a:pt x="85" y="26"/>
                    <a:pt x="81" y="18"/>
                  </a:cubicBezTo>
                  <a:cubicBezTo>
                    <a:pt x="81" y="12"/>
                    <a:pt x="81" y="6"/>
                    <a:pt x="80" y="0"/>
                  </a:cubicBezTo>
                  <a:cubicBezTo>
                    <a:pt x="79" y="1"/>
                    <a:pt x="79" y="1"/>
                    <a:pt x="79" y="1"/>
                  </a:cubicBezTo>
                  <a:cubicBezTo>
                    <a:pt x="60" y="4"/>
                    <a:pt x="60" y="4"/>
                    <a:pt x="60" y="4"/>
                  </a:cubicBezTo>
                  <a:cubicBezTo>
                    <a:pt x="58" y="5"/>
                    <a:pt x="58" y="5"/>
                    <a:pt x="58" y="5"/>
                  </a:cubicBezTo>
                  <a:cubicBezTo>
                    <a:pt x="25" y="11"/>
                    <a:pt x="25" y="11"/>
                    <a:pt x="25" y="11"/>
                  </a:cubicBezTo>
                  <a:cubicBezTo>
                    <a:pt x="24" y="11"/>
                    <a:pt x="24" y="11"/>
                    <a:pt x="24" y="11"/>
                  </a:cubicBezTo>
                  <a:cubicBezTo>
                    <a:pt x="1" y="15"/>
                    <a:pt x="1" y="15"/>
                    <a:pt x="1" y="15"/>
                  </a:cubicBezTo>
                  <a:cubicBezTo>
                    <a:pt x="0" y="15"/>
                    <a:pt x="0" y="15"/>
                    <a:pt x="0" y="15"/>
                  </a:cubicBezTo>
                  <a:cubicBezTo>
                    <a:pt x="0" y="15"/>
                    <a:pt x="0" y="15"/>
                    <a:pt x="0" y="15"/>
                  </a:cubicBezTo>
                  <a:cubicBezTo>
                    <a:pt x="0" y="30"/>
                    <a:pt x="3" y="44"/>
                    <a:pt x="11" y="57"/>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7" name="MH_Other_149"/>
            <p:cNvSpPr/>
            <p:nvPr>
              <p:custDataLst>
                <p:tags r:id="rId150"/>
              </p:custDataLst>
            </p:nvPr>
          </p:nvSpPr>
          <p:spPr bwMode="auto">
            <a:xfrm>
              <a:off x="4937126" y="3948113"/>
              <a:ext cx="30163" cy="203200"/>
            </a:xfrm>
            <a:custGeom>
              <a:avLst/>
              <a:gdLst>
                <a:gd name="T0" fmla="*/ 2147483646 w 35"/>
                <a:gd name="T1" fmla="*/ 2147483646 h 240"/>
                <a:gd name="T2" fmla="*/ 2147483646 w 35"/>
                <a:gd name="T3" fmla="*/ 2147483646 h 240"/>
                <a:gd name="T4" fmla="*/ 2147483646 w 35"/>
                <a:gd name="T5" fmla="*/ 2147483646 h 240"/>
                <a:gd name="T6" fmla="*/ 2147483646 w 35"/>
                <a:gd name="T7" fmla="*/ 2147483646 h 240"/>
                <a:gd name="T8" fmla="*/ 2147483646 w 35"/>
                <a:gd name="T9" fmla="*/ 0 h 240"/>
                <a:gd name="T10" fmla="*/ 2147483646 w 35"/>
                <a:gd name="T11" fmla="*/ 1206449200 h 240"/>
                <a:gd name="T12" fmla="*/ 2147483646 w 35"/>
                <a:gd name="T13" fmla="*/ 2147483646 h 240"/>
                <a:gd name="T14" fmla="*/ 2147483646 w 35"/>
                <a:gd name="T15" fmla="*/ 2147483646 h 240"/>
                <a:gd name="T16" fmla="*/ 2147483646 w 35"/>
                <a:gd name="T17" fmla="*/ 2147483646 h 240"/>
                <a:gd name="T18" fmla="*/ 1856005228 w 35"/>
                <a:gd name="T19" fmla="*/ 2147483646 h 240"/>
                <a:gd name="T20" fmla="*/ 2147483646 w 35"/>
                <a:gd name="T21" fmla="*/ 2147483646 h 240"/>
                <a:gd name="T22" fmla="*/ 2147483646 w 35"/>
                <a:gd name="T23" fmla="*/ 2147483646 h 240"/>
                <a:gd name="T24" fmla="*/ 2147483646 w 35"/>
                <a:gd name="T25" fmla="*/ 2147483646 h 240"/>
                <a:gd name="T26" fmla="*/ 2147483646 w 35"/>
                <a:gd name="T27" fmla="*/ 2147483646 h 240"/>
                <a:gd name="T28" fmla="*/ 2147483646 w 35"/>
                <a:gd name="T29" fmla="*/ 2147483646 h 240"/>
                <a:gd name="T30" fmla="*/ 2147483646 w 35"/>
                <a:gd name="T31" fmla="*/ 2147483646 h 2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240">
                  <a:moveTo>
                    <a:pt x="6" y="162"/>
                  </a:moveTo>
                  <a:cubicBezTo>
                    <a:pt x="11" y="130"/>
                    <a:pt x="16" y="118"/>
                    <a:pt x="15" y="118"/>
                  </a:cubicBezTo>
                  <a:cubicBezTo>
                    <a:pt x="16" y="118"/>
                    <a:pt x="19" y="104"/>
                    <a:pt x="28" y="75"/>
                  </a:cubicBezTo>
                  <a:cubicBezTo>
                    <a:pt x="33" y="56"/>
                    <a:pt x="34" y="39"/>
                    <a:pt x="30" y="23"/>
                  </a:cubicBezTo>
                  <a:cubicBezTo>
                    <a:pt x="29" y="15"/>
                    <a:pt x="26" y="8"/>
                    <a:pt x="22" y="0"/>
                  </a:cubicBezTo>
                  <a:cubicBezTo>
                    <a:pt x="21" y="2"/>
                    <a:pt x="21" y="2"/>
                    <a:pt x="21" y="2"/>
                  </a:cubicBezTo>
                  <a:cubicBezTo>
                    <a:pt x="33" y="25"/>
                    <a:pt x="35" y="47"/>
                    <a:pt x="26" y="75"/>
                  </a:cubicBezTo>
                  <a:cubicBezTo>
                    <a:pt x="18" y="104"/>
                    <a:pt x="14" y="117"/>
                    <a:pt x="14" y="117"/>
                  </a:cubicBezTo>
                  <a:cubicBezTo>
                    <a:pt x="14" y="117"/>
                    <a:pt x="10" y="130"/>
                    <a:pt x="4" y="161"/>
                  </a:cubicBezTo>
                  <a:cubicBezTo>
                    <a:pt x="3" y="171"/>
                    <a:pt x="2" y="181"/>
                    <a:pt x="3" y="190"/>
                  </a:cubicBezTo>
                  <a:cubicBezTo>
                    <a:pt x="5" y="191"/>
                    <a:pt x="5" y="191"/>
                    <a:pt x="5" y="191"/>
                  </a:cubicBezTo>
                  <a:cubicBezTo>
                    <a:pt x="4" y="192"/>
                    <a:pt x="4" y="192"/>
                    <a:pt x="4" y="192"/>
                  </a:cubicBezTo>
                  <a:cubicBezTo>
                    <a:pt x="4" y="192"/>
                    <a:pt x="4" y="192"/>
                    <a:pt x="4" y="192"/>
                  </a:cubicBezTo>
                  <a:cubicBezTo>
                    <a:pt x="6" y="210"/>
                    <a:pt x="15" y="226"/>
                    <a:pt x="27" y="240"/>
                  </a:cubicBezTo>
                  <a:cubicBezTo>
                    <a:pt x="27" y="239"/>
                    <a:pt x="27" y="239"/>
                    <a:pt x="27" y="239"/>
                  </a:cubicBezTo>
                  <a:cubicBezTo>
                    <a:pt x="8" y="217"/>
                    <a:pt x="0" y="192"/>
                    <a:pt x="6" y="16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8" name="MH_Other_150"/>
            <p:cNvSpPr/>
            <p:nvPr>
              <p:custDataLst>
                <p:tags r:id="rId151"/>
              </p:custDataLst>
            </p:nvPr>
          </p:nvSpPr>
          <p:spPr bwMode="auto">
            <a:xfrm>
              <a:off x="4921251" y="3933826"/>
              <a:ext cx="34925" cy="176213"/>
            </a:xfrm>
            <a:custGeom>
              <a:avLst/>
              <a:gdLst>
                <a:gd name="T0" fmla="*/ 2147483646 w 41"/>
                <a:gd name="T1" fmla="*/ 0 h 210"/>
                <a:gd name="T2" fmla="*/ 2147483646 w 41"/>
                <a:gd name="T3" fmla="*/ 592152039 h 210"/>
                <a:gd name="T4" fmla="*/ 2147483646 w 41"/>
                <a:gd name="T5" fmla="*/ 2147483646 h 210"/>
                <a:gd name="T6" fmla="*/ 2147483646 w 41"/>
                <a:gd name="T7" fmla="*/ 2147483646 h 210"/>
                <a:gd name="T8" fmla="*/ 2147483646 w 41"/>
                <a:gd name="T9" fmla="*/ 2147483646 h 210"/>
                <a:gd name="T10" fmla="*/ 1220481384 w 41"/>
                <a:gd name="T11" fmla="*/ 2147483646 h 210"/>
                <a:gd name="T12" fmla="*/ 1830721649 w 41"/>
                <a:gd name="T13" fmla="*/ 2147483646 h 210"/>
                <a:gd name="T14" fmla="*/ 1220481384 w 41"/>
                <a:gd name="T15" fmla="*/ 2147483646 h 210"/>
                <a:gd name="T16" fmla="*/ 2147483646 w 41"/>
                <a:gd name="T17" fmla="*/ 2147483646 h 210"/>
                <a:gd name="T18" fmla="*/ 2147483646 w 41"/>
                <a:gd name="T19" fmla="*/ 2147483646 h 210"/>
                <a:gd name="T20" fmla="*/ 2147483646 w 41"/>
                <a:gd name="T21" fmla="*/ 2147483646 h 210"/>
                <a:gd name="T22" fmla="*/ 2147483646 w 41"/>
                <a:gd name="T23" fmla="*/ 2147483646 h 210"/>
                <a:gd name="T24" fmla="*/ 2147483646 w 41"/>
                <a:gd name="T25" fmla="*/ 2147483646 h 210"/>
                <a:gd name="T26" fmla="*/ 2147483646 w 41"/>
                <a:gd name="T27" fmla="*/ 2147483646 h 210"/>
                <a:gd name="T28" fmla="*/ 2147483646 w 41"/>
                <a:gd name="T29" fmla="*/ 2147483646 h 210"/>
                <a:gd name="T30" fmla="*/ 2147483646 w 41"/>
                <a:gd name="T31" fmla="*/ 2147483646 h 210"/>
                <a:gd name="T32" fmla="*/ 2147483646 w 41"/>
                <a:gd name="T33" fmla="*/ 2147483646 h 210"/>
                <a:gd name="T34" fmla="*/ 2147483646 w 41"/>
                <a:gd name="T35" fmla="*/ 0 h 2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 h="210">
                  <a:moveTo>
                    <a:pt x="40" y="0"/>
                  </a:moveTo>
                  <a:cubicBezTo>
                    <a:pt x="39" y="1"/>
                    <a:pt x="39" y="1"/>
                    <a:pt x="39" y="1"/>
                  </a:cubicBezTo>
                  <a:cubicBezTo>
                    <a:pt x="41" y="15"/>
                    <a:pt x="39" y="29"/>
                    <a:pt x="33" y="46"/>
                  </a:cubicBezTo>
                  <a:cubicBezTo>
                    <a:pt x="22" y="74"/>
                    <a:pt x="18" y="87"/>
                    <a:pt x="18" y="87"/>
                  </a:cubicBezTo>
                  <a:cubicBezTo>
                    <a:pt x="18" y="88"/>
                    <a:pt x="13" y="100"/>
                    <a:pt x="5" y="131"/>
                  </a:cubicBezTo>
                  <a:cubicBezTo>
                    <a:pt x="3" y="140"/>
                    <a:pt x="2" y="149"/>
                    <a:pt x="2" y="158"/>
                  </a:cubicBezTo>
                  <a:cubicBezTo>
                    <a:pt x="3" y="158"/>
                    <a:pt x="3" y="159"/>
                    <a:pt x="3" y="159"/>
                  </a:cubicBezTo>
                  <a:cubicBezTo>
                    <a:pt x="2" y="159"/>
                    <a:pt x="2" y="159"/>
                    <a:pt x="2" y="159"/>
                  </a:cubicBezTo>
                  <a:cubicBezTo>
                    <a:pt x="3" y="178"/>
                    <a:pt x="10" y="195"/>
                    <a:pt x="23" y="210"/>
                  </a:cubicBezTo>
                  <a:cubicBezTo>
                    <a:pt x="22" y="208"/>
                    <a:pt x="22" y="208"/>
                    <a:pt x="22" y="208"/>
                  </a:cubicBezTo>
                  <a:cubicBezTo>
                    <a:pt x="5" y="185"/>
                    <a:pt x="0" y="160"/>
                    <a:pt x="6" y="131"/>
                  </a:cubicBezTo>
                  <a:cubicBezTo>
                    <a:pt x="14" y="100"/>
                    <a:pt x="19" y="88"/>
                    <a:pt x="19" y="88"/>
                  </a:cubicBezTo>
                  <a:cubicBezTo>
                    <a:pt x="19" y="88"/>
                    <a:pt x="23" y="75"/>
                    <a:pt x="34" y="46"/>
                  </a:cubicBezTo>
                  <a:cubicBezTo>
                    <a:pt x="37" y="37"/>
                    <a:pt x="39" y="29"/>
                    <a:pt x="40" y="20"/>
                  </a:cubicBezTo>
                  <a:cubicBezTo>
                    <a:pt x="39" y="18"/>
                    <a:pt x="39" y="18"/>
                    <a:pt x="39" y="18"/>
                  </a:cubicBezTo>
                  <a:cubicBezTo>
                    <a:pt x="41" y="18"/>
                    <a:pt x="41" y="18"/>
                    <a:pt x="41" y="18"/>
                  </a:cubicBezTo>
                  <a:cubicBezTo>
                    <a:pt x="41" y="18"/>
                    <a:pt x="41" y="18"/>
                    <a:pt x="41" y="18"/>
                  </a:cubicBezTo>
                  <a:cubicBezTo>
                    <a:pt x="41" y="12"/>
                    <a:pt x="41" y="6"/>
                    <a:pt x="4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59" name="MH_Other_151"/>
            <p:cNvSpPr/>
            <p:nvPr>
              <p:custDataLst>
                <p:tags r:id="rId152"/>
              </p:custDataLst>
            </p:nvPr>
          </p:nvSpPr>
          <p:spPr bwMode="auto">
            <a:xfrm>
              <a:off x="4954589" y="3948114"/>
              <a:ext cx="1587" cy="3175"/>
            </a:xfrm>
            <a:custGeom>
              <a:avLst/>
              <a:gdLst>
                <a:gd name="T0" fmla="*/ 0 w 5"/>
                <a:gd name="T1" fmla="*/ 0 h 5"/>
                <a:gd name="T2" fmla="*/ 71627975 w 5"/>
                <a:gd name="T3" fmla="*/ 716934050 h 5"/>
                <a:gd name="T4" fmla="*/ 179120564 w 5"/>
                <a:gd name="T5" fmla="*/ 0 h 5"/>
                <a:gd name="T6" fmla="*/ 179120564 w 5"/>
                <a:gd name="T7" fmla="*/ 0 h 5"/>
                <a:gd name="T8" fmla="*/ 0 w 5"/>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0" y="0"/>
                  </a:moveTo>
                  <a:lnTo>
                    <a:pt x="2" y="5"/>
                  </a:lnTo>
                  <a:lnTo>
                    <a:pt x="5"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0" name="MH_Other_152"/>
            <p:cNvSpPr/>
            <p:nvPr>
              <p:custDataLst>
                <p:tags r:id="rId153"/>
              </p:custDataLst>
            </p:nvPr>
          </p:nvSpPr>
          <p:spPr bwMode="auto">
            <a:xfrm>
              <a:off x="4940300" y="4108450"/>
              <a:ext cx="1588" cy="1588"/>
            </a:xfrm>
            <a:custGeom>
              <a:avLst/>
              <a:gdLst>
                <a:gd name="T0" fmla="*/ 224119998 w 4"/>
                <a:gd name="T1" fmla="*/ 71718526 h 5"/>
                <a:gd name="T2" fmla="*/ 0 w 4"/>
                <a:gd name="T3" fmla="*/ 0 h 5"/>
                <a:gd name="T4" fmla="*/ 112059999 w 4"/>
                <a:gd name="T5" fmla="*/ 179346497 h 5"/>
                <a:gd name="T6" fmla="*/ 112059999 w 4"/>
                <a:gd name="T7" fmla="*/ 179346497 h 5"/>
                <a:gd name="T8" fmla="*/ 224119998 w 4"/>
                <a:gd name="T9" fmla="*/ 71718526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5">
                  <a:moveTo>
                    <a:pt x="4" y="2"/>
                  </a:moveTo>
                  <a:lnTo>
                    <a:pt x="0" y="0"/>
                  </a:lnTo>
                  <a:lnTo>
                    <a:pt x="2" y="5"/>
                  </a:lnTo>
                  <a:lnTo>
                    <a:pt x="4"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1" name="MH_Other_153"/>
            <p:cNvSpPr/>
            <p:nvPr>
              <p:custDataLst>
                <p:tags r:id="rId154"/>
              </p:custDataLst>
            </p:nvPr>
          </p:nvSpPr>
          <p:spPr bwMode="auto">
            <a:xfrm>
              <a:off x="4906963" y="3937001"/>
              <a:ext cx="31750" cy="131763"/>
            </a:xfrm>
            <a:custGeom>
              <a:avLst/>
              <a:gdLst>
                <a:gd name="T0" fmla="*/ 2147483646 w 38"/>
                <a:gd name="T1" fmla="*/ 2147483646 h 157"/>
                <a:gd name="T2" fmla="*/ 2147483646 w 38"/>
                <a:gd name="T3" fmla="*/ 2147483646 h 157"/>
                <a:gd name="T4" fmla="*/ 2147483646 w 38"/>
                <a:gd name="T5" fmla="*/ 0 h 157"/>
                <a:gd name="T6" fmla="*/ 2147483646 w 38"/>
                <a:gd name="T7" fmla="*/ 593061906 h 157"/>
                <a:gd name="T8" fmla="*/ 2147483646 w 38"/>
                <a:gd name="T9" fmla="*/ 2147483646 h 157"/>
                <a:gd name="T10" fmla="*/ 2147483646 w 38"/>
                <a:gd name="T11" fmla="*/ 2147483646 h 157"/>
                <a:gd name="T12" fmla="*/ 1763410875 w 38"/>
                <a:gd name="T13" fmla="*/ 2147483646 h 157"/>
                <a:gd name="T14" fmla="*/ 2147483646 w 38"/>
                <a:gd name="T15" fmla="*/ 2147483646 h 157"/>
                <a:gd name="T16" fmla="*/ 1763410875 w 38"/>
                <a:gd name="T17" fmla="*/ 2147483646 h 157"/>
                <a:gd name="T18" fmla="*/ 2147483646 w 38"/>
                <a:gd name="T19" fmla="*/ 2147483646 h 157"/>
                <a:gd name="T20" fmla="*/ 2147483646 w 38"/>
                <a:gd name="T21" fmla="*/ 2147483646 h 157"/>
                <a:gd name="T22" fmla="*/ 2147483646 w 38"/>
                <a:gd name="T23" fmla="*/ 2147483646 h 157"/>
                <a:gd name="T24" fmla="*/ 2147483646 w 38"/>
                <a:gd name="T25" fmla="*/ 2147483646 h 1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57">
                  <a:moveTo>
                    <a:pt x="9" y="76"/>
                  </a:moveTo>
                  <a:cubicBezTo>
                    <a:pt x="18" y="45"/>
                    <a:pt x="24" y="33"/>
                    <a:pt x="24" y="33"/>
                  </a:cubicBezTo>
                  <a:cubicBezTo>
                    <a:pt x="38" y="0"/>
                    <a:pt x="38" y="0"/>
                    <a:pt x="38" y="0"/>
                  </a:cubicBezTo>
                  <a:cubicBezTo>
                    <a:pt x="36" y="1"/>
                    <a:pt x="36" y="1"/>
                    <a:pt x="36" y="1"/>
                  </a:cubicBezTo>
                  <a:cubicBezTo>
                    <a:pt x="23" y="33"/>
                    <a:pt x="23" y="33"/>
                    <a:pt x="23" y="33"/>
                  </a:cubicBezTo>
                  <a:cubicBezTo>
                    <a:pt x="23" y="33"/>
                    <a:pt x="17" y="45"/>
                    <a:pt x="8" y="75"/>
                  </a:cubicBezTo>
                  <a:cubicBezTo>
                    <a:pt x="5" y="85"/>
                    <a:pt x="3" y="94"/>
                    <a:pt x="3" y="102"/>
                  </a:cubicBezTo>
                  <a:cubicBezTo>
                    <a:pt x="3" y="103"/>
                    <a:pt x="3" y="103"/>
                    <a:pt x="4" y="103"/>
                  </a:cubicBezTo>
                  <a:cubicBezTo>
                    <a:pt x="3" y="103"/>
                    <a:pt x="3" y="103"/>
                    <a:pt x="3" y="103"/>
                  </a:cubicBezTo>
                  <a:cubicBezTo>
                    <a:pt x="3" y="122"/>
                    <a:pt x="9" y="141"/>
                    <a:pt x="21" y="157"/>
                  </a:cubicBezTo>
                  <a:cubicBezTo>
                    <a:pt x="20" y="155"/>
                    <a:pt x="20" y="155"/>
                    <a:pt x="20" y="155"/>
                  </a:cubicBezTo>
                  <a:cubicBezTo>
                    <a:pt x="20" y="154"/>
                    <a:pt x="20" y="154"/>
                    <a:pt x="20" y="154"/>
                  </a:cubicBezTo>
                  <a:cubicBezTo>
                    <a:pt x="4" y="131"/>
                    <a:pt x="0" y="105"/>
                    <a:pt x="9" y="7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2" name="MH_Other_154"/>
            <p:cNvSpPr/>
            <p:nvPr>
              <p:custDataLst>
                <p:tags r:id="rId155"/>
              </p:custDataLst>
            </p:nvPr>
          </p:nvSpPr>
          <p:spPr bwMode="auto">
            <a:xfrm>
              <a:off x="4922839" y="4067175"/>
              <a:ext cx="1587" cy="0"/>
            </a:xfrm>
            <a:custGeom>
              <a:avLst/>
              <a:gdLst>
                <a:gd name="T0" fmla="*/ 0 w 1"/>
                <a:gd name="T1" fmla="*/ 0 h 1"/>
                <a:gd name="T2" fmla="*/ 0 w 1"/>
                <a:gd name="T3" fmla="*/ 711 h 1"/>
                <a:gd name="T4" fmla="*/ 2147483646 w 1"/>
                <a:gd name="T5" fmla="*/ 711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1"/>
                    <a:pt x="0" y="1"/>
                    <a:pt x="0" y="1"/>
                  </a:cubicBezTo>
                  <a:cubicBezTo>
                    <a:pt x="1" y="1"/>
                    <a:pt x="1" y="1"/>
                    <a:pt x="1" y="1"/>
                  </a:cubicBezTo>
                  <a:cubicBezTo>
                    <a:pt x="1" y="1"/>
                    <a:pt x="1"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3" name="MH_Other_155"/>
            <p:cNvSpPr/>
            <p:nvPr>
              <p:custDataLst>
                <p:tags r:id="rId156"/>
              </p:custDataLst>
            </p:nvPr>
          </p:nvSpPr>
          <p:spPr bwMode="auto">
            <a:xfrm>
              <a:off x="4894264" y="3943351"/>
              <a:ext cx="14287" cy="80963"/>
            </a:xfrm>
            <a:custGeom>
              <a:avLst/>
              <a:gdLst>
                <a:gd name="T0" fmla="*/ 2147483646 w 17"/>
                <a:gd name="T1" fmla="*/ 2147483646 h 97"/>
                <a:gd name="T2" fmla="*/ 2147483646 w 17"/>
                <a:gd name="T3" fmla="*/ 0 h 97"/>
                <a:gd name="T4" fmla="*/ 2147483646 w 17"/>
                <a:gd name="T5" fmla="*/ 0 h 97"/>
                <a:gd name="T6" fmla="*/ 2147483646 w 17"/>
                <a:gd name="T7" fmla="*/ 2147483646 h 97"/>
                <a:gd name="T8" fmla="*/ 1772793150 w 17"/>
                <a:gd name="T9" fmla="*/ 2147483646 h 97"/>
                <a:gd name="T10" fmla="*/ 2147483646 w 17"/>
                <a:gd name="T11" fmla="*/ 2147483646 h 97"/>
                <a:gd name="T12" fmla="*/ 1772793150 w 17"/>
                <a:gd name="T13" fmla="*/ 2147483646 h 97"/>
                <a:gd name="T14" fmla="*/ 2147483646 w 17"/>
                <a:gd name="T15" fmla="*/ 2147483646 h 97"/>
                <a:gd name="T16" fmla="*/ 2147483646 w 17"/>
                <a:gd name="T17" fmla="*/ 2147483646 h 97"/>
                <a:gd name="T18" fmla="*/ 2147483646 w 17"/>
                <a:gd name="T19" fmla="*/ 2147483646 h 97"/>
                <a:gd name="T20" fmla="*/ 2147483646 w 17"/>
                <a:gd name="T21" fmla="*/ 2147483646 h 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97">
                  <a:moveTo>
                    <a:pt x="10" y="17"/>
                  </a:moveTo>
                  <a:cubicBezTo>
                    <a:pt x="13" y="10"/>
                    <a:pt x="15" y="5"/>
                    <a:pt x="17" y="0"/>
                  </a:cubicBezTo>
                  <a:cubicBezTo>
                    <a:pt x="16" y="0"/>
                    <a:pt x="16" y="0"/>
                    <a:pt x="16" y="0"/>
                  </a:cubicBezTo>
                  <a:cubicBezTo>
                    <a:pt x="14" y="5"/>
                    <a:pt x="12" y="10"/>
                    <a:pt x="9" y="16"/>
                  </a:cubicBezTo>
                  <a:cubicBezTo>
                    <a:pt x="6" y="25"/>
                    <a:pt x="4" y="35"/>
                    <a:pt x="3" y="44"/>
                  </a:cubicBezTo>
                  <a:cubicBezTo>
                    <a:pt x="4" y="45"/>
                    <a:pt x="4" y="45"/>
                    <a:pt x="4" y="45"/>
                  </a:cubicBezTo>
                  <a:cubicBezTo>
                    <a:pt x="3" y="46"/>
                    <a:pt x="3" y="46"/>
                    <a:pt x="3" y="46"/>
                  </a:cubicBezTo>
                  <a:cubicBezTo>
                    <a:pt x="2" y="64"/>
                    <a:pt x="6" y="81"/>
                    <a:pt x="16" y="97"/>
                  </a:cubicBezTo>
                  <a:cubicBezTo>
                    <a:pt x="17" y="96"/>
                    <a:pt x="17" y="96"/>
                    <a:pt x="17" y="96"/>
                  </a:cubicBezTo>
                  <a:cubicBezTo>
                    <a:pt x="17" y="95"/>
                    <a:pt x="17" y="95"/>
                    <a:pt x="17" y="95"/>
                  </a:cubicBezTo>
                  <a:cubicBezTo>
                    <a:pt x="2" y="71"/>
                    <a:pt x="0" y="45"/>
                    <a:pt x="10" y="1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4" name="MH_Other_156"/>
            <p:cNvSpPr/>
            <p:nvPr>
              <p:custDataLst>
                <p:tags r:id="rId157"/>
              </p:custDataLst>
            </p:nvPr>
          </p:nvSpPr>
          <p:spPr bwMode="auto">
            <a:xfrm>
              <a:off x="4908550" y="4022725"/>
              <a:ext cx="1588" cy="1588"/>
            </a:xfrm>
            <a:custGeom>
              <a:avLst/>
              <a:gdLst>
                <a:gd name="T0" fmla="*/ 0 w 1"/>
                <a:gd name="T1" fmla="*/ 0 h 1"/>
                <a:gd name="T2" fmla="*/ 0 w 1"/>
                <a:gd name="T3" fmla="*/ 1792959984 h 1"/>
                <a:gd name="T4" fmla="*/ 1792959984 w 1"/>
                <a:gd name="T5" fmla="*/ 1792959984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1"/>
                    <a:pt x="0" y="1"/>
                    <a:pt x="0" y="1"/>
                  </a:cubicBezTo>
                  <a:cubicBezTo>
                    <a:pt x="1" y="1"/>
                    <a:pt x="1" y="1"/>
                    <a:pt x="1" y="1"/>
                  </a:cubicBezTo>
                  <a:cubicBezTo>
                    <a:pt x="0" y="1"/>
                    <a:pt x="0" y="1"/>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5" name="MH_Other_157"/>
            <p:cNvSpPr/>
            <p:nvPr>
              <p:custDataLst>
                <p:tags r:id="rId158"/>
              </p:custDataLst>
            </p:nvPr>
          </p:nvSpPr>
          <p:spPr bwMode="auto">
            <a:xfrm>
              <a:off x="4887914" y="3946526"/>
              <a:ext cx="9525" cy="34925"/>
            </a:xfrm>
            <a:custGeom>
              <a:avLst/>
              <a:gdLst>
                <a:gd name="T0" fmla="*/ 629831100 w 11"/>
                <a:gd name="T1" fmla="*/ 0 h 42"/>
                <a:gd name="T2" fmla="*/ 0 w 11"/>
                <a:gd name="T3" fmla="*/ 0 h 42"/>
                <a:gd name="T4" fmla="*/ 0 w 11"/>
                <a:gd name="T5" fmla="*/ 0 h 42"/>
                <a:gd name="T6" fmla="*/ 2147483646 w 11"/>
                <a:gd name="T7" fmla="*/ 2147483646 h 42"/>
                <a:gd name="T8" fmla="*/ 2147483646 w 11"/>
                <a:gd name="T9" fmla="*/ 2147483646 h 42"/>
                <a:gd name="T10" fmla="*/ 629831100 w 11"/>
                <a:gd name="T11" fmla="*/ 0 h 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 h="42">
                  <a:moveTo>
                    <a:pt x="1" y="0"/>
                  </a:moveTo>
                  <a:cubicBezTo>
                    <a:pt x="0" y="0"/>
                    <a:pt x="0" y="0"/>
                    <a:pt x="0" y="0"/>
                  </a:cubicBezTo>
                  <a:cubicBezTo>
                    <a:pt x="0" y="0"/>
                    <a:pt x="0" y="0"/>
                    <a:pt x="0" y="0"/>
                  </a:cubicBezTo>
                  <a:cubicBezTo>
                    <a:pt x="0" y="15"/>
                    <a:pt x="3" y="29"/>
                    <a:pt x="11" y="42"/>
                  </a:cubicBezTo>
                  <a:cubicBezTo>
                    <a:pt x="11" y="40"/>
                    <a:pt x="11" y="40"/>
                    <a:pt x="11" y="40"/>
                  </a:cubicBezTo>
                  <a:cubicBezTo>
                    <a:pt x="4" y="27"/>
                    <a:pt x="1" y="14"/>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6" name="MH_Other_158"/>
            <p:cNvSpPr/>
            <p:nvPr>
              <p:custDataLst>
                <p:tags r:id="rId159"/>
              </p:custDataLst>
            </p:nvPr>
          </p:nvSpPr>
          <p:spPr bwMode="auto">
            <a:xfrm>
              <a:off x="4897438" y="3979864"/>
              <a:ext cx="0" cy="1587"/>
            </a:xfrm>
            <a:custGeom>
              <a:avLst/>
              <a:gdLst>
                <a:gd name="T0" fmla="*/ 178 w 2"/>
                <a:gd name="T1" fmla="*/ 71627975 h 5"/>
                <a:gd name="T2" fmla="*/ 0 w 2"/>
                <a:gd name="T3" fmla="*/ 0 h 5"/>
                <a:gd name="T4" fmla="*/ 0 w 2"/>
                <a:gd name="T5" fmla="*/ 179120564 h 5"/>
                <a:gd name="T6" fmla="*/ 178 w 2"/>
                <a:gd name="T7" fmla="*/ 7162797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5">
                  <a:moveTo>
                    <a:pt x="2" y="2"/>
                  </a:moveTo>
                  <a:lnTo>
                    <a:pt x="0" y="0"/>
                  </a:lnTo>
                  <a:lnTo>
                    <a:pt x="0" y="5"/>
                  </a:lnTo>
                  <a:lnTo>
                    <a:pt x="2"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7" name="MH_Other_159"/>
            <p:cNvSpPr/>
            <p:nvPr>
              <p:custDataLst>
                <p:tags r:id="rId160"/>
              </p:custDataLst>
            </p:nvPr>
          </p:nvSpPr>
          <p:spPr bwMode="auto">
            <a:xfrm>
              <a:off x="5027613" y="4141789"/>
              <a:ext cx="17462" cy="22225"/>
            </a:xfrm>
            <a:custGeom>
              <a:avLst/>
              <a:gdLst>
                <a:gd name="T0" fmla="*/ 2147483646 w 19"/>
                <a:gd name="T1" fmla="*/ 2147483646 h 27"/>
                <a:gd name="T2" fmla="*/ 2147483646 w 19"/>
                <a:gd name="T3" fmla="*/ 2147483646 h 27"/>
                <a:gd name="T4" fmla="*/ 2147483646 w 19"/>
                <a:gd name="T5" fmla="*/ 2147483646 h 27"/>
                <a:gd name="T6" fmla="*/ 2147483646 w 19"/>
                <a:gd name="T7" fmla="*/ 2147483646 h 27"/>
                <a:gd name="T8" fmla="*/ 2147483646 w 19"/>
                <a:gd name="T9" fmla="*/ 2147483646 h 27"/>
                <a:gd name="T10" fmla="*/ 0 w 19"/>
                <a:gd name="T11" fmla="*/ 0 h 27"/>
                <a:gd name="T12" fmla="*/ 0 w 19"/>
                <a:gd name="T13" fmla="*/ 1141710597 h 27"/>
                <a:gd name="T14" fmla="*/ 0 w 19"/>
                <a:gd name="T15" fmla="*/ 1712904621 h 27"/>
                <a:gd name="T16" fmla="*/ 2147483646 w 19"/>
                <a:gd name="T17" fmla="*/ 2147483646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27">
                  <a:moveTo>
                    <a:pt x="18" y="27"/>
                  </a:moveTo>
                  <a:cubicBezTo>
                    <a:pt x="18" y="27"/>
                    <a:pt x="18" y="27"/>
                    <a:pt x="18" y="27"/>
                  </a:cubicBezTo>
                  <a:cubicBezTo>
                    <a:pt x="19" y="26"/>
                    <a:pt x="19" y="26"/>
                    <a:pt x="19" y="26"/>
                  </a:cubicBezTo>
                  <a:cubicBezTo>
                    <a:pt x="19" y="26"/>
                    <a:pt x="19" y="26"/>
                    <a:pt x="19" y="26"/>
                  </a:cubicBezTo>
                  <a:cubicBezTo>
                    <a:pt x="18" y="24"/>
                    <a:pt x="17" y="22"/>
                    <a:pt x="16" y="20"/>
                  </a:cubicBezTo>
                  <a:cubicBezTo>
                    <a:pt x="12" y="14"/>
                    <a:pt x="6" y="6"/>
                    <a:pt x="0" y="0"/>
                  </a:cubicBezTo>
                  <a:cubicBezTo>
                    <a:pt x="0" y="2"/>
                    <a:pt x="0" y="2"/>
                    <a:pt x="0" y="2"/>
                  </a:cubicBezTo>
                  <a:cubicBezTo>
                    <a:pt x="0" y="2"/>
                    <a:pt x="0" y="2"/>
                    <a:pt x="0" y="3"/>
                  </a:cubicBezTo>
                  <a:cubicBezTo>
                    <a:pt x="8" y="10"/>
                    <a:pt x="14" y="18"/>
                    <a:pt x="18" y="2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8" name="MH_Other_160"/>
            <p:cNvSpPr/>
            <p:nvPr>
              <p:custDataLst>
                <p:tags r:id="rId161"/>
              </p:custDataLst>
            </p:nvPr>
          </p:nvSpPr>
          <p:spPr bwMode="auto">
            <a:xfrm>
              <a:off x="5008564" y="4105276"/>
              <a:ext cx="22225" cy="68263"/>
            </a:xfrm>
            <a:custGeom>
              <a:avLst/>
              <a:gdLst>
                <a:gd name="T0" fmla="*/ 2147483646 w 25"/>
                <a:gd name="T1" fmla="*/ 2147483646 h 82"/>
                <a:gd name="T2" fmla="*/ 2147483646 w 25"/>
                <a:gd name="T3" fmla="*/ 2147483646 h 82"/>
                <a:gd name="T4" fmla="*/ 2147483646 w 25"/>
                <a:gd name="T5" fmla="*/ 2147483646 h 82"/>
                <a:gd name="T6" fmla="*/ 2147483646 w 25"/>
                <a:gd name="T7" fmla="*/ 2147483646 h 82"/>
                <a:gd name="T8" fmla="*/ 2147483646 w 25"/>
                <a:gd name="T9" fmla="*/ 2147483646 h 82"/>
                <a:gd name="T10" fmla="*/ 2147483646 w 25"/>
                <a:gd name="T11" fmla="*/ 2147483646 h 82"/>
                <a:gd name="T12" fmla="*/ 2147483646 w 25"/>
                <a:gd name="T13" fmla="*/ 2147483646 h 82"/>
                <a:gd name="T14" fmla="*/ 2147483646 w 25"/>
                <a:gd name="T15" fmla="*/ 2147483646 h 82"/>
                <a:gd name="T16" fmla="*/ 0 w 25"/>
                <a:gd name="T17" fmla="*/ 0 h 82"/>
                <a:gd name="T18" fmla="*/ 0 w 25"/>
                <a:gd name="T19" fmla="*/ 1165652328 h 82"/>
                <a:gd name="T20" fmla="*/ 0 w 25"/>
                <a:gd name="T21" fmla="*/ 1748478492 h 82"/>
                <a:gd name="T22" fmla="*/ 2147483646 w 25"/>
                <a:gd name="T23" fmla="*/ 2147483646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 h="82">
                  <a:moveTo>
                    <a:pt x="23" y="72"/>
                  </a:moveTo>
                  <a:cubicBezTo>
                    <a:pt x="23" y="82"/>
                    <a:pt x="23" y="82"/>
                    <a:pt x="23" y="82"/>
                  </a:cubicBezTo>
                  <a:cubicBezTo>
                    <a:pt x="24" y="81"/>
                    <a:pt x="24" y="81"/>
                    <a:pt x="24" y="81"/>
                  </a:cubicBezTo>
                  <a:cubicBezTo>
                    <a:pt x="25" y="72"/>
                    <a:pt x="25" y="72"/>
                    <a:pt x="25" y="72"/>
                  </a:cubicBezTo>
                  <a:cubicBezTo>
                    <a:pt x="25" y="63"/>
                    <a:pt x="25" y="55"/>
                    <a:pt x="23" y="47"/>
                  </a:cubicBezTo>
                  <a:cubicBezTo>
                    <a:pt x="23" y="46"/>
                    <a:pt x="23" y="46"/>
                    <a:pt x="23" y="46"/>
                  </a:cubicBezTo>
                  <a:cubicBezTo>
                    <a:pt x="23" y="46"/>
                    <a:pt x="23" y="46"/>
                    <a:pt x="23" y="46"/>
                  </a:cubicBezTo>
                  <a:cubicBezTo>
                    <a:pt x="21" y="37"/>
                    <a:pt x="19" y="29"/>
                    <a:pt x="15" y="21"/>
                  </a:cubicBezTo>
                  <a:cubicBezTo>
                    <a:pt x="11" y="14"/>
                    <a:pt x="5" y="7"/>
                    <a:pt x="0" y="0"/>
                  </a:cubicBezTo>
                  <a:cubicBezTo>
                    <a:pt x="0" y="2"/>
                    <a:pt x="0" y="2"/>
                    <a:pt x="0" y="2"/>
                  </a:cubicBezTo>
                  <a:cubicBezTo>
                    <a:pt x="0" y="2"/>
                    <a:pt x="0" y="2"/>
                    <a:pt x="0" y="3"/>
                  </a:cubicBezTo>
                  <a:cubicBezTo>
                    <a:pt x="18" y="22"/>
                    <a:pt x="25" y="44"/>
                    <a:pt x="23" y="7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69" name="MH_Other_161"/>
            <p:cNvSpPr/>
            <p:nvPr>
              <p:custDataLst>
                <p:tags r:id="rId162"/>
              </p:custDataLst>
            </p:nvPr>
          </p:nvSpPr>
          <p:spPr bwMode="auto">
            <a:xfrm>
              <a:off x="5027613" y="4143375"/>
              <a:ext cx="0" cy="0"/>
            </a:xfrm>
            <a:custGeom>
              <a:avLst/>
              <a:gdLst>
                <a:gd name="T0" fmla="*/ 711 h 1"/>
                <a:gd name="T1" fmla="*/ 0 h 1"/>
                <a:gd name="T2" fmla="*/ 0 h 1"/>
                <a:gd name="T3" fmla="*/ 711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0" name="MH_Other_162"/>
            <p:cNvSpPr/>
            <p:nvPr>
              <p:custDataLst>
                <p:tags r:id="rId163"/>
              </p:custDataLst>
            </p:nvPr>
          </p:nvSpPr>
          <p:spPr bwMode="auto">
            <a:xfrm>
              <a:off x="4992688" y="4067175"/>
              <a:ext cx="17462" cy="122238"/>
            </a:xfrm>
            <a:custGeom>
              <a:avLst/>
              <a:gdLst>
                <a:gd name="T0" fmla="*/ 2147483646 w 22"/>
                <a:gd name="T1" fmla="*/ 2147483646 h 145"/>
                <a:gd name="T2" fmla="*/ 2147483646 w 22"/>
                <a:gd name="T3" fmla="*/ 2147483646 h 145"/>
                <a:gd name="T4" fmla="*/ 2147483646 w 22"/>
                <a:gd name="T5" fmla="*/ 2147483646 h 145"/>
                <a:gd name="T6" fmla="*/ 2147483646 w 22"/>
                <a:gd name="T7" fmla="*/ 2147483646 h 145"/>
                <a:gd name="T8" fmla="*/ 2147483646 w 22"/>
                <a:gd name="T9" fmla="*/ 2147483646 h 145"/>
                <a:gd name="T10" fmla="*/ 2147483646 w 22"/>
                <a:gd name="T11" fmla="*/ 2147483646 h 145"/>
                <a:gd name="T12" fmla="*/ 2147483646 w 22"/>
                <a:gd name="T13" fmla="*/ 2147483646 h 145"/>
                <a:gd name="T14" fmla="*/ 2147483646 w 22"/>
                <a:gd name="T15" fmla="*/ 2147483646 h 145"/>
                <a:gd name="T16" fmla="*/ 2147483646 w 22"/>
                <a:gd name="T17" fmla="*/ 2147483646 h 145"/>
                <a:gd name="T18" fmla="*/ 2147483646 w 22"/>
                <a:gd name="T19" fmla="*/ 2147483646 h 145"/>
                <a:gd name="T20" fmla="*/ 0 w 22"/>
                <a:gd name="T21" fmla="*/ 0 h 145"/>
                <a:gd name="T22" fmla="*/ 0 w 22"/>
                <a:gd name="T23" fmla="*/ 1195370460 h 145"/>
                <a:gd name="T24" fmla="*/ 2147483646 w 22"/>
                <a:gd name="T25" fmla="*/ 2147483646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 h="145">
                  <a:moveTo>
                    <a:pt x="18" y="72"/>
                  </a:moveTo>
                  <a:cubicBezTo>
                    <a:pt x="15" y="103"/>
                    <a:pt x="14" y="116"/>
                    <a:pt x="14" y="116"/>
                  </a:cubicBezTo>
                  <a:cubicBezTo>
                    <a:pt x="14" y="117"/>
                    <a:pt x="13" y="125"/>
                    <a:pt x="13" y="145"/>
                  </a:cubicBezTo>
                  <a:cubicBezTo>
                    <a:pt x="14" y="144"/>
                    <a:pt x="14" y="144"/>
                    <a:pt x="14" y="144"/>
                  </a:cubicBezTo>
                  <a:cubicBezTo>
                    <a:pt x="15" y="125"/>
                    <a:pt x="16" y="117"/>
                    <a:pt x="16" y="117"/>
                  </a:cubicBezTo>
                  <a:cubicBezTo>
                    <a:pt x="16" y="117"/>
                    <a:pt x="17" y="103"/>
                    <a:pt x="20" y="72"/>
                  </a:cubicBezTo>
                  <a:cubicBezTo>
                    <a:pt x="21" y="63"/>
                    <a:pt x="21" y="55"/>
                    <a:pt x="20" y="47"/>
                  </a:cubicBezTo>
                  <a:cubicBezTo>
                    <a:pt x="19" y="46"/>
                    <a:pt x="19" y="46"/>
                    <a:pt x="19" y="46"/>
                  </a:cubicBezTo>
                  <a:cubicBezTo>
                    <a:pt x="20" y="46"/>
                    <a:pt x="20" y="46"/>
                    <a:pt x="20" y="46"/>
                  </a:cubicBezTo>
                  <a:cubicBezTo>
                    <a:pt x="19" y="37"/>
                    <a:pt x="16" y="29"/>
                    <a:pt x="13" y="21"/>
                  </a:cubicBezTo>
                  <a:cubicBezTo>
                    <a:pt x="10" y="13"/>
                    <a:pt x="5" y="6"/>
                    <a:pt x="0" y="0"/>
                  </a:cubicBezTo>
                  <a:cubicBezTo>
                    <a:pt x="0" y="2"/>
                    <a:pt x="0" y="2"/>
                    <a:pt x="0" y="2"/>
                  </a:cubicBezTo>
                  <a:cubicBezTo>
                    <a:pt x="16" y="22"/>
                    <a:pt x="22" y="44"/>
                    <a:pt x="18" y="7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1" name="MH_Other_163"/>
            <p:cNvSpPr/>
            <p:nvPr>
              <p:custDataLst>
                <p:tags r:id="rId164"/>
              </p:custDataLst>
            </p:nvPr>
          </p:nvSpPr>
          <p:spPr bwMode="auto">
            <a:xfrm>
              <a:off x="5008563" y="4106863"/>
              <a:ext cx="0" cy="0"/>
            </a:xfrm>
            <a:custGeom>
              <a:avLst/>
              <a:gdLst>
                <a:gd name="T0" fmla="*/ 1067 w 1"/>
                <a:gd name="T1" fmla="*/ 711 h 1"/>
                <a:gd name="T2" fmla="*/ 1067 w 1"/>
                <a:gd name="T3" fmla="*/ 0 h 1"/>
                <a:gd name="T4" fmla="*/ 0 w 1"/>
                <a:gd name="T5" fmla="*/ 0 h 1"/>
                <a:gd name="T6" fmla="*/ 1067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0"/>
                    <a:pt x="1" y="0"/>
                    <a:pt x="1" y="0"/>
                  </a:cubicBezTo>
                  <a:cubicBezTo>
                    <a:pt x="0" y="0"/>
                    <a:pt x="0" y="0"/>
                    <a:pt x="0" y="0"/>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2" name="MH_Other_164"/>
            <p:cNvSpPr/>
            <p:nvPr>
              <p:custDataLst>
                <p:tags r:id="rId165"/>
              </p:custDataLst>
            </p:nvPr>
          </p:nvSpPr>
          <p:spPr bwMode="auto">
            <a:xfrm>
              <a:off x="4976813" y="4029075"/>
              <a:ext cx="17462" cy="171450"/>
            </a:xfrm>
            <a:custGeom>
              <a:avLst/>
              <a:gdLst>
                <a:gd name="T0" fmla="*/ 2147483646 w 20"/>
                <a:gd name="T1" fmla="*/ 2147483646 h 203"/>
                <a:gd name="T2" fmla="*/ 2147483646 w 20"/>
                <a:gd name="T3" fmla="*/ 2147483646 h 203"/>
                <a:gd name="T4" fmla="*/ 2147483646 w 20"/>
                <a:gd name="T5" fmla="*/ 2147483646 h 203"/>
                <a:gd name="T6" fmla="*/ 2147483646 w 20"/>
                <a:gd name="T7" fmla="*/ 2147483646 h 203"/>
                <a:gd name="T8" fmla="*/ 2147483646 w 20"/>
                <a:gd name="T9" fmla="*/ 2147483646 h 203"/>
                <a:gd name="T10" fmla="*/ 2147483646 w 20"/>
                <a:gd name="T11" fmla="*/ 2147483646 h 203"/>
                <a:gd name="T12" fmla="*/ 2147483646 w 20"/>
                <a:gd name="T13" fmla="*/ 2147483646 h 203"/>
                <a:gd name="T14" fmla="*/ 2147483646 w 20"/>
                <a:gd name="T15" fmla="*/ 2147483646 h 203"/>
                <a:gd name="T16" fmla="*/ 2147483646 w 20"/>
                <a:gd name="T17" fmla="*/ 2147483646 h 203"/>
                <a:gd name="T18" fmla="*/ 2147483646 w 20"/>
                <a:gd name="T19" fmla="*/ 2147483646 h 203"/>
                <a:gd name="T20" fmla="*/ 2147483646 w 20"/>
                <a:gd name="T21" fmla="*/ 2147483646 h 203"/>
                <a:gd name="T22" fmla="*/ 2147483646 w 20"/>
                <a:gd name="T23" fmla="*/ 2147483646 h 203"/>
                <a:gd name="T24" fmla="*/ 2147483646 w 20"/>
                <a:gd name="T25" fmla="*/ 2147483646 h 203"/>
                <a:gd name="T26" fmla="*/ 2147483646 w 20"/>
                <a:gd name="T27" fmla="*/ 2147483646 h 203"/>
                <a:gd name="T28" fmla="*/ 2147483646 w 20"/>
                <a:gd name="T29" fmla="*/ 2147483646 h 203"/>
                <a:gd name="T30" fmla="*/ 2147483646 w 20"/>
                <a:gd name="T31" fmla="*/ 2147483646 h 203"/>
                <a:gd name="T32" fmla="*/ 2147483646 w 20"/>
                <a:gd name="T33" fmla="*/ 2147483646 h 203"/>
                <a:gd name="T34" fmla="*/ 0 w 20"/>
                <a:gd name="T35" fmla="*/ 0 h 203"/>
                <a:gd name="T36" fmla="*/ 0 w 20"/>
                <a:gd name="T37" fmla="*/ 600612998 h 203"/>
                <a:gd name="T38" fmla="*/ 0 w 20"/>
                <a:gd name="T39" fmla="*/ 1201939668 h 203"/>
                <a:gd name="T40" fmla="*/ 2147483646 w 20"/>
                <a:gd name="T41" fmla="*/ 2147483646 h 20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 h="203">
                  <a:moveTo>
                    <a:pt x="15" y="74"/>
                  </a:moveTo>
                  <a:cubicBezTo>
                    <a:pt x="10" y="105"/>
                    <a:pt x="9" y="118"/>
                    <a:pt x="8" y="118"/>
                  </a:cubicBezTo>
                  <a:cubicBezTo>
                    <a:pt x="8" y="118"/>
                    <a:pt x="6" y="131"/>
                    <a:pt x="4" y="163"/>
                  </a:cubicBezTo>
                  <a:cubicBezTo>
                    <a:pt x="4" y="173"/>
                    <a:pt x="4" y="182"/>
                    <a:pt x="6" y="191"/>
                  </a:cubicBezTo>
                  <a:cubicBezTo>
                    <a:pt x="7" y="191"/>
                    <a:pt x="7" y="191"/>
                    <a:pt x="7" y="191"/>
                  </a:cubicBezTo>
                  <a:cubicBezTo>
                    <a:pt x="7" y="192"/>
                    <a:pt x="7" y="192"/>
                    <a:pt x="7" y="192"/>
                  </a:cubicBezTo>
                  <a:cubicBezTo>
                    <a:pt x="8" y="196"/>
                    <a:pt x="9" y="200"/>
                    <a:pt x="10" y="203"/>
                  </a:cubicBezTo>
                  <a:cubicBezTo>
                    <a:pt x="11" y="203"/>
                    <a:pt x="11" y="203"/>
                    <a:pt x="11" y="203"/>
                  </a:cubicBezTo>
                  <a:cubicBezTo>
                    <a:pt x="11" y="203"/>
                    <a:pt x="11" y="203"/>
                    <a:pt x="11" y="203"/>
                  </a:cubicBezTo>
                  <a:cubicBezTo>
                    <a:pt x="7" y="191"/>
                    <a:pt x="5" y="178"/>
                    <a:pt x="5" y="163"/>
                  </a:cubicBezTo>
                  <a:cubicBezTo>
                    <a:pt x="7" y="132"/>
                    <a:pt x="10" y="119"/>
                    <a:pt x="10" y="118"/>
                  </a:cubicBezTo>
                  <a:cubicBezTo>
                    <a:pt x="10" y="118"/>
                    <a:pt x="11" y="105"/>
                    <a:pt x="16" y="75"/>
                  </a:cubicBezTo>
                  <a:cubicBezTo>
                    <a:pt x="18" y="65"/>
                    <a:pt x="19" y="56"/>
                    <a:pt x="18" y="48"/>
                  </a:cubicBezTo>
                  <a:cubicBezTo>
                    <a:pt x="18" y="48"/>
                    <a:pt x="17" y="47"/>
                    <a:pt x="17" y="47"/>
                  </a:cubicBezTo>
                  <a:cubicBezTo>
                    <a:pt x="18" y="46"/>
                    <a:pt x="18" y="46"/>
                    <a:pt x="18" y="46"/>
                  </a:cubicBezTo>
                  <a:cubicBezTo>
                    <a:pt x="18" y="46"/>
                    <a:pt x="18" y="46"/>
                    <a:pt x="18" y="46"/>
                  </a:cubicBezTo>
                  <a:cubicBezTo>
                    <a:pt x="17" y="38"/>
                    <a:pt x="15" y="30"/>
                    <a:pt x="13" y="23"/>
                  </a:cubicBezTo>
                  <a:cubicBezTo>
                    <a:pt x="10" y="15"/>
                    <a:pt x="5" y="7"/>
                    <a:pt x="0" y="0"/>
                  </a:cubicBezTo>
                  <a:cubicBezTo>
                    <a:pt x="0" y="1"/>
                    <a:pt x="0" y="1"/>
                    <a:pt x="0" y="1"/>
                  </a:cubicBezTo>
                  <a:cubicBezTo>
                    <a:pt x="0" y="2"/>
                    <a:pt x="0" y="2"/>
                    <a:pt x="0" y="2"/>
                  </a:cubicBezTo>
                  <a:cubicBezTo>
                    <a:pt x="16" y="24"/>
                    <a:pt x="20" y="46"/>
                    <a:pt x="15" y="7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3" name="MH_Other_165"/>
            <p:cNvSpPr/>
            <p:nvPr>
              <p:custDataLst>
                <p:tags r:id="rId166"/>
              </p:custDataLst>
            </p:nvPr>
          </p:nvSpPr>
          <p:spPr bwMode="auto">
            <a:xfrm>
              <a:off x="4991100" y="4067175"/>
              <a:ext cx="1588" cy="1588"/>
            </a:xfrm>
            <a:custGeom>
              <a:avLst/>
              <a:gdLst>
                <a:gd name="T0" fmla="*/ 0 w 1"/>
                <a:gd name="T1" fmla="*/ 560457604 h 2"/>
                <a:gd name="T2" fmla="*/ 1792959984 w 1"/>
                <a:gd name="T3" fmla="*/ 1120915208 h 2"/>
                <a:gd name="T4" fmla="*/ 1792959984 w 1"/>
                <a:gd name="T5" fmla="*/ 0 h 2"/>
                <a:gd name="T6" fmla="*/ 1792959984 w 1"/>
                <a:gd name="T7" fmla="*/ 0 h 2"/>
                <a:gd name="T8" fmla="*/ 0 w 1"/>
                <a:gd name="T9" fmla="*/ 560457604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1"/>
                  </a:moveTo>
                  <a:cubicBezTo>
                    <a:pt x="0" y="1"/>
                    <a:pt x="1" y="2"/>
                    <a:pt x="1" y="2"/>
                  </a:cubicBezTo>
                  <a:cubicBezTo>
                    <a:pt x="1" y="0"/>
                    <a:pt x="1" y="0"/>
                    <a:pt x="1" y="0"/>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4" name="MH_Other_166"/>
            <p:cNvSpPr/>
            <p:nvPr>
              <p:custDataLst>
                <p:tags r:id="rId167"/>
              </p:custDataLst>
            </p:nvPr>
          </p:nvSpPr>
          <p:spPr bwMode="auto">
            <a:xfrm>
              <a:off x="4956175" y="3989388"/>
              <a:ext cx="26988" cy="201612"/>
            </a:xfrm>
            <a:custGeom>
              <a:avLst/>
              <a:gdLst>
                <a:gd name="T0" fmla="*/ 2147483646 w 31"/>
                <a:gd name="T1" fmla="*/ 0 h 240"/>
                <a:gd name="T2" fmla="*/ 2147483646 w 31"/>
                <a:gd name="T3" fmla="*/ 1187666050 h 240"/>
                <a:gd name="T4" fmla="*/ 2147483646 w 31"/>
                <a:gd name="T5" fmla="*/ 2147483646 h 240"/>
                <a:gd name="T6" fmla="*/ 2147483646 w 31"/>
                <a:gd name="T7" fmla="*/ 2147483646 h 240"/>
                <a:gd name="T8" fmla="*/ 1903871942 w 31"/>
                <a:gd name="T9" fmla="*/ 2147483646 h 240"/>
                <a:gd name="T10" fmla="*/ 2147483646 w 31"/>
                <a:gd name="T11" fmla="*/ 2147483646 h 240"/>
                <a:gd name="T12" fmla="*/ 2147483646 w 31"/>
                <a:gd name="T13" fmla="*/ 2147483646 h 240"/>
                <a:gd name="T14" fmla="*/ 2147483646 w 31"/>
                <a:gd name="T15" fmla="*/ 2147483646 h 240"/>
                <a:gd name="T16" fmla="*/ 2147483646 w 31"/>
                <a:gd name="T17" fmla="*/ 2147483646 h 240"/>
                <a:gd name="T18" fmla="*/ 2147483646 w 31"/>
                <a:gd name="T19" fmla="*/ 2147483646 h 240"/>
                <a:gd name="T20" fmla="*/ 2147483646 w 31"/>
                <a:gd name="T21" fmla="*/ 2147483646 h 240"/>
                <a:gd name="T22" fmla="*/ 2147483646 w 31"/>
                <a:gd name="T23" fmla="*/ 2147483646 h 240"/>
                <a:gd name="T24" fmla="*/ 2147483646 w 31"/>
                <a:gd name="T25" fmla="*/ 2147483646 h 240"/>
                <a:gd name="T26" fmla="*/ 2147483646 w 31"/>
                <a:gd name="T27" fmla="*/ 2147483646 h 240"/>
                <a:gd name="T28" fmla="*/ 2147483646 w 31"/>
                <a:gd name="T29" fmla="*/ 2147483646 h 240"/>
                <a:gd name="T30" fmla="*/ 2147483646 w 31"/>
                <a:gd name="T31" fmla="*/ 0 h 2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1" h="240">
                  <a:moveTo>
                    <a:pt x="10" y="0"/>
                  </a:moveTo>
                  <a:cubicBezTo>
                    <a:pt x="9" y="2"/>
                    <a:pt x="9" y="2"/>
                    <a:pt x="9" y="2"/>
                  </a:cubicBezTo>
                  <a:cubicBezTo>
                    <a:pt x="23" y="25"/>
                    <a:pt x="26" y="47"/>
                    <a:pt x="20" y="76"/>
                  </a:cubicBezTo>
                  <a:cubicBezTo>
                    <a:pt x="13" y="105"/>
                    <a:pt x="10" y="119"/>
                    <a:pt x="10" y="119"/>
                  </a:cubicBezTo>
                  <a:cubicBezTo>
                    <a:pt x="10" y="119"/>
                    <a:pt x="7" y="132"/>
                    <a:pt x="3" y="164"/>
                  </a:cubicBezTo>
                  <a:cubicBezTo>
                    <a:pt x="0" y="194"/>
                    <a:pt x="9" y="220"/>
                    <a:pt x="30" y="240"/>
                  </a:cubicBezTo>
                  <a:cubicBezTo>
                    <a:pt x="31" y="240"/>
                    <a:pt x="31" y="240"/>
                    <a:pt x="31" y="240"/>
                  </a:cubicBezTo>
                  <a:cubicBezTo>
                    <a:pt x="31" y="239"/>
                    <a:pt x="30" y="239"/>
                    <a:pt x="30" y="239"/>
                  </a:cubicBezTo>
                  <a:cubicBezTo>
                    <a:pt x="10" y="219"/>
                    <a:pt x="1" y="194"/>
                    <a:pt x="4" y="164"/>
                  </a:cubicBezTo>
                  <a:cubicBezTo>
                    <a:pt x="8" y="132"/>
                    <a:pt x="12" y="119"/>
                    <a:pt x="12" y="119"/>
                  </a:cubicBezTo>
                  <a:cubicBezTo>
                    <a:pt x="12" y="119"/>
                    <a:pt x="14" y="106"/>
                    <a:pt x="21" y="76"/>
                  </a:cubicBezTo>
                  <a:cubicBezTo>
                    <a:pt x="23" y="67"/>
                    <a:pt x="24" y="58"/>
                    <a:pt x="24" y="50"/>
                  </a:cubicBezTo>
                  <a:cubicBezTo>
                    <a:pt x="24" y="50"/>
                    <a:pt x="24" y="50"/>
                    <a:pt x="24" y="50"/>
                  </a:cubicBezTo>
                  <a:cubicBezTo>
                    <a:pt x="24" y="49"/>
                    <a:pt x="24" y="49"/>
                    <a:pt x="24" y="49"/>
                  </a:cubicBezTo>
                  <a:cubicBezTo>
                    <a:pt x="24" y="40"/>
                    <a:pt x="23" y="32"/>
                    <a:pt x="21" y="24"/>
                  </a:cubicBezTo>
                  <a:cubicBezTo>
                    <a:pt x="18" y="16"/>
                    <a:pt x="14" y="8"/>
                    <a:pt x="1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5" name="MH_Other_167"/>
            <p:cNvSpPr/>
            <p:nvPr>
              <p:custDataLst>
                <p:tags r:id="rId168"/>
              </p:custDataLst>
            </p:nvPr>
          </p:nvSpPr>
          <p:spPr bwMode="auto">
            <a:xfrm>
              <a:off x="4981575" y="4189414"/>
              <a:ext cx="1588" cy="1587"/>
            </a:xfrm>
            <a:custGeom>
              <a:avLst/>
              <a:gdLst>
                <a:gd name="T0" fmla="*/ 0 w 1"/>
                <a:gd name="T1" fmla="*/ 0 h 1"/>
                <a:gd name="T2" fmla="*/ 1792959984 w 1"/>
                <a:gd name="T3" fmla="*/ 2147483646 h 1"/>
                <a:gd name="T4" fmla="*/ 1792959984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1" y="0"/>
                    <a:pt x="1" y="1"/>
                  </a:cubicBezTo>
                  <a:cubicBezTo>
                    <a:pt x="1" y="0"/>
                    <a:pt x="1" y="0"/>
                    <a:pt x="1" y="0"/>
                  </a:cubicBezTo>
                  <a:cubicBezTo>
                    <a:pt x="1" y="0"/>
                    <a:pt x="1"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6" name="MH_Other_168"/>
            <p:cNvSpPr/>
            <p:nvPr>
              <p:custDataLst>
                <p:tags r:id="rId169"/>
              </p:custDataLst>
            </p:nvPr>
          </p:nvSpPr>
          <p:spPr bwMode="auto">
            <a:xfrm>
              <a:off x="4976813" y="4030663"/>
              <a:ext cx="0" cy="0"/>
            </a:xfrm>
            <a:custGeom>
              <a:avLst/>
              <a:gdLst>
                <a:gd name="T0" fmla="*/ 711 h 1"/>
                <a:gd name="T1" fmla="*/ 0 h 1"/>
                <a:gd name="T2" fmla="*/ 711 h 1"/>
                <a:gd name="T3" fmla="*/ 0 60000 65536"/>
                <a:gd name="T4" fmla="*/ 0 60000 65536"/>
                <a:gd name="T5" fmla="*/ 0 60000 65536"/>
              </a:gdLst>
              <a:ahLst/>
              <a:cxnLst>
                <a:cxn ang="T3">
                  <a:pos x="0" y="T0"/>
                </a:cxn>
                <a:cxn ang="T4">
                  <a:pos x="0" y="T1"/>
                </a:cxn>
                <a:cxn ang="T5">
                  <a:pos x="0" y="T2"/>
                </a:cxn>
              </a:cxnLst>
              <a:rect l="0" t="0" r="r" b="b"/>
              <a:pathLst>
                <a:path h="1">
                  <a:moveTo>
                    <a:pt x="0" y="1"/>
                  </a:moveTo>
                  <a:cubicBezTo>
                    <a:pt x="0" y="1"/>
                    <a:pt x="0" y="1"/>
                    <a:pt x="0" y="0"/>
                  </a:cubicBezTo>
                  <a:cubicBezTo>
                    <a:pt x="0" y="1"/>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7" name="MH_Other_169"/>
            <p:cNvSpPr/>
            <p:nvPr>
              <p:custDataLst>
                <p:tags r:id="rId170"/>
              </p:custDataLst>
            </p:nvPr>
          </p:nvSpPr>
          <p:spPr bwMode="auto">
            <a:xfrm>
              <a:off x="4872039" y="3675063"/>
              <a:ext cx="84137" cy="271462"/>
            </a:xfrm>
            <a:custGeom>
              <a:avLst/>
              <a:gdLst>
                <a:gd name="T0" fmla="*/ 2147483646 w 99"/>
                <a:gd name="T1" fmla="*/ 2147483646 h 322"/>
                <a:gd name="T2" fmla="*/ 2147483646 w 99"/>
                <a:gd name="T3" fmla="*/ 2147483646 h 322"/>
                <a:gd name="T4" fmla="*/ 2147483646 w 99"/>
                <a:gd name="T5" fmla="*/ 2147483646 h 322"/>
                <a:gd name="T6" fmla="*/ 2147483646 w 99"/>
                <a:gd name="T7" fmla="*/ 2147483646 h 322"/>
                <a:gd name="T8" fmla="*/ 2147483646 w 99"/>
                <a:gd name="T9" fmla="*/ 2147483646 h 322"/>
                <a:gd name="T10" fmla="*/ 2147483646 w 99"/>
                <a:gd name="T11" fmla="*/ 2147483646 h 322"/>
                <a:gd name="T12" fmla="*/ 2147483646 w 99"/>
                <a:gd name="T13" fmla="*/ 2147483646 h 322"/>
                <a:gd name="T14" fmla="*/ 2147483646 w 99"/>
                <a:gd name="T15" fmla="*/ 2147483646 h 322"/>
                <a:gd name="T16" fmla="*/ 2147483646 w 99"/>
                <a:gd name="T17" fmla="*/ 2147483646 h 322"/>
                <a:gd name="T18" fmla="*/ 2147483646 w 99"/>
                <a:gd name="T19" fmla="*/ 2147483646 h 322"/>
                <a:gd name="T20" fmla="*/ 2147483646 w 99"/>
                <a:gd name="T21" fmla="*/ 2147483646 h 322"/>
                <a:gd name="T22" fmla="*/ 2147483646 w 99"/>
                <a:gd name="T23" fmla="*/ 2147483646 h 322"/>
                <a:gd name="T24" fmla="*/ 2147483646 w 99"/>
                <a:gd name="T25" fmla="*/ 2147483646 h 322"/>
                <a:gd name="T26" fmla="*/ 2147483646 w 99"/>
                <a:gd name="T27" fmla="*/ 2147483646 h 322"/>
                <a:gd name="T28" fmla="*/ 2147483646 w 99"/>
                <a:gd name="T29" fmla="*/ 2147483646 h 322"/>
                <a:gd name="T30" fmla="*/ 2147483646 w 99"/>
                <a:gd name="T31" fmla="*/ 2147483646 h 322"/>
                <a:gd name="T32" fmla="*/ 2147483646 w 99"/>
                <a:gd name="T33" fmla="*/ 2147483646 h 322"/>
                <a:gd name="T34" fmla="*/ 2147483646 w 99"/>
                <a:gd name="T35" fmla="*/ 2147483646 h 322"/>
                <a:gd name="T36" fmla="*/ 2147483646 w 99"/>
                <a:gd name="T37" fmla="*/ 2147483646 h 322"/>
                <a:gd name="T38" fmla="*/ 2147483646 w 99"/>
                <a:gd name="T39" fmla="*/ 2147483646 h 322"/>
                <a:gd name="T40" fmla="*/ 2147483646 w 99"/>
                <a:gd name="T41" fmla="*/ 2147483646 h 322"/>
                <a:gd name="T42" fmla="*/ 2147483646 w 99"/>
                <a:gd name="T43" fmla="*/ 2147483646 h 322"/>
                <a:gd name="T44" fmla="*/ 2147483646 w 99"/>
                <a:gd name="T45" fmla="*/ 2147483646 h 322"/>
                <a:gd name="T46" fmla="*/ 2147483646 w 99"/>
                <a:gd name="T47" fmla="*/ 2147483646 h 322"/>
                <a:gd name="T48" fmla="*/ 2147483646 w 99"/>
                <a:gd name="T49" fmla="*/ 2147483646 h 322"/>
                <a:gd name="T50" fmla="*/ 2147483646 w 99"/>
                <a:gd name="T51" fmla="*/ 2147483646 h 322"/>
                <a:gd name="T52" fmla="*/ 2147483646 w 99"/>
                <a:gd name="T53" fmla="*/ 2147483646 h 322"/>
                <a:gd name="T54" fmla="*/ 2147483646 w 99"/>
                <a:gd name="T55" fmla="*/ 2147483646 h 322"/>
                <a:gd name="T56" fmla="*/ 2147483646 w 99"/>
                <a:gd name="T57" fmla="*/ 2147483646 h 322"/>
                <a:gd name="T58" fmla="*/ 2147483646 w 99"/>
                <a:gd name="T59" fmla="*/ 2147483646 h 322"/>
                <a:gd name="T60" fmla="*/ 2147483646 w 99"/>
                <a:gd name="T61" fmla="*/ 2147483646 h 322"/>
                <a:gd name="T62" fmla="*/ 2147483646 w 99"/>
                <a:gd name="T63" fmla="*/ 2147483646 h 322"/>
                <a:gd name="T64" fmla="*/ 2147483646 w 99"/>
                <a:gd name="T65" fmla="*/ 2147483646 h 322"/>
                <a:gd name="T66" fmla="*/ 2147483646 w 99"/>
                <a:gd name="T67" fmla="*/ 2147483646 h 322"/>
                <a:gd name="T68" fmla="*/ 2147483646 w 99"/>
                <a:gd name="T69" fmla="*/ 2147483646 h 322"/>
                <a:gd name="T70" fmla="*/ 2147483646 w 99"/>
                <a:gd name="T71" fmla="*/ 2147483646 h 322"/>
                <a:gd name="T72" fmla="*/ 2147483646 w 99"/>
                <a:gd name="T73" fmla="*/ 2147483646 h 322"/>
                <a:gd name="T74" fmla="*/ 2147483646 w 99"/>
                <a:gd name="T75" fmla="*/ 0 h 322"/>
                <a:gd name="T76" fmla="*/ 2147483646 w 99"/>
                <a:gd name="T77" fmla="*/ 0 h 322"/>
                <a:gd name="T78" fmla="*/ 2147483646 w 99"/>
                <a:gd name="T79" fmla="*/ 0 h 322"/>
                <a:gd name="T80" fmla="*/ 2147483646 w 99"/>
                <a:gd name="T81" fmla="*/ 2147483646 h 32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9" h="322">
                  <a:moveTo>
                    <a:pt x="13" y="43"/>
                  </a:moveTo>
                  <a:cubicBezTo>
                    <a:pt x="6" y="59"/>
                    <a:pt x="4" y="77"/>
                    <a:pt x="8" y="95"/>
                  </a:cubicBezTo>
                  <a:cubicBezTo>
                    <a:pt x="8" y="95"/>
                    <a:pt x="8" y="95"/>
                    <a:pt x="8" y="95"/>
                  </a:cubicBezTo>
                  <a:cubicBezTo>
                    <a:pt x="1" y="112"/>
                    <a:pt x="1" y="132"/>
                    <a:pt x="6" y="150"/>
                  </a:cubicBezTo>
                  <a:cubicBezTo>
                    <a:pt x="0" y="168"/>
                    <a:pt x="0" y="186"/>
                    <a:pt x="6" y="204"/>
                  </a:cubicBezTo>
                  <a:cubicBezTo>
                    <a:pt x="2" y="221"/>
                    <a:pt x="4" y="240"/>
                    <a:pt x="11" y="257"/>
                  </a:cubicBezTo>
                  <a:cubicBezTo>
                    <a:pt x="7" y="275"/>
                    <a:pt x="10" y="293"/>
                    <a:pt x="18" y="311"/>
                  </a:cubicBezTo>
                  <a:cubicBezTo>
                    <a:pt x="18" y="310"/>
                    <a:pt x="18" y="310"/>
                    <a:pt x="18" y="310"/>
                  </a:cubicBezTo>
                  <a:cubicBezTo>
                    <a:pt x="18" y="314"/>
                    <a:pt x="18" y="318"/>
                    <a:pt x="18" y="322"/>
                  </a:cubicBezTo>
                  <a:cubicBezTo>
                    <a:pt x="18" y="322"/>
                    <a:pt x="18" y="322"/>
                    <a:pt x="18" y="322"/>
                  </a:cubicBezTo>
                  <a:cubicBezTo>
                    <a:pt x="19" y="322"/>
                    <a:pt x="19" y="322"/>
                    <a:pt x="19" y="322"/>
                  </a:cubicBezTo>
                  <a:cubicBezTo>
                    <a:pt x="42" y="318"/>
                    <a:pt x="42" y="318"/>
                    <a:pt x="42" y="318"/>
                  </a:cubicBezTo>
                  <a:cubicBezTo>
                    <a:pt x="43" y="318"/>
                    <a:pt x="43" y="318"/>
                    <a:pt x="43" y="318"/>
                  </a:cubicBezTo>
                  <a:cubicBezTo>
                    <a:pt x="76" y="312"/>
                    <a:pt x="76" y="312"/>
                    <a:pt x="76" y="312"/>
                  </a:cubicBezTo>
                  <a:cubicBezTo>
                    <a:pt x="78" y="311"/>
                    <a:pt x="78" y="311"/>
                    <a:pt x="78" y="311"/>
                  </a:cubicBezTo>
                  <a:cubicBezTo>
                    <a:pt x="97" y="308"/>
                    <a:pt x="97" y="308"/>
                    <a:pt x="97" y="308"/>
                  </a:cubicBezTo>
                  <a:cubicBezTo>
                    <a:pt x="97" y="308"/>
                    <a:pt x="97" y="308"/>
                    <a:pt x="97" y="308"/>
                  </a:cubicBezTo>
                  <a:cubicBezTo>
                    <a:pt x="98" y="307"/>
                    <a:pt x="98" y="307"/>
                    <a:pt x="98" y="307"/>
                  </a:cubicBezTo>
                  <a:cubicBezTo>
                    <a:pt x="99" y="307"/>
                    <a:pt x="99" y="307"/>
                    <a:pt x="99" y="307"/>
                  </a:cubicBezTo>
                  <a:cubicBezTo>
                    <a:pt x="98" y="305"/>
                    <a:pt x="98" y="303"/>
                    <a:pt x="98" y="301"/>
                  </a:cubicBezTo>
                  <a:cubicBezTo>
                    <a:pt x="96" y="293"/>
                    <a:pt x="93" y="285"/>
                    <a:pt x="90" y="277"/>
                  </a:cubicBezTo>
                  <a:cubicBezTo>
                    <a:pt x="91" y="268"/>
                    <a:pt x="92" y="260"/>
                    <a:pt x="91" y="252"/>
                  </a:cubicBezTo>
                  <a:cubicBezTo>
                    <a:pt x="90" y="244"/>
                    <a:pt x="87" y="235"/>
                    <a:pt x="84" y="227"/>
                  </a:cubicBezTo>
                  <a:cubicBezTo>
                    <a:pt x="86" y="219"/>
                    <a:pt x="87" y="211"/>
                    <a:pt x="86" y="203"/>
                  </a:cubicBezTo>
                  <a:cubicBezTo>
                    <a:pt x="86" y="195"/>
                    <a:pt x="85" y="187"/>
                    <a:pt x="82" y="178"/>
                  </a:cubicBezTo>
                  <a:cubicBezTo>
                    <a:pt x="84" y="171"/>
                    <a:pt x="85" y="163"/>
                    <a:pt x="85" y="155"/>
                  </a:cubicBezTo>
                  <a:cubicBezTo>
                    <a:pt x="86" y="147"/>
                    <a:pt x="84" y="138"/>
                    <a:pt x="82" y="129"/>
                  </a:cubicBezTo>
                  <a:cubicBezTo>
                    <a:pt x="85" y="121"/>
                    <a:pt x="87" y="113"/>
                    <a:pt x="87" y="105"/>
                  </a:cubicBezTo>
                  <a:cubicBezTo>
                    <a:pt x="88" y="97"/>
                    <a:pt x="87" y="88"/>
                    <a:pt x="86" y="80"/>
                  </a:cubicBezTo>
                  <a:cubicBezTo>
                    <a:pt x="89" y="72"/>
                    <a:pt x="91" y="64"/>
                    <a:pt x="92" y="56"/>
                  </a:cubicBezTo>
                  <a:cubicBezTo>
                    <a:pt x="93" y="48"/>
                    <a:pt x="93" y="40"/>
                    <a:pt x="92" y="31"/>
                  </a:cubicBezTo>
                  <a:cubicBezTo>
                    <a:pt x="95" y="26"/>
                    <a:pt x="97" y="21"/>
                    <a:pt x="98" y="15"/>
                  </a:cubicBezTo>
                  <a:cubicBezTo>
                    <a:pt x="97" y="15"/>
                    <a:pt x="97" y="15"/>
                    <a:pt x="97" y="15"/>
                  </a:cubicBezTo>
                  <a:cubicBezTo>
                    <a:pt x="78" y="11"/>
                    <a:pt x="78" y="11"/>
                    <a:pt x="78" y="11"/>
                  </a:cubicBezTo>
                  <a:cubicBezTo>
                    <a:pt x="76" y="11"/>
                    <a:pt x="76" y="11"/>
                    <a:pt x="76" y="11"/>
                  </a:cubicBezTo>
                  <a:cubicBezTo>
                    <a:pt x="43" y="5"/>
                    <a:pt x="43" y="5"/>
                    <a:pt x="43" y="5"/>
                  </a:cubicBezTo>
                  <a:cubicBezTo>
                    <a:pt x="42" y="4"/>
                    <a:pt x="42" y="4"/>
                    <a:pt x="42" y="4"/>
                  </a:cubicBezTo>
                  <a:cubicBezTo>
                    <a:pt x="19" y="0"/>
                    <a:pt x="19" y="0"/>
                    <a:pt x="19" y="0"/>
                  </a:cubicBezTo>
                  <a:cubicBezTo>
                    <a:pt x="18" y="0"/>
                    <a:pt x="18" y="0"/>
                    <a:pt x="18" y="0"/>
                  </a:cubicBezTo>
                  <a:cubicBezTo>
                    <a:pt x="18" y="0"/>
                    <a:pt x="18" y="0"/>
                    <a:pt x="18" y="0"/>
                  </a:cubicBezTo>
                  <a:cubicBezTo>
                    <a:pt x="13" y="13"/>
                    <a:pt x="11" y="28"/>
                    <a:pt x="13" y="43"/>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8" name="MH_Other_170"/>
            <p:cNvSpPr/>
            <p:nvPr>
              <p:custDataLst>
                <p:tags r:id="rId171"/>
              </p:custDataLst>
            </p:nvPr>
          </p:nvSpPr>
          <p:spPr bwMode="auto">
            <a:xfrm>
              <a:off x="4873625" y="3702050"/>
              <a:ext cx="77788" cy="190500"/>
            </a:xfrm>
            <a:custGeom>
              <a:avLst/>
              <a:gdLst>
                <a:gd name="T0" fmla="*/ 2147483646 w 93"/>
                <a:gd name="T1" fmla="*/ 2147483646 h 226"/>
                <a:gd name="T2" fmla="*/ 2147483646 w 93"/>
                <a:gd name="T3" fmla="*/ 2147483646 h 226"/>
                <a:gd name="T4" fmla="*/ 2147483646 w 93"/>
                <a:gd name="T5" fmla="*/ 2147483646 h 226"/>
                <a:gd name="T6" fmla="*/ 2147483646 w 93"/>
                <a:gd name="T7" fmla="*/ 2147483646 h 226"/>
                <a:gd name="T8" fmla="*/ 2147483646 w 93"/>
                <a:gd name="T9" fmla="*/ 0 h 226"/>
                <a:gd name="T10" fmla="*/ 2147483646 w 93"/>
                <a:gd name="T11" fmla="*/ 1195796316 h 226"/>
                <a:gd name="T12" fmla="*/ 2147483646 w 93"/>
                <a:gd name="T13" fmla="*/ 2147483646 h 226"/>
                <a:gd name="T14" fmla="*/ 2147483646 w 93"/>
                <a:gd name="T15" fmla="*/ 2147483646 h 226"/>
                <a:gd name="T16" fmla="*/ 2147483646 w 93"/>
                <a:gd name="T17" fmla="*/ 2147483646 h 226"/>
                <a:gd name="T18" fmla="*/ 2147483646 w 93"/>
                <a:gd name="T19" fmla="*/ 2147483646 h 226"/>
                <a:gd name="T20" fmla="*/ 2147483646 w 93"/>
                <a:gd name="T21" fmla="*/ 2147483646 h 226"/>
                <a:gd name="T22" fmla="*/ 2147483646 w 93"/>
                <a:gd name="T23" fmla="*/ 2147483646 h 226"/>
                <a:gd name="T24" fmla="*/ 2147483646 w 93"/>
                <a:gd name="T25" fmla="*/ 2147483646 h 226"/>
                <a:gd name="T26" fmla="*/ 2147483646 w 93"/>
                <a:gd name="T27" fmla="*/ 2147483646 h 226"/>
                <a:gd name="T28" fmla="*/ 2147483646 w 93"/>
                <a:gd name="T29" fmla="*/ 2147483646 h 226"/>
                <a:gd name="T30" fmla="*/ 2147483646 w 93"/>
                <a:gd name="T31" fmla="*/ 2147483646 h 2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3" h="226">
                  <a:moveTo>
                    <a:pt x="18" y="146"/>
                  </a:moveTo>
                  <a:cubicBezTo>
                    <a:pt x="35" y="118"/>
                    <a:pt x="43" y="108"/>
                    <a:pt x="43" y="108"/>
                  </a:cubicBezTo>
                  <a:cubicBezTo>
                    <a:pt x="43" y="108"/>
                    <a:pt x="51" y="97"/>
                    <a:pt x="70" y="73"/>
                  </a:cubicBezTo>
                  <a:cubicBezTo>
                    <a:pt x="82" y="57"/>
                    <a:pt x="89" y="41"/>
                    <a:pt x="91" y="25"/>
                  </a:cubicBezTo>
                  <a:cubicBezTo>
                    <a:pt x="92" y="17"/>
                    <a:pt x="92" y="9"/>
                    <a:pt x="91" y="0"/>
                  </a:cubicBezTo>
                  <a:cubicBezTo>
                    <a:pt x="90" y="2"/>
                    <a:pt x="90" y="2"/>
                    <a:pt x="90" y="2"/>
                  </a:cubicBezTo>
                  <a:cubicBezTo>
                    <a:pt x="93" y="28"/>
                    <a:pt x="86" y="49"/>
                    <a:pt x="69" y="72"/>
                  </a:cubicBezTo>
                  <a:cubicBezTo>
                    <a:pt x="50" y="96"/>
                    <a:pt x="42" y="107"/>
                    <a:pt x="42" y="107"/>
                  </a:cubicBezTo>
                  <a:cubicBezTo>
                    <a:pt x="42" y="107"/>
                    <a:pt x="34" y="118"/>
                    <a:pt x="17" y="145"/>
                  </a:cubicBezTo>
                  <a:cubicBezTo>
                    <a:pt x="12" y="153"/>
                    <a:pt x="8" y="162"/>
                    <a:pt x="6" y="171"/>
                  </a:cubicBezTo>
                  <a:cubicBezTo>
                    <a:pt x="6" y="173"/>
                    <a:pt x="6" y="173"/>
                    <a:pt x="6" y="173"/>
                  </a:cubicBezTo>
                  <a:cubicBezTo>
                    <a:pt x="5" y="173"/>
                    <a:pt x="5" y="173"/>
                    <a:pt x="5" y="173"/>
                  </a:cubicBezTo>
                  <a:cubicBezTo>
                    <a:pt x="5" y="173"/>
                    <a:pt x="5" y="173"/>
                    <a:pt x="5" y="173"/>
                  </a:cubicBezTo>
                  <a:cubicBezTo>
                    <a:pt x="1" y="190"/>
                    <a:pt x="3" y="209"/>
                    <a:pt x="10" y="226"/>
                  </a:cubicBezTo>
                  <a:cubicBezTo>
                    <a:pt x="10" y="225"/>
                    <a:pt x="10" y="225"/>
                    <a:pt x="10" y="225"/>
                  </a:cubicBezTo>
                  <a:cubicBezTo>
                    <a:pt x="0" y="198"/>
                    <a:pt x="2" y="172"/>
                    <a:pt x="18" y="14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79" name="MH_Other_171"/>
            <p:cNvSpPr/>
            <p:nvPr>
              <p:custDataLst>
                <p:tags r:id="rId172"/>
              </p:custDataLst>
            </p:nvPr>
          </p:nvSpPr>
          <p:spPr bwMode="auto">
            <a:xfrm>
              <a:off x="4872038" y="3687763"/>
              <a:ext cx="82550" cy="158750"/>
            </a:xfrm>
            <a:custGeom>
              <a:avLst/>
              <a:gdLst>
                <a:gd name="T0" fmla="*/ 2147483646 w 99"/>
                <a:gd name="T1" fmla="*/ 0 h 189"/>
                <a:gd name="T2" fmla="*/ 2147483646 w 99"/>
                <a:gd name="T3" fmla="*/ 0 h 189"/>
                <a:gd name="T4" fmla="*/ 2147483646 w 99"/>
                <a:gd name="T5" fmla="*/ 2147483646 h 189"/>
                <a:gd name="T6" fmla="*/ 2147483646 w 99"/>
                <a:gd name="T7" fmla="*/ 2147483646 h 189"/>
                <a:gd name="T8" fmla="*/ 2147483646 w 99"/>
                <a:gd name="T9" fmla="*/ 2147483646 h 189"/>
                <a:gd name="T10" fmla="*/ 2147483646 w 99"/>
                <a:gd name="T11" fmla="*/ 2147483646 h 189"/>
                <a:gd name="T12" fmla="*/ 2147483646 w 99"/>
                <a:gd name="T13" fmla="*/ 2147483646 h 189"/>
                <a:gd name="T14" fmla="*/ 2147483646 w 99"/>
                <a:gd name="T15" fmla="*/ 2147483646 h 189"/>
                <a:gd name="T16" fmla="*/ 2147483646 w 99"/>
                <a:gd name="T17" fmla="*/ 2147483646 h 189"/>
                <a:gd name="T18" fmla="*/ 2147483646 w 99"/>
                <a:gd name="T19" fmla="*/ 2147483646 h 189"/>
                <a:gd name="T20" fmla="*/ 2147483646 w 99"/>
                <a:gd name="T21" fmla="*/ 2147483646 h 189"/>
                <a:gd name="T22" fmla="*/ 2147483646 w 99"/>
                <a:gd name="T23" fmla="*/ 2147483646 h 189"/>
                <a:gd name="T24" fmla="*/ 2147483646 w 99"/>
                <a:gd name="T25" fmla="*/ 2147483646 h 189"/>
                <a:gd name="T26" fmla="*/ 2147483646 w 99"/>
                <a:gd name="T27" fmla="*/ 2147483646 h 189"/>
                <a:gd name="T28" fmla="*/ 2147483646 w 99"/>
                <a:gd name="T29" fmla="*/ 2147483646 h 189"/>
                <a:gd name="T30" fmla="*/ 2147483646 w 99"/>
                <a:gd name="T31" fmla="*/ 2147483646 h 189"/>
                <a:gd name="T32" fmla="*/ 2147483646 w 99"/>
                <a:gd name="T33" fmla="*/ 2147483646 h 189"/>
                <a:gd name="T34" fmla="*/ 2147483646 w 99"/>
                <a:gd name="T35" fmla="*/ 0 h 1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9" h="189">
                  <a:moveTo>
                    <a:pt x="99" y="0"/>
                  </a:moveTo>
                  <a:cubicBezTo>
                    <a:pt x="98" y="0"/>
                    <a:pt x="98" y="0"/>
                    <a:pt x="98" y="0"/>
                  </a:cubicBezTo>
                  <a:cubicBezTo>
                    <a:pt x="95" y="14"/>
                    <a:pt x="87" y="26"/>
                    <a:pt x="76" y="39"/>
                  </a:cubicBezTo>
                  <a:cubicBezTo>
                    <a:pt x="56" y="62"/>
                    <a:pt x="47" y="73"/>
                    <a:pt x="47" y="73"/>
                  </a:cubicBezTo>
                  <a:cubicBezTo>
                    <a:pt x="47" y="73"/>
                    <a:pt x="38" y="83"/>
                    <a:pt x="20" y="109"/>
                  </a:cubicBezTo>
                  <a:cubicBezTo>
                    <a:pt x="14" y="117"/>
                    <a:pt x="10" y="125"/>
                    <a:pt x="7" y="133"/>
                  </a:cubicBezTo>
                  <a:cubicBezTo>
                    <a:pt x="7" y="134"/>
                    <a:pt x="7" y="134"/>
                    <a:pt x="7" y="134"/>
                  </a:cubicBezTo>
                  <a:cubicBezTo>
                    <a:pt x="7" y="134"/>
                    <a:pt x="7" y="134"/>
                    <a:pt x="7" y="134"/>
                  </a:cubicBezTo>
                  <a:cubicBezTo>
                    <a:pt x="1" y="152"/>
                    <a:pt x="1" y="171"/>
                    <a:pt x="7" y="189"/>
                  </a:cubicBezTo>
                  <a:cubicBezTo>
                    <a:pt x="8" y="187"/>
                    <a:pt x="8" y="187"/>
                    <a:pt x="8" y="187"/>
                  </a:cubicBezTo>
                  <a:cubicBezTo>
                    <a:pt x="0" y="160"/>
                    <a:pt x="4" y="134"/>
                    <a:pt x="21" y="110"/>
                  </a:cubicBezTo>
                  <a:cubicBezTo>
                    <a:pt x="39" y="84"/>
                    <a:pt x="48" y="74"/>
                    <a:pt x="48" y="74"/>
                  </a:cubicBezTo>
                  <a:cubicBezTo>
                    <a:pt x="48" y="74"/>
                    <a:pt x="57" y="63"/>
                    <a:pt x="77" y="40"/>
                  </a:cubicBezTo>
                  <a:cubicBezTo>
                    <a:pt x="83" y="33"/>
                    <a:pt x="88" y="26"/>
                    <a:pt x="92" y="18"/>
                  </a:cubicBezTo>
                  <a:cubicBezTo>
                    <a:pt x="92" y="16"/>
                    <a:pt x="92" y="16"/>
                    <a:pt x="92" y="16"/>
                  </a:cubicBezTo>
                  <a:cubicBezTo>
                    <a:pt x="93" y="16"/>
                    <a:pt x="93" y="16"/>
                    <a:pt x="93" y="16"/>
                  </a:cubicBezTo>
                  <a:cubicBezTo>
                    <a:pt x="93" y="16"/>
                    <a:pt x="93" y="16"/>
                    <a:pt x="93" y="16"/>
                  </a:cubicBezTo>
                  <a:cubicBezTo>
                    <a:pt x="96" y="11"/>
                    <a:pt x="98" y="6"/>
                    <a:pt x="99"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0" name="MH_Other_172"/>
            <p:cNvSpPr/>
            <p:nvPr>
              <p:custDataLst>
                <p:tags r:id="rId173"/>
              </p:custDataLst>
            </p:nvPr>
          </p:nvSpPr>
          <p:spPr bwMode="auto">
            <a:xfrm>
              <a:off x="4949825" y="3702050"/>
              <a:ext cx="0" cy="1588"/>
            </a:xfrm>
            <a:custGeom>
              <a:avLst/>
              <a:gdLst>
                <a:gd name="T0" fmla="*/ 0 w 2"/>
                <a:gd name="T1" fmla="*/ 0 h 5"/>
                <a:gd name="T2" fmla="*/ 0 w 2"/>
                <a:gd name="T3" fmla="*/ 179346497 h 5"/>
                <a:gd name="T4" fmla="*/ 178 w 2"/>
                <a:gd name="T5" fmla="*/ 0 h 5"/>
                <a:gd name="T6" fmla="*/ 178 w 2"/>
                <a:gd name="T7" fmla="*/ 0 h 5"/>
                <a:gd name="T8" fmla="*/ 0 w 2"/>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5">
                  <a:moveTo>
                    <a:pt x="0" y="0"/>
                  </a:moveTo>
                  <a:lnTo>
                    <a:pt x="0" y="5"/>
                  </a:lnTo>
                  <a:lnTo>
                    <a:pt x="2"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1" name="MH_Other_173"/>
            <p:cNvSpPr/>
            <p:nvPr>
              <p:custDataLst>
                <p:tags r:id="rId174"/>
              </p:custDataLst>
            </p:nvPr>
          </p:nvSpPr>
          <p:spPr bwMode="auto">
            <a:xfrm>
              <a:off x="4878388" y="3844925"/>
              <a:ext cx="0" cy="1588"/>
            </a:xfrm>
            <a:custGeom>
              <a:avLst/>
              <a:gdLst>
                <a:gd name="T0" fmla="*/ 178 w 2"/>
                <a:gd name="T1" fmla="*/ 179346497 h 5"/>
                <a:gd name="T2" fmla="*/ 178 w 2"/>
                <a:gd name="T3" fmla="*/ 0 h 5"/>
                <a:gd name="T4" fmla="*/ 0 w 2"/>
                <a:gd name="T5" fmla="*/ 179346497 h 5"/>
                <a:gd name="T6" fmla="*/ 0 w 2"/>
                <a:gd name="T7" fmla="*/ 179346497 h 5"/>
                <a:gd name="T8" fmla="*/ 178 w 2"/>
                <a:gd name="T9" fmla="*/ 179346497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5">
                  <a:moveTo>
                    <a:pt x="2" y="5"/>
                  </a:moveTo>
                  <a:lnTo>
                    <a:pt x="2" y="0"/>
                  </a:lnTo>
                  <a:lnTo>
                    <a:pt x="0" y="5"/>
                  </a:lnTo>
                  <a:lnTo>
                    <a:pt x="2"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2" name="MH_Other_174"/>
            <p:cNvSpPr/>
            <p:nvPr>
              <p:custDataLst>
                <p:tags r:id="rId175"/>
              </p:custDataLst>
            </p:nvPr>
          </p:nvSpPr>
          <p:spPr bwMode="auto">
            <a:xfrm>
              <a:off x="4872039" y="3684589"/>
              <a:ext cx="66675" cy="117475"/>
            </a:xfrm>
            <a:custGeom>
              <a:avLst/>
              <a:gdLst>
                <a:gd name="T0" fmla="*/ 2147483646 w 79"/>
                <a:gd name="T1" fmla="*/ 2147483646 h 140"/>
                <a:gd name="T2" fmla="*/ 2147483646 w 79"/>
                <a:gd name="T3" fmla="*/ 2147483646 h 140"/>
                <a:gd name="T4" fmla="*/ 2147483646 w 79"/>
                <a:gd name="T5" fmla="*/ 0 h 140"/>
                <a:gd name="T6" fmla="*/ 2147483646 w 79"/>
                <a:gd name="T7" fmla="*/ 0 h 140"/>
                <a:gd name="T8" fmla="*/ 2147483646 w 79"/>
                <a:gd name="T9" fmla="*/ 2147483646 h 140"/>
                <a:gd name="T10" fmla="*/ 2147483646 w 79"/>
                <a:gd name="T11" fmla="*/ 2147483646 h 140"/>
                <a:gd name="T12" fmla="*/ 2147483646 w 79"/>
                <a:gd name="T13" fmla="*/ 2147483646 h 140"/>
                <a:gd name="T14" fmla="*/ 2147483646 w 79"/>
                <a:gd name="T15" fmla="*/ 2147483646 h 140"/>
                <a:gd name="T16" fmla="*/ 2147483646 w 79"/>
                <a:gd name="T17" fmla="*/ 2147483646 h 140"/>
                <a:gd name="T18" fmla="*/ 2147483646 w 79"/>
                <a:gd name="T19" fmla="*/ 2147483646 h 140"/>
                <a:gd name="T20" fmla="*/ 2147483646 w 79"/>
                <a:gd name="T21" fmla="*/ 2147483646 h 140"/>
                <a:gd name="T22" fmla="*/ 2147483646 w 79"/>
                <a:gd name="T23" fmla="*/ 2147483646 h 140"/>
                <a:gd name="T24" fmla="*/ 2147483646 w 79"/>
                <a:gd name="T25" fmla="*/ 2147483646 h 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 h="140">
                  <a:moveTo>
                    <a:pt x="25" y="60"/>
                  </a:moveTo>
                  <a:cubicBezTo>
                    <a:pt x="44" y="35"/>
                    <a:pt x="54" y="26"/>
                    <a:pt x="54" y="26"/>
                  </a:cubicBezTo>
                  <a:cubicBezTo>
                    <a:pt x="79" y="0"/>
                    <a:pt x="79" y="0"/>
                    <a:pt x="79" y="0"/>
                  </a:cubicBezTo>
                  <a:cubicBezTo>
                    <a:pt x="77" y="0"/>
                    <a:pt x="77" y="0"/>
                    <a:pt x="77" y="0"/>
                  </a:cubicBezTo>
                  <a:cubicBezTo>
                    <a:pt x="53" y="25"/>
                    <a:pt x="53" y="25"/>
                    <a:pt x="53" y="25"/>
                  </a:cubicBezTo>
                  <a:cubicBezTo>
                    <a:pt x="53" y="25"/>
                    <a:pt x="43" y="34"/>
                    <a:pt x="24" y="59"/>
                  </a:cubicBezTo>
                  <a:cubicBezTo>
                    <a:pt x="18" y="67"/>
                    <a:pt x="13" y="75"/>
                    <a:pt x="10" y="83"/>
                  </a:cubicBezTo>
                  <a:cubicBezTo>
                    <a:pt x="10" y="83"/>
                    <a:pt x="10" y="83"/>
                    <a:pt x="10" y="84"/>
                  </a:cubicBezTo>
                  <a:cubicBezTo>
                    <a:pt x="9" y="84"/>
                    <a:pt x="9" y="84"/>
                    <a:pt x="9" y="84"/>
                  </a:cubicBezTo>
                  <a:cubicBezTo>
                    <a:pt x="2" y="101"/>
                    <a:pt x="2" y="121"/>
                    <a:pt x="7" y="140"/>
                  </a:cubicBezTo>
                  <a:cubicBezTo>
                    <a:pt x="7" y="138"/>
                    <a:pt x="7" y="138"/>
                    <a:pt x="7" y="138"/>
                  </a:cubicBezTo>
                  <a:cubicBezTo>
                    <a:pt x="7" y="137"/>
                    <a:pt x="7" y="137"/>
                    <a:pt x="7" y="137"/>
                  </a:cubicBezTo>
                  <a:cubicBezTo>
                    <a:pt x="0" y="109"/>
                    <a:pt x="6" y="84"/>
                    <a:pt x="25" y="6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3" name="MH_Other_175"/>
            <p:cNvSpPr/>
            <p:nvPr>
              <p:custDataLst>
                <p:tags r:id="rId176"/>
              </p:custDataLst>
            </p:nvPr>
          </p:nvSpPr>
          <p:spPr bwMode="auto">
            <a:xfrm>
              <a:off x="4878388" y="3800475"/>
              <a:ext cx="0" cy="0"/>
            </a:xfrm>
            <a:custGeom>
              <a:avLst/>
              <a:gdLst>
                <a:gd name="T0" fmla="*/ 0 h 1"/>
                <a:gd name="T1" fmla="*/ 711 h 1"/>
                <a:gd name="T2" fmla="*/ 711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4" name="MH_Other_176"/>
            <p:cNvSpPr/>
            <p:nvPr>
              <p:custDataLst>
                <p:tags r:id="rId177"/>
              </p:custDataLst>
            </p:nvPr>
          </p:nvSpPr>
          <p:spPr bwMode="auto">
            <a:xfrm>
              <a:off x="4876800" y="3678239"/>
              <a:ext cx="31750" cy="77787"/>
            </a:xfrm>
            <a:custGeom>
              <a:avLst/>
              <a:gdLst>
                <a:gd name="T0" fmla="*/ 2147483646 w 39"/>
                <a:gd name="T1" fmla="*/ 2147483646 h 91"/>
                <a:gd name="T2" fmla="*/ 2147483646 w 39"/>
                <a:gd name="T3" fmla="*/ 613777041 h 91"/>
                <a:gd name="T4" fmla="*/ 2147483646 w 39"/>
                <a:gd name="T5" fmla="*/ 0 h 91"/>
                <a:gd name="T6" fmla="*/ 2147483646 w 39"/>
                <a:gd name="T7" fmla="*/ 2147483646 h 91"/>
                <a:gd name="T8" fmla="*/ 2147483646 w 39"/>
                <a:gd name="T9" fmla="*/ 2147483646 h 91"/>
                <a:gd name="T10" fmla="*/ 2147483646 w 39"/>
                <a:gd name="T11" fmla="*/ 2147483646 h 91"/>
                <a:gd name="T12" fmla="*/ 2147483646 w 39"/>
                <a:gd name="T13" fmla="*/ 2147483646 h 91"/>
                <a:gd name="T14" fmla="*/ 2147483646 w 39"/>
                <a:gd name="T15" fmla="*/ 2147483646 h 91"/>
                <a:gd name="T16" fmla="*/ 2147483646 w 39"/>
                <a:gd name="T17" fmla="*/ 2147483646 h 91"/>
                <a:gd name="T18" fmla="*/ 2147483646 w 39"/>
                <a:gd name="T19" fmla="*/ 2147483646 h 91"/>
                <a:gd name="T20" fmla="*/ 2147483646 w 39"/>
                <a:gd name="T21" fmla="*/ 2147483646 h 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 h="91">
                  <a:moveTo>
                    <a:pt x="27" y="14"/>
                  </a:moveTo>
                  <a:cubicBezTo>
                    <a:pt x="31" y="9"/>
                    <a:pt x="35" y="4"/>
                    <a:pt x="39" y="1"/>
                  </a:cubicBezTo>
                  <a:cubicBezTo>
                    <a:pt x="38" y="0"/>
                    <a:pt x="38" y="0"/>
                    <a:pt x="38" y="0"/>
                  </a:cubicBezTo>
                  <a:cubicBezTo>
                    <a:pt x="34" y="4"/>
                    <a:pt x="30" y="8"/>
                    <a:pt x="26" y="13"/>
                  </a:cubicBezTo>
                  <a:cubicBezTo>
                    <a:pt x="19" y="20"/>
                    <a:pt x="14" y="28"/>
                    <a:pt x="10" y="36"/>
                  </a:cubicBezTo>
                  <a:cubicBezTo>
                    <a:pt x="10" y="39"/>
                    <a:pt x="10" y="39"/>
                    <a:pt x="10" y="39"/>
                  </a:cubicBezTo>
                  <a:cubicBezTo>
                    <a:pt x="9" y="39"/>
                    <a:pt x="9" y="39"/>
                    <a:pt x="9" y="39"/>
                  </a:cubicBezTo>
                  <a:cubicBezTo>
                    <a:pt x="2" y="55"/>
                    <a:pt x="0" y="73"/>
                    <a:pt x="4" y="91"/>
                  </a:cubicBezTo>
                  <a:cubicBezTo>
                    <a:pt x="4" y="91"/>
                    <a:pt x="4" y="91"/>
                    <a:pt x="4" y="91"/>
                  </a:cubicBezTo>
                  <a:cubicBezTo>
                    <a:pt x="5" y="90"/>
                    <a:pt x="5" y="90"/>
                    <a:pt x="5" y="90"/>
                  </a:cubicBezTo>
                  <a:cubicBezTo>
                    <a:pt x="0" y="62"/>
                    <a:pt x="7" y="36"/>
                    <a:pt x="27" y="1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5" name="MH_Other_177"/>
            <p:cNvSpPr/>
            <p:nvPr>
              <p:custDataLst>
                <p:tags r:id="rId178"/>
              </p:custDataLst>
            </p:nvPr>
          </p:nvSpPr>
          <p:spPr bwMode="auto">
            <a:xfrm>
              <a:off x="4879975" y="3754439"/>
              <a:ext cx="0" cy="1587"/>
            </a:xfrm>
            <a:custGeom>
              <a:avLst/>
              <a:gdLst>
                <a:gd name="T0" fmla="*/ 1067 w 1"/>
                <a:gd name="T1" fmla="*/ 0 h 1"/>
                <a:gd name="T2" fmla="*/ 0 w 1"/>
                <a:gd name="T3" fmla="*/ 1790702559 h 1"/>
                <a:gd name="T4" fmla="*/ 1067 w 1"/>
                <a:gd name="T5" fmla="*/ 1790702559 h 1"/>
                <a:gd name="T6" fmla="*/ 1067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1"/>
                    <a:pt x="0" y="1"/>
                    <a:pt x="0" y="1"/>
                  </a:cubicBezTo>
                  <a:cubicBezTo>
                    <a:pt x="1" y="1"/>
                    <a:pt x="1" y="1"/>
                    <a:pt x="1" y="1"/>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6" name="MH_Other_178"/>
            <p:cNvSpPr/>
            <p:nvPr>
              <p:custDataLst>
                <p:tags r:id="rId179"/>
              </p:custDataLst>
            </p:nvPr>
          </p:nvSpPr>
          <p:spPr bwMode="auto">
            <a:xfrm>
              <a:off x="4881563" y="3675063"/>
              <a:ext cx="6350" cy="36512"/>
            </a:xfrm>
            <a:custGeom>
              <a:avLst/>
              <a:gdLst>
                <a:gd name="T0" fmla="*/ 2147483646 w 8"/>
                <a:gd name="T1" fmla="*/ 0 h 43"/>
                <a:gd name="T2" fmla="*/ 2147483646 w 8"/>
                <a:gd name="T3" fmla="*/ 0 h 43"/>
                <a:gd name="T4" fmla="*/ 2147483646 w 8"/>
                <a:gd name="T5" fmla="*/ 0 h 43"/>
                <a:gd name="T6" fmla="*/ 1064136175 w 8"/>
                <a:gd name="T7" fmla="*/ 2147483646 h 43"/>
                <a:gd name="T8" fmla="*/ 1595889144 w 8"/>
                <a:gd name="T9" fmla="*/ 2147483646 h 43"/>
                <a:gd name="T10" fmla="*/ 2147483646 w 8"/>
                <a:gd name="T11" fmla="*/ 0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3">
                  <a:moveTo>
                    <a:pt x="8" y="0"/>
                  </a:moveTo>
                  <a:cubicBezTo>
                    <a:pt x="7" y="0"/>
                    <a:pt x="7" y="0"/>
                    <a:pt x="7" y="0"/>
                  </a:cubicBezTo>
                  <a:cubicBezTo>
                    <a:pt x="7" y="0"/>
                    <a:pt x="7" y="0"/>
                    <a:pt x="7" y="0"/>
                  </a:cubicBezTo>
                  <a:cubicBezTo>
                    <a:pt x="2" y="13"/>
                    <a:pt x="0" y="28"/>
                    <a:pt x="2" y="43"/>
                  </a:cubicBezTo>
                  <a:cubicBezTo>
                    <a:pt x="3" y="40"/>
                    <a:pt x="3" y="40"/>
                    <a:pt x="3" y="40"/>
                  </a:cubicBezTo>
                  <a:cubicBezTo>
                    <a:pt x="2" y="26"/>
                    <a:pt x="3" y="13"/>
                    <a:pt x="8"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7" name="MH_Other_179"/>
            <p:cNvSpPr/>
            <p:nvPr>
              <p:custDataLst>
                <p:tags r:id="rId180"/>
              </p:custDataLst>
            </p:nvPr>
          </p:nvSpPr>
          <p:spPr bwMode="auto">
            <a:xfrm>
              <a:off x="4883150" y="3709989"/>
              <a:ext cx="1588" cy="1587"/>
            </a:xfrm>
            <a:custGeom>
              <a:avLst/>
              <a:gdLst>
                <a:gd name="T0" fmla="*/ 448239996 w 2"/>
                <a:gd name="T1" fmla="*/ 127933058 h 7"/>
                <a:gd name="T2" fmla="*/ 448239996 w 2"/>
                <a:gd name="T3" fmla="*/ 0 h 7"/>
                <a:gd name="T4" fmla="*/ 0 w 2"/>
                <a:gd name="T5" fmla="*/ 127933058 h 7"/>
                <a:gd name="T6" fmla="*/ 448239996 w 2"/>
                <a:gd name="T7" fmla="*/ 127933058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7">
                  <a:moveTo>
                    <a:pt x="2" y="7"/>
                  </a:moveTo>
                  <a:lnTo>
                    <a:pt x="2" y="0"/>
                  </a:lnTo>
                  <a:lnTo>
                    <a:pt x="0" y="7"/>
                  </a:lnTo>
                  <a:lnTo>
                    <a:pt x="2" y="7"/>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8" name="MH_Other_180"/>
            <p:cNvSpPr/>
            <p:nvPr>
              <p:custDataLst>
                <p:tags r:id="rId181"/>
              </p:custDataLst>
            </p:nvPr>
          </p:nvSpPr>
          <p:spPr bwMode="auto">
            <a:xfrm>
              <a:off x="4948239" y="3908425"/>
              <a:ext cx="7937" cy="26988"/>
            </a:xfrm>
            <a:custGeom>
              <a:avLst/>
              <a:gdLst>
                <a:gd name="T0" fmla="*/ 2147483646 w 10"/>
                <a:gd name="T1" fmla="*/ 2147483646 h 32"/>
                <a:gd name="T2" fmla="*/ 2147483646 w 10"/>
                <a:gd name="T3" fmla="*/ 2147483646 h 32"/>
                <a:gd name="T4" fmla="*/ 2147483646 w 10"/>
                <a:gd name="T5" fmla="*/ 2147483646 h 32"/>
                <a:gd name="T6" fmla="*/ 2147483646 w 10"/>
                <a:gd name="T7" fmla="*/ 2147483646 h 32"/>
                <a:gd name="T8" fmla="*/ 2147483646 w 10"/>
                <a:gd name="T9" fmla="*/ 2147483646 h 32"/>
                <a:gd name="T10" fmla="*/ 537355536 w 10"/>
                <a:gd name="T11" fmla="*/ 0 h 32"/>
                <a:gd name="T12" fmla="*/ 537355536 w 10"/>
                <a:gd name="T13" fmla="*/ 1185705973 h 32"/>
                <a:gd name="T14" fmla="*/ 0 w 10"/>
                <a:gd name="T15" fmla="*/ 1778203898 h 32"/>
                <a:gd name="T16" fmla="*/ 2147483646 w 10"/>
                <a:gd name="T17" fmla="*/ 2147483646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 h="32">
                  <a:moveTo>
                    <a:pt x="8" y="32"/>
                  </a:moveTo>
                  <a:cubicBezTo>
                    <a:pt x="8" y="32"/>
                    <a:pt x="8" y="32"/>
                    <a:pt x="8" y="32"/>
                  </a:cubicBezTo>
                  <a:cubicBezTo>
                    <a:pt x="9" y="31"/>
                    <a:pt x="9" y="31"/>
                    <a:pt x="9" y="31"/>
                  </a:cubicBezTo>
                  <a:cubicBezTo>
                    <a:pt x="10" y="31"/>
                    <a:pt x="10" y="31"/>
                    <a:pt x="10" y="31"/>
                  </a:cubicBezTo>
                  <a:cubicBezTo>
                    <a:pt x="9" y="29"/>
                    <a:pt x="9" y="27"/>
                    <a:pt x="9" y="25"/>
                  </a:cubicBezTo>
                  <a:cubicBezTo>
                    <a:pt x="7" y="17"/>
                    <a:pt x="4" y="8"/>
                    <a:pt x="1" y="0"/>
                  </a:cubicBezTo>
                  <a:cubicBezTo>
                    <a:pt x="1" y="2"/>
                    <a:pt x="1" y="2"/>
                    <a:pt x="1" y="2"/>
                  </a:cubicBezTo>
                  <a:cubicBezTo>
                    <a:pt x="0" y="2"/>
                    <a:pt x="0" y="3"/>
                    <a:pt x="0" y="3"/>
                  </a:cubicBezTo>
                  <a:cubicBezTo>
                    <a:pt x="5" y="13"/>
                    <a:pt x="7" y="22"/>
                    <a:pt x="8" y="3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89" name="MH_Other_181"/>
            <p:cNvSpPr/>
            <p:nvPr>
              <p:custDataLst>
                <p:tags r:id="rId182"/>
              </p:custDataLst>
            </p:nvPr>
          </p:nvSpPr>
          <p:spPr bwMode="auto">
            <a:xfrm>
              <a:off x="4937125" y="3867150"/>
              <a:ext cx="14288" cy="71438"/>
            </a:xfrm>
            <a:custGeom>
              <a:avLst/>
              <a:gdLst>
                <a:gd name="T0" fmla="*/ 2147483646 w 17"/>
                <a:gd name="T1" fmla="*/ 2147483646 h 85"/>
                <a:gd name="T2" fmla="*/ 0 w 17"/>
                <a:gd name="T3" fmla="*/ 2147483646 h 85"/>
                <a:gd name="T4" fmla="*/ 1181791577 w 17"/>
                <a:gd name="T5" fmla="*/ 2147483646 h 85"/>
                <a:gd name="T6" fmla="*/ 2147483646 w 17"/>
                <a:gd name="T7" fmla="*/ 2147483646 h 85"/>
                <a:gd name="T8" fmla="*/ 2147483646 w 17"/>
                <a:gd name="T9" fmla="*/ 2147483646 h 85"/>
                <a:gd name="T10" fmla="*/ 2147483646 w 17"/>
                <a:gd name="T11" fmla="*/ 2147483646 h 85"/>
                <a:gd name="T12" fmla="*/ 2147483646 w 17"/>
                <a:gd name="T13" fmla="*/ 2147483646 h 85"/>
                <a:gd name="T14" fmla="*/ 2147483646 w 17"/>
                <a:gd name="T15" fmla="*/ 2147483646 h 85"/>
                <a:gd name="T16" fmla="*/ 2147483646 w 17"/>
                <a:gd name="T17" fmla="*/ 0 h 85"/>
                <a:gd name="T18" fmla="*/ 2147483646 w 17"/>
                <a:gd name="T19" fmla="*/ 594041428 h 85"/>
                <a:gd name="T20" fmla="*/ 2147483646 w 17"/>
                <a:gd name="T21" fmla="*/ 1187376881 h 85"/>
                <a:gd name="T22" fmla="*/ 2147483646 w 17"/>
                <a:gd name="T23" fmla="*/ 2147483646 h 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 h="85">
                  <a:moveTo>
                    <a:pt x="4" y="76"/>
                  </a:moveTo>
                  <a:cubicBezTo>
                    <a:pt x="0" y="85"/>
                    <a:pt x="0" y="85"/>
                    <a:pt x="0" y="85"/>
                  </a:cubicBezTo>
                  <a:cubicBezTo>
                    <a:pt x="2" y="84"/>
                    <a:pt x="2" y="84"/>
                    <a:pt x="2" y="84"/>
                  </a:cubicBezTo>
                  <a:cubicBezTo>
                    <a:pt x="5" y="76"/>
                    <a:pt x="5" y="76"/>
                    <a:pt x="5" y="76"/>
                  </a:cubicBezTo>
                  <a:cubicBezTo>
                    <a:pt x="9" y="68"/>
                    <a:pt x="12" y="60"/>
                    <a:pt x="13" y="52"/>
                  </a:cubicBezTo>
                  <a:cubicBezTo>
                    <a:pt x="13" y="51"/>
                    <a:pt x="13" y="51"/>
                    <a:pt x="13" y="51"/>
                  </a:cubicBezTo>
                  <a:cubicBezTo>
                    <a:pt x="14" y="51"/>
                    <a:pt x="14" y="51"/>
                    <a:pt x="14" y="51"/>
                  </a:cubicBezTo>
                  <a:cubicBezTo>
                    <a:pt x="15" y="42"/>
                    <a:pt x="16" y="34"/>
                    <a:pt x="15" y="25"/>
                  </a:cubicBezTo>
                  <a:cubicBezTo>
                    <a:pt x="14" y="17"/>
                    <a:pt x="11" y="8"/>
                    <a:pt x="8" y="0"/>
                  </a:cubicBezTo>
                  <a:cubicBezTo>
                    <a:pt x="8" y="1"/>
                    <a:pt x="8" y="1"/>
                    <a:pt x="8" y="1"/>
                  </a:cubicBezTo>
                  <a:cubicBezTo>
                    <a:pt x="8" y="2"/>
                    <a:pt x="8" y="2"/>
                    <a:pt x="8" y="2"/>
                  </a:cubicBezTo>
                  <a:cubicBezTo>
                    <a:pt x="17" y="27"/>
                    <a:pt x="16" y="50"/>
                    <a:pt x="4" y="7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0" name="MH_Other_182"/>
            <p:cNvSpPr/>
            <p:nvPr>
              <p:custDataLst>
                <p:tags r:id="rId183"/>
              </p:custDataLst>
            </p:nvPr>
          </p:nvSpPr>
          <p:spPr bwMode="auto">
            <a:xfrm>
              <a:off x="4948238" y="3910013"/>
              <a:ext cx="0" cy="0"/>
            </a:xfrm>
            <a:custGeom>
              <a:avLst/>
              <a:gdLst>
                <a:gd name="T0" fmla="*/ 0 w 1"/>
                <a:gd name="T1" fmla="*/ 1067 h 1"/>
                <a:gd name="T2" fmla="*/ 711 w 1"/>
                <a:gd name="T3" fmla="*/ 0 h 1"/>
                <a:gd name="T4" fmla="*/ 0 w 1"/>
                <a:gd name="T5" fmla="*/ 0 h 1"/>
                <a:gd name="T6" fmla="*/ 0 w 1"/>
                <a:gd name="T7" fmla="*/ 1067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0" y="0"/>
                    <a:pt x="1"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1" name="MH_Other_183"/>
            <p:cNvSpPr/>
            <p:nvPr>
              <p:custDataLst>
                <p:tags r:id="rId184"/>
              </p:custDataLst>
            </p:nvPr>
          </p:nvSpPr>
          <p:spPr bwMode="auto">
            <a:xfrm>
              <a:off x="4908550" y="3825876"/>
              <a:ext cx="39688" cy="117475"/>
            </a:xfrm>
            <a:custGeom>
              <a:avLst/>
              <a:gdLst>
                <a:gd name="T0" fmla="*/ 2147483646 w 47"/>
                <a:gd name="T1" fmla="*/ 2147483646 h 140"/>
                <a:gd name="T2" fmla="*/ 2147483646 w 47"/>
                <a:gd name="T3" fmla="*/ 2147483646 h 140"/>
                <a:gd name="T4" fmla="*/ 0 w 47"/>
                <a:gd name="T5" fmla="*/ 2147483646 h 140"/>
                <a:gd name="T6" fmla="*/ 598965385 w 47"/>
                <a:gd name="T7" fmla="*/ 2147483646 h 140"/>
                <a:gd name="T8" fmla="*/ 2147483646 w 47"/>
                <a:gd name="T9" fmla="*/ 2147483646 h 140"/>
                <a:gd name="T10" fmla="*/ 2147483646 w 47"/>
                <a:gd name="T11" fmla="*/ 2147483646 h 140"/>
                <a:gd name="T12" fmla="*/ 2147483646 w 47"/>
                <a:gd name="T13" fmla="*/ 2147483646 h 140"/>
                <a:gd name="T14" fmla="*/ 2147483646 w 47"/>
                <a:gd name="T15" fmla="*/ 2147483646 h 140"/>
                <a:gd name="T16" fmla="*/ 2147483646 w 47"/>
                <a:gd name="T17" fmla="*/ 2147483646 h 140"/>
                <a:gd name="T18" fmla="*/ 2147483646 w 47"/>
                <a:gd name="T19" fmla="*/ 2147483646 h 140"/>
                <a:gd name="T20" fmla="*/ 2147483646 w 47"/>
                <a:gd name="T21" fmla="*/ 0 h 140"/>
                <a:gd name="T22" fmla="*/ 2147483646 w 47"/>
                <a:gd name="T23" fmla="*/ 1775742031 h 140"/>
                <a:gd name="T24" fmla="*/ 2147483646 w 47"/>
                <a:gd name="T25" fmla="*/ 2147483646 h 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 h="140">
                  <a:moveTo>
                    <a:pt x="31" y="75"/>
                  </a:moveTo>
                  <a:cubicBezTo>
                    <a:pt x="17" y="102"/>
                    <a:pt x="11" y="114"/>
                    <a:pt x="11" y="114"/>
                  </a:cubicBezTo>
                  <a:cubicBezTo>
                    <a:pt x="11" y="115"/>
                    <a:pt x="7" y="122"/>
                    <a:pt x="0" y="140"/>
                  </a:cubicBezTo>
                  <a:cubicBezTo>
                    <a:pt x="1" y="140"/>
                    <a:pt x="1" y="140"/>
                    <a:pt x="1" y="140"/>
                  </a:cubicBezTo>
                  <a:cubicBezTo>
                    <a:pt x="8" y="122"/>
                    <a:pt x="12" y="115"/>
                    <a:pt x="12" y="115"/>
                  </a:cubicBezTo>
                  <a:cubicBezTo>
                    <a:pt x="12" y="115"/>
                    <a:pt x="18" y="103"/>
                    <a:pt x="32" y="75"/>
                  </a:cubicBezTo>
                  <a:cubicBezTo>
                    <a:pt x="36" y="67"/>
                    <a:pt x="40" y="59"/>
                    <a:pt x="42" y="51"/>
                  </a:cubicBezTo>
                  <a:cubicBezTo>
                    <a:pt x="41" y="51"/>
                    <a:pt x="41" y="51"/>
                    <a:pt x="41" y="51"/>
                  </a:cubicBezTo>
                  <a:cubicBezTo>
                    <a:pt x="42" y="50"/>
                    <a:pt x="42" y="50"/>
                    <a:pt x="42" y="50"/>
                  </a:cubicBezTo>
                  <a:cubicBezTo>
                    <a:pt x="44" y="42"/>
                    <a:pt x="45" y="33"/>
                    <a:pt x="44" y="25"/>
                  </a:cubicBezTo>
                  <a:cubicBezTo>
                    <a:pt x="44" y="17"/>
                    <a:pt x="43" y="9"/>
                    <a:pt x="40" y="0"/>
                  </a:cubicBezTo>
                  <a:cubicBezTo>
                    <a:pt x="39" y="3"/>
                    <a:pt x="39" y="3"/>
                    <a:pt x="39" y="3"/>
                  </a:cubicBezTo>
                  <a:cubicBezTo>
                    <a:pt x="47" y="27"/>
                    <a:pt x="44" y="49"/>
                    <a:pt x="31" y="7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2" name="MH_Other_184"/>
            <p:cNvSpPr/>
            <p:nvPr>
              <p:custDataLst>
                <p:tags r:id="rId185"/>
              </p:custDataLst>
            </p:nvPr>
          </p:nvSpPr>
          <p:spPr bwMode="auto">
            <a:xfrm>
              <a:off x="4941889" y="3867150"/>
              <a:ext cx="1587" cy="1588"/>
            </a:xfrm>
            <a:custGeom>
              <a:avLst/>
              <a:gdLst>
                <a:gd name="T0" fmla="*/ 1790702559 w 1"/>
                <a:gd name="T1" fmla="*/ 1792959984 h 1"/>
                <a:gd name="T2" fmla="*/ 1790702559 w 1"/>
                <a:gd name="T3" fmla="*/ 0 h 1"/>
                <a:gd name="T4" fmla="*/ 0 w 1"/>
                <a:gd name="T5" fmla="*/ 1792959984 h 1"/>
                <a:gd name="T6" fmla="*/ 1790702559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1" y="0"/>
                  </a:cubicBezTo>
                  <a:cubicBezTo>
                    <a:pt x="0" y="1"/>
                    <a:pt x="0" y="1"/>
                    <a:pt x="0" y="1"/>
                  </a:cubicBezTo>
                  <a:lnTo>
                    <a:pt x="1"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3" name="MH_Other_185"/>
            <p:cNvSpPr/>
            <p:nvPr>
              <p:custDataLst>
                <p:tags r:id="rId186"/>
              </p:custDataLst>
            </p:nvPr>
          </p:nvSpPr>
          <p:spPr bwMode="auto">
            <a:xfrm>
              <a:off x="4887914" y="3784601"/>
              <a:ext cx="58737" cy="161925"/>
            </a:xfrm>
            <a:custGeom>
              <a:avLst/>
              <a:gdLst>
                <a:gd name="T0" fmla="*/ 2147483646 w 70"/>
                <a:gd name="T1" fmla="*/ 2147483646 h 193"/>
                <a:gd name="T2" fmla="*/ 2147483646 w 70"/>
                <a:gd name="T3" fmla="*/ 2147483646 h 193"/>
                <a:gd name="T4" fmla="*/ 2147483646 w 70"/>
                <a:gd name="T5" fmla="*/ 2147483646 h 193"/>
                <a:gd name="T6" fmla="*/ 593546615 w 70"/>
                <a:gd name="T7" fmla="*/ 2147483646 h 193"/>
                <a:gd name="T8" fmla="*/ 593546615 w 70"/>
                <a:gd name="T9" fmla="*/ 2147483646 h 193"/>
                <a:gd name="T10" fmla="*/ 0 w 70"/>
                <a:gd name="T11" fmla="*/ 2147483646 h 193"/>
                <a:gd name="T12" fmla="*/ 0 w 70"/>
                <a:gd name="T13" fmla="*/ 2147483646 h 193"/>
                <a:gd name="T14" fmla="*/ 0 w 70"/>
                <a:gd name="T15" fmla="*/ 2147483646 h 193"/>
                <a:gd name="T16" fmla="*/ 593546615 w 70"/>
                <a:gd name="T17" fmla="*/ 2147483646 h 193"/>
                <a:gd name="T18" fmla="*/ 2147483646 w 70"/>
                <a:gd name="T19" fmla="*/ 2147483646 h 193"/>
                <a:gd name="T20" fmla="*/ 2147483646 w 70"/>
                <a:gd name="T21" fmla="*/ 2147483646 h 193"/>
                <a:gd name="T22" fmla="*/ 2147483646 w 70"/>
                <a:gd name="T23" fmla="*/ 2147483646 h 193"/>
                <a:gd name="T24" fmla="*/ 2147483646 w 70"/>
                <a:gd name="T25" fmla="*/ 2147483646 h 193"/>
                <a:gd name="T26" fmla="*/ 2147483646 w 70"/>
                <a:gd name="T27" fmla="*/ 2147483646 h 193"/>
                <a:gd name="T28" fmla="*/ 2147483646 w 70"/>
                <a:gd name="T29" fmla="*/ 2147483646 h 193"/>
                <a:gd name="T30" fmla="*/ 2147483646 w 70"/>
                <a:gd name="T31" fmla="*/ 2147483646 h 193"/>
                <a:gd name="T32" fmla="*/ 2147483646 w 70"/>
                <a:gd name="T33" fmla="*/ 2147483646 h 193"/>
                <a:gd name="T34" fmla="*/ 2147483646 w 70"/>
                <a:gd name="T35" fmla="*/ 0 h 193"/>
                <a:gd name="T36" fmla="*/ 2147483646 w 70"/>
                <a:gd name="T37" fmla="*/ 1182558411 h 193"/>
                <a:gd name="T38" fmla="*/ 2147483646 w 70"/>
                <a:gd name="T39" fmla="*/ 1773837197 h 193"/>
                <a:gd name="T40" fmla="*/ 2147483646 w 70"/>
                <a:gd name="T41" fmla="*/ 2147483646 h 19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0" h="193">
                  <a:moveTo>
                    <a:pt x="51" y="75"/>
                  </a:moveTo>
                  <a:cubicBezTo>
                    <a:pt x="35" y="102"/>
                    <a:pt x="29" y="114"/>
                    <a:pt x="29" y="114"/>
                  </a:cubicBezTo>
                  <a:cubicBezTo>
                    <a:pt x="29" y="114"/>
                    <a:pt x="22" y="125"/>
                    <a:pt x="8" y="154"/>
                  </a:cubicBezTo>
                  <a:cubicBezTo>
                    <a:pt x="5" y="163"/>
                    <a:pt x="2" y="171"/>
                    <a:pt x="1" y="180"/>
                  </a:cubicBezTo>
                  <a:cubicBezTo>
                    <a:pt x="1" y="180"/>
                    <a:pt x="1" y="181"/>
                    <a:pt x="1" y="181"/>
                  </a:cubicBezTo>
                  <a:cubicBezTo>
                    <a:pt x="0" y="181"/>
                    <a:pt x="0" y="181"/>
                    <a:pt x="0" y="181"/>
                  </a:cubicBezTo>
                  <a:cubicBezTo>
                    <a:pt x="0" y="185"/>
                    <a:pt x="0" y="189"/>
                    <a:pt x="0" y="193"/>
                  </a:cubicBezTo>
                  <a:cubicBezTo>
                    <a:pt x="0" y="193"/>
                    <a:pt x="0" y="193"/>
                    <a:pt x="0" y="193"/>
                  </a:cubicBezTo>
                  <a:cubicBezTo>
                    <a:pt x="1" y="193"/>
                    <a:pt x="1" y="193"/>
                    <a:pt x="1" y="193"/>
                  </a:cubicBezTo>
                  <a:cubicBezTo>
                    <a:pt x="1" y="181"/>
                    <a:pt x="4" y="168"/>
                    <a:pt x="10" y="155"/>
                  </a:cubicBezTo>
                  <a:cubicBezTo>
                    <a:pt x="23" y="126"/>
                    <a:pt x="30" y="114"/>
                    <a:pt x="30" y="114"/>
                  </a:cubicBezTo>
                  <a:cubicBezTo>
                    <a:pt x="30" y="114"/>
                    <a:pt x="37" y="102"/>
                    <a:pt x="52" y="76"/>
                  </a:cubicBezTo>
                  <a:cubicBezTo>
                    <a:pt x="57" y="68"/>
                    <a:pt x="61" y="60"/>
                    <a:pt x="63" y="52"/>
                  </a:cubicBezTo>
                  <a:cubicBezTo>
                    <a:pt x="63" y="51"/>
                    <a:pt x="63" y="50"/>
                    <a:pt x="63" y="50"/>
                  </a:cubicBezTo>
                  <a:cubicBezTo>
                    <a:pt x="64" y="49"/>
                    <a:pt x="64" y="49"/>
                    <a:pt x="64" y="49"/>
                  </a:cubicBezTo>
                  <a:cubicBezTo>
                    <a:pt x="64" y="49"/>
                    <a:pt x="64" y="49"/>
                    <a:pt x="64" y="49"/>
                  </a:cubicBezTo>
                  <a:cubicBezTo>
                    <a:pt x="66" y="42"/>
                    <a:pt x="67" y="34"/>
                    <a:pt x="67" y="26"/>
                  </a:cubicBezTo>
                  <a:cubicBezTo>
                    <a:pt x="68" y="18"/>
                    <a:pt x="66" y="8"/>
                    <a:pt x="64" y="0"/>
                  </a:cubicBezTo>
                  <a:cubicBezTo>
                    <a:pt x="64" y="2"/>
                    <a:pt x="64" y="2"/>
                    <a:pt x="64" y="2"/>
                  </a:cubicBezTo>
                  <a:cubicBezTo>
                    <a:pt x="64" y="2"/>
                    <a:pt x="63" y="2"/>
                    <a:pt x="63" y="3"/>
                  </a:cubicBezTo>
                  <a:cubicBezTo>
                    <a:pt x="70" y="28"/>
                    <a:pt x="66" y="50"/>
                    <a:pt x="51" y="7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4" name="MH_Other_186"/>
            <p:cNvSpPr/>
            <p:nvPr>
              <p:custDataLst>
                <p:tags r:id="rId187"/>
              </p:custDataLst>
            </p:nvPr>
          </p:nvSpPr>
          <p:spPr bwMode="auto">
            <a:xfrm>
              <a:off x="4940300" y="3825875"/>
              <a:ext cx="1588" cy="1588"/>
            </a:xfrm>
            <a:custGeom>
              <a:avLst/>
              <a:gdLst>
                <a:gd name="T0" fmla="*/ 0 w 1"/>
                <a:gd name="T1" fmla="*/ 232561012 h 3"/>
                <a:gd name="T2" fmla="*/ 0 w 1"/>
                <a:gd name="T3" fmla="*/ 697402489 h 3"/>
                <a:gd name="T4" fmla="*/ 1792959984 w 1"/>
                <a:gd name="T5" fmla="*/ 0 h 3"/>
                <a:gd name="T6" fmla="*/ 1792959984 w 1"/>
                <a:gd name="T7" fmla="*/ 0 h 3"/>
                <a:gd name="T8" fmla="*/ 0 w 1"/>
                <a:gd name="T9" fmla="*/ 232561012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3">
                  <a:moveTo>
                    <a:pt x="0" y="1"/>
                  </a:moveTo>
                  <a:cubicBezTo>
                    <a:pt x="0" y="1"/>
                    <a:pt x="0" y="2"/>
                    <a:pt x="0" y="3"/>
                  </a:cubicBezTo>
                  <a:cubicBezTo>
                    <a:pt x="1" y="0"/>
                    <a:pt x="1" y="0"/>
                    <a:pt x="1" y="0"/>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5" name="MH_Other_187"/>
            <p:cNvSpPr/>
            <p:nvPr>
              <p:custDataLst>
                <p:tags r:id="rId188"/>
              </p:custDataLst>
            </p:nvPr>
          </p:nvSpPr>
          <p:spPr bwMode="auto">
            <a:xfrm>
              <a:off x="4878388" y="3743326"/>
              <a:ext cx="69850" cy="193675"/>
            </a:xfrm>
            <a:custGeom>
              <a:avLst/>
              <a:gdLst>
                <a:gd name="T0" fmla="*/ 2147483646 w 84"/>
                <a:gd name="T1" fmla="*/ 0 h 231"/>
                <a:gd name="T2" fmla="*/ 2147483646 w 84"/>
                <a:gd name="T3" fmla="*/ 590476508 h 231"/>
                <a:gd name="T4" fmla="*/ 2147483646 w 84"/>
                <a:gd name="T5" fmla="*/ 2147483646 h 231"/>
                <a:gd name="T6" fmla="*/ 2147483646 w 84"/>
                <a:gd name="T7" fmla="*/ 2147483646 h 231"/>
                <a:gd name="T8" fmla="*/ 2147483646 w 84"/>
                <a:gd name="T9" fmla="*/ 2147483646 h 231"/>
                <a:gd name="T10" fmla="*/ 2147483646 w 84"/>
                <a:gd name="T11" fmla="*/ 2147483646 h 231"/>
                <a:gd name="T12" fmla="*/ 2147483646 w 84"/>
                <a:gd name="T13" fmla="*/ 2147483646 h 231"/>
                <a:gd name="T14" fmla="*/ 2147483646 w 84"/>
                <a:gd name="T15" fmla="*/ 2147483646 h 231"/>
                <a:gd name="T16" fmla="*/ 2147483646 w 84"/>
                <a:gd name="T17" fmla="*/ 2147483646 h 231"/>
                <a:gd name="T18" fmla="*/ 2147483646 w 84"/>
                <a:gd name="T19" fmla="*/ 2147483646 h 231"/>
                <a:gd name="T20" fmla="*/ 2147483646 w 84"/>
                <a:gd name="T21" fmla="*/ 2147483646 h 231"/>
                <a:gd name="T22" fmla="*/ 2147483646 w 84"/>
                <a:gd name="T23" fmla="*/ 2147483646 h 231"/>
                <a:gd name="T24" fmla="*/ 2147483646 w 84"/>
                <a:gd name="T25" fmla="*/ 2147483646 h 231"/>
                <a:gd name="T26" fmla="*/ 2147483646 w 84"/>
                <a:gd name="T27" fmla="*/ 2147483646 h 231"/>
                <a:gd name="T28" fmla="*/ 2147483646 w 84"/>
                <a:gd name="T29" fmla="*/ 2147483646 h 231"/>
                <a:gd name="T30" fmla="*/ 2147483646 w 84"/>
                <a:gd name="T31" fmla="*/ 0 h 2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84" h="231">
                  <a:moveTo>
                    <a:pt x="80" y="0"/>
                  </a:moveTo>
                  <a:cubicBezTo>
                    <a:pt x="78" y="1"/>
                    <a:pt x="78" y="1"/>
                    <a:pt x="78" y="1"/>
                  </a:cubicBezTo>
                  <a:cubicBezTo>
                    <a:pt x="84" y="27"/>
                    <a:pt x="78" y="49"/>
                    <a:pt x="62" y="73"/>
                  </a:cubicBezTo>
                  <a:cubicBezTo>
                    <a:pt x="45" y="99"/>
                    <a:pt x="38" y="110"/>
                    <a:pt x="37" y="110"/>
                  </a:cubicBezTo>
                  <a:cubicBezTo>
                    <a:pt x="37" y="111"/>
                    <a:pt x="30" y="121"/>
                    <a:pt x="15" y="150"/>
                  </a:cubicBezTo>
                  <a:cubicBezTo>
                    <a:pt x="0" y="176"/>
                    <a:pt x="0" y="204"/>
                    <a:pt x="12" y="231"/>
                  </a:cubicBezTo>
                  <a:cubicBezTo>
                    <a:pt x="12" y="230"/>
                    <a:pt x="12" y="230"/>
                    <a:pt x="12" y="230"/>
                  </a:cubicBezTo>
                  <a:cubicBezTo>
                    <a:pt x="13" y="230"/>
                    <a:pt x="13" y="230"/>
                    <a:pt x="13" y="229"/>
                  </a:cubicBezTo>
                  <a:cubicBezTo>
                    <a:pt x="1" y="203"/>
                    <a:pt x="2" y="177"/>
                    <a:pt x="16" y="150"/>
                  </a:cubicBezTo>
                  <a:cubicBezTo>
                    <a:pt x="31" y="122"/>
                    <a:pt x="38" y="111"/>
                    <a:pt x="38" y="111"/>
                  </a:cubicBezTo>
                  <a:cubicBezTo>
                    <a:pt x="39" y="111"/>
                    <a:pt x="46" y="100"/>
                    <a:pt x="63" y="74"/>
                  </a:cubicBezTo>
                  <a:cubicBezTo>
                    <a:pt x="68" y="67"/>
                    <a:pt x="72" y="59"/>
                    <a:pt x="75" y="52"/>
                  </a:cubicBezTo>
                  <a:cubicBezTo>
                    <a:pt x="75" y="51"/>
                    <a:pt x="75" y="51"/>
                    <a:pt x="75" y="51"/>
                  </a:cubicBezTo>
                  <a:cubicBezTo>
                    <a:pt x="76" y="51"/>
                    <a:pt x="76" y="51"/>
                    <a:pt x="76" y="51"/>
                  </a:cubicBezTo>
                  <a:cubicBezTo>
                    <a:pt x="79" y="42"/>
                    <a:pt x="81" y="34"/>
                    <a:pt x="81" y="25"/>
                  </a:cubicBezTo>
                  <a:cubicBezTo>
                    <a:pt x="82" y="17"/>
                    <a:pt x="81" y="8"/>
                    <a:pt x="8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6" name="MH_Other_188"/>
            <p:cNvSpPr/>
            <p:nvPr>
              <p:custDataLst>
                <p:tags r:id="rId189"/>
              </p:custDataLst>
            </p:nvPr>
          </p:nvSpPr>
          <p:spPr bwMode="auto">
            <a:xfrm>
              <a:off x="4887913" y="3935414"/>
              <a:ext cx="0" cy="1587"/>
            </a:xfrm>
            <a:custGeom>
              <a:avLst/>
              <a:gdLst>
                <a:gd name="T0" fmla="*/ 711 w 1"/>
                <a:gd name="T1" fmla="*/ 0 h 1"/>
                <a:gd name="T2" fmla="*/ 0 w 1"/>
                <a:gd name="T3" fmla="*/ 1790702559 h 1"/>
                <a:gd name="T4" fmla="*/ 711 w 1"/>
                <a:gd name="T5" fmla="*/ 1790702559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1"/>
                    <a:pt x="1" y="1"/>
                    <a:pt x="0" y="1"/>
                  </a:cubicBezTo>
                  <a:cubicBezTo>
                    <a:pt x="1" y="1"/>
                    <a:pt x="1" y="1"/>
                    <a:pt x="1" y="1"/>
                  </a:cubicBezTo>
                  <a:cubicBezTo>
                    <a:pt x="1" y="1"/>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7" name="MH_Other_189"/>
            <p:cNvSpPr/>
            <p:nvPr>
              <p:custDataLst>
                <p:tags r:id="rId190"/>
              </p:custDataLst>
            </p:nvPr>
          </p:nvSpPr>
          <p:spPr bwMode="auto">
            <a:xfrm>
              <a:off x="4940300" y="3786188"/>
              <a:ext cx="1588" cy="0"/>
            </a:xfrm>
            <a:custGeom>
              <a:avLst/>
              <a:gdLst>
                <a:gd name="T0" fmla="*/ 0 w 1"/>
                <a:gd name="T1" fmla="*/ 1067 h 1"/>
                <a:gd name="T2" fmla="*/ 1792959984 w 1"/>
                <a:gd name="T3" fmla="*/ 0 h 1"/>
                <a:gd name="T4" fmla="*/ 0 w 1"/>
                <a:gd name="T5" fmla="*/ 0 h 1"/>
                <a:gd name="T6" fmla="*/ 0 w 1"/>
                <a:gd name="T7" fmla="*/ 1067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0"/>
                    <a:pt x="1" y="0"/>
                    <a:pt x="1"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8" name="MH_Other_190"/>
            <p:cNvSpPr/>
            <p:nvPr>
              <p:custDataLst>
                <p:tags r:id="rId191"/>
              </p:custDataLst>
            </p:nvPr>
          </p:nvSpPr>
          <p:spPr bwMode="auto">
            <a:xfrm>
              <a:off x="4887913" y="3422651"/>
              <a:ext cx="157162" cy="265113"/>
            </a:xfrm>
            <a:custGeom>
              <a:avLst/>
              <a:gdLst>
                <a:gd name="T0" fmla="*/ 2147483646 w 186"/>
                <a:gd name="T1" fmla="*/ 2147483646 h 316"/>
                <a:gd name="T2" fmla="*/ 2147483646 w 186"/>
                <a:gd name="T3" fmla="*/ 2147483646 h 316"/>
                <a:gd name="T4" fmla="*/ 2147483646 w 186"/>
                <a:gd name="T5" fmla="*/ 2147483646 h 316"/>
                <a:gd name="T6" fmla="*/ 2147483646 w 186"/>
                <a:gd name="T7" fmla="*/ 2147483646 h 316"/>
                <a:gd name="T8" fmla="*/ 2147483646 w 186"/>
                <a:gd name="T9" fmla="*/ 2147483646 h 316"/>
                <a:gd name="T10" fmla="*/ 2147483646 w 186"/>
                <a:gd name="T11" fmla="*/ 2147483646 h 316"/>
                <a:gd name="T12" fmla="*/ 2147483646 w 186"/>
                <a:gd name="T13" fmla="*/ 2147483646 h 316"/>
                <a:gd name="T14" fmla="*/ 2147483646 w 186"/>
                <a:gd name="T15" fmla="*/ 2147483646 h 316"/>
                <a:gd name="T16" fmla="*/ 0 w 186"/>
                <a:gd name="T17" fmla="*/ 2147483646 h 316"/>
                <a:gd name="T18" fmla="*/ 0 w 186"/>
                <a:gd name="T19" fmla="*/ 2147483646 h 316"/>
                <a:gd name="T20" fmla="*/ 600434041 w 186"/>
                <a:gd name="T21" fmla="*/ 2147483646 h 316"/>
                <a:gd name="T22" fmla="*/ 2147483646 w 186"/>
                <a:gd name="T23" fmla="*/ 2147483646 h 316"/>
                <a:gd name="T24" fmla="*/ 2147483646 w 186"/>
                <a:gd name="T25" fmla="*/ 2147483646 h 316"/>
                <a:gd name="T26" fmla="*/ 2147483646 w 186"/>
                <a:gd name="T27" fmla="*/ 2147483646 h 316"/>
                <a:gd name="T28" fmla="*/ 2147483646 w 186"/>
                <a:gd name="T29" fmla="*/ 2147483646 h 316"/>
                <a:gd name="T30" fmla="*/ 2147483646 w 186"/>
                <a:gd name="T31" fmla="*/ 2147483646 h 316"/>
                <a:gd name="T32" fmla="*/ 2147483646 w 186"/>
                <a:gd name="T33" fmla="*/ 2147483646 h 316"/>
                <a:gd name="T34" fmla="*/ 2147483646 w 186"/>
                <a:gd name="T35" fmla="*/ 2147483646 h 316"/>
                <a:gd name="T36" fmla="*/ 2147483646 w 186"/>
                <a:gd name="T37" fmla="*/ 2147483646 h 316"/>
                <a:gd name="T38" fmla="*/ 2147483646 w 186"/>
                <a:gd name="T39" fmla="*/ 2147483646 h 316"/>
                <a:gd name="T40" fmla="*/ 2147483646 w 186"/>
                <a:gd name="T41" fmla="*/ 2147483646 h 316"/>
                <a:gd name="T42" fmla="*/ 2147483646 w 186"/>
                <a:gd name="T43" fmla="*/ 2147483646 h 316"/>
                <a:gd name="T44" fmla="*/ 2147483646 w 186"/>
                <a:gd name="T45" fmla="*/ 2147483646 h 316"/>
                <a:gd name="T46" fmla="*/ 2147483646 w 186"/>
                <a:gd name="T47" fmla="*/ 2147483646 h 316"/>
                <a:gd name="T48" fmla="*/ 2147483646 w 186"/>
                <a:gd name="T49" fmla="*/ 2147483646 h 316"/>
                <a:gd name="T50" fmla="*/ 2147483646 w 186"/>
                <a:gd name="T51" fmla="*/ 2147483646 h 316"/>
                <a:gd name="T52" fmla="*/ 2147483646 w 186"/>
                <a:gd name="T53" fmla="*/ 2147483646 h 316"/>
                <a:gd name="T54" fmla="*/ 2147483646 w 186"/>
                <a:gd name="T55" fmla="*/ 2147483646 h 316"/>
                <a:gd name="T56" fmla="*/ 2147483646 w 186"/>
                <a:gd name="T57" fmla="*/ 2147483646 h 316"/>
                <a:gd name="T58" fmla="*/ 2147483646 w 186"/>
                <a:gd name="T59" fmla="*/ 2147483646 h 316"/>
                <a:gd name="T60" fmla="*/ 2147483646 w 186"/>
                <a:gd name="T61" fmla="*/ 2147483646 h 316"/>
                <a:gd name="T62" fmla="*/ 2147483646 w 186"/>
                <a:gd name="T63" fmla="*/ 2147483646 h 316"/>
                <a:gd name="T64" fmla="*/ 2147483646 w 186"/>
                <a:gd name="T65" fmla="*/ 2147483646 h 316"/>
                <a:gd name="T66" fmla="*/ 2147483646 w 186"/>
                <a:gd name="T67" fmla="*/ 2147483646 h 316"/>
                <a:gd name="T68" fmla="*/ 2147483646 w 186"/>
                <a:gd name="T69" fmla="*/ 2147483646 h 316"/>
                <a:gd name="T70" fmla="*/ 2147483646 w 186"/>
                <a:gd name="T71" fmla="*/ 2147483646 h 316"/>
                <a:gd name="T72" fmla="*/ 2147483646 w 186"/>
                <a:gd name="T73" fmla="*/ 2147483646 h 316"/>
                <a:gd name="T74" fmla="*/ 2147483646 w 186"/>
                <a:gd name="T75" fmla="*/ 592652561 h 316"/>
                <a:gd name="T76" fmla="*/ 2147483646 w 186"/>
                <a:gd name="T77" fmla="*/ 0 h 316"/>
                <a:gd name="T78" fmla="*/ 2147483646 w 186"/>
                <a:gd name="T79" fmla="*/ 0 h 316"/>
                <a:gd name="T80" fmla="*/ 2147483646 w 186"/>
                <a:gd name="T81" fmla="*/ 2147483646 h 3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6" h="316">
                  <a:moveTo>
                    <a:pt x="96" y="38"/>
                  </a:moveTo>
                  <a:cubicBezTo>
                    <a:pt x="84" y="51"/>
                    <a:pt x="76" y="67"/>
                    <a:pt x="72" y="85"/>
                  </a:cubicBezTo>
                  <a:cubicBezTo>
                    <a:pt x="73" y="85"/>
                    <a:pt x="73" y="85"/>
                    <a:pt x="73" y="85"/>
                  </a:cubicBezTo>
                  <a:cubicBezTo>
                    <a:pt x="60" y="99"/>
                    <a:pt x="53" y="117"/>
                    <a:pt x="50" y="136"/>
                  </a:cubicBezTo>
                  <a:cubicBezTo>
                    <a:pt x="39" y="150"/>
                    <a:pt x="33" y="167"/>
                    <a:pt x="31" y="186"/>
                  </a:cubicBezTo>
                  <a:cubicBezTo>
                    <a:pt x="21" y="201"/>
                    <a:pt x="17" y="219"/>
                    <a:pt x="17" y="237"/>
                  </a:cubicBezTo>
                  <a:cubicBezTo>
                    <a:pt x="7" y="253"/>
                    <a:pt x="3" y="271"/>
                    <a:pt x="4" y="290"/>
                  </a:cubicBezTo>
                  <a:cubicBezTo>
                    <a:pt x="5" y="290"/>
                    <a:pt x="5" y="290"/>
                    <a:pt x="5" y="290"/>
                  </a:cubicBezTo>
                  <a:cubicBezTo>
                    <a:pt x="3" y="293"/>
                    <a:pt x="1" y="297"/>
                    <a:pt x="0" y="301"/>
                  </a:cubicBezTo>
                  <a:cubicBezTo>
                    <a:pt x="0" y="301"/>
                    <a:pt x="0" y="301"/>
                    <a:pt x="0" y="301"/>
                  </a:cubicBezTo>
                  <a:cubicBezTo>
                    <a:pt x="1" y="301"/>
                    <a:pt x="1" y="301"/>
                    <a:pt x="1" y="301"/>
                  </a:cubicBezTo>
                  <a:cubicBezTo>
                    <a:pt x="24" y="305"/>
                    <a:pt x="24" y="305"/>
                    <a:pt x="24" y="305"/>
                  </a:cubicBezTo>
                  <a:cubicBezTo>
                    <a:pt x="25" y="306"/>
                    <a:pt x="25" y="306"/>
                    <a:pt x="25" y="306"/>
                  </a:cubicBezTo>
                  <a:cubicBezTo>
                    <a:pt x="58" y="312"/>
                    <a:pt x="58" y="312"/>
                    <a:pt x="58" y="312"/>
                  </a:cubicBezTo>
                  <a:cubicBezTo>
                    <a:pt x="60" y="312"/>
                    <a:pt x="60" y="312"/>
                    <a:pt x="60" y="312"/>
                  </a:cubicBezTo>
                  <a:cubicBezTo>
                    <a:pt x="79" y="316"/>
                    <a:pt x="79" y="316"/>
                    <a:pt x="79" y="316"/>
                  </a:cubicBezTo>
                  <a:cubicBezTo>
                    <a:pt x="79" y="316"/>
                    <a:pt x="79" y="316"/>
                    <a:pt x="79" y="316"/>
                  </a:cubicBezTo>
                  <a:cubicBezTo>
                    <a:pt x="80" y="316"/>
                    <a:pt x="80" y="316"/>
                    <a:pt x="80" y="316"/>
                  </a:cubicBezTo>
                  <a:cubicBezTo>
                    <a:pt x="81" y="316"/>
                    <a:pt x="81" y="316"/>
                    <a:pt x="81" y="316"/>
                  </a:cubicBezTo>
                  <a:cubicBezTo>
                    <a:pt x="81" y="314"/>
                    <a:pt x="82" y="312"/>
                    <a:pt x="82" y="310"/>
                  </a:cubicBezTo>
                  <a:cubicBezTo>
                    <a:pt x="84" y="302"/>
                    <a:pt x="84" y="293"/>
                    <a:pt x="83" y="284"/>
                  </a:cubicBezTo>
                  <a:cubicBezTo>
                    <a:pt x="88" y="277"/>
                    <a:pt x="91" y="269"/>
                    <a:pt x="93" y="261"/>
                  </a:cubicBezTo>
                  <a:cubicBezTo>
                    <a:pt x="95" y="254"/>
                    <a:pt x="96" y="245"/>
                    <a:pt x="96" y="236"/>
                  </a:cubicBezTo>
                  <a:cubicBezTo>
                    <a:pt x="101" y="229"/>
                    <a:pt x="104" y="222"/>
                    <a:pt x="107" y="214"/>
                  </a:cubicBezTo>
                  <a:cubicBezTo>
                    <a:pt x="109" y="206"/>
                    <a:pt x="111" y="198"/>
                    <a:pt x="111" y="190"/>
                  </a:cubicBezTo>
                  <a:cubicBezTo>
                    <a:pt x="116" y="183"/>
                    <a:pt x="120" y="176"/>
                    <a:pt x="123" y="169"/>
                  </a:cubicBezTo>
                  <a:cubicBezTo>
                    <a:pt x="126" y="162"/>
                    <a:pt x="128" y="152"/>
                    <a:pt x="129" y="144"/>
                  </a:cubicBezTo>
                  <a:cubicBezTo>
                    <a:pt x="135" y="138"/>
                    <a:pt x="139" y="131"/>
                    <a:pt x="143" y="124"/>
                  </a:cubicBezTo>
                  <a:cubicBezTo>
                    <a:pt x="146" y="116"/>
                    <a:pt x="149" y="108"/>
                    <a:pt x="151" y="99"/>
                  </a:cubicBezTo>
                  <a:cubicBezTo>
                    <a:pt x="157" y="93"/>
                    <a:pt x="162" y="87"/>
                    <a:pt x="166" y="79"/>
                  </a:cubicBezTo>
                  <a:cubicBezTo>
                    <a:pt x="169" y="72"/>
                    <a:pt x="172" y="65"/>
                    <a:pt x="174" y="56"/>
                  </a:cubicBezTo>
                  <a:cubicBezTo>
                    <a:pt x="179" y="52"/>
                    <a:pt x="183" y="48"/>
                    <a:pt x="186" y="43"/>
                  </a:cubicBezTo>
                  <a:cubicBezTo>
                    <a:pt x="185" y="43"/>
                    <a:pt x="185" y="43"/>
                    <a:pt x="185" y="43"/>
                  </a:cubicBezTo>
                  <a:cubicBezTo>
                    <a:pt x="168" y="32"/>
                    <a:pt x="168" y="32"/>
                    <a:pt x="168" y="32"/>
                  </a:cubicBezTo>
                  <a:cubicBezTo>
                    <a:pt x="167" y="32"/>
                    <a:pt x="167" y="32"/>
                    <a:pt x="167" y="32"/>
                  </a:cubicBezTo>
                  <a:cubicBezTo>
                    <a:pt x="138" y="14"/>
                    <a:pt x="138" y="14"/>
                    <a:pt x="138" y="14"/>
                  </a:cubicBezTo>
                  <a:cubicBezTo>
                    <a:pt x="137" y="13"/>
                    <a:pt x="137" y="13"/>
                    <a:pt x="137" y="13"/>
                  </a:cubicBezTo>
                  <a:cubicBezTo>
                    <a:pt x="117" y="1"/>
                    <a:pt x="117" y="1"/>
                    <a:pt x="117" y="1"/>
                  </a:cubicBezTo>
                  <a:cubicBezTo>
                    <a:pt x="117" y="0"/>
                    <a:pt x="117" y="0"/>
                    <a:pt x="117" y="0"/>
                  </a:cubicBezTo>
                  <a:cubicBezTo>
                    <a:pt x="116" y="0"/>
                    <a:pt x="116" y="0"/>
                    <a:pt x="116" y="0"/>
                  </a:cubicBezTo>
                  <a:cubicBezTo>
                    <a:pt x="107" y="11"/>
                    <a:pt x="100" y="24"/>
                    <a:pt x="96" y="38"/>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199" name="MH_Other_191"/>
            <p:cNvSpPr/>
            <p:nvPr>
              <p:custDataLst>
                <p:tags r:id="rId192"/>
              </p:custDataLst>
            </p:nvPr>
          </p:nvSpPr>
          <p:spPr bwMode="auto">
            <a:xfrm>
              <a:off x="4902201" y="3470275"/>
              <a:ext cx="131763" cy="152400"/>
            </a:xfrm>
            <a:custGeom>
              <a:avLst/>
              <a:gdLst>
                <a:gd name="T0" fmla="*/ 2147483646 w 157"/>
                <a:gd name="T1" fmla="*/ 2147483646 h 182"/>
                <a:gd name="T2" fmla="*/ 2147483646 w 157"/>
                <a:gd name="T3" fmla="*/ 2147483646 h 182"/>
                <a:gd name="T4" fmla="*/ 2147483646 w 157"/>
                <a:gd name="T5" fmla="*/ 2147483646 h 182"/>
                <a:gd name="T6" fmla="*/ 2147483646 w 157"/>
                <a:gd name="T7" fmla="*/ 2147483646 h 182"/>
                <a:gd name="T8" fmla="*/ 2147483646 w 157"/>
                <a:gd name="T9" fmla="*/ 0 h 182"/>
                <a:gd name="T10" fmla="*/ 2147483646 w 157"/>
                <a:gd name="T11" fmla="*/ 1177975800 h 182"/>
                <a:gd name="T12" fmla="*/ 2147483646 w 157"/>
                <a:gd name="T13" fmla="*/ 2147483646 h 182"/>
                <a:gd name="T14" fmla="*/ 2147483646 w 157"/>
                <a:gd name="T15" fmla="*/ 2147483646 h 182"/>
                <a:gd name="T16" fmla="*/ 2147483646 w 157"/>
                <a:gd name="T17" fmla="*/ 2147483646 h 182"/>
                <a:gd name="T18" fmla="*/ 2147483646 w 157"/>
                <a:gd name="T19" fmla="*/ 2147483646 h 182"/>
                <a:gd name="T20" fmla="*/ 2147483646 w 157"/>
                <a:gd name="T21" fmla="*/ 2147483646 h 182"/>
                <a:gd name="T22" fmla="*/ 2147483646 w 157"/>
                <a:gd name="T23" fmla="*/ 2147483646 h 182"/>
                <a:gd name="T24" fmla="*/ 2147483646 w 157"/>
                <a:gd name="T25" fmla="*/ 2147483646 h 182"/>
                <a:gd name="T26" fmla="*/ 0 w 157"/>
                <a:gd name="T27" fmla="*/ 2147483646 h 182"/>
                <a:gd name="T28" fmla="*/ 593061906 w 157"/>
                <a:gd name="T29" fmla="*/ 2147483646 h 182"/>
                <a:gd name="T30" fmla="*/ 2147483646 w 157"/>
                <a:gd name="T31" fmla="*/ 2147483646 h 18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7" h="182">
                  <a:moveTo>
                    <a:pt x="37" y="109"/>
                  </a:moveTo>
                  <a:cubicBezTo>
                    <a:pt x="62" y="90"/>
                    <a:pt x="73" y="83"/>
                    <a:pt x="74" y="83"/>
                  </a:cubicBezTo>
                  <a:cubicBezTo>
                    <a:pt x="74" y="83"/>
                    <a:pt x="85" y="76"/>
                    <a:pt x="111" y="60"/>
                  </a:cubicBezTo>
                  <a:cubicBezTo>
                    <a:pt x="128" y="50"/>
                    <a:pt x="140" y="38"/>
                    <a:pt x="149" y="23"/>
                  </a:cubicBezTo>
                  <a:cubicBezTo>
                    <a:pt x="152" y="16"/>
                    <a:pt x="155" y="9"/>
                    <a:pt x="157" y="0"/>
                  </a:cubicBezTo>
                  <a:cubicBezTo>
                    <a:pt x="156" y="2"/>
                    <a:pt x="156" y="2"/>
                    <a:pt x="156" y="2"/>
                  </a:cubicBezTo>
                  <a:cubicBezTo>
                    <a:pt x="149" y="27"/>
                    <a:pt x="135" y="44"/>
                    <a:pt x="111" y="59"/>
                  </a:cubicBezTo>
                  <a:cubicBezTo>
                    <a:pt x="84" y="75"/>
                    <a:pt x="73" y="82"/>
                    <a:pt x="73" y="82"/>
                  </a:cubicBezTo>
                  <a:cubicBezTo>
                    <a:pt x="73" y="82"/>
                    <a:pt x="61" y="89"/>
                    <a:pt x="36" y="108"/>
                  </a:cubicBezTo>
                  <a:cubicBezTo>
                    <a:pt x="28" y="114"/>
                    <a:pt x="21" y="121"/>
                    <a:pt x="16" y="128"/>
                  </a:cubicBezTo>
                  <a:cubicBezTo>
                    <a:pt x="16" y="130"/>
                    <a:pt x="16" y="130"/>
                    <a:pt x="16" y="130"/>
                  </a:cubicBezTo>
                  <a:cubicBezTo>
                    <a:pt x="14" y="130"/>
                    <a:pt x="14" y="130"/>
                    <a:pt x="14" y="130"/>
                  </a:cubicBezTo>
                  <a:cubicBezTo>
                    <a:pt x="14" y="130"/>
                    <a:pt x="14" y="130"/>
                    <a:pt x="14" y="130"/>
                  </a:cubicBezTo>
                  <a:cubicBezTo>
                    <a:pt x="4" y="145"/>
                    <a:pt x="0" y="163"/>
                    <a:pt x="0" y="182"/>
                  </a:cubicBezTo>
                  <a:cubicBezTo>
                    <a:pt x="1" y="181"/>
                    <a:pt x="1" y="181"/>
                    <a:pt x="1" y="181"/>
                  </a:cubicBezTo>
                  <a:cubicBezTo>
                    <a:pt x="1" y="152"/>
                    <a:pt x="12" y="128"/>
                    <a:pt x="37" y="10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0" name="MH_Other_192"/>
            <p:cNvSpPr/>
            <p:nvPr>
              <p:custDataLst>
                <p:tags r:id="rId193"/>
              </p:custDataLst>
            </p:nvPr>
          </p:nvSpPr>
          <p:spPr bwMode="auto">
            <a:xfrm>
              <a:off x="4913313" y="3459163"/>
              <a:ext cx="131762" cy="119062"/>
            </a:xfrm>
            <a:custGeom>
              <a:avLst/>
              <a:gdLst>
                <a:gd name="T0" fmla="*/ 2147483646 w 155"/>
                <a:gd name="T1" fmla="*/ 0 h 143"/>
                <a:gd name="T2" fmla="*/ 2147483646 w 155"/>
                <a:gd name="T3" fmla="*/ 0 h 143"/>
                <a:gd name="T4" fmla="*/ 2147483646 w 155"/>
                <a:gd name="T5" fmla="*/ 2147483646 h 143"/>
                <a:gd name="T6" fmla="*/ 2147483646 w 155"/>
                <a:gd name="T7" fmla="*/ 2147483646 h 143"/>
                <a:gd name="T8" fmla="*/ 2147483646 w 155"/>
                <a:gd name="T9" fmla="*/ 2147483646 h 143"/>
                <a:gd name="T10" fmla="*/ 2147483646 w 155"/>
                <a:gd name="T11" fmla="*/ 2147483646 h 143"/>
                <a:gd name="T12" fmla="*/ 2147483646 w 155"/>
                <a:gd name="T13" fmla="*/ 2147483646 h 143"/>
                <a:gd name="T14" fmla="*/ 2147483646 w 155"/>
                <a:gd name="T15" fmla="*/ 2147483646 h 143"/>
                <a:gd name="T16" fmla="*/ 0 w 155"/>
                <a:gd name="T17" fmla="*/ 2147483646 h 143"/>
                <a:gd name="T18" fmla="*/ 1216911328 w 155"/>
                <a:gd name="T19" fmla="*/ 2147483646 h 143"/>
                <a:gd name="T20" fmla="*/ 2147483646 w 155"/>
                <a:gd name="T21" fmla="*/ 2147483646 h 143"/>
                <a:gd name="T22" fmla="*/ 2147483646 w 155"/>
                <a:gd name="T23" fmla="*/ 2147483646 h 143"/>
                <a:gd name="T24" fmla="*/ 2147483646 w 155"/>
                <a:gd name="T25" fmla="*/ 2147483646 h 143"/>
                <a:gd name="T26" fmla="*/ 2147483646 w 155"/>
                <a:gd name="T27" fmla="*/ 2147483646 h 143"/>
                <a:gd name="T28" fmla="*/ 2147483646 w 155"/>
                <a:gd name="T29" fmla="*/ 2147483646 h 143"/>
                <a:gd name="T30" fmla="*/ 2147483646 w 155"/>
                <a:gd name="T31" fmla="*/ 2147483646 h 143"/>
                <a:gd name="T32" fmla="*/ 2147483646 w 155"/>
                <a:gd name="T33" fmla="*/ 2147483646 h 143"/>
                <a:gd name="T34" fmla="*/ 2147483646 w 155"/>
                <a:gd name="T35" fmla="*/ 0 h 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5" h="143">
                  <a:moveTo>
                    <a:pt x="155" y="0"/>
                  </a:moveTo>
                  <a:cubicBezTo>
                    <a:pt x="154" y="0"/>
                    <a:pt x="154" y="0"/>
                    <a:pt x="154" y="0"/>
                  </a:cubicBezTo>
                  <a:cubicBezTo>
                    <a:pt x="146" y="11"/>
                    <a:pt x="134" y="20"/>
                    <a:pt x="119" y="28"/>
                  </a:cubicBezTo>
                  <a:cubicBezTo>
                    <a:pt x="92" y="43"/>
                    <a:pt x="80" y="49"/>
                    <a:pt x="80" y="49"/>
                  </a:cubicBezTo>
                  <a:cubicBezTo>
                    <a:pt x="80" y="50"/>
                    <a:pt x="68" y="55"/>
                    <a:pt x="41" y="73"/>
                  </a:cubicBezTo>
                  <a:cubicBezTo>
                    <a:pt x="33" y="78"/>
                    <a:pt x="26" y="85"/>
                    <a:pt x="21" y="91"/>
                  </a:cubicBezTo>
                  <a:cubicBezTo>
                    <a:pt x="21" y="92"/>
                    <a:pt x="21" y="92"/>
                    <a:pt x="21" y="92"/>
                  </a:cubicBezTo>
                  <a:cubicBezTo>
                    <a:pt x="20" y="92"/>
                    <a:pt x="20" y="92"/>
                    <a:pt x="20" y="92"/>
                  </a:cubicBezTo>
                  <a:cubicBezTo>
                    <a:pt x="8" y="107"/>
                    <a:pt x="2" y="124"/>
                    <a:pt x="0" y="143"/>
                  </a:cubicBezTo>
                  <a:cubicBezTo>
                    <a:pt x="2" y="141"/>
                    <a:pt x="2" y="141"/>
                    <a:pt x="2" y="141"/>
                  </a:cubicBezTo>
                  <a:cubicBezTo>
                    <a:pt x="4" y="113"/>
                    <a:pt x="17" y="91"/>
                    <a:pt x="42" y="74"/>
                  </a:cubicBezTo>
                  <a:cubicBezTo>
                    <a:pt x="68" y="56"/>
                    <a:pt x="80" y="51"/>
                    <a:pt x="80" y="51"/>
                  </a:cubicBezTo>
                  <a:cubicBezTo>
                    <a:pt x="80" y="51"/>
                    <a:pt x="92" y="44"/>
                    <a:pt x="119" y="30"/>
                  </a:cubicBezTo>
                  <a:cubicBezTo>
                    <a:pt x="128" y="25"/>
                    <a:pt x="135" y="20"/>
                    <a:pt x="142" y="15"/>
                  </a:cubicBezTo>
                  <a:cubicBezTo>
                    <a:pt x="142" y="13"/>
                    <a:pt x="142" y="13"/>
                    <a:pt x="142" y="13"/>
                  </a:cubicBezTo>
                  <a:cubicBezTo>
                    <a:pt x="143" y="13"/>
                    <a:pt x="143" y="13"/>
                    <a:pt x="143" y="13"/>
                  </a:cubicBezTo>
                  <a:cubicBezTo>
                    <a:pt x="143" y="13"/>
                    <a:pt x="143" y="13"/>
                    <a:pt x="143" y="13"/>
                  </a:cubicBezTo>
                  <a:cubicBezTo>
                    <a:pt x="148" y="9"/>
                    <a:pt x="152" y="5"/>
                    <a:pt x="155"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1" name="MH_Other_193"/>
            <p:cNvSpPr/>
            <p:nvPr>
              <p:custDataLst>
                <p:tags r:id="rId194"/>
              </p:custDataLst>
            </p:nvPr>
          </p:nvSpPr>
          <p:spPr bwMode="auto">
            <a:xfrm>
              <a:off x="5033963" y="3470275"/>
              <a:ext cx="0" cy="0"/>
            </a:xfrm>
            <a:custGeom>
              <a:avLst/>
              <a:gdLst>
                <a:gd name="T0" fmla="*/ 0 w 3"/>
                <a:gd name="T1" fmla="*/ 0 h 4"/>
                <a:gd name="T2" fmla="*/ 0 w 3"/>
                <a:gd name="T3" fmla="*/ 89 h 4"/>
                <a:gd name="T4" fmla="*/ 119 w 3"/>
                <a:gd name="T5" fmla="*/ 0 h 4"/>
                <a:gd name="T6" fmla="*/ 119 w 3"/>
                <a:gd name="T7" fmla="*/ 0 h 4"/>
                <a:gd name="T8" fmla="*/ 0 w 3"/>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4">
                  <a:moveTo>
                    <a:pt x="0" y="0"/>
                  </a:moveTo>
                  <a:lnTo>
                    <a:pt x="0" y="4"/>
                  </a:lnTo>
                  <a:lnTo>
                    <a:pt x="3" y="0"/>
                  </a:ln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2" name="MH_Other_194"/>
            <p:cNvSpPr/>
            <p:nvPr>
              <p:custDataLst>
                <p:tags r:id="rId195"/>
              </p:custDataLst>
            </p:nvPr>
          </p:nvSpPr>
          <p:spPr bwMode="auto">
            <a:xfrm>
              <a:off x="4913314" y="3576639"/>
              <a:ext cx="1587" cy="1587"/>
            </a:xfrm>
            <a:custGeom>
              <a:avLst/>
              <a:gdLst>
                <a:gd name="T0" fmla="*/ 179120564 w 5"/>
                <a:gd name="T1" fmla="*/ 223838018 h 4"/>
                <a:gd name="T2" fmla="*/ 179120564 w 5"/>
                <a:gd name="T3" fmla="*/ 0 h 4"/>
                <a:gd name="T4" fmla="*/ 0 w 5"/>
                <a:gd name="T5" fmla="*/ 223838018 h 4"/>
                <a:gd name="T6" fmla="*/ 0 w 5"/>
                <a:gd name="T7" fmla="*/ 223838018 h 4"/>
                <a:gd name="T8" fmla="*/ 179120564 w 5"/>
                <a:gd name="T9" fmla="*/ 223838018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4">
                  <a:moveTo>
                    <a:pt x="5" y="4"/>
                  </a:moveTo>
                  <a:lnTo>
                    <a:pt x="5" y="0"/>
                  </a:lnTo>
                  <a:lnTo>
                    <a:pt x="0" y="4"/>
                  </a:lnTo>
                  <a:lnTo>
                    <a:pt x="5" y="4"/>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3" name="MH_Other_195"/>
            <p:cNvSpPr/>
            <p:nvPr>
              <p:custDataLst>
                <p:tags r:id="rId196"/>
              </p:custDataLst>
            </p:nvPr>
          </p:nvSpPr>
          <p:spPr bwMode="auto">
            <a:xfrm>
              <a:off x="4929188" y="3449638"/>
              <a:ext cx="100012" cy="87312"/>
            </a:xfrm>
            <a:custGeom>
              <a:avLst/>
              <a:gdLst>
                <a:gd name="T0" fmla="*/ 2147483646 w 118"/>
                <a:gd name="T1" fmla="*/ 2147483646 h 104"/>
                <a:gd name="T2" fmla="*/ 2147483646 w 118"/>
                <a:gd name="T3" fmla="*/ 2147483646 h 104"/>
                <a:gd name="T4" fmla="*/ 2147483646 w 118"/>
                <a:gd name="T5" fmla="*/ 0 h 104"/>
                <a:gd name="T6" fmla="*/ 2147483646 w 118"/>
                <a:gd name="T7" fmla="*/ 0 h 104"/>
                <a:gd name="T8" fmla="*/ 2147483646 w 118"/>
                <a:gd name="T9" fmla="*/ 2147483646 h 104"/>
                <a:gd name="T10" fmla="*/ 2147483646 w 118"/>
                <a:gd name="T11" fmla="*/ 2147483646 h 104"/>
                <a:gd name="T12" fmla="*/ 2147483646 w 118"/>
                <a:gd name="T13" fmla="*/ 2147483646 h 104"/>
                <a:gd name="T14" fmla="*/ 2147483646 w 118"/>
                <a:gd name="T15" fmla="*/ 2147483646 h 104"/>
                <a:gd name="T16" fmla="*/ 2147483646 w 118"/>
                <a:gd name="T17" fmla="*/ 2147483646 h 104"/>
                <a:gd name="T18" fmla="*/ 0 w 118"/>
                <a:gd name="T19" fmla="*/ 2147483646 h 104"/>
                <a:gd name="T20" fmla="*/ 604137742 w 118"/>
                <a:gd name="T21" fmla="*/ 2147483646 h 104"/>
                <a:gd name="T22" fmla="*/ 1207557601 w 118"/>
                <a:gd name="T23" fmla="*/ 2147483646 h 104"/>
                <a:gd name="T24" fmla="*/ 2147483646 w 118"/>
                <a:gd name="T25" fmla="*/ 2147483646 h 1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8" h="104">
                  <a:moveTo>
                    <a:pt x="46" y="37"/>
                  </a:moveTo>
                  <a:cubicBezTo>
                    <a:pt x="73" y="21"/>
                    <a:pt x="86" y="16"/>
                    <a:pt x="86" y="15"/>
                  </a:cubicBezTo>
                  <a:cubicBezTo>
                    <a:pt x="118" y="0"/>
                    <a:pt x="118" y="0"/>
                    <a:pt x="118" y="0"/>
                  </a:cubicBezTo>
                  <a:cubicBezTo>
                    <a:pt x="117" y="0"/>
                    <a:pt x="117" y="0"/>
                    <a:pt x="117" y="0"/>
                  </a:cubicBezTo>
                  <a:cubicBezTo>
                    <a:pt x="85" y="14"/>
                    <a:pt x="85" y="14"/>
                    <a:pt x="85" y="14"/>
                  </a:cubicBezTo>
                  <a:cubicBezTo>
                    <a:pt x="85" y="14"/>
                    <a:pt x="73" y="19"/>
                    <a:pt x="45" y="35"/>
                  </a:cubicBezTo>
                  <a:cubicBezTo>
                    <a:pt x="37" y="40"/>
                    <a:pt x="30" y="46"/>
                    <a:pt x="24" y="52"/>
                  </a:cubicBezTo>
                  <a:cubicBezTo>
                    <a:pt x="24" y="53"/>
                    <a:pt x="24" y="53"/>
                    <a:pt x="24" y="53"/>
                  </a:cubicBezTo>
                  <a:cubicBezTo>
                    <a:pt x="23" y="53"/>
                    <a:pt x="23" y="53"/>
                    <a:pt x="23" y="53"/>
                  </a:cubicBezTo>
                  <a:cubicBezTo>
                    <a:pt x="10" y="67"/>
                    <a:pt x="3" y="85"/>
                    <a:pt x="0" y="104"/>
                  </a:cubicBezTo>
                  <a:cubicBezTo>
                    <a:pt x="1" y="103"/>
                    <a:pt x="1" y="103"/>
                    <a:pt x="1" y="103"/>
                  </a:cubicBezTo>
                  <a:cubicBezTo>
                    <a:pt x="2" y="102"/>
                    <a:pt x="2" y="102"/>
                    <a:pt x="2" y="102"/>
                  </a:cubicBezTo>
                  <a:cubicBezTo>
                    <a:pt x="5" y="74"/>
                    <a:pt x="20" y="52"/>
                    <a:pt x="46" y="3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4" name="MH_Other_196"/>
            <p:cNvSpPr/>
            <p:nvPr>
              <p:custDataLst>
                <p:tags r:id="rId197"/>
              </p:custDataLst>
            </p:nvPr>
          </p:nvSpPr>
          <p:spPr bwMode="auto">
            <a:xfrm>
              <a:off x="4930775" y="3535363"/>
              <a:ext cx="1588" cy="0"/>
            </a:xfrm>
            <a:custGeom>
              <a:avLst/>
              <a:gdLst>
                <a:gd name="T0" fmla="*/ 1792959984 w 1"/>
                <a:gd name="T1" fmla="*/ 0 h 1"/>
                <a:gd name="T2" fmla="*/ 0 w 1"/>
                <a:gd name="T3" fmla="*/ 1067 h 1"/>
                <a:gd name="T4" fmla="*/ 1792959984 w 1"/>
                <a:gd name="T5" fmla="*/ 1067 h 1"/>
                <a:gd name="T6" fmla="*/ 1792959984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1"/>
                    <a:pt x="0" y="1"/>
                    <a:pt x="0" y="1"/>
                  </a:cubicBezTo>
                  <a:cubicBezTo>
                    <a:pt x="1" y="1"/>
                    <a:pt x="1" y="1"/>
                    <a:pt x="1" y="1"/>
                  </a:cubicBezTo>
                  <a:cubicBezTo>
                    <a:pt x="1" y="1"/>
                    <a:pt x="1" y="1"/>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5" name="MH_Other_197"/>
            <p:cNvSpPr/>
            <p:nvPr>
              <p:custDataLst>
                <p:tags r:id="rId198"/>
              </p:custDataLst>
            </p:nvPr>
          </p:nvSpPr>
          <p:spPr bwMode="auto">
            <a:xfrm>
              <a:off x="4948238" y="3433764"/>
              <a:ext cx="55562" cy="60325"/>
            </a:xfrm>
            <a:custGeom>
              <a:avLst/>
              <a:gdLst>
                <a:gd name="T0" fmla="*/ 2147483646 w 66"/>
                <a:gd name="T1" fmla="*/ 2147483646 h 72"/>
                <a:gd name="T2" fmla="*/ 2147483646 w 66"/>
                <a:gd name="T3" fmla="*/ 588968056 h 72"/>
                <a:gd name="T4" fmla="*/ 2147483646 w 66"/>
                <a:gd name="T5" fmla="*/ 0 h 72"/>
                <a:gd name="T6" fmla="*/ 2147483646 w 66"/>
                <a:gd name="T7" fmla="*/ 2147483646 h 72"/>
                <a:gd name="T8" fmla="*/ 2147483646 w 66"/>
                <a:gd name="T9" fmla="*/ 2147483646 h 72"/>
                <a:gd name="T10" fmla="*/ 2147483646 w 66"/>
                <a:gd name="T11" fmla="*/ 2147483646 h 72"/>
                <a:gd name="T12" fmla="*/ 2147483646 w 66"/>
                <a:gd name="T13" fmla="*/ 2147483646 h 72"/>
                <a:gd name="T14" fmla="*/ 0 w 66"/>
                <a:gd name="T15" fmla="*/ 2147483646 h 72"/>
                <a:gd name="T16" fmla="*/ 595315682 w 66"/>
                <a:gd name="T17" fmla="*/ 2147483646 h 72"/>
                <a:gd name="T18" fmla="*/ 1191339358 w 66"/>
                <a:gd name="T19" fmla="*/ 2147483646 h 72"/>
                <a:gd name="T20" fmla="*/ 2147483646 w 66"/>
                <a:gd name="T21" fmla="*/ 2147483646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 h="72">
                  <a:moveTo>
                    <a:pt x="50" y="9"/>
                  </a:moveTo>
                  <a:cubicBezTo>
                    <a:pt x="56" y="6"/>
                    <a:pt x="62" y="3"/>
                    <a:pt x="66" y="1"/>
                  </a:cubicBezTo>
                  <a:cubicBezTo>
                    <a:pt x="65" y="0"/>
                    <a:pt x="65" y="0"/>
                    <a:pt x="65" y="0"/>
                  </a:cubicBezTo>
                  <a:cubicBezTo>
                    <a:pt x="60" y="2"/>
                    <a:pt x="55" y="5"/>
                    <a:pt x="49" y="7"/>
                  </a:cubicBezTo>
                  <a:cubicBezTo>
                    <a:pt x="41" y="12"/>
                    <a:pt x="33" y="17"/>
                    <a:pt x="26" y="24"/>
                  </a:cubicBezTo>
                  <a:cubicBezTo>
                    <a:pt x="26" y="26"/>
                    <a:pt x="26" y="26"/>
                    <a:pt x="26" y="26"/>
                  </a:cubicBezTo>
                  <a:cubicBezTo>
                    <a:pt x="24" y="25"/>
                    <a:pt x="24" y="25"/>
                    <a:pt x="24" y="25"/>
                  </a:cubicBezTo>
                  <a:cubicBezTo>
                    <a:pt x="12" y="38"/>
                    <a:pt x="4" y="54"/>
                    <a:pt x="0" y="72"/>
                  </a:cubicBezTo>
                  <a:cubicBezTo>
                    <a:pt x="1" y="72"/>
                    <a:pt x="1" y="72"/>
                    <a:pt x="1" y="72"/>
                  </a:cubicBezTo>
                  <a:cubicBezTo>
                    <a:pt x="2" y="71"/>
                    <a:pt x="2" y="71"/>
                    <a:pt x="2" y="71"/>
                  </a:cubicBezTo>
                  <a:cubicBezTo>
                    <a:pt x="7" y="43"/>
                    <a:pt x="23" y="22"/>
                    <a:pt x="50" y="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6" name="MH_Other_198"/>
            <p:cNvSpPr/>
            <p:nvPr>
              <p:custDataLst>
                <p:tags r:id="rId199"/>
              </p:custDataLst>
            </p:nvPr>
          </p:nvSpPr>
          <p:spPr bwMode="auto">
            <a:xfrm>
              <a:off x="4949825" y="3492500"/>
              <a:ext cx="0" cy="1588"/>
            </a:xfrm>
            <a:custGeom>
              <a:avLst/>
              <a:gdLst>
                <a:gd name="T0" fmla="*/ 711 w 1"/>
                <a:gd name="T1" fmla="*/ 0 h 1"/>
                <a:gd name="T2" fmla="*/ 0 w 1"/>
                <a:gd name="T3" fmla="*/ 1792959984 h 1"/>
                <a:gd name="T4" fmla="*/ 711 w 1"/>
                <a:gd name="T5" fmla="*/ 1792959984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1"/>
                    <a:pt x="0" y="1"/>
                    <a:pt x="0" y="1"/>
                  </a:cubicBezTo>
                  <a:cubicBezTo>
                    <a:pt x="1" y="1"/>
                    <a:pt x="1" y="1"/>
                    <a:pt x="1" y="1"/>
                  </a:cubicBezTo>
                  <a:cubicBezTo>
                    <a:pt x="1" y="1"/>
                    <a:pt x="1" y="1"/>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7" name="MH_Other_199"/>
            <p:cNvSpPr/>
            <p:nvPr>
              <p:custDataLst>
                <p:tags r:id="rId200"/>
              </p:custDataLst>
            </p:nvPr>
          </p:nvSpPr>
          <p:spPr bwMode="auto">
            <a:xfrm>
              <a:off x="4968876" y="3422650"/>
              <a:ext cx="17463" cy="31750"/>
            </a:xfrm>
            <a:custGeom>
              <a:avLst/>
              <a:gdLst>
                <a:gd name="T0" fmla="*/ 2147483646 w 21"/>
                <a:gd name="T1" fmla="*/ 587803625 h 38"/>
                <a:gd name="T2" fmla="*/ 2147483646 w 21"/>
                <a:gd name="T3" fmla="*/ 0 h 38"/>
                <a:gd name="T4" fmla="*/ 2147483646 w 21"/>
                <a:gd name="T5" fmla="*/ 0 h 38"/>
                <a:gd name="T6" fmla="*/ 0 w 21"/>
                <a:gd name="T7" fmla="*/ 2147483646 h 38"/>
                <a:gd name="T8" fmla="*/ 1170727836 w 21"/>
                <a:gd name="T9" fmla="*/ 2147483646 h 38"/>
                <a:gd name="T10" fmla="*/ 2147483646 w 21"/>
                <a:gd name="T11" fmla="*/ 587803625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 h="38">
                  <a:moveTo>
                    <a:pt x="21" y="1"/>
                  </a:moveTo>
                  <a:cubicBezTo>
                    <a:pt x="21" y="0"/>
                    <a:pt x="21" y="0"/>
                    <a:pt x="21" y="0"/>
                  </a:cubicBezTo>
                  <a:cubicBezTo>
                    <a:pt x="20" y="0"/>
                    <a:pt x="20" y="0"/>
                    <a:pt x="20" y="0"/>
                  </a:cubicBezTo>
                  <a:cubicBezTo>
                    <a:pt x="11" y="11"/>
                    <a:pt x="4" y="24"/>
                    <a:pt x="0" y="38"/>
                  </a:cubicBezTo>
                  <a:cubicBezTo>
                    <a:pt x="2" y="37"/>
                    <a:pt x="2" y="37"/>
                    <a:pt x="2" y="37"/>
                  </a:cubicBezTo>
                  <a:cubicBezTo>
                    <a:pt x="6" y="23"/>
                    <a:pt x="12" y="11"/>
                    <a:pt x="2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8" name="MH_Other_200"/>
            <p:cNvSpPr/>
            <p:nvPr>
              <p:custDataLst>
                <p:tags r:id="rId201"/>
              </p:custDataLst>
            </p:nvPr>
          </p:nvSpPr>
          <p:spPr bwMode="auto">
            <a:xfrm>
              <a:off x="4968875" y="3454400"/>
              <a:ext cx="1588" cy="0"/>
            </a:xfrm>
            <a:custGeom>
              <a:avLst/>
              <a:gdLst>
                <a:gd name="T0" fmla="*/ 179346497 w 5"/>
                <a:gd name="T1" fmla="*/ 89 h 4"/>
                <a:gd name="T2" fmla="*/ 179346497 w 5"/>
                <a:gd name="T3" fmla="*/ 0 h 4"/>
                <a:gd name="T4" fmla="*/ 0 w 5"/>
                <a:gd name="T5" fmla="*/ 45 h 4"/>
                <a:gd name="T6" fmla="*/ 179346497 w 5"/>
                <a:gd name="T7" fmla="*/ 89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4">
                  <a:moveTo>
                    <a:pt x="5" y="4"/>
                  </a:moveTo>
                  <a:lnTo>
                    <a:pt x="5" y="0"/>
                  </a:lnTo>
                  <a:lnTo>
                    <a:pt x="0" y="2"/>
                  </a:lnTo>
                  <a:lnTo>
                    <a:pt x="5" y="4"/>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09" name="MH_Other_201"/>
            <p:cNvSpPr/>
            <p:nvPr>
              <p:custDataLst>
                <p:tags r:id="rId202"/>
              </p:custDataLst>
            </p:nvPr>
          </p:nvSpPr>
          <p:spPr bwMode="auto">
            <a:xfrm>
              <a:off x="4954588" y="3660775"/>
              <a:ext cx="4762" cy="26988"/>
            </a:xfrm>
            <a:custGeom>
              <a:avLst/>
              <a:gdLst>
                <a:gd name="T0" fmla="*/ 0 w 5"/>
                <a:gd name="T1" fmla="*/ 2147483646 h 32"/>
                <a:gd name="T2" fmla="*/ 0 w 5"/>
                <a:gd name="T3" fmla="*/ 2147483646 h 32"/>
                <a:gd name="T4" fmla="*/ 773726903 w 5"/>
                <a:gd name="T5" fmla="*/ 2147483646 h 32"/>
                <a:gd name="T6" fmla="*/ 1547453806 w 5"/>
                <a:gd name="T7" fmla="*/ 2147483646 h 32"/>
                <a:gd name="T8" fmla="*/ 2147483646 w 5"/>
                <a:gd name="T9" fmla="*/ 2147483646 h 32"/>
                <a:gd name="T10" fmla="*/ 2147483646 w 5"/>
                <a:gd name="T11" fmla="*/ 0 h 32"/>
                <a:gd name="T12" fmla="*/ 2147483646 w 5"/>
                <a:gd name="T13" fmla="*/ 600321915 h 32"/>
                <a:gd name="T14" fmla="*/ 2147483646 w 5"/>
                <a:gd name="T15" fmla="*/ 1201353953 h 32"/>
                <a:gd name="T16" fmla="*/ 0 w 5"/>
                <a:gd name="T17" fmla="*/ 2147483646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32">
                  <a:moveTo>
                    <a:pt x="0" y="32"/>
                  </a:moveTo>
                  <a:cubicBezTo>
                    <a:pt x="0" y="32"/>
                    <a:pt x="0" y="32"/>
                    <a:pt x="0" y="32"/>
                  </a:cubicBezTo>
                  <a:cubicBezTo>
                    <a:pt x="1" y="32"/>
                    <a:pt x="1" y="32"/>
                    <a:pt x="1" y="32"/>
                  </a:cubicBezTo>
                  <a:cubicBezTo>
                    <a:pt x="2" y="32"/>
                    <a:pt x="2" y="32"/>
                    <a:pt x="2" y="32"/>
                  </a:cubicBezTo>
                  <a:cubicBezTo>
                    <a:pt x="2" y="30"/>
                    <a:pt x="3" y="28"/>
                    <a:pt x="3" y="26"/>
                  </a:cubicBezTo>
                  <a:cubicBezTo>
                    <a:pt x="5" y="18"/>
                    <a:pt x="5" y="8"/>
                    <a:pt x="4" y="0"/>
                  </a:cubicBezTo>
                  <a:cubicBezTo>
                    <a:pt x="4" y="1"/>
                    <a:pt x="4" y="1"/>
                    <a:pt x="4" y="1"/>
                  </a:cubicBezTo>
                  <a:cubicBezTo>
                    <a:pt x="4" y="2"/>
                    <a:pt x="3" y="2"/>
                    <a:pt x="3" y="2"/>
                  </a:cubicBezTo>
                  <a:cubicBezTo>
                    <a:pt x="4" y="13"/>
                    <a:pt x="3" y="22"/>
                    <a:pt x="0" y="3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0" name="MH_Other_202"/>
            <p:cNvSpPr/>
            <p:nvPr>
              <p:custDataLst>
                <p:tags r:id="rId203"/>
              </p:custDataLst>
            </p:nvPr>
          </p:nvSpPr>
          <p:spPr bwMode="auto">
            <a:xfrm>
              <a:off x="4937125" y="3621088"/>
              <a:ext cx="31750" cy="63500"/>
            </a:xfrm>
            <a:custGeom>
              <a:avLst/>
              <a:gdLst>
                <a:gd name="T0" fmla="*/ 2147483646 w 38"/>
                <a:gd name="T1" fmla="*/ 2147483646 h 76"/>
                <a:gd name="T2" fmla="*/ 0 w 38"/>
                <a:gd name="T3" fmla="*/ 2147483646 h 76"/>
                <a:gd name="T4" fmla="*/ 1175607250 w 38"/>
                <a:gd name="T5" fmla="*/ 2147483646 h 76"/>
                <a:gd name="T6" fmla="*/ 2147483646 w 38"/>
                <a:gd name="T7" fmla="*/ 2147483646 h 76"/>
                <a:gd name="T8" fmla="*/ 2147483646 w 38"/>
                <a:gd name="T9" fmla="*/ 2147483646 h 76"/>
                <a:gd name="T10" fmla="*/ 2147483646 w 38"/>
                <a:gd name="T11" fmla="*/ 2147483646 h 76"/>
                <a:gd name="T12" fmla="*/ 2147483646 w 38"/>
                <a:gd name="T13" fmla="*/ 2147483646 h 76"/>
                <a:gd name="T14" fmla="*/ 2147483646 w 38"/>
                <a:gd name="T15" fmla="*/ 2147483646 h 76"/>
                <a:gd name="T16" fmla="*/ 2147483646 w 38"/>
                <a:gd name="T17" fmla="*/ 0 h 76"/>
                <a:gd name="T18" fmla="*/ 2147483646 w 38"/>
                <a:gd name="T19" fmla="*/ 584313632 h 76"/>
                <a:gd name="T20" fmla="*/ 2147483646 w 38"/>
                <a:gd name="T21" fmla="*/ 1169324928 h 76"/>
                <a:gd name="T22" fmla="*/ 2147483646 w 38"/>
                <a:gd name="T23" fmla="*/ 2147483646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 h="76">
                  <a:moveTo>
                    <a:pt x="7" y="69"/>
                  </a:moveTo>
                  <a:cubicBezTo>
                    <a:pt x="0" y="76"/>
                    <a:pt x="0" y="76"/>
                    <a:pt x="0" y="76"/>
                  </a:cubicBezTo>
                  <a:cubicBezTo>
                    <a:pt x="2" y="76"/>
                    <a:pt x="2" y="76"/>
                    <a:pt x="2" y="76"/>
                  </a:cubicBezTo>
                  <a:cubicBezTo>
                    <a:pt x="8" y="70"/>
                    <a:pt x="8" y="70"/>
                    <a:pt x="8" y="70"/>
                  </a:cubicBezTo>
                  <a:cubicBezTo>
                    <a:pt x="14" y="64"/>
                    <a:pt x="20" y="57"/>
                    <a:pt x="24" y="50"/>
                  </a:cubicBezTo>
                  <a:cubicBezTo>
                    <a:pt x="24" y="49"/>
                    <a:pt x="24" y="49"/>
                    <a:pt x="24" y="49"/>
                  </a:cubicBezTo>
                  <a:cubicBezTo>
                    <a:pt x="25" y="49"/>
                    <a:pt x="25" y="49"/>
                    <a:pt x="25" y="49"/>
                  </a:cubicBezTo>
                  <a:cubicBezTo>
                    <a:pt x="29" y="42"/>
                    <a:pt x="33" y="34"/>
                    <a:pt x="35" y="25"/>
                  </a:cubicBezTo>
                  <a:cubicBezTo>
                    <a:pt x="37" y="18"/>
                    <a:pt x="38" y="9"/>
                    <a:pt x="38" y="0"/>
                  </a:cubicBezTo>
                  <a:cubicBezTo>
                    <a:pt x="37" y="1"/>
                    <a:pt x="37" y="1"/>
                    <a:pt x="37" y="1"/>
                  </a:cubicBezTo>
                  <a:cubicBezTo>
                    <a:pt x="37" y="1"/>
                    <a:pt x="37" y="2"/>
                    <a:pt x="37" y="2"/>
                  </a:cubicBezTo>
                  <a:cubicBezTo>
                    <a:pt x="37" y="28"/>
                    <a:pt x="27" y="49"/>
                    <a:pt x="7" y="6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1" name="MH_Other_203"/>
            <p:cNvSpPr/>
            <p:nvPr>
              <p:custDataLst>
                <p:tags r:id="rId204"/>
              </p:custDataLst>
            </p:nvPr>
          </p:nvSpPr>
          <p:spPr bwMode="auto">
            <a:xfrm>
              <a:off x="4956175" y="3662363"/>
              <a:ext cx="1588" cy="0"/>
            </a:xfrm>
            <a:custGeom>
              <a:avLst/>
              <a:gdLst>
                <a:gd name="T0" fmla="*/ 0 w 1"/>
                <a:gd name="T1" fmla="*/ 711 h 1"/>
                <a:gd name="T2" fmla="*/ 1792959984 w 1"/>
                <a:gd name="T3" fmla="*/ 0 h 1"/>
                <a:gd name="T4" fmla="*/ 0 w 1"/>
                <a:gd name="T5" fmla="*/ 0 h 1"/>
                <a:gd name="T6" fmla="*/ 0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1" y="1"/>
                    <a:pt x="1"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2" name="MH_Other_204"/>
            <p:cNvSpPr/>
            <p:nvPr>
              <p:custDataLst>
                <p:tags r:id="rId205"/>
              </p:custDataLst>
            </p:nvPr>
          </p:nvSpPr>
          <p:spPr bwMode="auto">
            <a:xfrm>
              <a:off x="4908551" y="3582989"/>
              <a:ext cx="73025" cy="96837"/>
            </a:xfrm>
            <a:custGeom>
              <a:avLst/>
              <a:gdLst>
                <a:gd name="T0" fmla="*/ 2147483646 w 87"/>
                <a:gd name="T1" fmla="*/ 2147483646 h 116"/>
                <a:gd name="T2" fmla="*/ 2147483646 w 87"/>
                <a:gd name="T3" fmla="*/ 2147483646 h 116"/>
                <a:gd name="T4" fmla="*/ 0 w 87"/>
                <a:gd name="T5" fmla="*/ 2147483646 h 116"/>
                <a:gd name="T6" fmla="*/ 593221525 w 87"/>
                <a:gd name="T7" fmla="*/ 2147483646 h 116"/>
                <a:gd name="T8" fmla="*/ 2147483646 w 87"/>
                <a:gd name="T9" fmla="*/ 2147483646 h 116"/>
                <a:gd name="T10" fmla="*/ 2147483646 w 87"/>
                <a:gd name="T11" fmla="*/ 2147483646 h 116"/>
                <a:gd name="T12" fmla="*/ 2147483646 w 87"/>
                <a:gd name="T13" fmla="*/ 2147483646 h 116"/>
                <a:gd name="T14" fmla="*/ 2147483646 w 87"/>
                <a:gd name="T15" fmla="*/ 2147483646 h 116"/>
                <a:gd name="T16" fmla="*/ 2147483646 w 87"/>
                <a:gd name="T17" fmla="*/ 2147483646 h 116"/>
                <a:gd name="T18" fmla="*/ 2147483646 w 87"/>
                <a:gd name="T19" fmla="*/ 2147483646 h 116"/>
                <a:gd name="T20" fmla="*/ 2147483646 w 87"/>
                <a:gd name="T21" fmla="*/ 0 h 116"/>
                <a:gd name="T22" fmla="*/ 2147483646 w 87"/>
                <a:gd name="T23" fmla="*/ 1170781870 h 116"/>
                <a:gd name="T24" fmla="*/ 2147483646 w 87"/>
                <a:gd name="T25" fmla="*/ 2147483646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7" h="116">
                  <a:moveTo>
                    <a:pt x="52" y="66"/>
                  </a:moveTo>
                  <a:cubicBezTo>
                    <a:pt x="29" y="86"/>
                    <a:pt x="20" y="96"/>
                    <a:pt x="20" y="96"/>
                  </a:cubicBezTo>
                  <a:cubicBezTo>
                    <a:pt x="20" y="96"/>
                    <a:pt x="13" y="101"/>
                    <a:pt x="0" y="115"/>
                  </a:cubicBezTo>
                  <a:cubicBezTo>
                    <a:pt x="1" y="116"/>
                    <a:pt x="1" y="116"/>
                    <a:pt x="1" y="116"/>
                  </a:cubicBezTo>
                  <a:cubicBezTo>
                    <a:pt x="14" y="102"/>
                    <a:pt x="20" y="97"/>
                    <a:pt x="20" y="97"/>
                  </a:cubicBezTo>
                  <a:cubicBezTo>
                    <a:pt x="21" y="97"/>
                    <a:pt x="30" y="87"/>
                    <a:pt x="53" y="67"/>
                  </a:cubicBezTo>
                  <a:cubicBezTo>
                    <a:pt x="60" y="61"/>
                    <a:pt x="66" y="54"/>
                    <a:pt x="71" y="48"/>
                  </a:cubicBezTo>
                  <a:cubicBezTo>
                    <a:pt x="71" y="47"/>
                    <a:pt x="71" y="47"/>
                    <a:pt x="71" y="47"/>
                  </a:cubicBezTo>
                  <a:cubicBezTo>
                    <a:pt x="71" y="47"/>
                    <a:pt x="71" y="47"/>
                    <a:pt x="71" y="47"/>
                  </a:cubicBezTo>
                  <a:cubicBezTo>
                    <a:pt x="76" y="40"/>
                    <a:pt x="80" y="32"/>
                    <a:pt x="83" y="24"/>
                  </a:cubicBezTo>
                  <a:cubicBezTo>
                    <a:pt x="85" y="16"/>
                    <a:pt x="87" y="8"/>
                    <a:pt x="87" y="0"/>
                  </a:cubicBezTo>
                  <a:cubicBezTo>
                    <a:pt x="86" y="2"/>
                    <a:pt x="86" y="2"/>
                    <a:pt x="86" y="2"/>
                  </a:cubicBezTo>
                  <a:cubicBezTo>
                    <a:pt x="84" y="27"/>
                    <a:pt x="74" y="47"/>
                    <a:pt x="52" y="6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3" name="MH_Other_205"/>
            <p:cNvSpPr/>
            <p:nvPr>
              <p:custDataLst>
                <p:tags r:id="rId206"/>
              </p:custDataLst>
            </p:nvPr>
          </p:nvSpPr>
          <p:spPr bwMode="auto">
            <a:xfrm>
              <a:off x="4967288" y="3621089"/>
              <a:ext cx="0" cy="1587"/>
            </a:xfrm>
            <a:custGeom>
              <a:avLst/>
              <a:gdLst>
                <a:gd name="T0" fmla="*/ 1790702559 h 1"/>
                <a:gd name="T1" fmla="*/ 0 h 1"/>
                <a:gd name="T2" fmla="*/ 0 h 1"/>
                <a:gd name="T3" fmla="*/ 179070255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1"/>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4" name="MH_Other_206"/>
            <p:cNvSpPr/>
            <p:nvPr>
              <p:custDataLst>
                <p:tags r:id="rId207"/>
              </p:custDataLst>
            </p:nvPr>
          </p:nvSpPr>
          <p:spPr bwMode="auto">
            <a:xfrm>
              <a:off x="4887913" y="3543301"/>
              <a:ext cx="107950" cy="131763"/>
            </a:xfrm>
            <a:custGeom>
              <a:avLst/>
              <a:gdLst>
                <a:gd name="T0" fmla="*/ 2147483646 w 129"/>
                <a:gd name="T1" fmla="*/ 2147483646 h 157"/>
                <a:gd name="T2" fmla="*/ 2147483646 w 129"/>
                <a:gd name="T3" fmla="*/ 2147483646 h 157"/>
                <a:gd name="T4" fmla="*/ 2147483646 w 129"/>
                <a:gd name="T5" fmla="*/ 2147483646 h 157"/>
                <a:gd name="T6" fmla="*/ 2147483646 w 129"/>
                <a:gd name="T7" fmla="*/ 2147483646 h 157"/>
                <a:gd name="T8" fmla="*/ 2147483646 w 129"/>
                <a:gd name="T9" fmla="*/ 2147483646 h 157"/>
                <a:gd name="T10" fmla="*/ 2147483646 w 129"/>
                <a:gd name="T11" fmla="*/ 2147483646 h 157"/>
                <a:gd name="T12" fmla="*/ 0 w 129"/>
                <a:gd name="T13" fmla="*/ 2147483646 h 157"/>
                <a:gd name="T14" fmla="*/ 0 w 129"/>
                <a:gd name="T15" fmla="*/ 2147483646 h 157"/>
                <a:gd name="T16" fmla="*/ 588927501 w 129"/>
                <a:gd name="T17" fmla="*/ 2147483646 h 157"/>
                <a:gd name="T18" fmla="*/ 2147483646 w 129"/>
                <a:gd name="T19" fmla="*/ 2147483646 h 157"/>
                <a:gd name="T20" fmla="*/ 2147483646 w 129"/>
                <a:gd name="T21" fmla="*/ 2147483646 h 157"/>
                <a:gd name="T22" fmla="*/ 2147483646 w 129"/>
                <a:gd name="T23" fmla="*/ 2147483646 h 157"/>
                <a:gd name="T24" fmla="*/ 2147483646 w 129"/>
                <a:gd name="T25" fmla="*/ 2147483646 h 157"/>
                <a:gd name="T26" fmla="*/ 2147483646 w 129"/>
                <a:gd name="T27" fmla="*/ 2147483646 h 157"/>
                <a:gd name="T28" fmla="*/ 2147483646 w 129"/>
                <a:gd name="T29" fmla="*/ 2147483646 h 157"/>
                <a:gd name="T30" fmla="*/ 2147483646 w 129"/>
                <a:gd name="T31" fmla="*/ 2147483646 h 157"/>
                <a:gd name="T32" fmla="*/ 2147483646 w 129"/>
                <a:gd name="T33" fmla="*/ 2147483646 h 157"/>
                <a:gd name="T34" fmla="*/ 2147483646 w 129"/>
                <a:gd name="T35" fmla="*/ 0 h 157"/>
                <a:gd name="T36" fmla="*/ 2147483646 w 129"/>
                <a:gd name="T37" fmla="*/ 591652797 h 157"/>
                <a:gd name="T38" fmla="*/ 2147483646 w 129"/>
                <a:gd name="T39" fmla="*/ 1183305594 h 157"/>
                <a:gd name="T40" fmla="*/ 2147483646 w 129"/>
                <a:gd name="T41" fmla="*/ 2147483646 h 15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9" h="157">
                  <a:moveTo>
                    <a:pt x="90" y="65"/>
                  </a:moveTo>
                  <a:cubicBezTo>
                    <a:pt x="66" y="84"/>
                    <a:pt x="56" y="93"/>
                    <a:pt x="56" y="93"/>
                  </a:cubicBezTo>
                  <a:cubicBezTo>
                    <a:pt x="56" y="93"/>
                    <a:pt x="45" y="101"/>
                    <a:pt x="22" y="123"/>
                  </a:cubicBezTo>
                  <a:cubicBezTo>
                    <a:pt x="15" y="130"/>
                    <a:pt x="10" y="137"/>
                    <a:pt x="5" y="145"/>
                  </a:cubicBezTo>
                  <a:cubicBezTo>
                    <a:pt x="5" y="145"/>
                    <a:pt x="5" y="145"/>
                    <a:pt x="5" y="146"/>
                  </a:cubicBezTo>
                  <a:cubicBezTo>
                    <a:pt x="5" y="146"/>
                    <a:pt x="5" y="146"/>
                    <a:pt x="5" y="146"/>
                  </a:cubicBezTo>
                  <a:cubicBezTo>
                    <a:pt x="3" y="149"/>
                    <a:pt x="1" y="153"/>
                    <a:pt x="0" y="157"/>
                  </a:cubicBezTo>
                  <a:cubicBezTo>
                    <a:pt x="0" y="157"/>
                    <a:pt x="0" y="157"/>
                    <a:pt x="0" y="157"/>
                  </a:cubicBezTo>
                  <a:cubicBezTo>
                    <a:pt x="1" y="157"/>
                    <a:pt x="1" y="157"/>
                    <a:pt x="1" y="157"/>
                  </a:cubicBezTo>
                  <a:cubicBezTo>
                    <a:pt x="5" y="145"/>
                    <a:pt x="13" y="134"/>
                    <a:pt x="23" y="124"/>
                  </a:cubicBezTo>
                  <a:cubicBezTo>
                    <a:pt x="46" y="102"/>
                    <a:pt x="56" y="94"/>
                    <a:pt x="56" y="94"/>
                  </a:cubicBezTo>
                  <a:cubicBezTo>
                    <a:pt x="57" y="94"/>
                    <a:pt x="67" y="85"/>
                    <a:pt x="91" y="66"/>
                  </a:cubicBezTo>
                  <a:cubicBezTo>
                    <a:pt x="98" y="60"/>
                    <a:pt x="105" y="54"/>
                    <a:pt x="110" y="48"/>
                  </a:cubicBezTo>
                  <a:cubicBezTo>
                    <a:pt x="110" y="47"/>
                    <a:pt x="110" y="46"/>
                    <a:pt x="110" y="46"/>
                  </a:cubicBezTo>
                  <a:cubicBezTo>
                    <a:pt x="111" y="46"/>
                    <a:pt x="111" y="46"/>
                    <a:pt x="111" y="46"/>
                  </a:cubicBezTo>
                  <a:cubicBezTo>
                    <a:pt x="111" y="46"/>
                    <a:pt x="111" y="46"/>
                    <a:pt x="111" y="46"/>
                  </a:cubicBezTo>
                  <a:cubicBezTo>
                    <a:pt x="116" y="39"/>
                    <a:pt x="120" y="32"/>
                    <a:pt x="123" y="25"/>
                  </a:cubicBezTo>
                  <a:cubicBezTo>
                    <a:pt x="126" y="18"/>
                    <a:pt x="128" y="8"/>
                    <a:pt x="129" y="0"/>
                  </a:cubicBezTo>
                  <a:cubicBezTo>
                    <a:pt x="128" y="1"/>
                    <a:pt x="128" y="1"/>
                    <a:pt x="128" y="1"/>
                  </a:cubicBezTo>
                  <a:cubicBezTo>
                    <a:pt x="128" y="1"/>
                    <a:pt x="128" y="2"/>
                    <a:pt x="128" y="2"/>
                  </a:cubicBezTo>
                  <a:cubicBezTo>
                    <a:pt x="124" y="28"/>
                    <a:pt x="113" y="47"/>
                    <a:pt x="90" y="6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5" name="MH_Other_207"/>
            <p:cNvSpPr/>
            <p:nvPr>
              <p:custDataLst>
                <p:tags r:id="rId208"/>
              </p:custDataLst>
            </p:nvPr>
          </p:nvSpPr>
          <p:spPr bwMode="auto">
            <a:xfrm>
              <a:off x="4979989" y="3582989"/>
              <a:ext cx="1587" cy="1587"/>
            </a:xfrm>
            <a:custGeom>
              <a:avLst/>
              <a:gdLst>
                <a:gd name="T0" fmla="*/ 0 w 1"/>
                <a:gd name="T1" fmla="*/ 0 h 2"/>
                <a:gd name="T2" fmla="*/ 0 w 1"/>
                <a:gd name="T3" fmla="*/ 1119503921 h 2"/>
                <a:gd name="T4" fmla="*/ 2147483646 w 1"/>
                <a:gd name="T5" fmla="*/ 0 h 2"/>
                <a:gd name="T6" fmla="*/ 2147483646 w 1"/>
                <a:gd name="T7" fmla="*/ 0 h 2"/>
                <a:gd name="T8" fmla="*/ 0 w 1"/>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2">
                  <a:moveTo>
                    <a:pt x="0" y="0"/>
                  </a:moveTo>
                  <a:cubicBezTo>
                    <a:pt x="0" y="0"/>
                    <a:pt x="0" y="1"/>
                    <a:pt x="0" y="2"/>
                  </a:cubicBezTo>
                  <a:cubicBezTo>
                    <a:pt x="1" y="0"/>
                    <a:pt x="1" y="0"/>
                    <a:pt x="1" y="0"/>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6" name="MH_Other_208"/>
            <p:cNvSpPr/>
            <p:nvPr>
              <p:custDataLst>
                <p:tags r:id="rId209"/>
              </p:custDataLst>
            </p:nvPr>
          </p:nvSpPr>
          <p:spPr bwMode="auto">
            <a:xfrm>
              <a:off x="4889501" y="3505200"/>
              <a:ext cx="125413" cy="160338"/>
            </a:xfrm>
            <a:custGeom>
              <a:avLst/>
              <a:gdLst>
                <a:gd name="T0" fmla="*/ 2147483646 w 149"/>
                <a:gd name="T1" fmla="*/ 0 h 191"/>
                <a:gd name="T2" fmla="*/ 2147483646 w 149"/>
                <a:gd name="T3" fmla="*/ 592655419 h 191"/>
                <a:gd name="T4" fmla="*/ 2147483646 w 149"/>
                <a:gd name="T5" fmla="*/ 2147483646 h 191"/>
                <a:gd name="T6" fmla="*/ 2147483646 w 149"/>
                <a:gd name="T7" fmla="*/ 2147483646 h 191"/>
                <a:gd name="T8" fmla="*/ 2147483646 w 149"/>
                <a:gd name="T9" fmla="*/ 2147483646 h 191"/>
                <a:gd name="T10" fmla="*/ 1190205563 w 149"/>
                <a:gd name="T11" fmla="*/ 2147483646 h 191"/>
                <a:gd name="T12" fmla="*/ 1785307924 w 149"/>
                <a:gd name="T13" fmla="*/ 2147483646 h 191"/>
                <a:gd name="T14" fmla="*/ 1785307924 w 149"/>
                <a:gd name="T15" fmla="*/ 2147483646 h 191"/>
                <a:gd name="T16" fmla="*/ 2147483646 w 149"/>
                <a:gd name="T17" fmla="*/ 2147483646 h 191"/>
                <a:gd name="T18" fmla="*/ 2147483646 w 149"/>
                <a:gd name="T19" fmla="*/ 2147483646 h 191"/>
                <a:gd name="T20" fmla="*/ 2147483646 w 149"/>
                <a:gd name="T21" fmla="*/ 2147483646 h 191"/>
                <a:gd name="T22" fmla="*/ 2147483646 w 149"/>
                <a:gd name="T23" fmla="*/ 2147483646 h 191"/>
                <a:gd name="T24" fmla="*/ 2147483646 w 149"/>
                <a:gd name="T25" fmla="*/ 2147483646 h 191"/>
                <a:gd name="T26" fmla="*/ 2147483646 w 149"/>
                <a:gd name="T27" fmla="*/ 2147483646 h 191"/>
                <a:gd name="T28" fmla="*/ 2147483646 w 149"/>
                <a:gd name="T29" fmla="*/ 2147483646 h 191"/>
                <a:gd name="T30" fmla="*/ 2147483646 w 149"/>
                <a:gd name="T31" fmla="*/ 0 h 19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9" h="191">
                  <a:moveTo>
                    <a:pt x="149" y="0"/>
                  </a:moveTo>
                  <a:cubicBezTo>
                    <a:pt x="147" y="1"/>
                    <a:pt x="147" y="1"/>
                    <a:pt x="147" y="1"/>
                  </a:cubicBezTo>
                  <a:cubicBezTo>
                    <a:pt x="142" y="27"/>
                    <a:pt x="129" y="46"/>
                    <a:pt x="105" y="62"/>
                  </a:cubicBezTo>
                  <a:cubicBezTo>
                    <a:pt x="80" y="80"/>
                    <a:pt x="69" y="88"/>
                    <a:pt x="69" y="88"/>
                  </a:cubicBezTo>
                  <a:cubicBezTo>
                    <a:pt x="69" y="88"/>
                    <a:pt x="58" y="95"/>
                    <a:pt x="34" y="116"/>
                  </a:cubicBezTo>
                  <a:cubicBezTo>
                    <a:pt x="11" y="136"/>
                    <a:pt x="0" y="162"/>
                    <a:pt x="2" y="191"/>
                  </a:cubicBezTo>
                  <a:cubicBezTo>
                    <a:pt x="3" y="191"/>
                    <a:pt x="3" y="191"/>
                    <a:pt x="3" y="191"/>
                  </a:cubicBezTo>
                  <a:cubicBezTo>
                    <a:pt x="3" y="191"/>
                    <a:pt x="3" y="190"/>
                    <a:pt x="3" y="190"/>
                  </a:cubicBezTo>
                  <a:cubicBezTo>
                    <a:pt x="2" y="161"/>
                    <a:pt x="12" y="137"/>
                    <a:pt x="35" y="117"/>
                  </a:cubicBezTo>
                  <a:cubicBezTo>
                    <a:pt x="59" y="96"/>
                    <a:pt x="70" y="89"/>
                    <a:pt x="70" y="89"/>
                  </a:cubicBezTo>
                  <a:cubicBezTo>
                    <a:pt x="70" y="89"/>
                    <a:pt x="81" y="81"/>
                    <a:pt x="106" y="63"/>
                  </a:cubicBezTo>
                  <a:cubicBezTo>
                    <a:pt x="114" y="58"/>
                    <a:pt x="120" y="53"/>
                    <a:pt x="126" y="47"/>
                  </a:cubicBezTo>
                  <a:cubicBezTo>
                    <a:pt x="126" y="46"/>
                    <a:pt x="126" y="46"/>
                    <a:pt x="126" y="46"/>
                  </a:cubicBezTo>
                  <a:cubicBezTo>
                    <a:pt x="126" y="46"/>
                    <a:pt x="126" y="46"/>
                    <a:pt x="126" y="46"/>
                  </a:cubicBezTo>
                  <a:cubicBezTo>
                    <a:pt x="132" y="39"/>
                    <a:pt x="137" y="32"/>
                    <a:pt x="141" y="25"/>
                  </a:cubicBezTo>
                  <a:cubicBezTo>
                    <a:pt x="144" y="17"/>
                    <a:pt x="147" y="9"/>
                    <a:pt x="149"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7" name="MH_Other_209"/>
            <p:cNvSpPr/>
            <p:nvPr>
              <p:custDataLst>
                <p:tags r:id="rId210"/>
              </p:custDataLst>
            </p:nvPr>
          </p:nvSpPr>
          <p:spPr bwMode="auto">
            <a:xfrm>
              <a:off x="4892675" y="3665538"/>
              <a:ext cx="0" cy="0"/>
            </a:xfrm>
            <a:custGeom>
              <a:avLst/>
              <a:gdLst>
                <a:gd name="T0" fmla="*/ 0 h 1"/>
                <a:gd name="T1" fmla="*/ 711 h 1"/>
                <a:gd name="T2" fmla="*/ 711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8" name="MH_Other_210"/>
            <p:cNvSpPr/>
            <p:nvPr>
              <p:custDataLst>
                <p:tags r:id="rId211"/>
              </p:custDataLst>
            </p:nvPr>
          </p:nvSpPr>
          <p:spPr bwMode="auto">
            <a:xfrm>
              <a:off x="4995863" y="3544888"/>
              <a:ext cx="0" cy="0"/>
            </a:xfrm>
            <a:custGeom>
              <a:avLst/>
              <a:gdLst>
                <a:gd name="T0" fmla="*/ 1067 h 1"/>
                <a:gd name="T1" fmla="*/ 0 h 1"/>
                <a:gd name="T2" fmla="*/ 0 h 1"/>
                <a:gd name="T3" fmla="*/ 1067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1"/>
                    <a:pt x="0" y="0"/>
                    <a:pt x="0"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19" name="MH_Other_211"/>
            <p:cNvSpPr/>
            <p:nvPr>
              <p:custDataLst>
                <p:tags r:id="rId212"/>
              </p:custDataLst>
            </p:nvPr>
          </p:nvSpPr>
          <p:spPr bwMode="auto">
            <a:xfrm>
              <a:off x="4984751" y="3222625"/>
              <a:ext cx="225425" cy="236538"/>
            </a:xfrm>
            <a:custGeom>
              <a:avLst/>
              <a:gdLst>
                <a:gd name="T0" fmla="*/ 2147483646 w 267"/>
                <a:gd name="T1" fmla="*/ 2147483646 h 281"/>
                <a:gd name="T2" fmla="*/ 2147483646 w 267"/>
                <a:gd name="T3" fmla="*/ 2147483646 h 281"/>
                <a:gd name="T4" fmla="*/ 2147483646 w 267"/>
                <a:gd name="T5" fmla="*/ 2147483646 h 281"/>
                <a:gd name="T6" fmla="*/ 2147483646 w 267"/>
                <a:gd name="T7" fmla="*/ 2147483646 h 281"/>
                <a:gd name="T8" fmla="*/ 2147483646 w 267"/>
                <a:gd name="T9" fmla="*/ 2147483646 h 281"/>
                <a:gd name="T10" fmla="*/ 2147483646 w 267"/>
                <a:gd name="T11" fmla="*/ 2147483646 h 281"/>
                <a:gd name="T12" fmla="*/ 2147483646 w 267"/>
                <a:gd name="T13" fmla="*/ 2147483646 h 281"/>
                <a:gd name="T14" fmla="*/ 2147483646 w 267"/>
                <a:gd name="T15" fmla="*/ 2147483646 h 281"/>
                <a:gd name="T16" fmla="*/ 0 w 267"/>
                <a:gd name="T17" fmla="*/ 2147483646 h 281"/>
                <a:gd name="T18" fmla="*/ 600197018 w 267"/>
                <a:gd name="T19" fmla="*/ 2147483646 h 281"/>
                <a:gd name="T20" fmla="*/ 600197018 w 267"/>
                <a:gd name="T21" fmla="*/ 2147483646 h 281"/>
                <a:gd name="T22" fmla="*/ 2147483646 w 267"/>
                <a:gd name="T23" fmla="*/ 2147483646 h 281"/>
                <a:gd name="T24" fmla="*/ 2147483646 w 267"/>
                <a:gd name="T25" fmla="*/ 2147483646 h 281"/>
                <a:gd name="T26" fmla="*/ 2147483646 w 267"/>
                <a:gd name="T27" fmla="*/ 2147483646 h 281"/>
                <a:gd name="T28" fmla="*/ 2147483646 w 267"/>
                <a:gd name="T29" fmla="*/ 2147483646 h 281"/>
                <a:gd name="T30" fmla="*/ 2147483646 w 267"/>
                <a:gd name="T31" fmla="*/ 2147483646 h 281"/>
                <a:gd name="T32" fmla="*/ 2147483646 w 267"/>
                <a:gd name="T33" fmla="*/ 2147483646 h 281"/>
                <a:gd name="T34" fmla="*/ 2147483646 w 267"/>
                <a:gd name="T35" fmla="*/ 2147483646 h 281"/>
                <a:gd name="T36" fmla="*/ 2147483646 w 267"/>
                <a:gd name="T37" fmla="*/ 2147483646 h 281"/>
                <a:gd name="T38" fmla="*/ 2147483646 w 267"/>
                <a:gd name="T39" fmla="*/ 2147483646 h 281"/>
                <a:gd name="T40" fmla="*/ 2147483646 w 267"/>
                <a:gd name="T41" fmla="*/ 2147483646 h 281"/>
                <a:gd name="T42" fmla="*/ 2147483646 w 267"/>
                <a:gd name="T43" fmla="*/ 2147483646 h 281"/>
                <a:gd name="T44" fmla="*/ 2147483646 w 267"/>
                <a:gd name="T45" fmla="*/ 2147483646 h 281"/>
                <a:gd name="T46" fmla="*/ 2147483646 w 267"/>
                <a:gd name="T47" fmla="*/ 2147483646 h 281"/>
                <a:gd name="T48" fmla="*/ 2147483646 w 267"/>
                <a:gd name="T49" fmla="*/ 2147483646 h 281"/>
                <a:gd name="T50" fmla="*/ 2147483646 w 267"/>
                <a:gd name="T51" fmla="*/ 2147483646 h 281"/>
                <a:gd name="T52" fmla="*/ 2147483646 w 267"/>
                <a:gd name="T53" fmla="*/ 2147483646 h 281"/>
                <a:gd name="T54" fmla="*/ 2147483646 w 267"/>
                <a:gd name="T55" fmla="*/ 2147483646 h 281"/>
                <a:gd name="T56" fmla="*/ 2147483646 w 267"/>
                <a:gd name="T57" fmla="*/ 2147483646 h 281"/>
                <a:gd name="T58" fmla="*/ 2147483646 w 267"/>
                <a:gd name="T59" fmla="*/ 2147483646 h 281"/>
                <a:gd name="T60" fmla="*/ 2147483646 w 267"/>
                <a:gd name="T61" fmla="*/ 2147483646 h 281"/>
                <a:gd name="T62" fmla="*/ 2147483646 w 267"/>
                <a:gd name="T63" fmla="*/ 2147483646 h 281"/>
                <a:gd name="T64" fmla="*/ 2147483646 w 267"/>
                <a:gd name="T65" fmla="*/ 2147483646 h 281"/>
                <a:gd name="T66" fmla="*/ 2147483646 w 267"/>
                <a:gd name="T67" fmla="*/ 2147483646 h 281"/>
                <a:gd name="T68" fmla="*/ 2147483646 w 267"/>
                <a:gd name="T69" fmla="*/ 2147483646 h 281"/>
                <a:gd name="T70" fmla="*/ 2147483646 w 267"/>
                <a:gd name="T71" fmla="*/ 2147483646 h 281"/>
                <a:gd name="T72" fmla="*/ 2147483646 w 267"/>
                <a:gd name="T73" fmla="*/ 2147483646 h 281"/>
                <a:gd name="T74" fmla="*/ 2147483646 w 267"/>
                <a:gd name="T75" fmla="*/ 595915823 h 281"/>
                <a:gd name="T76" fmla="*/ 2147483646 w 267"/>
                <a:gd name="T77" fmla="*/ 0 h 281"/>
                <a:gd name="T78" fmla="*/ 2147483646 w 267"/>
                <a:gd name="T79" fmla="*/ 0 h 281"/>
                <a:gd name="T80" fmla="*/ 2147483646 w 267"/>
                <a:gd name="T81" fmla="*/ 2147483646 h 28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67" h="281">
                  <a:moveTo>
                    <a:pt x="185" y="28"/>
                  </a:moveTo>
                  <a:cubicBezTo>
                    <a:pt x="169" y="35"/>
                    <a:pt x="156" y="47"/>
                    <a:pt x="146" y="63"/>
                  </a:cubicBezTo>
                  <a:cubicBezTo>
                    <a:pt x="147" y="64"/>
                    <a:pt x="147" y="64"/>
                    <a:pt x="147" y="64"/>
                  </a:cubicBezTo>
                  <a:cubicBezTo>
                    <a:pt x="130" y="72"/>
                    <a:pt x="116" y="86"/>
                    <a:pt x="107" y="103"/>
                  </a:cubicBezTo>
                  <a:cubicBezTo>
                    <a:pt x="91" y="112"/>
                    <a:pt x="79" y="125"/>
                    <a:pt x="71" y="143"/>
                  </a:cubicBezTo>
                  <a:cubicBezTo>
                    <a:pt x="57" y="153"/>
                    <a:pt x="46" y="168"/>
                    <a:pt x="39" y="185"/>
                  </a:cubicBezTo>
                  <a:cubicBezTo>
                    <a:pt x="25" y="196"/>
                    <a:pt x="14" y="211"/>
                    <a:pt x="8" y="229"/>
                  </a:cubicBezTo>
                  <a:cubicBezTo>
                    <a:pt x="9" y="230"/>
                    <a:pt x="9" y="230"/>
                    <a:pt x="9" y="230"/>
                  </a:cubicBezTo>
                  <a:cubicBezTo>
                    <a:pt x="6" y="232"/>
                    <a:pt x="3" y="235"/>
                    <a:pt x="0" y="238"/>
                  </a:cubicBezTo>
                  <a:cubicBezTo>
                    <a:pt x="1" y="238"/>
                    <a:pt x="1" y="238"/>
                    <a:pt x="1" y="238"/>
                  </a:cubicBezTo>
                  <a:cubicBezTo>
                    <a:pt x="1" y="239"/>
                    <a:pt x="1" y="239"/>
                    <a:pt x="1" y="239"/>
                  </a:cubicBezTo>
                  <a:cubicBezTo>
                    <a:pt x="21" y="251"/>
                    <a:pt x="21" y="251"/>
                    <a:pt x="21" y="251"/>
                  </a:cubicBezTo>
                  <a:cubicBezTo>
                    <a:pt x="22" y="252"/>
                    <a:pt x="22" y="252"/>
                    <a:pt x="22" y="252"/>
                  </a:cubicBezTo>
                  <a:cubicBezTo>
                    <a:pt x="51" y="270"/>
                    <a:pt x="51" y="270"/>
                    <a:pt x="51" y="270"/>
                  </a:cubicBezTo>
                  <a:cubicBezTo>
                    <a:pt x="52" y="270"/>
                    <a:pt x="52" y="270"/>
                    <a:pt x="52" y="270"/>
                  </a:cubicBezTo>
                  <a:cubicBezTo>
                    <a:pt x="69" y="281"/>
                    <a:pt x="69" y="281"/>
                    <a:pt x="69" y="281"/>
                  </a:cubicBezTo>
                  <a:cubicBezTo>
                    <a:pt x="69" y="281"/>
                    <a:pt x="69" y="281"/>
                    <a:pt x="69" y="281"/>
                  </a:cubicBezTo>
                  <a:cubicBezTo>
                    <a:pt x="70" y="281"/>
                    <a:pt x="70" y="281"/>
                    <a:pt x="70" y="281"/>
                  </a:cubicBezTo>
                  <a:cubicBezTo>
                    <a:pt x="70" y="281"/>
                    <a:pt x="70" y="281"/>
                    <a:pt x="70" y="281"/>
                  </a:cubicBezTo>
                  <a:cubicBezTo>
                    <a:pt x="71" y="280"/>
                    <a:pt x="73" y="278"/>
                    <a:pt x="74" y="276"/>
                  </a:cubicBezTo>
                  <a:cubicBezTo>
                    <a:pt x="78" y="270"/>
                    <a:pt x="82" y="261"/>
                    <a:pt x="84" y="253"/>
                  </a:cubicBezTo>
                  <a:cubicBezTo>
                    <a:pt x="91" y="248"/>
                    <a:pt x="97" y="242"/>
                    <a:pt x="102" y="235"/>
                  </a:cubicBezTo>
                  <a:cubicBezTo>
                    <a:pt x="106" y="229"/>
                    <a:pt x="110" y="221"/>
                    <a:pt x="113" y="212"/>
                  </a:cubicBezTo>
                  <a:cubicBezTo>
                    <a:pt x="121" y="208"/>
                    <a:pt x="127" y="202"/>
                    <a:pt x="132" y="196"/>
                  </a:cubicBezTo>
                  <a:cubicBezTo>
                    <a:pt x="137" y="190"/>
                    <a:pt x="141" y="183"/>
                    <a:pt x="145" y="175"/>
                  </a:cubicBezTo>
                  <a:cubicBezTo>
                    <a:pt x="152" y="171"/>
                    <a:pt x="158" y="166"/>
                    <a:pt x="163" y="160"/>
                  </a:cubicBezTo>
                  <a:cubicBezTo>
                    <a:pt x="169" y="154"/>
                    <a:pt x="174" y="146"/>
                    <a:pt x="178" y="139"/>
                  </a:cubicBezTo>
                  <a:cubicBezTo>
                    <a:pt x="185" y="135"/>
                    <a:pt x="192" y="130"/>
                    <a:pt x="198" y="125"/>
                  </a:cubicBezTo>
                  <a:cubicBezTo>
                    <a:pt x="204" y="119"/>
                    <a:pt x="209" y="112"/>
                    <a:pt x="214" y="104"/>
                  </a:cubicBezTo>
                  <a:cubicBezTo>
                    <a:pt x="222" y="101"/>
                    <a:pt x="229" y="97"/>
                    <a:pt x="235" y="91"/>
                  </a:cubicBezTo>
                  <a:cubicBezTo>
                    <a:pt x="241" y="86"/>
                    <a:pt x="247" y="80"/>
                    <a:pt x="252" y="73"/>
                  </a:cubicBezTo>
                  <a:cubicBezTo>
                    <a:pt x="257" y="71"/>
                    <a:pt x="262" y="68"/>
                    <a:pt x="267" y="65"/>
                  </a:cubicBezTo>
                  <a:cubicBezTo>
                    <a:pt x="266" y="64"/>
                    <a:pt x="266" y="64"/>
                    <a:pt x="266" y="64"/>
                  </a:cubicBezTo>
                  <a:cubicBezTo>
                    <a:pt x="255" y="49"/>
                    <a:pt x="255" y="49"/>
                    <a:pt x="255" y="49"/>
                  </a:cubicBezTo>
                  <a:cubicBezTo>
                    <a:pt x="254" y="47"/>
                    <a:pt x="254" y="47"/>
                    <a:pt x="254" y="47"/>
                  </a:cubicBezTo>
                  <a:cubicBezTo>
                    <a:pt x="233" y="20"/>
                    <a:pt x="233" y="20"/>
                    <a:pt x="233" y="20"/>
                  </a:cubicBezTo>
                  <a:cubicBezTo>
                    <a:pt x="232" y="19"/>
                    <a:pt x="232" y="19"/>
                    <a:pt x="232" y="19"/>
                  </a:cubicBezTo>
                  <a:cubicBezTo>
                    <a:pt x="218" y="1"/>
                    <a:pt x="218" y="1"/>
                    <a:pt x="218" y="1"/>
                  </a:cubicBezTo>
                  <a:cubicBezTo>
                    <a:pt x="218" y="0"/>
                    <a:pt x="218" y="0"/>
                    <a:pt x="218" y="0"/>
                  </a:cubicBezTo>
                  <a:cubicBezTo>
                    <a:pt x="218" y="0"/>
                    <a:pt x="218" y="0"/>
                    <a:pt x="218" y="0"/>
                  </a:cubicBezTo>
                  <a:cubicBezTo>
                    <a:pt x="205" y="6"/>
                    <a:pt x="194" y="16"/>
                    <a:pt x="185" y="28"/>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0" name="MH_Other_212"/>
            <p:cNvSpPr/>
            <p:nvPr>
              <p:custDataLst>
                <p:tags r:id="rId213"/>
              </p:custDataLst>
            </p:nvPr>
          </p:nvSpPr>
          <p:spPr bwMode="auto">
            <a:xfrm>
              <a:off x="5018089" y="3282950"/>
              <a:ext cx="179387" cy="95250"/>
            </a:xfrm>
            <a:custGeom>
              <a:avLst/>
              <a:gdLst>
                <a:gd name="T0" fmla="*/ 2147483646 w 213"/>
                <a:gd name="T1" fmla="*/ 2147483646 h 112"/>
                <a:gd name="T2" fmla="*/ 2147483646 w 213"/>
                <a:gd name="T3" fmla="*/ 2147483646 h 112"/>
                <a:gd name="T4" fmla="*/ 2147483646 w 213"/>
                <a:gd name="T5" fmla="*/ 2147483646 h 112"/>
                <a:gd name="T6" fmla="*/ 2147483646 w 213"/>
                <a:gd name="T7" fmla="*/ 2147483646 h 112"/>
                <a:gd name="T8" fmla="*/ 2147483646 w 213"/>
                <a:gd name="T9" fmla="*/ 0 h 112"/>
                <a:gd name="T10" fmla="*/ 2147483646 w 213"/>
                <a:gd name="T11" fmla="*/ 608260547 h 112"/>
                <a:gd name="T12" fmla="*/ 2147483646 w 213"/>
                <a:gd name="T13" fmla="*/ 2147483646 h 112"/>
                <a:gd name="T14" fmla="*/ 2147483646 w 213"/>
                <a:gd name="T15" fmla="*/ 2147483646 h 112"/>
                <a:gd name="T16" fmla="*/ 2147483646 w 213"/>
                <a:gd name="T17" fmla="*/ 2147483646 h 112"/>
                <a:gd name="T18" fmla="*/ 2147483646 w 213"/>
                <a:gd name="T19" fmla="*/ 2147483646 h 112"/>
                <a:gd name="T20" fmla="*/ 2147483646 w 213"/>
                <a:gd name="T21" fmla="*/ 2147483646 h 112"/>
                <a:gd name="T22" fmla="*/ 2147483646 w 213"/>
                <a:gd name="T23" fmla="*/ 2147483646 h 112"/>
                <a:gd name="T24" fmla="*/ 2147483646 w 213"/>
                <a:gd name="T25" fmla="*/ 2147483646 h 112"/>
                <a:gd name="T26" fmla="*/ 0 w 213"/>
                <a:gd name="T27" fmla="*/ 2147483646 h 112"/>
                <a:gd name="T28" fmla="*/ 596511464 w 213"/>
                <a:gd name="T29" fmla="*/ 2147483646 h 112"/>
                <a:gd name="T30" fmla="*/ 2147483646 w 213"/>
                <a:gd name="T31" fmla="*/ 2147483646 h 1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3" h="112">
                  <a:moveTo>
                    <a:pt x="61" y="58"/>
                  </a:moveTo>
                  <a:cubicBezTo>
                    <a:pt x="91" y="49"/>
                    <a:pt x="104" y="47"/>
                    <a:pt x="105" y="47"/>
                  </a:cubicBezTo>
                  <a:cubicBezTo>
                    <a:pt x="105" y="47"/>
                    <a:pt x="118" y="45"/>
                    <a:pt x="148" y="39"/>
                  </a:cubicBezTo>
                  <a:cubicBezTo>
                    <a:pt x="168" y="36"/>
                    <a:pt x="183" y="29"/>
                    <a:pt x="196" y="18"/>
                  </a:cubicBezTo>
                  <a:cubicBezTo>
                    <a:pt x="202" y="13"/>
                    <a:pt x="208" y="7"/>
                    <a:pt x="213" y="0"/>
                  </a:cubicBezTo>
                  <a:cubicBezTo>
                    <a:pt x="210" y="1"/>
                    <a:pt x="210" y="1"/>
                    <a:pt x="210" y="1"/>
                  </a:cubicBezTo>
                  <a:cubicBezTo>
                    <a:pt x="195" y="22"/>
                    <a:pt x="176" y="33"/>
                    <a:pt x="148" y="38"/>
                  </a:cubicBezTo>
                  <a:cubicBezTo>
                    <a:pt x="118" y="43"/>
                    <a:pt x="104" y="46"/>
                    <a:pt x="104" y="46"/>
                  </a:cubicBezTo>
                  <a:cubicBezTo>
                    <a:pt x="104" y="46"/>
                    <a:pt x="91" y="48"/>
                    <a:pt x="60" y="57"/>
                  </a:cubicBezTo>
                  <a:cubicBezTo>
                    <a:pt x="51" y="60"/>
                    <a:pt x="42" y="64"/>
                    <a:pt x="35" y="68"/>
                  </a:cubicBezTo>
                  <a:cubicBezTo>
                    <a:pt x="34" y="70"/>
                    <a:pt x="34" y="70"/>
                    <a:pt x="34" y="70"/>
                  </a:cubicBezTo>
                  <a:cubicBezTo>
                    <a:pt x="32" y="70"/>
                    <a:pt x="32" y="70"/>
                    <a:pt x="32" y="70"/>
                  </a:cubicBezTo>
                  <a:cubicBezTo>
                    <a:pt x="32" y="70"/>
                    <a:pt x="32" y="70"/>
                    <a:pt x="32" y="70"/>
                  </a:cubicBezTo>
                  <a:cubicBezTo>
                    <a:pt x="18" y="80"/>
                    <a:pt x="7" y="95"/>
                    <a:pt x="0" y="112"/>
                  </a:cubicBezTo>
                  <a:cubicBezTo>
                    <a:pt x="1" y="112"/>
                    <a:pt x="1" y="112"/>
                    <a:pt x="1" y="112"/>
                  </a:cubicBezTo>
                  <a:cubicBezTo>
                    <a:pt x="12" y="85"/>
                    <a:pt x="31" y="67"/>
                    <a:pt x="61" y="5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1" name="MH_Other_213"/>
            <p:cNvSpPr/>
            <p:nvPr>
              <p:custDataLst>
                <p:tags r:id="rId214"/>
              </p:custDataLst>
            </p:nvPr>
          </p:nvSpPr>
          <p:spPr bwMode="auto">
            <a:xfrm>
              <a:off x="5045075" y="3276600"/>
              <a:ext cx="165100" cy="65088"/>
            </a:xfrm>
            <a:custGeom>
              <a:avLst/>
              <a:gdLst>
                <a:gd name="T0" fmla="*/ 2147483646 w 196"/>
                <a:gd name="T1" fmla="*/ 571557502 h 79"/>
                <a:gd name="T2" fmla="*/ 2147483646 w 196"/>
                <a:gd name="T3" fmla="*/ 0 h 79"/>
                <a:gd name="T4" fmla="*/ 2147483646 w 196"/>
                <a:gd name="T5" fmla="*/ 2147483646 h 79"/>
                <a:gd name="T6" fmla="*/ 2147483646 w 196"/>
                <a:gd name="T7" fmla="*/ 2147483646 h 79"/>
                <a:gd name="T8" fmla="*/ 2147483646 w 196"/>
                <a:gd name="T9" fmla="*/ 2147483646 h 79"/>
                <a:gd name="T10" fmla="*/ 2147483646 w 196"/>
                <a:gd name="T11" fmla="*/ 2147483646 h 79"/>
                <a:gd name="T12" fmla="*/ 2147483646 w 196"/>
                <a:gd name="T13" fmla="*/ 2147483646 h 79"/>
                <a:gd name="T14" fmla="*/ 2147483646 w 196"/>
                <a:gd name="T15" fmla="*/ 2147483646 h 79"/>
                <a:gd name="T16" fmla="*/ 0 w 196"/>
                <a:gd name="T17" fmla="*/ 2147483646 h 79"/>
                <a:gd name="T18" fmla="*/ 1791609605 w 196"/>
                <a:gd name="T19" fmla="*/ 2147483646 h 79"/>
                <a:gd name="T20" fmla="*/ 2147483646 w 196"/>
                <a:gd name="T21" fmla="*/ 2147483646 h 79"/>
                <a:gd name="T22" fmla="*/ 2147483646 w 196"/>
                <a:gd name="T23" fmla="*/ 2147483646 h 79"/>
                <a:gd name="T24" fmla="*/ 2147483646 w 196"/>
                <a:gd name="T25" fmla="*/ 2147483646 h 79"/>
                <a:gd name="T26" fmla="*/ 2147483646 w 196"/>
                <a:gd name="T27" fmla="*/ 2147483646 h 79"/>
                <a:gd name="T28" fmla="*/ 2147483646 w 196"/>
                <a:gd name="T29" fmla="*/ 2147483646 h 79"/>
                <a:gd name="T30" fmla="*/ 2147483646 w 196"/>
                <a:gd name="T31" fmla="*/ 2147483646 h 79"/>
                <a:gd name="T32" fmla="*/ 2147483646 w 196"/>
                <a:gd name="T33" fmla="*/ 2147483646 h 79"/>
                <a:gd name="T34" fmla="*/ 2147483646 w 196"/>
                <a:gd name="T35" fmla="*/ 571557502 h 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6" h="79">
                  <a:moveTo>
                    <a:pt x="196" y="1"/>
                  </a:moveTo>
                  <a:cubicBezTo>
                    <a:pt x="195" y="0"/>
                    <a:pt x="195" y="0"/>
                    <a:pt x="195" y="0"/>
                  </a:cubicBezTo>
                  <a:cubicBezTo>
                    <a:pt x="183" y="8"/>
                    <a:pt x="169" y="13"/>
                    <a:pt x="152" y="14"/>
                  </a:cubicBezTo>
                  <a:cubicBezTo>
                    <a:pt x="122" y="18"/>
                    <a:pt x="108" y="20"/>
                    <a:pt x="108" y="20"/>
                  </a:cubicBezTo>
                  <a:cubicBezTo>
                    <a:pt x="108" y="20"/>
                    <a:pt x="95" y="21"/>
                    <a:pt x="64" y="28"/>
                  </a:cubicBezTo>
                  <a:cubicBezTo>
                    <a:pt x="54" y="30"/>
                    <a:pt x="46" y="33"/>
                    <a:pt x="38" y="38"/>
                  </a:cubicBezTo>
                  <a:cubicBezTo>
                    <a:pt x="38" y="38"/>
                    <a:pt x="38" y="38"/>
                    <a:pt x="38" y="38"/>
                  </a:cubicBezTo>
                  <a:cubicBezTo>
                    <a:pt x="37" y="38"/>
                    <a:pt x="37" y="38"/>
                    <a:pt x="37" y="38"/>
                  </a:cubicBezTo>
                  <a:cubicBezTo>
                    <a:pt x="21" y="47"/>
                    <a:pt x="9" y="61"/>
                    <a:pt x="0" y="79"/>
                  </a:cubicBezTo>
                  <a:cubicBezTo>
                    <a:pt x="3" y="77"/>
                    <a:pt x="3" y="77"/>
                    <a:pt x="3" y="77"/>
                  </a:cubicBezTo>
                  <a:cubicBezTo>
                    <a:pt x="15" y="52"/>
                    <a:pt x="35" y="36"/>
                    <a:pt x="64" y="29"/>
                  </a:cubicBezTo>
                  <a:cubicBezTo>
                    <a:pt x="95" y="22"/>
                    <a:pt x="108" y="21"/>
                    <a:pt x="108" y="21"/>
                  </a:cubicBezTo>
                  <a:cubicBezTo>
                    <a:pt x="108" y="21"/>
                    <a:pt x="122" y="19"/>
                    <a:pt x="152" y="16"/>
                  </a:cubicBezTo>
                  <a:cubicBezTo>
                    <a:pt x="162" y="15"/>
                    <a:pt x="170" y="13"/>
                    <a:pt x="178" y="10"/>
                  </a:cubicBezTo>
                  <a:cubicBezTo>
                    <a:pt x="180" y="8"/>
                    <a:pt x="180" y="8"/>
                    <a:pt x="180" y="8"/>
                  </a:cubicBezTo>
                  <a:cubicBezTo>
                    <a:pt x="181" y="9"/>
                    <a:pt x="181" y="9"/>
                    <a:pt x="181" y="9"/>
                  </a:cubicBezTo>
                  <a:cubicBezTo>
                    <a:pt x="181" y="9"/>
                    <a:pt x="181" y="9"/>
                    <a:pt x="181" y="9"/>
                  </a:cubicBezTo>
                  <a:cubicBezTo>
                    <a:pt x="186" y="7"/>
                    <a:pt x="191" y="4"/>
                    <a:pt x="196"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2" name="MH_Other_214"/>
            <p:cNvSpPr/>
            <p:nvPr>
              <p:custDataLst>
                <p:tags r:id="rId215"/>
              </p:custDataLst>
            </p:nvPr>
          </p:nvSpPr>
          <p:spPr bwMode="auto">
            <a:xfrm>
              <a:off x="5194301" y="3282950"/>
              <a:ext cx="3175" cy="1588"/>
            </a:xfrm>
            <a:custGeom>
              <a:avLst/>
              <a:gdLst>
                <a:gd name="T0" fmla="*/ 292544046 w 7"/>
                <a:gd name="T1" fmla="*/ 0 h 5"/>
                <a:gd name="T2" fmla="*/ 0 w 7"/>
                <a:gd name="T3" fmla="*/ 179346497 h 5"/>
                <a:gd name="T4" fmla="*/ 512054475 w 7"/>
                <a:gd name="T5" fmla="*/ 107627970 h 5"/>
                <a:gd name="T6" fmla="*/ 512054475 w 7"/>
                <a:gd name="T7" fmla="*/ 107627970 h 5"/>
                <a:gd name="T8" fmla="*/ 292544046 w 7"/>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5">
                  <a:moveTo>
                    <a:pt x="4" y="0"/>
                  </a:moveTo>
                  <a:lnTo>
                    <a:pt x="0" y="5"/>
                  </a:lnTo>
                  <a:lnTo>
                    <a:pt x="7" y="3"/>
                  </a:lnTo>
                  <a:lnTo>
                    <a:pt x="4"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3" name="MH_Other_215"/>
            <p:cNvSpPr/>
            <p:nvPr>
              <p:custDataLst>
                <p:tags r:id="rId216"/>
              </p:custDataLst>
            </p:nvPr>
          </p:nvSpPr>
          <p:spPr bwMode="auto">
            <a:xfrm>
              <a:off x="5045076" y="3341688"/>
              <a:ext cx="3175" cy="0"/>
            </a:xfrm>
            <a:custGeom>
              <a:avLst/>
              <a:gdLst>
                <a:gd name="T0" fmla="*/ 280052463 w 8"/>
                <a:gd name="T1" fmla="*/ 89 h 4"/>
                <a:gd name="T2" fmla="*/ 447957972 w 8"/>
                <a:gd name="T3" fmla="*/ 0 h 4"/>
                <a:gd name="T4" fmla="*/ 0 w 8"/>
                <a:gd name="T5" fmla="*/ 89 h 4"/>
                <a:gd name="T6" fmla="*/ 0 w 8"/>
                <a:gd name="T7" fmla="*/ 89 h 4"/>
                <a:gd name="T8" fmla="*/ 280052463 w 8"/>
                <a:gd name="T9" fmla="*/ 89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4">
                  <a:moveTo>
                    <a:pt x="5" y="4"/>
                  </a:moveTo>
                  <a:lnTo>
                    <a:pt x="8" y="0"/>
                  </a:lnTo>
                  <a:lnTo>
                    <a:pt x="0" y="4"/>
                  </a:lnTo>
                  <a:lnTo>
                    <a:pt x="5" y="4"/>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4" name="MH_Other_216"/>
            <p:cNvSpPr/>
            <p:nvPr>
              <p:custDataLst>
                <p:tags r:id="rId217"/>
              </p:custDataLst>
            </p:nvPr>
          </p:nvSpPr>
          <p:spPr bwMode="auto">
            <a:xfrm>
              <a:off x="5075238" y="3262314"/>
              <a:ext cx="125412" cy="46037"/>
            </a:xfrm>
            <a:custGeom>
              <a:avLst/>
              <a:gdLst>
                <a:gd name="T0" fmla="*/ 2147483646 w 148"/>
                <a:gd name="T1" fmla="*/ 2147483646 h 56"/>
                <a:gd name="T2" fmla="*/ 2147483646 w 148"/>
                <a:gd name="T3" fmla="*/ 2147483646 h 56"/>
                <a:gd name="T4" fmla="*/ 2147483646 w 148"/>
                <a:gd name="T5" fmla="*/ 1141478372 h 56"/>
                <a:gd name="T6" fmla="*/ 2147483646 w 148"/>
                <a:gd name="T7" fmla="*/ 0 h 56"/>
                <a:gd name="T8" fmla="*/ 2147483646 w 148"/>
                <a:gd name="T9" fmla="*/ 1711879268 h 56"/>
                <a:gd name="T10" fmla="*/ 2147483646 w 148"/>
                <a:gd name="T11" fmla="*/ 2147483646 h 56"/>
                <a:gd name="T12" fmla="*/ 2147483646 w 148"/>
                <a:gd name="T13" fmla="*/ 2147483646 h 56"/>
                <a:gd name="T14" fmla="*/ 2147483646 w 148"/>
                <a:gd name="T15" fmla="*/ 2147483646 h 56"/>
                <a:gd name="T16" fmla="*/ 2147483646 w 148"/>
                <a:gd name="T17" fmla="*/ 2147483646 h 56"/>
                <a:gd name="T18" fmla="*/ 0 w 148"/>
                <a:gd name="T19" fmla="*/ 2147483646 h 56"/>
                <a:gd name="T20" fmla="*/ 603879964 w 148"/>
                <a:gd name="T21" fmla="*/ 2147483646 h 56"/>
                <a:gd name="T22" fmla="*/ 1207759929 w 148"/>
                <a:gd name="T23" fmla="*/ 2147483646 h 56"/>
                <a:gd name="T24" fmla="*/ 2147483646 w 148"/>
                <a:gd name="T25" fmla="*/ 2147483646 h 5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8" h="56">
                  <a:moveTo>
                    <a:pt x="67" y="9"/>
                  </a:moveTo>
                  <a:cubicBezTo>
                    <a:pt x="98" y="4"/>
                    <a:pt x="112" y="4"/>
                    <a:pt x="112" y="4"/>
                  </a:cubicBezTo>
                  <a:cubicBezTo>
                    <a:pt x="148" y="2"/>
                    <a:pt x="148" y="2"/>
                    <a:pt x="148" y="2"/>
                  </a:cubicBezTo>
                  <a:cubicBezTo>
                    <a:pt x="147" y="0"/>
                    <a:pt x="147" y="0"/>
                    <a:pt x="147" y="0"/>
                  </a:cubicBezTo>
                  <a:cubicBezTo>
                    <a:pt x="112" y="3"/>
                    <a:pt x="112" y="3"/>
                    <a:pt x="112" y="3"/>
                  </a:cubicBezTo>
                  <a:cubicBezTo>
                    <a:pt x="112" y="3"/>
                    <a:pt x="98" y="3"/>
                    <a:pt x="67" y="8"/>
                  </a:cubicBezTo>
                  <a:cubicBezTo>
                    <a:pt x="57" y="10"/>
                    <a:pt x="49" y="12"/>
                    <a:pt x="41" y="16"/>
                  </a:cubicBezTo>
                  <a:cubicBezTo>
                    <a:pt x="41" y="16"/>
                    <a:pt x="40" y="17"/>
                    <a:pt x="40" y="17"/>
                  </a:cubicBezTo>
                  <a:cubicBezTo>
                    <a:pt x="40" y="17"/>
                    <a:pt x="40" y="17"/>
                    <a:pt x="40" y="17"/>
                  </a:cubicBezTo>
                  <a:cubicBezTo>
                    <a:pt x="23" y="25"/>
                    <a:pt x="9" y="39"/>
                    <a:pt x="0" y="56"/>
                  </a:cubicBezTo>
                  <a:cubicBezTo>
                    <a:pt x="1" y="55"/>
                    <a:pt x="1" y="55"/>
                    <a:pt x="1" y="55"/>
                  </a:cubicBezTo>
                  <a:cubicBezTo>
                    <a:pt x="2" y="55"/>
                    <a:pt x="2" y="55"/>
                    <a:pt x="2" y="55"/>
                  </a:cubicBezTo>
                  <a:cubicBezTo>
                    <a:pt x="16" y="29"/>
                    <a:pt x="37" y="14"/>
                    <a:pt x="67" y="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5" name="MH_Other_217"/>
            <p:cNvSpPr/>
            <p:nvPr>
              <p:custDataLst>
                <p:tags r:id="rId218"/>
              </p:custDataLst>
            </p:nvPr>
          </p:nvSpPr>
          <p:spPr bwMode="auto">
            <a:xfrm>
              <a:off x="5076825" y="3308350"/>
              <a:ext cx="0" cy="0"/>
            </a:xfrm>
            <a:custGeom>
              <a:avLst/>
              <a:gdLst>
                <a:gd name="T0" fmla="*/ 711 w 1"/>
                <a:gd name="T1" fmla="*/ 0 w 1"/>
                <a:gd name="T2" fmla="*/ 711 w 1"/>
                <a:gd name="T3" fmla="*/ 711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1" y="0"/>
                    <a:pt x="1" y="0"/>
                    <a:pt x="1" y="0"/>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6" name="MH_Other_218"/>
            <p:cNvSpPr/>
            <p:nvPr>
              <p:custDataLst>
                <p:tags r:id="rId219"/>
              </p:custDataLst>
            </p:nvPr>
          </p:nvSpPr>
          <p:spPr bwMode="auto">
            <a:xfrm>
              <a:off x="5108576" y="3238500"/>
              <a:ext cx="73025" cy="38100"/>
            </a:xfrm>
            <a:custGeom>
              <a:avLst/>
              <a:gdLst>
                <a:gd name="T0" fmla="*/ 2147483646 w 87"/>
                <a:gd name="T1" fmla="*/ 1800713527 h 45"/>
                <a:gd name="T2" fmla="*/ 2147483646 w 87"/>
                <a:gd name="T3" fmla="*/ 599998800 h 45"/>
                <a:gd name="T4" fmla="*/ 2147483646 w 87"/>
                <a:gd name="T5" fmla="*/ 0 h 45"/>
                <a:gd name="T6" fmla="*/ 2147483646 w 87"/>
                <a:gd name="T7" fmla="*/ 1200714727 h 45"/>
                <a:gd name="T8" fmla="*/ 2147483646 w 87"/>
                <a:gd name="T9" fmla="*/ 2147483646 h 45"/>
                <a:gd name="T10" fmla="*/ 2147483646 w 87"/>
                <a:gd name="T11" fmla="*/ 2147483646 h 45"/>
                <a:gd name="T12" fmla="*/ 2147483646 w 87"/>
                <a:gd name="T13" fmla="*/ 2147483646 h 45"/>
                <a:gd name="T14" fmla="*/ 0 w 87"/>
                <a:gd name="T15" fmla="*/ 2147483646 h 45"/>
                <a:gd name="T16" fmla="*/ 593221525 w 87"/>
                <a:gd name="T17" fmla="*/ 2147483646 h 45"/>
                <a:gd name="T18" fmla="*/ 1186442211 w 87"/>
                <a:gd name="T19" fmla="*/ 2147483646 h 45"/>
                <a:gd name="T20" fmla="*/ 2147483646 w 87"/>
                <a:gd name="T21" fmla="*/ 1800713527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7" h="45">
                  <a:moveTo>
                    <a:pt x="69" y="3"/>
                  </a:moveTo>
                  <a:cubicBezTo>
                    <a:pt x="76" y="2"/>
                    <a:pt x="82" y="2"/>
                    <a:pt x="87" y="1"/>
                  </a:cubicBezTo>
                  <a:cubicBezTo>
                    <a:pt x="86" y="0"/>
                    <a:pt x="86" y="0"/>
                    <a:pt x="86" y="0"/>
                  </a:cubicBezTo>
                  <a:cubicBezTo>
                    <a:pt x="81" y="0"/>
                    <a:pt x="76" y="1"/>
                    <a:pt x="69" y="2"/>
                  </a:cubicBezTo>
                  <a:cubicBezTo>
                    <a:pt x="59" y="3"/>
                    <a:pt x="50" y="5"/>
                    <a:pt x="42" y="8"/>
                  </a:cubicBezTo>
                  <a:cubicBezTo>
                    <a:pt x="40" y="10"/>
                    <a:pt x="40" y="10"/>
                    <a:pt x="40" y="10"/>
                  </a:cubicBezTo>
                  <a:cubicBezTo>
                    <a:pt x="39" y="9"/>
                    <a:pt x="39" y="9"/>
                    <a:pt x="39" y="9"/>
                  </a:cubicBezTo>
                  <a:cubicBezTo>
                    <a:pt x="23" y="16"/>
                    <a:pt x="10" y="28"/>
                    <a:pt x="0" y="44"/>
                  </a:cubicBezTo>
                  <a:cubicBezTo>
                    <a:pt x="1" y="45"/>
                    <a:pt x="1" y="45"/>
                    <a:pt x="1" y="45"/>
                  </a:cubicBezTo>
                  <a:cubicBezTo>
                    <a:pt x="2" y="44"/>
                    <a:pt x="2" y="44"/>
                    <a:pt x="2" y="44"/>
                  </a:cubicBezTo>
                  <a:cubicBezTo>
                    <a:pt x="17" y="20"/>
                    <a:pt x="39" y="6"/>
                    <a:pt x="69" y="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7" name="MH_Other_219"/>
            <p:cNvSpPr/>
            <p:nvPr>
              <p:custDataLst>
                <p:tags r:id="rId220"/>
              </p:custDataLst>
            </p:nvPr>
          </p:nvSpPr>
          <p:spPr bwMode="auto">
            <a:xfrm>
              <a:off x="5108575" y="3275014"/>
              <a:ext cx="1588" cy="1587"/>
            </a:xfrm>
            <a:custGeom>
              <a:avLst/>
              <a:gdLst>
                <a:gd name="T0" fmla="*/ 2147483646 w 1"/>
                <a:gd name="T1" fmla="*/ 0 h 1"/>
                <a:gd name="T2" fmla="*/ 0 w 1"/>
                <a:gd name="T3" fmla="*/ 1790702559 h 1"/>
                <a:gd name="T4" fmla="*/ 0 w 1"/>
                <a:gd name="T5" fmla="*/ 1790702559 h 1"/>
                <a:gd name="T6" fmla="*/ 2147483646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1"/>
                    <a:pt x="0" y="1"/>
                    <a:pt x="0" y="1"/>
                  </a:cubicBezTo>
                  <a:cubicBezTo>
                    <a:pt x="0" y="1"/>
                    <a:pt x="0" y="1"/>
                    <a:pt x="0" y="1"/>
                  </a:cubicBezTo>
                  <a:cubicBezTo>
                    <a:pt x="0" y="1"/>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8" name="MH_Other_220"/>
            <p:cNvSpPr/>
            <p:nvPr>
              <p:custDataLst>
                <p:tags r:id="rId221"/>
              </p:custDataLst>
            </p:nvPr>
          </p:nvSpPr>
          <p:spPr bwMode="auto">
            <a:xfrm>
              <a:off x="5140326" y="3222626"/>
              <a:ext cx="28575" cy="23813"/>
            </a:xfrm>
            <a:custGeom>
              <a:avLst/>
              <a:gdLst>
                <a:gd name="T0" fmla="*/ 2147483646 w 33"/>
                <a:gd name="T1" fmla="*/ 606116541 h 28"/>
                <a:gd name="T2" fmla="*/ 2147483646 w 33"/>
                <a:gd name="T3" fmla="*/ 0 h 28"/>
                <a:gd name="T4" fmla="*/ 2147483646 w 33"/>
                <a:gd name="T5" fmla="*/ 0 h 28"/>
                <a:gd name="T6" fmla="*/ 0 w 33"/>
                <a:gd name="T7" fmla="*/ 2147483646 h 28"/>
                <a:gd name="T8" fmla="*/ 1890242311 w 33"/>
                <a:gd name="T9" fmla="*/ 2147483646 h 28"/>
                <a:gd name="T10" fmla="*/ 2147483646 w 33"/>
                <a:gd name="T11" fmla="*/ 606116541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 h="28">
                  <a:moveTo>
                    <a:pt x="33" y="1"/>
                  </a:moveTo>
                  <a:cubicBezTo>
                    <a:pt x="33" y="0"/>
                    <a:pt x="33" y="0"/>
                    <a:pt x="33" y="0"/>
                  </a:cubicBezTo>
                  <a:cubicBezTo>
                    <a:pt x="33" y="0"/>
                    <a:pt x="33" y="0"/>
                    <a:pt x="33" y="0"/>
                  </a:cubicBezTo>
                  <a:cubicBezTo>
                    <a:pt x="20" y="6"/>
                    <a:pt x="9" y="16"/>
                    <a:pt x="0" y="28"/>
                  </a:cubicBezTo>
                  <a:cubicBezTo>
                    <a:pt x="3" y="27"/>
                    <a:pt x="3" y="27"/>
                    <a:pt x="3" y="27"/>
                  </a:cubicBezTo>
                  <a:cubicBezTo>
                    <a:pt x="11" y="16"/>
                    <a:pt x="21" y="7"/>
                    <a:pt x="33"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29" name="MH_Other_221"/>
            <p:cNvSpPr/>
            <p:nvPr>
              <p:custDataLst>
                <p:tags r:id="rId222"/>
              </p:custDataLst>
            </p:nvPr>
          </p:nvSpPr>
          <p:spPr bwMode="auto">
            <a:xfrm>
              <a:off x="5140326" y="3244850"/>
              <a:ext cx="3175" cy="1588"/>
            </a:xfrm>
            <a:custGeom>
              <a:avLst/>
              <a:gdLst>
                <a:gd name="T0" fmla="*/ 219510882 w 7"/>
                <a:gd name="T1" fmla="*/ 179346497 h 5"/>
                <a:gd name="T2" fmla="*/ 512054475 w 7"/>
                <a:gd name="T3" fmla="*/ 0 h 5"/>
                <a:gd name="T4" fmla="*/ 0 w 7"/>
                <a:gd name="T5" fmla="*/ 71718526 h 5"/>
                <a:gd name="T6" fmla="*/ 219510882 w 7"/>
                <a:gd name="T7" fmla="*/ 179346497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5">
                  <a:moveTo>
                    <a:pt x="3" y="5"/>
                  </a:moveTo>
                  <a:lnTo>
                    <a:pt x="7" y="0"/>
                  </a:lnTo>
                  <a:lnTo>
                    <a:pt x="0" y="2"/>
                  </a:lnTo>
                  <a:lnTo>
                    <a:pt x="3"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0" name="MH_Other_222"/>
            <p:cNvSpPr/>
            <p:nvPr>
              <p:custDataLst>
                <p:tags r:id="rId223"/>
              </p:custDataLst>
            </p:nvPr>
          </p:nvSpPr>
          <p:spPr bwMode="auto">
            <a:xfrm>
              <a:off x="5043488" y="3435351"/>
              <a:ext cx="12700" cy="23813"/>
            </a:xfrm>
            <a:custGeom>
              <a:avLst/>
              <a:gdLst>
                <a:gd name="T0" fmla="*/ 0 w 15"/>
                <a:gd name="T1" fmla="*/ 2147483646 h 28"/>
                <a:gd name="T2" fmla="*/ 0 w 15"/>
                <a:gd name="T3" fmla="*/ 2147483646 h 28"/>
                <a:gd name="T4" fmla="*/ 594980607 w 15"/>
                <a:gd name="T5" fmla="*/ 2147483646 h 28"/>
                <a:gd name="T6" fmla="*/ 594980607 w 15"/>
                <a:gd name="T7" fmla="*/ 2147483646 h 28"/>
                <a:gd name="T8" fmla="*/ 2147483646 w 15"/>
                <a:gd name="T9" fmla="*/ 2147483646 h 28"/>
                <a:gd name="T10" fmla="*/ 2147483646 w 15"/>
                <a:gd name="T11" fmla="*/ 0 h 28"/>
                <a:gd name="T12" fmla="*/ 2147483646 w 15"/>
                <a:gd name="T13" fmla="*/ 606116541 h 28"/>
                <a:gd name="T14" fmla="*/ 2147483646 w 15"/>
                <a:gd name="T15" fmla="*/ 606116541 h 28"/>
                <a:gd name="T16" fmla="*/ 0 w 15"/>
                <a:gd name="T17" fmla="*/ 2147483646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28">
                  <a:moveTo>
                    <a:pt x="0" y="28"/>
                  </a:moveTo>
                  <a:cubicBezTo>
                    <a:pt x="0" y="28"/>
                    <a:pt x="0" y="28"/>
                    <a:pt x="0" y="28"/>
                  </a:cubicBezTo>
                  <a:cubicBezTo>
                    <a:pt x="1" y="28"/>
                    <a:pt x="1" y="28"/>
                    <a:pt x="1" y="28"/>
                  </a:cubicBezTo>
                  <a:cubicBezTo>
                    <a:pt x="1" y="28"/>
                    <a:pt x="1" y="28"/>
                    <a:pt x="1" y="28"/>
                  </a:cubicBezTo>
                  <a:cubicBezTo>
                    <a:pt x="2" y="27"/>
                    <a:pt x="4" y="25"/>
                    <a:pt x="5" y="23"/>
                  </a:cubicBezTo>
                  <a:cubicBezTo>
                    <a:pt x="9" y="16"/>
                    <a:pt x="13" y="8"/>
                    <a:pt x="15" y="0"/>
                  </a:cubicBezTo>
                  <a:cubicBezTo>
                    <a:pt x="14" y="1"/>
                    <a:pt x="14" y="1"/>
                    <a:pt x="14" y="1"/>
                  </a:cubicBezTo>
                  <a:cubicBezTo>
                    <a:pt x="14" y="1"/>
                    <a:pt x="14" y="1"/>
                    <a:pt x="13" y="1"/>
                  </a:cubicBezTo>
                  <a:cubicBezTo>
                    <a:pt x="10" y="11"/>
                    <a:pt x="6" y="20"/>
                    <a:pt x="0" y="2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1" name="MH_Other_223"/>
            <p:cNvSpPr/>
            <p:nvPr>
              <p:custDataLst>
                <p:tags r:id="rId224"/>
              </p:custDataLst>
            </p:nvPr>
          </p:nvSpPr>
          <p:spPr bwMode="auto">
            <a:xfrm>
              <a:off x="5027614" y="3400426"/>
              <a:ext cx="52387" cy="49213"/>
            </a:xfrm>
            <a:custGeom>
              <a:avLst/>
              <a:gdLst>
                <a:gd name="T0" fmla="*/ 2147483646 w 62"/>
                <a:gd name="T1" fmla="*/ 2147483646 h 58"/>
                <a:gd name="T2" fmla="*/ 0 w 62"/>
                <a:gd name="T3" fmla="*/ 2147483646 h 58"/>
                <a:gd name="T4" fmla="*/ 601853964 w 62"/>
                <a:gd name="T5" fmla="*/ 2147483646 h 58"/>
                <a:gd name="T6" fmla="*/ 2147483646 w 62"/>
                <a:gd name="T7" fmla="*/ 2147483646 h 58"/>
                <a:gd name="T8" fmla="*/ 2147483646 w 62"/>
                <a:gd name="T9" fmla="*/ 2147483646 h 58"/>
                <a:gd name="T10" fmla="*/ 2147483646 w 62"/>
                <a:gd name="T11" fmla="*/ 2147483646 h 58"/>
                <a:gd name="T12" fmla="*/ 2147483646 w 62"/>
                <a:gd name="T13" fmla="*/ 2147483646 h 58"/>
                <a:gd name="T14" fmla="*/ 2147483646 w 62"/>
                <a:gd name="T15" fmla="*/ 2147483646 h 58"/>
                <a:gd name="T16" fmla="*/ 2147483646 w 62"/>
                <a:gd name="T17" fmla="*/ 0 h 58"/>
                <a:gd name="T18" fmla="*/ 2147483646 w 62"/>
                <a:gd name="T19" fmla="*/ 604759890 h 58"/>
                <a:gd name="T20" fmla="*/ 2147483646 w 62"/>
                <a:gd name="T21" fmla="*/ 1209519780 h 58"/>
                <a:gd name="T22" fmla="*/ 2147483646 w 62"/>
                <a:gd name="T23" fmla="*/ 2147483646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 h="58">
                  <a:moveTo>
                    <a:pt x="9" y="54"/>
                  </a:moveTo>
                  <a:cubicBezTo>
                    <a:pt x="0" y="58"/>
                    <a:pt x="0" y="58"/>
                    <a:pt x="0" y="58"/>
                  </a:cubicBezTo>
                  <a:cubicBezTo>
                    <a:pt x="1" y="58"/>
                    <a:pt x="1" y="58"/>
                    <a:pt x="1" y="58"/>
                  </a:cubicBezTo>
                  <a:cubicBezTo>
                    <a:pt x="9" y="55"/>
                    <a:pt x="9" y="55"/>
                    <a:pt x="9" y="55"/>
                  </a:cubicBezTo>
                  <a:cubicBezTo>
                    <a:pt x="18" y="51"/>
                    <a:pt x="25" y="47"/>
                    <a:pt x="31" y="42"/>
                  </a:cubicBezTo>
                  <a:cubicBezTo>
                    <a:pt x="32" y="41"/>
                    <a:pt x="32" y="41"/>
                    <a:pt x="32" y="41"/>
                  </a:cubicBezTo>
                  <a:cubicBezTo>
                    <a:pt x="32" y="42"/>
                    <a:pt x="32" y="42"/>
                    <a:pt x="32" y="42"/>
                  </a:cubicBezTo>
                  <a:cubicBezTo>
                    <a:pt x="40" y="36"/>
                    <a:pt x="46" y="30"/>
                    <a:pt x="51" y="23"/>
                  </a:cubicBezTo>
                  <a:cubicBezTo>
                    <a:pt x="55" y="17"/>
                    <a:pt x="59" y="8"/>
                    <a:pt x="62" y="0"/>
                  </a:cubicBezTo>
                  <a:cubicBezTo>
                    <a:pt x="62" y="1"/>
                    <a:pt x="62" y="1"/>
                    <a:pt x="62" y="1"/>
                  </a:cubicBezTo>
                  <a:cubicBezTo>
                    <a:pt x="61" y="1"/>
                    <a:pt x="61" y="2"/>
                    <a:pt x="61" y="2"/>
                  </a:cubicBezTo>
                  <a:cubicBezTo>
                    <a:pt x="51" y="26"/>
                    <a:pt x="35" y="42"/>
                    <a:pt x="9" y="5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2" name="MH_Other_224"/>
            <p:cNvSpPr/>
            <p:nvPr>
              <p:custDataLst>
                <p:tags r:id="rId225"/>
              </p:custDataLst>
            </p:nvPr>
          </p:nvSpPr>
          <p:spPr bwMode="auto">
            <a:xfrm>
              <a:off x="5054600" y="3435350"/>
              <a:ext cx="0" cy="0"/>
            </a:xfrm>
            <a:custGeom>
              <a:avLst/>
              <a:gdLst>
                <a:gd name="T0" fmla="*/ 0 w 1"/>
                <a:gd name="T1" fmla="*/ 711 h 1"/>
                <a:gd name="T2" fmla="*/ 1067 w 1"/>
                <a:gd name="T3" fmla="*/ 711 h 1"/>
                <a:gd name="T4" fmla="*/ 1067 w 1"/>
                <a:gd name="T5" fmla="*/ 0 h 1"/>
                <a:gd name="T6" fmla="*/ 0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1"/>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3" name="MH_Other_225"/>
            <p:cNvSpPr/>
            <p:nvPr>
              <p:custDataLst>
                <p:tags r:id="rId226"/>
              </p:custDataLst>
            </p:nvPr>
          </p:nvSpPr>
          <p:spPr bwMode="auto">
            <a:xfrm>
              <a:off x="5003800" y="3368675"/>
              <a:ext cx="103188" cy="65088"/>
            </a:xfrm>
            <a:custGeom>
              <a:avLst/>
              <a:gdLst>
                <a:gd name="T0" fmla="*/ 2147483646 w 124"/>
                <a:gd name="T1" fmla="*/ 2147483646 h 77"/>
                <a:gd name="T2" fmla="*/ 2147483646 w 124"/>
                <a:gd name="T3" fmla="*/ 2147483646 h 77"/>
                <a:gd name="T4" fmla="*/ 0 w 124"/>
                <a:gd name="T5" fmla="*/ 2147483646 h 77"/>
                <a:gd name="T6" fmla="*/ 583771131 w 124"/>
                <a:gd name="T7" fmla="*/ 2147483646 h 77"/>
                <a:gd name="T8" fmla="*/ 2147483646 w 124"/>
                <a:gd name="T9" fmla="*/ 2147483646 h 77"/>
                <a:gd name="T10" fmla="*/ 2147483646 w 124"/>
                <a:gd name="T11" fmla="*/ 2147483646 h 77"/>
                <a:gd name="T12" fmla="*/ 2147483646 w 124"/>
                <a:gd name="T13" fmla="*/ 2147483646 h 77"/>
                <a:gd name="T14" fmla="*/ 2147483646 w 124"/>
                <a:gd name="T15" fmla="*/ 2147483646 h 77"/>
                <a:gd name="T16" fmla="*/ 2147483646 w 124"/>
                <a:gd name="T17" fmla="*/ 2147483646 h 77"/>
                <a:gd name="T18" fmla="*/ 2147483646 w 124"/>
                <a:gd name="T19" fmla="*/ 2147483646 h 77"/>
                <a:gd name="T20" fmla="*/ 2147483646 w 124"/>
                <a:gd name="T21" fmla="*/ 0 h 77"/>
                <a:gd name="T22" fmla="*/ 2147483646 w 124"/>
                <a:gd name="T23" fmla="*/ 600205188 h 77"/>
                <a:gd name="T24" fmla="*/ 2147483646 w 124"/>
                <a:gd name="T25" fmla="*/ 214748364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77">
                  <a:moveTo>
                    <a:pt x="67" y="49"/>
                  </a:moveTo>
                  <a:cubicBezTo>
                    <a:pt x="38" y="60"/>
                    <a:pt x="26" y="65"/>
                    <a:pt x="26" y="65"/>
                  </a:cubicBezTo>
                  <a:cubicBezTo>
                    <a:pt x="26" y="65"/>
                    <a:pt x="18" y="68"/>
                    <a:pt x="0" y="76"/>
                  </a:cubicBezTo>
                  <a:cubicBezTo>
                    <a:pt x="1" y="77"/>
                    <a:pt x="1" y="77"/>
                    <a:pt x="1" y="77"/>
                  </a:cubicBezTo>
                  <a:cubicBezTo>
                    <a:pt x="18" y="69"/>
                    <a:pt x="26" y="66"/>
                    <a:pt x="26" y="66"/>
                  </a:cubicBezTo>
                  <a:cubicBezTo>
                    <a:pt x="26" y="66"/>
                    <a:pt x="39" y="61"/>
                    <a:pt x="68" y="50"/>
                  </a:cubicBezTo>
                  <a:cubicBezTo>
                    <a:pt x="76" y="47"/>
                    <a:pt x="84" y="43"/>
                    <a:pt x="91" y="39"/>
                  </a:cubicBezTo>
                  <a:cubicBezTo>
                    <a:pt x="91" y="38"/>
                    <a:pt x="91" y="38"/>
                    <a:pt x="91" y="38"/>
                  </a:cubicBezTo>
                  <a:cubicBezTo>
                    <a:pt x="92" y="38"/>
                    <a:pt x="92" y="38"/>
                    <a:pt x="92" y="38"/>
                  </a:cubicBezTo>
                  <a:cubicBezTo>
                    <a:pt x="99" y="33"/>
                    <a:pt x="105" y="27"/>
                    <a:pt x="111" y="21"/>
                  </a:cubicBezTo>
                  <a:cubicBezTo>
                    <a:pt x="116" y="15"/>
                    <a:pt x="120" y="8"/>
                    <a:pt x="124" y="0"/>
                  </a:cubicBezTo>
                  <a:cubicBezTo>
                    <a:pt x="122" y="1"/>
                    <a:pt x="122" y="1"/>
                    <a:pt x="122" y="1"/>
                  </a:cubicBezTo>
                  <a:cubicBezTo>
                    <a:pt x="111" y="24"/>
                    <a:pt x="94" y="39"/>
                    <a:pt x="67" y="4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4" name="MH_Other_226"/>
            <p:cNvSpPr/>
            <p:nvPr>
              <p:custDataLst>
                <p:tags r:id="rId227"/>
              </p:custDataLst>
            </p:nvPr>
          </p:nvSpPr>
          <p:spPr bwMode="auto">
            <a:xfrm>
              <a:off x="5080000" y="3402013"/>
              <a:ext cx="0" cy="0"/>
            </a:xfrm>
            <a:custGeom>
              <a:avLst/>
              <a:gdLst>
                <a:gd name="T0" fmla="*/ 0 w 1"/>
                <a:gd name="T1" fmla="*/ 711 h 1"/>
                <a:gd name="T2" fmla="*/ 1067 w 1"/>
                <a:gd name="T3" fmla="*/ 0 h 1"/>
                <a:gd name="T4" fmla="*/ 0 w 1"/>
                <a:gd name="T5" fmla="*/ 0 h 1"/>
                <a:gd name="T6" fmla="*/ 0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0" y="0"/>
                    <a:pt x="1"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5" name="MH_Other_227"/>
            <p:cNvSpPr/>
            <p:nvPr>
              <p:custDataLst>
                <p:tags r:id="rId228"/>
              </p:custDataLst>
            </p:nvPr>
          </p:nvSpPr>
          <p:spPr bwMode="auto">
            <a:xfrm>
              <a:off x="4984751" y="3338514"/>
              <a:ext cx="150813" cy="84137"/>
            </a:xfrm>
            <a:custGeom>
              <a:avLst/>
              <a:gdLst>
                <a:gd name="T0" fmla="*/ 2147483646 w 178"/>
                <a:gd name="T1" fmla="*/ 2147483646 h 101"/>
                <a:gd name="T2" fmla="*/ 2147483646 w 178"/>
                <a:gd name="T3" fmla="*/ 2147483646 h 101"/>
                <a:gd name="T4" fmla="*/ 2147483646 w 178"/>
                <a:gd name="T5" fmla="*/ 2147483646 h 101"/>
                <a:gd name="T6" fmla="*/ 2147483646 w 178"/>
                <a:gd name="T7" fmla="*/ 2147483646 h 101"/>
                <a:gd name="T8" fmla="*/ 2147483646 w 178"/>
                <a:gd name="T9" fmla="*/ 2147483646 h 101"/>
                <a:gd name="T10" fmla="*/ 2147483646 w 178"/>
                <a:gd name="T11" fmla="*/ 2147483646 h 101"/>
                <a:gd name="T12" fmla="*/ 0 w 178"/>
                <a:gd name="T13" fmla="*/ 2147483646 h 101"/>
                <a:gd name="T14" fmla="*/ 605153261 w 178"/>
                <a:gd name="T15" fmla="*/ 2147483646 h 101"/>
                <a:gd name="T16" fmla="*/ 605153261 w 178"/>
                <a:gd name="T17" fmla="*/ 2147483646 h 101"/>
                <a:gd name="T18" fmla="*/ 2147483646 w 178"/>
                <a:gd name="T19" fmla="*/ 2147483646 h 101"/>
                <a:gd name="T20" fmla="*/ 2147483646 w 178"/>
                <a:gd name="T21" fmla="*/ 2147483646 h 101"/>
                <a:gd name="T22" fmla="*/ 2147483646 w 178"/>
                <a:gd name="T23" fmla="*/ 2147483646 h 101"/>
                <a:gd name="T24" fmla="*/ 2147483646 w 178"/>
                <a:gd name="T25" fmla="*/ 2147483646 h 101"/>
                <a:gd name="T26" fmla="*/ 2147483646 w 178"/>
                <a:gd name="T27" fmla="*/ 2147483646 h 101"/>
                <a:gd name="T28" fmla="*/ 2147483646 w 178"/>
                <a:gd name="T29" fmla="*/ 2147483646 h 101"/>
                <a:gd name="T30" fmla="*/ 2147483646 w 178"/>
                <a:gd name="T31" fmla="*/ 2147483646 h 101"/>
                <a:gd name="T32" fmla="*/ 2147483646 w 178"/>
                <a:gd name="T33" fmla="*/ 2147483646 h 101"/>
                <a:gd name="T34" fmla="*/ 2147483646 w 178"/>
                <a:gd name="T35" fmla="*/ 0 h 101"/>
                <a:gd name="T36" fmla="*/ 2147483646 w 178"/>
                <a:gd name="T37" fmla="*/ 583615884 h 101"/>
                <a:gd name="T38" fmla="*/ 2147483646 w 178"/>
                <a:gd name="T39" fmla="*/ 1167926523 h 101"/>
                <a:gd name="T40" fmla="*/ 2147483646 w 178"/>
                <a:gd name="T41" fmla="*/ 2147483646 h 1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101">
                  <a:moveTo>
                    <a:pt x="118" y="47"/>
                  </a:moveTo>
                  <a:cubicBezTo>
                    <a:pt x="89" y="56"/>
                    <a:pt x="76" y="61"/>
                    <a:pt x="76" y="61"/>
                  </a:cubicBezTo>
                  <a:cubicBezTo>
                    <a:pt x="76" y="61"/>
                    <a:pt x="63" y="64"/>
                    <a:pt x="33" y="77"/>
                  </a:cubicBezTo>
                  <a:cubicBezTo>
                    <a:pt x="24" y="81"/>
                    <a:pt x="17" y="85"/>
                    <a:pt x="10" y="91"/>
                  </a:cubicBezTo>
                  <a:cubicBezTo>
                    <a:pt x="10" y="91"/>
                    <a:pt x="10" y="91"/>
                    <a:pt x="10" y="92"/>
                  </a:cubicBezTo>
                  <a:cubicBezTo>
                    <a:pt x="9" y="92"/>
                    <a:pt x="9" y="92"/>
                    <a:pt x="9" y="92"/>
                  </a:cubicBezTo>
                  <a:cubicBezTo>
                    <a:pt x="6" y="94"/>
                    <a:pt x="3" y="97"/>
                    <a:pt x="0" y="100"/>
                  </a:cubicBezTo>
                  <a:cubicBezTo>
                    <a:pt x="1" y="100"/>
                    <a:pt x="1" y="100"/>
                    <a:pt x="1" y="100"/>
                  </a:cubicBezTo>
                  <a:cubicBezTo>
                    <a:pt x="1" y="101"/>
                    <a:pt x="1" y="101"/>
                    <a:pt x="1" y="101"/>
                  </a:cubicBezTo>
                  <a:cubicBezTo>
                    <a:pt x="10" y="91"/>
                    <a:pt x="21" y="84"/>
                    <a:pt x="34" y="78"/>
                  </a:cubicBezTo>
                  <a:cubicBezTo>
                    <a:pt x="63" y="65"/>
                    <a:pt x="76" y="62"/>
                    <a:pt x="76" y="62"/>
                  </a:cubicBezTo>
                  <a:cubicBezTo>
                    <a:pt x="76" y="62"/>
                    <a:pt x="89" y="57"/>
                    <a:pt x="118" y="48"/>
                  </a:cubicBezTo>
                  <a:cubicBezTo>
                    <a:pt x="127" y="46"/>
                    <a:pt x="136" y="42"/>
                    <a:pt x="143" y="38"/>
                  </a:cubicBezTo>
                  <a:cubicBezTo>
                    <a:pt x="143" y="37"/>
                    <a:pt x="143" y="37"/>
                    <a:pt x="144" y="36"/>
                  </a:cubicBezTo>
                  <a:cubicBezTo>
                    <a:pt x="145" y="37"/>
                    <a:pt x="145" y="37"/>
                    <a:pt x="145" y="37"/>
                  </a:cubicBezTo>
                  <a:cubicBezTo>
                    <a:pt x="145" y="37"/>
                    <a:pt x="145" y="37"/>
                    <a:pt x="145" y="37"/>
                  </a:cubicBezTo>
                  <a:cubicBezTo>
                    <a:pt x="152" y="33"/>
                    <a:pt x="158" y="28"/>
                    <a:pt x="163" y="22"/>
                  </a:cubicBezTo>
                  <a:cubicBezTo>
                    <a:pt x="169" y="16"/>
                    <a:pt x="174" y="8"/>
                    <a:pt x="178" y="0"/>
                  </a:cubicBezTo>
                  <a:cubicBezTo>
                    <a:pt x="177" y="1"/>
                    <a:pt x="177" y="1"/>
                    <a:pt x="177" y="1"/>
                  </a:cubicBezTo>
                  <a:cubicBezTo>
                    <a:pt x="176" y="2"/>
                    <a:pt x="176" y="2"/>
                    <a:pt x="176" y="2"/>
                  </a:cubicBezTo>
                  <a:cubicBezTo>
                    <a:pt x="163" y="25"/>
                    <a:pt x="146" y="39"/>
                    <a:pt x="118" y="4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6" name="MH_Other_228"/>
            <p:cNvSpPr/>
            <p:nvPr>
              <p:custDataLst>
                <p:tags r:id="rId229"/>
              </p:custDataLst>
            </p:nvPr>
          </p:nvSpPr>
          <p:spPr bwMode="auto">
            <a:xfrm>
              <a:off x="5105400" y="3368675"/>
              <a:ext cx="1588" cy="1588"/>
            </a:xfrm>
            <a:custGeom>
              <a:avLst/>
              <a:gdLst>
                <a:gd name="T0" fmla="*/ 560457604 w 2"/>
                <a:gd name="T1" fmla="*/ 0 h 2"/>
                <a:gd name="T2" fmla="*/ 0 w 2"/>
                <a:gd name="T3" fmla="*/ 896479992 h 2"/>
                <a:gd name="T4" fmla="*/ 1120915208 w 2"/>
                <a:gd name="T5" fmla="*/ 448239996 h 2"/>
                <a:gd name="T6" fmla="*/ 1120915208 w 2"/>
                <a:gd name="T7" fmla="*/ 448239996 h 2"/>
                <a:gd name="T8" fmla="*/ 560457604 w 2"/>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1" y="0"/>
                  </a:moveTo>
                  <a:cubicBezTo>
                    <a:pt x="0" y="1"/>
                    <a:pt x="0" y="1"/>
                    <a:pt x="0" y="2"/>
                  </a:cubicBezTo>
                  <a:cubicBezTo>
                    <a:pt x="2" y="1"/>
                    <a:pt x="2" y="1"/>
                    <a:pt x="2" y="1"/>
                  </a:cubicBezTo>
                  <a:cubicBezTo>
                    <a:pt x="2" y="1"/>
                    <a:pt x="2" y="1"/>
                    <a:pt x="2" y="1"/>
                  </a:cubicBezTo>
                  <a:lnTo>
                    <a:pt x="1"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7" name="MH_Other_229"/>
            <p:cNvSpPr/>
            <p:nvPr>
              <p:custDataLst>
                <p:tags r:id="rId230"/>
              </p:custDataLst>
            </p:nvPr>
          </p:nvSpPr>
          <p:spPr bwMode="auto">
            <a:xfrm>
              <a:off x="4992689" y="3309938"/>
              <a:ext cx="173037" cy="106362"/>
            </a:xfrm>
            <a:custGeom>
              <a:avLst/>
              <a:gdLst>
                <a:gd name="T0" fmla="*/ 2147483646 w 206"/>
                <a:gd name="T1" fmla="*/ 0 h 126"/>
                <a:gd name="T2" fmla="*/ 2147483646 w 206"/>
                <a:gd name="T3" fmla="*/ 599277274 h 126"/>
                <a:gd name="T4" fmla="*/ 2147483646 w 206"/>
                <a:gd name="T5" fmla="*/ 2147483646 h 126"/>
                <a:gd name="T6" fmla="*/ 2147483646 w 206"/>
                <a:gd name="T7" fmla="*/ 2147483646 h 126"/>
                <a:gd name="T8" fmla="*/ 2147483646 w 206"/>
                <a:gd name="T9" fmla="*/ 2147483646 h 126"/>
                <a:gd name="T10" fmla="*/ 0 w 206"/>
                <a:gd name="T11" fmla="*/ 2147483646 h 126"/>
                <a:gd name="T12" fmla="*/ 594094820 w 206"/>
                <a:gd name="T13" fmla="*/ 2147483646 h 126"/>
                <a:gd name="T14" fmla="*/ 1188188800 w 206"/>
                <a:gd name="T15" fmla="*/ 2147483646 h 126"/>
                <a:gd name="T16" fmla="*/ 2147483646 w 206"/>
                <a:gd name="T17" fmla="*/ 2147483646 h 126"/>
                <a:gd name="T18" fmla="*/ 2147483646 w 206"/>
                <a:gd name="T19" fmla="*/ 2147483646 h 126"/>
                <a:gd name="T20" fmla="*/ 2147483646 w 206"/>
                <a:gd name="T21" fmla="*/ 2147483646 h 126"/>
                <a:gd name="T22" fmla="*/ 2147483646 w 206"/>
                <a:gd name="T23" fmla="*/ 2147483646 h 126"/>
                <a:gd name="T24" fmla="*/ 2147483646 w 206"/>
                <a:gd name="T25" fmla="*/ 2147483646 h 126"/>
                <a:gd name="T26" fmla="*/ 2147483646 w 206"/>
                <a:gd name="T27" fmla="*/ 2147483646 h 126"/>
                <a:gd name="T28" fmla="*/ 2147483646 w 206"/>
                <a:gd name="T29" fmla="*/ 2147483646 h 126"/>
                <a:gd name="T30" fmla="*/ 2147483646 w 206"/>
                <a:gd name="T31" fmla="*/ 0 h 1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6" h="126">
                  <a:moveTo>
                    <a:pt x="206" y="0"/>
                  </a:moveTo>
                  <a:cubicBezTo>
                    <a:pt x="204" y="1"/>
                    <a:pt x="204" y="1"/>
                    <a:pt x="204" y="1"/>
                  </a:cubicBezTo>
                  <a:cubicBezTo>
                    <a:pt x="190" y="23"/>
                    <a:pt x="172" y="36"/>
                    <a:pt x="143" y="43"/>
                  </a:cubicBezTo>
                  <a:cubicBezTo>
                    <a:pt x="113" y="50"/>
                    <a:pt x="100" y="54"/>
                    <a:pt x="100" y="54"/>
                  </a:cubicBezTo>
                  <a:cubicBezTo>
                    <a:pt x="100" y="54"/>
                    <a:pt x="87" y="57"/>
                    <a:pt x="57" y="67"/>
                  </a:cubicBezTo>
                  <a:cubicBezTo>
                    <a:pt x="28" y="78"/>
                    <a:pt x="9" y="98"/>
                    <a:pt x="0" y="125"/>
                  </a:cubicBezTo>
                  <a:cubicBezTo>
                    <a:pt x="1" y="126"/>
                    <a:pt x="1" y="126"/>
                    <a:pt x="1" y="126"/>
                  </a:cubicBezTo>
                  <a:cubicBezTo>
                    <a:pt x="1" y="125"/>
                    <a:pt x="2" y="125"/>
                    <a:pt x="2" y="125"/>
                  </a:cubicBezTo>
                  <a:cubicBezTo>
                    <a:pt x="11" y="98"/>
                    <a:pt x="29" y="79"/>
                    <a:pt x="57" y="69"/>
                  </a:cubicBezTo>
                  <a:cubicBezTo>
                    <a:pt x="87" y="58"/>
                    <a:pt x="100" y="55"/>
                    <a:pt x="101" y="55"/>
                  </a:cubicBezTo>
                  <a:cubicBezTo>
                    <a:pt x="101" y="55"/>
                    <a:pt x="114" y="51"/>
                    <a:pt x="144" y="44"/>
                  </a:cubicBezTo>
                  <a:cubicBezTo>
                    <a:pt x="152" y="42"/>
                    <a:pt x="161" y="39"/>
                    <a:pt x="168" y="36"/>
                  </a:cubicBezTo>
                  <a:cubicBezTo>
                    <a:pt x="168" y="35"/>
                    <a:pt x="168" y="35"/>
                    <a:pt x="168" y="35"/>
                  </a:cubicBezTo>
                  <a:cubicBezTo>
                    <a:pt x="169" y="35"/>
                    <a:pt x="169" y="35"/>
                    <a:pt x="169" y="35"/>
                  </a:cubicBezTo>
                  <a:cubicBezTo>
                    <a:pt x="177" y="31"/>
                    <a:pt x="184" y="27"/>
                    <a:pt x="190" y="21"/>
                  </a:cubicBezTo>
                  <a:cubicBezTo>
                    <a:pt x="196" y="15"/>
                    <a:pt x="201" y="8"/>
                    <a:pt x="206"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8" name="MH_Other_230"/>
            <p:cNvSpPr/>
            <p:nvPr>
              <p:custDataLst>
                <p:tags r:id="rId231"/>
              </p:custDataLst>
            </p:nvPr>
          </p:nvSpPr>
          <p:spPr bwMode="auto">
            <a:xfrm>
              <a:off x="4992689" y="3414714"/>
              <a:ext cx="1587" cy="1587"/>
            </a:xfrm>
            <a:custGeom>
              <a:avLst/>
              <a:gdLst>
                <a:gd name="T0" fmla="*/ 1790702559 w 1"/>
                <a:gd name="T1" fmla="*/ 0 h 1"/>
                <a:gd name="T2" fmla="*/ 0 w 1"/>
                <a:gd name="T3" fmla="*/ 1790702559 h 1"/>
                <a:gd name="T4" fmla="*/ 1790702559 w 1"/>
                <a:gd name="T5" fmla="*/ 1790702559 h 1"/>
                <a:gd name="T6" fmla="*/ 1790702559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1" y="0"/>
                    <a:pt x="0" y="0"/>
                    <a:pt x="0" y="1"/>
                  </a:cubicBezTo>
                  <a:cubicBezTo>
                    <a:pt x="1" y="1"/>
                    <a:pt x="1" y="1"/>
                    <a:pt x="1" y="1"/>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39" name="MH_Other_231"/>
            <p:cNvSpPr/>
            <p:nvPr>
              <p:custDataLst>
                <p:tags r:id="rId232"/>
              </p:custDataLst>
            </p:nvPr>
          </p:nvSpPr>
          <p:spPr bwMode="auto">
            <a:xfrm>
              <a:off x="5133975" y="3338514"/>
              <a:ext cx="0" cy="1587"/>
            </a:xfrm>
            <a:custGeom>
              <a:avLst/>
              <a:gdLst>
                <a:gd name="T0" fmla="*/ 0 w 1"/>
                <a:gd name="T1" fmla="*/ 1790702559 h 1"/>
                <a:gd name="T2" fmla="*/ 711 w 1"/>
                <a:gd name="T3" fmla="*/ 0 h 1"/>
                <a:gd name="T4" fmla="*/ 0 w 1"/>
                <a:gd name="T5" fmla="*/ 0 h 1"/>
                <a:gd name="T6" fmla="*/ 0 w 1"/>
                <a:gd name="T7" fmla="*/ 1790702559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0" y="1"/>
                    <a:pt x="1" y="0"/>
                  </a:cubicBezTo>
                  <a:cubicBezTo>
                    <a:pt x="0" y="0"/>
                    <a:pt x="0" y="0"/>
                    <a:pt x="0"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0" name="MH_Other_232"/>
            <p:cNvSpPr/>
            <p:nvPr>
              <p:custDataLst>
                <p:tags r:id="rId233"/>
              </p:custDataLst>
            </p:nvPr>
          </p:nvSpPr>
          <p:spPr bwMode="auto">
            <a:xfrm>
              <a:off x="5168900" y="3100388"/>
              <a:ext cx="261938" cy="176212"/>
            </a:xfrm>
            <a:custGeom>
              <a:avLst/>
              <a:gdLst>
                <a:gd name="T0" fmla="*/ 2147483646 w 311"/>
                <a:gd name="T1" fmla="*/ 2147483646 h 209"/>
                <a:gd name="T2" fmla="*/ 2147483646 w 311"/>
                <a:gd name="T3" fmla="*/ 2147483646 h 209"/>
                <a:gd name="T4" fmla="*/ 2147483646 w 311"/>
                <a:gd name="T5" fmla="*/ 2147483646 h 209"/>
                <a:gd name="T6" fmla="*/ 2147483646 w 311"/>
                <a:gd name="T7" fmla="*/ 2147483646 h 209"/>
                <a:gd name="T8" fmla="*/ 2147483646 w 311"/>
                <a:gd name="T9" fmla="*/ 2147483646 h 209"/>
                <a:gd name="T10" fmla="*/ 2147483646 w 311"/>
                <a:gd name="T11" fmla="*/ 2147483646 h 209"/>
                <a:gd name="T12" fmla="*/ 2147483646 w 311"/>
                <a:gd name="T13" fmla="*/ 2147483646 h 209"/>
                <a:gd name="T14" fmla="*/ 2147483646 w 311"/>
                <a:gd name="T15" fmla="*/ 2147483646 h 209"/>
                <a:gd name="T16" fmla="*/ 0 w 311"/>
                <a:gd name="T17" fmla="*/ 2147483646 h 209"/>
                <a:gd name="T18" fmla="*/ 0 w 311"/>
                <a:gd name="T19" fmla="*/ 2147483646 h 209"/>
                <a:gd name="T20" fmla="*/ 0 w 311"/>
                <a:gd name="T21" fmla="*/ 2147483646 h 209"/>
                <a:gd name="T22" fmla="*/ 2147483646 w 311"/>
                <a:gd name="T23" fmla="*/ 2147483646 h 209"/>
                <a:gd name="T24" fmla="*/ 2147483646 w 311"/>
                <a:gd name="T25" fmla="*/ 2147483646 h 209"/>
                <a:gd name="T26" fmla="*/ 2147483646 w 311"/>
                <a:gd name="T27" fmla="*/ 2147483646 h 209"/>
                <a:gd name="T28" fmla="*/ 2147483646 w 311"/>
                <a:gd name="T29" fmla="*/ 2147483646 h 209"/>
                <a:gd name="T30" fmla="*/ 2147483646 w 311"/>
                <a:gd name="T31" fmla="*/ 2147483646 h 209"/>
                <a:gd name="T32" fmla="*/ 2147483646 w 311"/>
                <a:gd name="T33" fmla="*/ 2147483646 h 209"/>
                <a:gd name="T34" fmla="*/ 2147483646 w 311"/>
                <a:gd name="T35" fmla="*/ 2147483646 h 209"/>
                <a:gd name="T36" fmla="*/ 2147483646 w 311"/>
                <a:gd name="T37" fmla="*/ 2147483646 h 209"/>
                <a:gd name="T38" fmla="*/ 2147483646 w 311"/>
                <a:gd name="T39" fmla="*/ 2147483646 h 209"/>
                <a:gd name="T40" fmla="*/ 2147483646 w 311"/>
                <a:gd name="T41" fmla="*/ 2147483646 h 209"/>
                <a:gd name="T42" fmla="*/ 2147483646 w 311"/>
                <a:gd name="T43" fmla="*/ 2147483646 h 209"/>
                <a:gd name="T44" fmla="*/ 2147483646 w 311"/>
                <a:gd name="T45" fmla="*/ 2147483646 h 209"/>
                <a:gd name="T46" fmla="*/ 2147483646 w 311"/>
                <a:gd name="T47" fmla="*/ 2147483646 h 209"/>
                <a:gd name="T48" fmla="*/ 2147483646 w 311"/>
                <a:gd name="T49" fmla="*/ 2147483646 h 209"/>
                <a:gd name="T50" fmla="*/ 2147483646 w 311"/>
                <a:gd name="T51" fmla="*/ 2147483646 h 209"/>
                <a:gd name="T52" fmla="*/ 2147483646 w 311"/>
                <a:gd name="T53" fmla="*/ 2147483646 h 209"/>
                <a:gd name="T54" fmla="*/ 2147483646 w 311"/>
                <a:gd name="T55" fmla="*/ 2147483646 h 209"/>
                <a:gd name="T56" fmla="*/ 2147483646 w 311"/>
                <a:gd name="T57" fmla="*/ 2147483646 h 209"/>
                <a:gd name="T58" fmla="*/ 2147483646 w 311"/>
                <a:gd name="T59" fmla="*/ 2147483646 h 209"/>
                <a:gd name="T60" fmla="*/ 2147483646 w 311"/>
                <a:gd name="T61" fmla="*/ 2147483646 h 209"/>
                <a:gd name="T62" fmla="*/ 2147483646 w 311"/>
                <a:gd name="T63" fmla="*/ 2147483646 h 209"/>
                <a:gd name="T64" fmla="*/ 2147483646 w 311"/>
                <a:gd name="T65" fmla="*/ 2147483646 h 209"/>
                <a:gd name="T66" fmla="*/ 2147483646 w 311"/>
                <a:gd name="T67" fmla="*/ 2147483646 h 209"/>
                <a:gd name="T68" fmla="*/ 2147483646 w 311"/>
                <a:gd name="T69" fmla="*/ 2147483646 h 209"/>
                <a:gd name="T70" fmla="*/ 2147483646 w 311"/>
                <a:gd name="T71" fmla="*/ 2147483646 h 209"/>
                <a:gd name="T72" fmla="*/ 2147483646 w 311"/>
                <a:gd name="T73" fmla="*/ 2147483646 h 209"/>
                <a:gd name="T74" fmla="*/ 2147483646 w 311"/>
                <a:gd name="T75" fmla="*/ 598536518 h 209"/>
                <a:gd name="T76" fmla="*/ 2147483646 w 311"/>
                <a:gd name="T77" fmla="*/ 0 h 209"/>
                <a:gd name="T78" fmla="*/ 2147483646 w 311"/>
                <a:gd name="T79" fmla="*/ 0 h 209"/>
                <a:gd name="T80" fmla="*/ 2147483646 w 311"/>
                <a:gd name="T81" fmla="*/ 2147483646 h 2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1" h="209">
                  <a:moveTo>
                    <a:pt x="248" y="15"/>
                  </a:moveTo>
                  <a:cubicBezTo>
                    <a:pt x="230" y="16"/>
                    <a:pt x="214" y="22"/>
                    <a:pt x="199" y="33"/>
                  </a:cubicBezTo>
                  <a:cubicBezTo>
                    <a:pt x="199" y="34"/>
                    <a:pt x="199" y="34"/>
                    <a:pt x="199" y="34"/>
                  </a:cubicBezTo>
                  <a:cubicBezTo>
                    <a:pt x="181" y="35"/>
                    <a:pt x="163" y="43"/>
                    <a:pt x="148" y="56"/>
                  </a:cubicBezTo>
                  <a:cubicBezTo>
                    <a:pt x="130" y="59"/>
                    <a:pt x="114" y="67"/>
                    <a:pt x="100" y="81"/>
                  </a:cubicBezTo>
                  <a:cubicBezTo>
                    <a:pt x="83" y="85"/>
                    <a:pt x="67" y="94"/>
                    <a:pt x="55" y="108"/>
                  </a:cubicBezTo>
                  <a:cubicBezTo>
                    <a:pt x="37" y="113"/>
                    <a:pt x="22" y="123"/>
                    <a:pt x="10" y="139"/>
                  </a:cubicBezTo>
                  <a:cubicBezTo>
                    <a:pt x="11" y="139"/>
                    <a:pt x="11" y="139"/>
                    <a:pt x="11" y="139"/>
                  </a:cubicBezTo>
                  <a:cubicBezTo>
                    <a:pt x="7" y="140"/>
                    <a:pt x="3" y="142"/>
                    <a:pt x="0" y="144"/>
                  </a:cubicBezTo>
                  <a:cubicBezTo>
                    <a:pt x="0" y="144"/>
                    <a:pt x="0" y="144"/>
                    <a:pt x="0" y="144"/>
                  </a:cubicBezTo>
                  <a:cubicBezTo>
                    <a:pt x="0" y="145"/>
                    <a:pt x="0" y="145"/>
                    <a:pt x="0" y="145"/>
                  </a:cubicBezTo>
                  <a:cubicBezTo>
                    <a:pt x="14" y="163"/>
                    <a:pt x="14" y="163"/>
                    <a:pt x="14" y="163"/>
                  </a:cubicBezTo>
                  <a:cubicBezTo>
                    <a:pt x="15" y="164"/>
                    <a:pt x="15" y="164"/>
                    <a:pt x="15" y="164"/>
                  </a:cubicBezTo>
                  <a:cubicBezTo>
                    <a:pt x="36" y="191"/>
                    <a:pt x="36" y="191"/>
                    <a:pt x="36" y="191"/>
                  </a:cubicBezTo>
                  <a:cubicBezTo>
                    <a:pt x="37" y="193"/>
                    <a:pt x="37" y="193"/>
                    <a:pt x="37" y="193"/>
                  </a:cubicBezTo>
                  <a:cubicBezTo>
                    <a:pt x="48" y="208"/>
                    <a:pt x="48" y="208"/>
                    <a:pt x="48" y="208"/>
                  </a:cubicBezTo>
                  <a:cubicBezTo>
                    <a:pt x="49" y="209"/>
                    <a:pt x="49" y="209"/>
                    <a:pt x="49" y="209"/>
                  </a:cubicBezTo>
                  <a:cubicBezTo>
                    <a:pt x="49" y="209"/>
                    <a:pt x="49" y="209"/>
                    <a:pt x="49" y="209"/>
                  </a:cubicBezTo>
                  <a:cubicBezTo>
                    <a:pt x="49" y="209"/>
                    <a:pt x="49" y="209"/>
                    <a:pt x="49" y="209"/>
                  </a:cubicBezTo>
                  <a:cubicBezTo>
                    <a:pt x="51" y="208"/>
                    <a:pt x="53" y="207"/>
                    <a:pt x="54" y="206"/>
                  </a:cubicBezTo>
                  <a:cubicBezTo>
                    <a:pt x="61" y="201"/>
                    <a:pt x="67" y="194"/>
                    <a:pt x="73" y="188"/>
                  </a:cubicBezTo>
                  <a:cubicBezTo>
                    <a:pt x="81" y="185"/>
                    <a:pt x="88" y="182"/>
                    <a:pt x="95" y="177"/>
                  </a:cubicBezTo>
                  <a:cubicBezTo>
                    <a:pt x="102" y="173"/>
                    <a:pt x="109" y="167"/>
                    <a:pt x="114" y="161"/>
                  </a:cubicBezTo>
                  <a:cubicBezTo>
                    <a:pt x="123" y="159"/>
                    <a:pt x="130" y="156"/>
                    <a:pt x="138" y="152"/>
                  </a:cubicBezTo>
                  <a:cubicBezTo>
                    <a:pt x="145" y="148"/>
                    <a:pt x="151" y="143"/>
                    <a:pt x="157" y="137"/>
                  </a:cubicBezTo>
                  <a:cubicBezTo>
                    <a:pt x="165" y="135"/>
                    <a:pt x="173" y="133"/>
                    <a:pt x="180" y="129"/>
                  </a:cubicBezTo>
                  <a:cubicBezTo>
                    <a:pt x="187" y="126"/>
                    <a:pt x="195" y="121"/>
                    <a:pt x="201" y="115"/>
                  </a:cubicBezTo>
                  <a:cubicBezTo>
                    <a:pt x="210" y="114"/>
                    <a:pt x="217" y="112"/>
                    <a:pt x="225" y="109"/>
                  </a:cubicBezTo>
                  <a:cubicBezTo>
                    <a:pt x="232" y="106"/>
                    <a:pt x="240" y="101"/>
                    <a:pt x="247" y="96"/>
                  </a:cubicBezTo>
                  <a:cubicBezTo>
                    <a:pt x="256" y="96"/>
                    <a:pt x="264" y="94"/>
                    <a:pt x="271" y="92"/>
                  </a:cubicBezTo>
                  <a:cubicBezTo>
                    <a:pt x="279" y="89"/>
                    <a:pt x="286" y="85"/>
                    <a:pt x="293" y="81"/>
                  </a:cubicBezTo>
                  <a:cubicBezTo>
                    <a:pt x="299" y="81"/>
                    <a:pt x="305" y="80"/>
                    <a:pt x="311" y="79"/>
                  </a:cubicBezTo>
                  <a:cubicBezTo>
                    <a:pt x="310" y="78"/>
                    <a:pt x="310" y="78"/>
                    <a:pt x="310" y="78"/>
                  </a:cubicBezTo>
                  <a:cubicBezTo>
                    <a:pt x="305" y="59"/>
                    <a:pt x="305" y="59"/>
                    <a:pt x="305" y="59"/>
                  </a:cubicBezTo>
                  <a:cubicBezTo>
                    <a:pt x="305" y="57"/>
                    <a:pt x="305" y="57"/>
                    <a:pt x="305" y="57"/>
                  </a:cubicBezTo>
                  <a:cubicBezTo>
                    <a:pt x="295" y="25"/>
                    <a:pt x="295" y="25"/>
                    <a:pt x="295" y="25"/>
                  </a:cubicBezTo>
                  <a:cubicBezTo>
                    <a:pt x="295" y="23"/>
                    <a:pt x="295" y="23"/>
                    <a:pt x="295" y="23"/>
                  </a:cubicBezTo>
                  <a:cubicBezTo>
                    <a:pt x="289" y="1"/>
                    <a:pt x="289" y="1"/>
                    <a:pt x="289" y="1"/>
                  </a:cubicBezTo>
                  <a:cubicBezTo>
                    <a:pt x="288" y="0"/>
                    <a:pt x="288" y="0"/>
                    <a:pt x="288" y="0"/>
                  </a:cubicBezTo>
                  <a:cubicBezTo>
                    <a:pt x="288" y="0"/>
                    <a:pt x="288" y="0"/>
                    <a:pt x="288" y="0"/>
                  </a:cubicBezTo>
                  <a:cubicBezTo>
                    <a:pt x="274" y="1"/>
                    <a:pt x="261" y="6"/>
                    <a:pt x="248" y="15"/>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1" name="MH_Other_233"/>
            <p:cNvSpPr/>
            <p:nvPr>
              <p:custDataLst>
                <p:tags r:id="rId234"/>
              </p:custDataLst>
            </p:nvPr>
          </p:nvSpPr>
          <p:spPr bwMode="auto">
            <a:xfrm>
              <a:off x="5214939" y="3165475"/>
              <a:ext cx="200025" cy="26988"/>
            </a:xfrm>
            <a:custGeom>
              <a:avLst/>
              <a:gdLst>
                <a:gd name="T0" fmla="*/ 2147483646 w 238"/>
                <a:gd name="T1" fmla="*/ 1801675868 h 32"/>
                <a:gd name="T2" fmla="*/ 2147483646 w 238"/>
                <a:gd name="T3" fmla="*/ 2147483646 h 32"/>
                <a:gd name="T4" fmla="*/ 2147483646 w 238"/>
                <a:gd name="T5" fmla="*/ 2147483646 h 32"/>
                <a:gd name="T6" fmla="*/ 2147483646 w 238"/>
                <a:gd name="T7" fmla="*/ 2147483646 h 32"/>
                <a:gd name="T8" fmla="*/ 2147483646 w 238"/>
                <a:gd name="T9" fmla="*/ 2147483646 h 32"/>
                <a:gd name="T10" fmla="*/ 2147483646 w 238"/>
                <a:gd name="T11" fmla="*/ 2147483646 h 32"/>
                <a:gd name="T12" fmla="*/ 2147483646 w 238"/>
                <a:gd name="T13" fmla="*/ 2147483646 h 32"/>
                <a:gd name="T14" fmla="*/ 2147483646 w 238"/>
                <a:gd name="T15" fmla="*/ 2147483646 h 32"/>
                <a:gd name="T16" fmla="*/ 2147483646 w 238"/>
                <a:gd name="T17" fmla="*/ 600321915 h 32"/>
                <a:gd name="T18" fmla="*/ 2147483646 w 238"/>
                <a:gd name="T19" fmla="*/ 1801675868 h 32"/>
                <a:gd name="T20" fmla="*/ 2147483646 w 238"/>
                <a:gd name="T21" fmla="*/ 2147483646 h 32"/>
                <a:gd name="T22" fmla="*/ 2147483646 w 238"/>
                <a:gd name="T23" fmla="*/ 2147483646 h 32"/>
                <a:gd name="T24" fmla="*/ 2147483646 w 238"/>
                <a:gd name="T25" fmla="*/ 2147483646 h 32"/>
                <a:gd name="T26" fmla="*/ 0 w 238"/>
                <a:gd name="T27" fmla="*/ 2147483646 h 32"/>
                <a:gd name="T28" fmla="*/ 594739039 w 238"/>
                <a:gd name="T29" fmla="*/ 2147483646 h 32"/>
                <a:gd name="T30" fmla="*/ 2147483646 w 238"/>
                <a:gd name="T31" fmla="*/ 1801675868 h 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8" h="32">
                  <a:moveTo>
                    <a:pt x="76" y="3"/>
                  </a:moveTo>
                  <a:cubicBezTo>
                    <a:pt x="108" y="5"/>
                    <a:pt x="120" y="9"/>
                    <a:pt x="121" y="8"/>
                  </a:cubicBezTo>
                  <a:cubicBezTo>
                    <a:pt x="121" y="9"/>
                    <a:pt x="134" y="11"/>
                    <a:pt x="164" y="17"/>
                  </a:cubicBezTo>
                  <a:cubicBezTo>
                    <a:pt x="184" y="21"/>
                    <a:pt x="201" y="20"/>
                    <a:pt x="216" y="15"/>
                  </a:cubicBezTo>
                  <a:cubicBezTo>
                    <a:pt x="224" y="12"/>
                    <a:pt x="231" y="8"/>
                    <a:pt x="238" y="4"/>
                  </a:cubicBezTo>
                  <a:cubicBezTo>
                    <a:pt x="236" y="4"/>
                    <a:pt x="236" y="4"/>
                    <a:pt x="236" y="4"/>
                  </a:cubicBezTo>
                  <a:cubicBezTo>
                    <a:pt x="214" y="18"/>
                    <a:pt x="192" y="21"/>
                    <a:pt x="164" y="15"/>
                  </a:cubicBezTo>
                  <a:cubicBezTo>
                    <a:pt x="134" y="9"/>
                    <a:pt x="121" y="7"/>
                    <a:pt x="121" y="7"/>
                  </a:cubicBezTo>
                  <a:cubicBezTo>
                    <a:pt x="121" y="7"/>
                    <a:pt x="108" y="4"/>
                    <a:pt x="76" y="1"/>
                  </a:cubicBezTo>
                  <a:cubicBezTo>
                    <a:pt x="66" y="1"/>
                    <a:pt x="57" y="1"/>
                    <a:pt x="48" y="3"/>
                  </a:cubicBezTo>
                  <a:cubicBezTo>
                    <a:pt x="46" y="4"/>
                    <a:pt x="46" y="4"/>
                    <a:pt x="46" y="4"/>
                  </a:cubicBezTo>
                  <a:cubicBezTo>
                    <a:pt x="45" y="4"/>
                    <a:pt x="45" y="4"/>
                    <a:pt x="45" y="4"/>
                  </a:cubicBezTo>
                  <a:cubicBezTo>
                    <a:pt x="45" y="4"/>
                    <a:pt x="45" y="4"/>
                    <a:pt x="45" y="4"/>
                  </a:cubicBezTo>
                  <a:cubicBezTo>
                    <a:pt x="28" y="8"/>
                    <a:pt x="12" y="18"/>
                    <a:pt x="0" y="32"/>
                  </a:cubicBezTo>
                  <a:cubicBezTo>
                    <a:pt x="1" y="31"/>
                    <a:pt x="1" y="31"/>
                    <a:pt x="1" y="31"/>
                  </a:cubicBezTo>
                  <a:cubicBezTo>
                    <a:pt x="21" y="10"/>
                    <a:pt x="45" y="0"/>
                    <a:pt x="76" y="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2" name="MH_Other_234"/>
            <p:cNvSpPr/>
            <p:nvPr>
              <p:custDataLst>
                <p:tags r:id="rId235"/>
              </p:custDataLst>
            </p:nvPr>
          </p:nvSpPr>
          <p:spPr bwMode="auto">
            <a:xfrm>
              <a:off x="5253038" y="3146426"/>
              <a:ext cx="177800" cy="22225"/>
            </a:xfrm>
            <a:custGeom>
              <a:avLst/>
              <a:gdLst>
                <a:gd name="T0" fmla="*/ 2147483646 w 211"/>
                <a:gd name="T1" fmla="*/ 2147483646 h 28"/>
                <a:gd name="T2" fmla="*/ 2147483646 w 211"/>
                <a:gd name="T3" fmla="*/ 2147483646 h 28"/>
                <a:gd name="T4" fmla="*/ 2147483646 w 211"/>
                <a:gd name="T5" fmla="*/ 2147483646 h 28"/>
                <a:gd name="T6" fmla="*/ 2147483646 w 211"/>
                <a:gd name="T7" fmla="*/ 2147483646 h 28"/>
                <a:gd name="T8" fmla="*/ 2147483646 w 211"/>
                <a:gd name="T9" fmla="*/ 1583918600 h 28"/>
                <a:gd name="T10" fmla="*/ 2147483646 w 211"/>
                <a:gd name="T11" fmla="*/ 1583918600 h 28"/>
                <a:gd name="T12" fmla="*/ 2147483646 w 211"/>
                <a:gd name="T13" fmla="*/ 1583918600 h 28"/>
                <a:gd name="T14" fmla="*/ 2147483646 w 211"/>
                <a:gd name="T15" fmla="*/ 1583918600 h 28"/>
                <a:gd name="T16" fmla="*/ 0 w 211"/>
                <a:gd name="T17" fmla="*/ 2147483646 h 28"/>
                <a:gd name="T18" fmla="*/ 1790785590 w 211"/>
                <a:gd name="T19" fmla="*/ 2147483646 h 28"/>
                <a:gd name="T20" fmla="*/ 2147483646 w 211"/>
                <a:gd name="T21" fmla="*/ 2111890938 h 28"/>
                <a:gd name="T22" fmla="*/ 2147483646 w 211"/>
                <a:gd name="T23" fmla="*/ 2147483646 h 28"/>
                <a:gd name="T24" fmla="*/ 2147483646 w 211"/>
                <a:gd name="T25" fmla="*/ 2147483646 h 28"/>
                <a:gd name="T26" fmla="*/ 2147483646 w 211"/>
                <a:gd name="T27" fmla="*/ 2147483646 h 28"/>
                <a:gd name="T28" fmla="*/ 2147483646 w 211"/>
                <a:gd name="T29" fmla="*/ 2147483646 h 28"/>
                <a:gd name="T30" fmla="*/ 2147483646 w 211"/>
                <a:gd name="T31" fmla="*/ 2147483646 h 28"/>
                <a:gd name="T32" fmla="*/ 2147483646 w 211"/>
                <a:gd name="T33" fmla="*/ 2147483646 h 28"/>
                <a:gd name="T34" fmla="*/ 2147483646 w 211"/>
                <a:gd name="T35" fmla="*/ 2147483646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1" h="28">
                  <a:moveTo>
                    <a:pt x="211" y="26"/>
                  </a:moveTo>
                  <a:cubicBezTo>
                    <a:pt x="210" y="25"/>
                    <a:pt x="210" y="25"/>
                    <a:pt x="210" y="25"/>
                  </a:cubicBezTo>
                  <a:cubicBezTo>
                    <a:pt x="196" y="28"/>
                    <a:pt x="182" y="27"/>
                    <a:pt x="165" y="22"/>
                  </a:cubicBezTo>
                  <a:cubicBezTo>
                    <a:pt x="135" y="14"/>
                    <a:pt x="122" y="12"/>
                    <a:pt x="122" y="11"/>
                  </a:cubicBezTo>
                  <a:cubicBezTo>
                    <a:pt x="122" y="11"/>
                    <a:pt x="109" y="8"/>
                    <a:pt x="78" y="3"/>
                  </a:cubicBezTo>
                  <a:cubicBezTo>
                    <a:pt x="68" y="2"/>
                    <a:pt x="59" y="1"/>
                    <a:pt x="50" y="3"/>
                  </a:cubicBezTo>
                  <a:cubicBezTo>
                    <a:pt x="50" y="3"/>
                    <a:pt x="50" y="3"/>
                    <a:pt x="50" y="3"/>
                  </a:cubicBezTo>
                  <a:cubicBezTo>
                    <a:pt x="49" y="3"/>
                    <a:pt x="49" y="3"/>
                    <a:pt x="49" y="3"/>
                  </a:cubicBezTo>
                  <a:cubicBezTo>
                    <a:pt x="31" y="5"/>
                    <a:pt x="14" y="14"/>
                    <a:pt x="0" y="28"/>
                  </a:cubicBezTo>
                  <a:cubicBezTo>
                    <a:pt x="3" y="27"/>
                    <a:pt x="3" y="27"/>
                    <a:pt x="3" y="27"/>
                  </a:cubicBezTo>
                  <a:cubicBezTo>
                    <a:pt x="23" y="8"/>
                    <a:pt x="48" y="0"/>
                    <a:pt x="77" y="4"/>
                  </a:cubicBezTo>
                  <a:cubicBezTo>
                    <a:pt x="109" y="9"/>
                    <a:pt x="122" y="13"/>
                    <a:pt x="122" y="13"/>
                  </a:cubicBezTo>
                  <a:cubicBezTo>
                    <a:pt x="122" y="13"/>
                    <a:pt x="135" y="16"/>
                    <a:pt x="165" y="23"/>
                  </a:cubicBezTo>
                  <a:cubicBezTo>
                    <a:pt x="174" y="26"/>
                    <a:pt x="183" y="27"/>
                    <a:pt x="191" y="28"/>
                  </a:cubicBezTo>
                  <a:cubicBezTo>
                    <a:pt x="193" y="26"/>
                    <a:pt x="193" y="26"/>
                    <a:pt x="193" y="26"/>
                  </a:cubicBezTo>
                  <a:cubicBezTo>
                    <a:pt x="193" y="28"/>
                    <a:pt x="193" y="28"/>
                    <a:pt x="193" y="28"/>
                  </a:cubicBezTo>
                  <a:cubicBezTo>
                    <a:pt x="193" y="28"/>
                    <a:pt x="193" y="28"/>
                    <a:pt x="193" y="28"/>
                  </a:cubicBezTo>
                  <a:cubicBezTo>
                    <a:pt x="199" y="28"/>
                    <a:pt x="205" y="27"/>
                    <a:pt x="211" y="2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3" name="MH_Other_235"/>
            <p:cNvSpPr/>
            <p:nvPr>
              <p:custDataLst>
                <p:tags r:id="rId236"/>
              </p:custDataLst>
            </p:nvPr>
          </p:nvSpPr>
          <p:spPr bwMode="auto">
            <a:xfrm>
              <a:off x="5413375" y="3167064"/>
              <a:ext cx="1588" cy="1587"/>
            </a:xfrm>
            <a:custGeom>
              <a:avLst/>
              <a:gdLst>
                <a:gd name="T0" fmla="*/ 179346497 w 5"/>
                <a:gd name="T1" fmla="*/ 0 h 5"/>
                <a:gd name="T2" fmla="*/ 0 w 5"/>
                <a:gd name="T3" fmla="*/ 179120564 h 5"/>
                <a:gd name="T4" fmla="*/ 179346497 w 5"/>
                <a:gd name="T5" fmla="*/ 179120564 h 5"/>
                <a:gd name="T6" fmla="*/ 179346497 w 5"/>
                <a:gd name="T7" fmla="*/ 179120564 h 5"/>
                <a:gd name="T8" fmla="*/ 179346497 w 5"/>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5" y="0"/>
                  </a:moveTo>
                  <a:lnTo>
                    <a:pt x="0" y="5"/>
                  </a:lnTo>
                  <a:lnTo>
                    <a:pt x="5" y="5"/>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4" name="MH_Other_236"/>
            <p:cNvSpPr/>
            <p:nvPr>
              <p:custDataLst>
                <p:tags r:id="rId237"/>
              </p:custDataLst>
            </p:nvPr>
          </p:nvSpPr>
          <p:spPr bwMode="auto">
            <a:xfrm>
              <a:off x="5253039" y="3168650"/>
              <a:ext cx="3175" cy="0"/>
            </a:xfrm>
            <a:custGeom>
              <a:avLst/>
              <a:gdLst>
                <a:gd name="T0" fmla="*/ 146271796 w 7"/>
                <a:gd name="T1" fmla="*/ 178 h 2"/>
                <a:gd name="T2" fmla="*/ 512054475 w 7"/>
                <a:gd name="T3" fmla="*/ 0 h 2"/>
                <a:gd name="T4" fmla="*/ 0 w 7"/>
                <a:gd name="T5" fmla="*/ 178 h 2"/>
                <a:gd name="T6" fmla="*/ 0 w 7"/>
                <a:gd name="T7" fmla="*/ 178 h 2"/>
                <a:gd name="T8" fmla="*/ 146271796 w 7"/>
                <a:gd name="T9" fmla="*/ 178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2">
                  <a:moveTo>
                    <a:pt x="2" y="2"/>
                  </a:moveTo>
                  <a:lnTo>
                    <a:pt x="7" y="0"/>
                  </a:lnTo>
                  <a:lnTo>
                    <a:pt x="0" y="2"/>
                  </a:lnTo>
                  <a:lnTo>
                    <a:pt x="2"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5" name="MH_Other_237"/>
            <p:cNvSpPr/>
            <p:nvPr>
              <p:custDataLst>
                <p:tags r:id="rId238"/>
              </p:custDataLst>
            </p:nvPr>
          </p:nvSpPr>
          <p:spPr bwMode="auto">
            <a:xfrm>
              <a:off x="5292725" y="3127376"/>
              <a:ext cx="133350" cy="23813"/>
            </a:xfrm>
            <a:custGeom>
              <a:avLst/>
              <a:gdLst>
                <a:gd name="T0" fmla="*/ 2147483646 w 157"/>
                <a:gd name="T1" fmla="*/ 2147483646 h 28"/>
                <a:gd name="T2" fmla="*/ 2147483646 w 157"/>
                <a:gd name="T3" fmla="*/ 2147483646 h 28"/>
                <a:gd name="T4" fmla="*/ 2147483646 w 157"/>
                <a:gd name="T5" fmla="*/ 2147483646 h 28"/>
                <a:gd name="T6" fmla="*/ 2147483646 w 157"/>
                <a:gd name="T7" fmla="*/ 2147483646 h 28"/>
                <a:gd name="T8" fmla="*/ 2147483646 w 157"/>
                <a:gd name="T9" fmla="*/ 2147483646 h 28"/>
                <a:gd name="T10" fmla="*/ 2147483646 w 157"/>
                <a:gd name="T11" fmla="*/ 2147483646 h 28"/>
                <a:gd name="T12" fmla="*/ 2147483646 w 157"/>
                <a:gd name="T13" fmla="*/ 1818349624 h 28"/>
                <a:gd name="T14" fmla="*/ 2147483646 w 157"/>
                <a:gd name="T15" fmla="*/ 1818349624 h 28"/>
                <a:gd name="T16" fmla="*/ 2147483646 w 157"/>
                <a:gd name="T17" fmla="*/ 1818349624 h 28"/>
                <a:gd name="T18" fmla="*/ 0 w 157"/>
                <a:gd name="T19" fmla="*/ 2147483646 h 28"/>
                <a:gd name="T20" fmla="*/ 607433882 w 157"/>
                <a:gd name="T21" fmla="*/ 2147483646 h 28"/>
                <a:gd name="T22" fmla="*/ 1215588872 w 157"/>
                <a:gd name="T23" fmla="*/ 2147483646 h 28"/>
                <a:gd name="T24" fmla="*/ 2147483646 w 157"/>
                <a:gd name="T25" fmla="*/ 2147483646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7" h="28">
                  <a:moveTo>
                    <a:pt x="79" y="6"/>
                  </a:moveTo>
                  <a:cubicBezTo>
                    <a:pt x="110" y="12"/>
                    <a:pt x="123" y="17"/>
                    <a:pt x="123" y="17"/>
                  </a:cubicBezTo>
                  <a:cubicBezTo>
                    <a:pt x="157" y="28"/>
                    <a:pt x="157" y="28"/>
                    <a:pt x="157" y="28"/>
                  </a:cubicBezTo>
                  <a:cubicBezTo>
                    <a:pt x="157" y="26"/>
                    <a:pt x="157" y="26"/>
                    <a:pt x="157" y="26"/>
                  </a:cubicBezTo>
                  <a:cubicBezTo>
                    <a:pt x="123" y="16"/>
                    <a:pt x="123" y="16"/>
                    <a:pt x="123" y="16"/>
                  </a:cubicBezTo>
                  <a:cubicBezTo>
                    <a:pt x="123" y="16"/>
                    <a:pt x="111" y="11"/>
                    <a:pt x="79" y="5"/>
                  </a:cubicBezTo>
                  <a:cubicBezTo>
                    <a:pt x="70" y="3"/>
                    <a:pt x="61" y="2"/>
                    <a:pt x="52" y="3"/>
                  </a:cubicBezTo>
                  <a:cubicBezTo>
                    <a:pt x="52" y="3"/>
                    <a:pt x="52" y="3"/>
                    <a:pt x="51" y="3"/>
                  </a:cubicBezTo>
                  <a:cubicBezTo>
                    <a:pt x="51" y="3"/>
                    <a:pt x="51" y="3"/>
                    <a:pt x="51" y="3"/>
                  </a:cubicBezTo>
                  <a:cubicBezTo>
                    <a:pt x="32" y="4"/>
                    <a:pt x="15" y="12"/>
                    <a:pt x="0" y="25"/>
                  </a:cubicBezTo>
                  <a:cubicBezTo>
                    <a:pt x="1" y="25"/>
                    <a:pt x="1" y="25"/>
                    <a:pt x="1" y="25"/>
                  </a:cubicBezTo>
                  <a:cubicBezTo>
                    <a:pt x="2" y="25"/>
                    <a:pt x="2" y="25"/>
                    <a:pt x="2" y="25"/>
                  </a:cubicBezTo>
                  <a:cubicBezTo>
                    <a:pt x="24" y="6"/>
                    <a:pt x="50" y="0"/>
                    <a:pt x="79" y="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6" name="MH_Other_238"/>
            <p:cNvSpPr/>
            <p:nvPr>
              <p:custDataLst>
                <p:tags r:id="rId239"/>
              </p:custDataLst>
            </p:nvPr>
          </p:nvSpPr>
          <p:spPr bwMode="auto">
            <a:xfrm>
              <a:off x="5294313" y="3148013"/>
              <a:ext cx="0" cy="0"/>
            </a:xfrm>
            <a:custGeom>
              <a:avLst/>
              <a:gdLst>
                <a:gd name="T0" fmla="*/ 711 w 1"/>
                <a:gd name="T1" fmla="*/ 0 w 1"/>
                <a:gd name="T2" fmla="*/ 711 w 1"/>
                <a:gd name="T3" fmla="*/ 711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1" y="0"/>
                    <a:pt x="1" y="0"/>
                    <a:pt x="1" y="0"/>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7" name="MH_Other_239"/>
            <p:cNvSpPr/>
            <p:nvPr>
              <p:custDataLst>
                <p:tags r:id="rId240"/>
              </p:custDataLst>
            </p:nvPr>
          </p:nvSpPr>
          <p:spPr bwMode="auto">
            <a:xfrm>
              <a:off x="5335588" y="3111501"/>
              <a:ext cx="80962" cy="17463"/>
            </a:xfrm>
            <a:custGeom>
              <a:avLst/>
              <a:gdLst>
                <a:gd name="T0" fmla="*/ 2147483646 w 96"/>
                <a:gd name="T1" fmla="*/ 2147483646 h 22"/>
                <a:gd name="T2" fmla="*/ 2147483646 w 96"/>
                <a:gd name="T3" fmla="*/ 2147483646 h 22"/>
                <a:gd name="T4" fmla="*/ 2147483646 w 96"/>
                <a:gd name="T5" fmla="*/ 2147483646 h 22"/>
                <a:gd name="T6" fmla="*/ 2147483646 w 96"/>
                <a:gd name="T7" fmla="*/ 2147483646 h 22"/>
                <a:gd name="T8" fmla="*/ 2147483646 w 96"/>
                <a:gd name="T9" fmla="*/ 1588419398 h 22"/>
                <a:gd name="T10" fmla="*/ 2147483646 w 96"/>
                <a:gd name="T11" fmla="*/ 2117682446 h 22"/>
                <a:gd name="T12" fmla="*/ 2147483646 w 96"/>
                <a:gd name="T13" fmla="*/ 1588419398 h 22"/>
                <a:gd name="T14" fmla="*/ 0 w 96"/>
                <a:gd name="T15" fmla="*/ 2147483646 h 22"/>
                <a:gd name="T16" fmla="*/ 0 w 96"/>
                <a:gd name="T17" fmla="*/ 2147483646 h 22"/>
                <a:gd name="T18" fmla="*/ 598158220 w 96"/>
                <a:gd name="T19" fmla="*/ 2147483646 h 22"/>
                <a:gd name="T20" fmla="*/ 2147483646 w 96"/>
                <a:gd name="T21" fmla="*/ 2147483646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6" h="22">
                  <a:moveTo>
                    <a:pt x="79" y="8"/>
                  </a:moveTo>
                  <a:cubicBezTo>
                    <a:pt x="86" y="9"/>
                    <a:pt x="91" y="11"/>
                    <a:pt x="96" y="13"/>
                  </a:cubicBezTo>
                  <a:cubicBezTo>
                    <a:pt x="96" y="11"/>
                    <a:pt x="96" y="11"/>
                    <a:pt x="96" y="11"/>
                  </a:cubicBezTo>
                  <a:cubicBezTo>
                    <a:pt x="91" y="10"/>
                    <a:pt x="86" y="8"/>
                    <a:pt x="79" y="6"/>
                  </a:cubicBezTo>
                  <a:cubicBezTo>
                    <a:pt x="70" y="4"/>
                    <a:pt x="60" y="3"/>
                    <a:pt x="51" y="3"/>
                  </a:cubicBezTo>
                  <a:cubicBezTo>
                    <a:pt x="50" y="4"/>
                    <a:pt x="50" y="4"/>
                    <a:pt x="50" y="4"/>
                  </a:cubicBezTo>
                  <a:cubicBezTo>
                    <a:pt x="49" y="3"/>
                    <a:pt x="49" y="3"/>
                    <a:pt x="49" y="3"/>
                  </a:cubicBezTo>
                  <a:cubicBezTo>
                    <a:pt x="31" y="4"/>
                    <a:pt x="15" y="10"/>
                    <a:pt x="0" y="21"/>
                  </a:cubicBezTo>
                  <a:cubicBezTo>
                    <a:pt x="0" y="22"/>
                    <a:pt x="0" y="22"/>
                    <a:pt x="0" y="22"/>
                  </a:cubicBezTo>
                  <a:cubicBezTo>
                    <a:pt x="1" y="22"/>
                    <a:pt x="1" y="22"/>
                    <a:pt x="1" y="22"/>
                  </a:cubicBezTo>
                  <a:cubicBezTo>
                    <a:pt x="24" y="4"/>
                    <a:pt x="50" y="0"/>
                    <a:pt x="79" y="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8" name="MH_Other_240"/>
            <p:cNvSpPr/>
            <p:nvPr>
              <p:custDataLst>
                <p:tags r:id="rId241"/>
              </p:custDataLst>
            </p:nvPr>
          </p:nvSpPr>
          <p:spPr bwMode="auto">
            <a:xfrm>
              <a:off x="5335589" y="3128963"/>
              <a:ext cx="1587" cy="0"/>
            </a:xfrm>
            <a:custGeom>
              <a:avLst/>
              <a:gdLst>
                <a:gd name="T0" fmla="*/ 2147483646 w 1"/>
                <a:gd name="T1" fmla="*/ 0 w 1"/>
                <a:gd name="T2" fmla="*/ 0 w 1"/>
                <a:gd name="T3" fmla="*/ 2147483646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0" y="0"/>
                    <a:pt x="0" y="0"/>
                    <a:pt x="0" y="0"/>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49" name="MH_Other_241"/>
            <p:cNvSpPr/>
            <p:nvPr>
              <p:custDataLst>
                <p:tags r:id="rId242"/>
              </p:custDataLst>
            </p:nvPr>
          </p:nvSpPr>
          <p:spPr bwMode="auto">
            <a:xfrm>
              <a:off x="5376864" y="3100388"/>
              <a:ext cx="34925" cy="12700"/>
            </a:xfrm>
            <a:custGeom>
              <a:avLst/>
              <a:gdLst>
                <a:gd name="T0" fmla="*/ 2147483646 w 41"/>
                <a:gd name="T1" fmla="*/ 611468593 h 15"/>
                <a:gd name="T2" fmla="*/ 2147483646 w 41"/>
                <a:gd name="T3" fmla="*/ 0 h 15"/>
                <a:gd name="T4" fmla="*/ 2147483646 w 41"/>
                <a:gd name="T5" fmla="*/ 0 h 15"/>
                <a:gd name="T6" fmla="*/ 0 w 41"/>
                <a:gd name="T7" fmla="*/ 2147483646 h 15"/>
                <a:gd name="T8" fmla="*/ 1220481384 w 41"/>
                <a:gd name="T9" fmla="*/ 2147483646 h 15"/>
                <a:gd name="T10" fmla="*/ 2147483646 w 41"/>
                <a:gd name="T11" fmla="*/ 611468593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 h="15">
                  <a:moveTo>
                    <a:pt x="41" y="1"/>
                  </a:moveTo>
                  <a:cubicBezTo>
                    <a:pt x="40" y="0"/>
                    <a:pt x="40" y="0"/>
                    <a:pt x="40" y="0"/>
                  </a:cubicBezTo>
                  <a:cubicBezTo>
                    <a:pt x="40" y="0"/>
                    <a:pt x="40" y="0"/>
                    <a:pt x="40" y="0"/>
                  </a:cubicBezTo>
                  <a:cubicBezTo>
                    <a:pt x="26" y="1"/>
                    <a:pt x="13" y="6"/>
                    <a:pt x="0" y="15"/>
                  </a:cubicBezTo>
                  <a:cubicBezTo>
                    <a:pt x="2" y="15"/>
                    <a:pt x="2" y="15"/>
                    <a:pt x="2" y="15"/>
                  </a:cubicBezTo>
                  <a:cubicBezTo>
                    <a:pt x="15" y="7"/>
                    <a:pt x="27" y="2"/>
                    <a:pt x="4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0" name="MH_Other_242"/>
            <p:cNvSpPr/>
            <p:nvPr>
              <p:custDataLst>
                <p:tags r:id="rId243"/>
              </p:custDataLst>
            </p:nvPr>
          </p:nvSpPr>
          <p:spPr bwMode="auto">
            <a:xfrm>
              <a:off x="5376864" y="3113089"/>
              <a:ext cx="1587" cy="1587"/>
            </a:xfrm>
            <a:custGeom>
              <a:avLst/>
              <a:gdLst>
                <a:gd name="T0" fmla="*/ 71627975 w 5"/>
                <a:gd name="T1" fmla="*/ 447676037 h 2"/>
                <a:gd name="T2" fmla="*/ 179120564 w 5"/>
                <a:gd name="T3" fmla="*/ 0 h 2"/>
                <a:gd name="T4" fmla="*/ 0 w 5"/>
                <a:gd name="T5" fmla="*/ 0 h 2"/>
                <a:gd name="T6" fmla="*/ 71627975 w 5"/>
                <a:gd name="T7" fmla="*/ 447676037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2">
                  <a:moveTo>
                    <a:pt x="2" y="2"/>
                  </a:moveTo>
                  <a:lnTo>
                    <a:pt x="5" y="0"/>
                  </a:lnTo>
                  <a:lnTo>
                    <a:pt x="0" y="0"/>
                  </a:lnTo>
                  <a:lnTo>
                    <a:pt x="2"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1" name="MH_Other_243"/>
            <p:cNvSpPr/>
            <p:nvPr>
              <p:custDataLst>
                <p:tags r:id="rId244"/>
              </p:custDataLst>
            </p:nvPr>
          </p:nvSpPr>
          <p:spPr bwMode="auto">
            <a:xfrm>
              <a:off x="5208589" y="3259138"/>
              <a:ext cx="22225" cy="17462"/>
            </a:xfrm>
            <a:custGeom>
              <a:avLst/>
              <a:gdLst>
                <a:gd name="T0" fmla="*/ 0 w 25"/>
                <a:gd name="T1" fmla="*/ 2147483646 h 22"/>
                <a:gd name="T2" fmla="*/ 663079319 w 25"/>
                <a:gd name="T3" fmla="*/ 2147483646 h 22"/>
                <a:gd name="T4" fmla="*/ 663079319 w 25"/>
                <a:gd name="T5" fmla="*/ 2147483646 h 22"/>
                <a:gd name="T6" fmla="*/ 663079319 w 25"/>
                <a:gd name="T7" fmla="*/ 2147483646 h 22"/>
                <a:gd name="T8" fmla="*/ 2147483646 w 25"/>
                <a:gd name="T9" fmla="*/ 2147483646 h 22"/>
                <a:gd name="T10" fmla="*/ 2147483646 w 25"/>
                <a:gd name="T11" fmla="*/ 0 h 22"/>
                <a:gd name="T12" fmla="*/ 2147483646 w 25"/>
                <a:gd name="T13" fmla="*/ 529202578 h 22"/>
                <a:gd name="T14" fmla="*/ 2147483646 w 25"/>
                <a:gd name="T15" fmla="*/ 529202578 h 22"/>
                <a:gd name="T16" fmla="*/ 0 w 25"/>
                <a:gd name="T17" fmla="*/ 2147483646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2">
                  <a:moveTo>
                    <a:pt x="0" y="21"/>
                  </a:moveTo>
                  <a:cubicBezTo>
                    <a:pt x="1" y="22"/>
                    <a:pt x="1" y="22"/>
                    <a:pt x="1" y="22"/>
                  </a:cubicBezTo>
                  <a:cubicBezTo>
                    <a:pt x="1" y="22"/>
                    <a:pt x="1" y="22"/>
                    <a:pt x="1" y="22"/>
                  </a:cubicBezTo>
                  <a:cubicBezTo>
                    <a:pt x="1" y="22"/>
                    <a:pt x="1" y="22"/>
                    <a:pt x="1" y="22"/>
                  </a:cubicBezTo>
                  <a:cubicBezTo>
                    <a:pt x="3" y="21"/>
                    <a:pt x="5" y="20"/>
                    <a:pt x="6" y="19"/>
                  </a:cubicBezTo>
                  <a:cubicBezTo>
                    <a:pt x="13" y="14"/>
                    <a:pt x="20" y="7"/>
                    <a:pt x="25" y="0"/>
                  </a:cubicBezTo>
                  <a:cubicBezTo>
                    <a:pt x="24" y="1"/>
                    <a:pt x="24" y="1"/>
                    <a:pt x="24" y="1"/>
                  </a:cubicBezTo>
                  <a:cubicBezTo>
                    <a:pt x="23" y="1"/>
                    <a:pt x="23" y="1"/>
                    <a:pt x="23" y="1"/>
                  </a:cubicBezTo>
                  <a:cubicBezTo>
                    <a:pt x="16" y="10"/>
                    <a:pt x="9" y="16"/>
                    <a:pt x="0" y="2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2" name="MH_Other_244"/>
            <p:cNvSpPr/>
            <p:nvPr>
              <p:custDataLst>
                <p:tags r:id="rId245"/>
              </p:custDataLst>
            </p:nvPr>
          </p:nvSpPr>
          <p:spPr bwMode="auto">
            <a:xfrm>
              <a:off x="5199064" y="3236914"/>
              <a:ext cx="65087" cy="26987"/>
            </a:xfrm>
            <a:custGeom>
              <a:avLst/>
              <a:gdLst>
                <a:gd name="T0" fmla="*/ 2147483646 w 78"/>
                <a:gd name="T1" fmla="*/ 2147483646 h 32"/>
                <a:gd name="T2" fmla="*/ 0 w 78"/>
                <a:gd name="T3" fmla="*/ 2147483646 h 32"/>
                <a:gd name="T4" fmla="*/ 586984606 w 78"/>
                <a:gd name="T5" fmla="*/ 2147483646 h 32"/>
                <a:gd name="T6" fmla="*/ 2147483646 w 78"/>
                <a:gd name="T7" fmla="*/ 2147483646 h 32"/>
                <a:gd name="T8" fmla="*/ 2147483646 w 78"/>
                <a:gd name="T9" fmla="*/ 2147483646 h 32"/>
                <a:gd name="T10" fmla="*/ 2147483646 w 78"/>
                <a:gd name="T11" fmla="*/ 2147483646 h 32"/>
                <a:gd name="T12" fmla="*/ 2147483646 w 78"/>
                <a:gd name="T13" fmla="*/ 2147483646 h 32"/>
                <a:gd name="T14" fmla="*/ 2147483646 w 78"/>
                <a:gd name="T15" fmla="*/ 2147483646 h 32"/>
                <a:gd name="T16" fmla="*/ 2147483646 w 78"/>
                <a:gd name="T17" fmla="*/ 0 h 32"/>
                <a:gd name="T18" fmla="*/ 2147483646 w 78"/>
                <a:gd name="T19" fmla="*/ 0 h 32"/>
                <a:gd name="T20" fmla="*/ 2147483646 w 78"/>
                <a:gd name="T21" fmla="*/ 0 h 32"/>
                <a:gd name="T22" fmla="*/ 2147483646 w 78"/>
                <a:gd name="T23" fmla="*/ 2147483646 h 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32">
                  <a:moveTo>
                    <a:pt x="9" y="30"/>
                  </a:moveTo>
                  <a:cubicBezTo>
                    <a:pt x="0" y="30"/>
                    <a:pt x="0" y="30"/>
                    <a:pt x="0" y="30"/>
                  </a:cubicBezTo>
                  <a:cubicBezTo>
                    <a:pt x="1" y="32"/>
                    <a:pt x="1" y="32"/>
                    <a:pt x="1" y="32"/>
                  </a:cubicBezTo>
                  <a:cubicBezTo>
                    <a:pt x="9" y="31"/>
                    <a:pt x="9" y="31"/>
                    <a:pt x="9" y="31"/>
                  </a:cubicBezTo>
                  <a:cubicBezTo>
                    <a:pt x="18" y="31"/>
                    <a:pt x="27" y="30"/>
                    <a:pt x="35" y="27"/>
                  </a:cubicBezTo>
                  <a:cubicBezTo>
                    <a:pt x="35" y="27"/>
                    <a:pt x="35" y="27"/>
                    <a:pt x="35" y="27"/>
                  </a:cubicBezTo>
                  <a:cubicBezTo>
                    <a:pt x="36" y="27"/>
                    <a:pt x="36" y="27"/>
                    <a:pt x="36" y="27"/>
                  </a:cubicBezTo>
                  <a:cubicBezTo>
                    <a:pt x="44" y="25"/>
                    <a:pt x="52" y="21"/>
                    <a:pt x="59" y="16"/>
                  </a:cubicBezTo>
                  <a:cubicBezTo>
                    <a:pt x="66" y="12"/>
                    <a:pt x="73" y="6"/>
                    <a:pt x="78" y="0"/>
                  </a:cubicBezTo>
                  <a:cubicBezTo>
                    <a:pt x="77" y="0"/>
                    <a:pt x="77" y="0"/>
                    <a:pt x="77" y="0"/>
                  </a:cubicBezTo>
                  <a:cubicBezTo>
                    <a:pt x="77" y="0"/>
                    <a:pt x="77" y="0"/>
                    <a:pt x="76" y="0"/>
                  </a:cubicBezTo>
                  <a:cubicBezTo>
                    <a:pt x="58" y="20"/>
                    <a:pt x="38" y="29"/>
                    <a:pt x="9" y="3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3" name="MH_Other_245"/>
            <p:cNvSpPr/>
            <p:nvPr>
              <p:custDataLst>
                <p:tags r:id="rId246"/>
              </p:custDataLst>
            </p:nvPr>
          </p:nvSpPr>
          <p:spPr bwMode="auto">
            <a:xfrm>
              <a:off x="5229225" y="3259138"/>
              <a:ext cx="0" cy="0"/>
            </a:xfrm>
            <a:custGeom>
              <a:avLst/>
              <a:gdLst>
                <a:gd name="T0" fmla="*/ 0 w 1"/>
                <a:gd name="T1" fmla="*/ 1067 w 1"/>
                <a:gd name="T2" fmla="*/ 0 w 1"/>
                <a:gd name="T3" fmla="*/ 0 60000 65536"/>
                <a:gd name="T4" fmla="*/ 0 60000 65536"/>
                <a:gd name="T5" fmla="*/ 0 60000 65536"/>
              </a:gdLst>
              <a:ahLst/>
              <a:cxnLst>
                <a:cxn ang="T3">
                  <a:pos x="T0" y="0"/>
                </a:cxn>
                <a:cxn ang="T4">
                  <a:pos x="T1" y="0"/>
                </a:cxn>
                <a:cxn ang="T5">
                  <a:pos x="T2" y="0"/>
                </a:cxn>
              </a:cxnLst>
              <a:rect l="0" t="0" r="r" b="b"/>
              <a:pathLst>
                <a:path w="1">
                  <a:moveTo>
                    <a:pt x="0" y="0"/>
                  </a:moveTo>
                  <a:cubicBezTo>
                    <a:pt x="0" y="0"/>
                    <a:pt x="0" y="0"/>
                    <a:pt x="1"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4" name="MH_Other_246"/>
            <p:cNvSpPr/>
            <p:nvPr>
              <p:custDataLst>
                <p:tags r:id="rId247"/>
              </p:custDataLst>
            </p:nvPr>
          </p:nvSpPr>
          <p:spPr bwMode="auto">
            <a:xfrm>
              <a:off x="5180013" y="3216276"/>
              <a:ext cx="120650" cy="22225"/>
            </a:xfrm>
            <a:custGeom>
              <a:avLst/>
              <a:gdLst>
                <a:gd name="T0" fmla="*/ 2147483646 w 143"/>
                <a:gd name="T1" fmla="*/ 2147483646 h 27"/>
                <a:gd name="T2" fmla="*/ 2147483646 w 143"/>
                <a:gd name="T3" fmla="*/ 2147483646 h 27"/>
                <a:gd name="T4" fmla="*/ 0 w 143"/>
                <a:gd name="T5" fmla="*/ 2147483646 h 27"/>
                <a:gd name="T6" fmla="*/ 600081039 w 143"/>
                <a:gd name="T7" fmla="*/ 2147483646 h 27"/>
                <a:gd name="T8" fmla="*/ 2147483646 w 143"/>
                <a:gd name="T9" fmla="*/ 2147483646 h 27"/>
                <a:gd name="T10" fmla="*/ 2147483646 w 143"/>
                <a:gd name="T11" fmla="*/ 2147483646 h 27"/>
                <a:gd name="T12" fmla="*/ 2147483646 w 143"/>
                <a:gd name="T13" fmla="*/ 2147483646 h 27"/>
                <a:gd name="T14" fmla="*/ 2147483646 w 143"/>
                <a:gd name="T15" fmla="*/ 2147483646 h 27"/>
                <a:gd name="T16" fmla="*/ 2147483646 w 143"/>
                <a:gd name="T17" fmla="*/ 2147483646 h 27"/>
                <a:gd name="T18" fmla="*/ 2147483646 w 143"/>
                <a:gd name="T19" fmla="*/ 2147483646 h 27"/>
                <a:gd name="T20" fmla="*/ 2147483646 w 143"/>
                <a:gd name="T21" fmla="*/ 0 h 27"/>
                <a:gd name="T22" fmla="*/ 2147483646 w 143"/>
                <a:gd name="T23" fmla="*/ 0 h 27"/>
                <a:gd name="T24" fmla="*/ 2147483646 w 143"/>
                <a:gd name="T25" fmla="*/ 214748364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3" h="27">
                  <a:moveTo>
                    <a:pt x="73" y="25"/>
                  </a:moveTo>
                  <a:cubicBezTo>
                    <a:pt x="42" y="25"/>
                    <a:pt x="28" y="25"/>
                    <a:pt x="28" y="25"/>
                  </a:cubicBezTo>
                  <a:cubicBezTo>
                    <a:pt x="28" y="25"/>
                    <a:pt x="20" y="25"/>
                    <a:pt x="0" y="26"/>
                  </a:cubicBezTo>
                  <a:cubicBezTo>
                    <a:pt x="1" y="27"/>
                    <a:pt x="1" y="27"/>
                    <a:pt x="1" y="27"/>
                  </a:cubicBezTo>
                  <a:cubicBezTo>
                    <a:pt x="20" y="26"/>
                    <a:pt x="28" y="26"/>
                    <a:pt x="28" y="26"/>
                  </a:cubicBezTo>
                  <a:cubicBezTo>
                    <a:pt x="28" y="26"/>
                    <a:pt x="42" y="26"/>
                    <a:pt x="73" y="26"/>
                  </a:cubicBezTo>
                  <a:cubicBezTo>
                    <a:pt x="82" y="26"/>
                    <a:pt x="90" y="26"/>
                    <a:pt x="98" y="24"/>
                  </a:cubicBezTo>
                  <a:cubicBezTo>
                    <a:pt x="99" y="23"/>
                    <a:pt x="99" y="23"/>
                    <a:pt x="99" y="23"/>
                  </a:cubicBezTo>
                  <a:cubicBezTo>
                    <a:pt x="99" y="24"/>
                    <a:pt x="99" y="24"/>
                    <a:pt x="99" y="24"/>
                  </a:cubicBezTo>
                  <a:cubicBezTo>
                    <a:pt x="108" y="22"/>
                    <a:pt x="116" y="19"/>
                    <a:pt x="124" y="15"/>
                  </a:cubicBezTo>
                  <a:cubicBezTo>
                    <a:pt x="131" y="11"/>
                    <a:pt x="137" y="6"/>
                    <a:pt x="143" y="0"/>
                  </a:cubicBezTo>
                  <a:cubicBezTo>
                    <a:pt x="141" y="0"/>
                    <a:pt x="141" y="0"/>
                    <a:pt x="141" y="0"/>
                  </a:cubicBezTo>
                  <a:cubicBezTo>
                    <a:pt x="122" y="18"/>
                    <a:pt x="101" y="25"/>
                    <a:pt x="73" y="2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5" name="MH_Other_247"/>
            <p:cNvSpPr/>
            <p:nvPr>
              <p:custDataLst>
                <p:tags r:id="rId248"/>
              </p:custDataLst>
            </p:nvPr>
          </p:nvSpPr>
          <p:spPr bwMode="auto">
            <a:xfrm>
              <a:off x="5262564" y="3235325"/>
              <a:ext cx="1587" cy="1588"/>
            </a:xfrm>
            <a:custGeom>
              <a:avLst/>
              <a:gdLst>
                <a:gd name="T0" fmla="*/ 0 w 1"/>
                <a:gd name="T1" fmla="*/ 1792959984 h 1"/>
                <a:gd name="T2" fmla="*/ 2147483646 w 1"/>
                <a:gd name="T3" fmla="*/ 1792959984 h 1"/>
                <a:gd name="T4" fmla="*/ 2147483646 w 1"/>
                <a:gd name="T5" fmla="*/ 0 h 1"/>
                <a:gd name="T6" fmla="*/ 0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1"/>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6" name="MH_Other_248"/>
            <p:cNvSpPr/>
            <p:nvPr>
              <p:custDataLst>
                <p:tags r:id="rId249"/>
              </p:custDataLst>
            </p:nvPr>
          </p:nvSpPr>
          <p:spPr bwMode="auto">
            <a:xfrm>
              <a:off x="5168901" y="3197225"/>
              <a:ext cx="168275" cy="25400"/>
            </a:xfrm>
            <a:custGeom>
              <a:avLst/>
              <a:gdLst>
                <a:gd name="T0" fmla="*/ 2147483646 w 201"/>
                <a:gd name="T1" fmla="*/ 2147483646 h 30"/>
                <a:gd name="T2" fmla="*/ 2147483646 w 201"/>
                <a:gd name="T3" fmla="*/ 2147483646 h 30"/>
                <a:gd name="T4" fmla="*/ 2147483646 w 201"/>
                <a:gd name="T5" fmla="*/ 2147483646 h 30"/>
                <a:gd name="T6" fmla="*/ 2147483646 w 201"/>
                <a:gd name="T7" fmla="*/ 2147483646 h 30"/>
                <a:gd name="T8" fmla="*/ 2147483646 w 201"/>
                <a:gd name="T9" fmla="*/ 2147483646 h 30"/>
                <a:gd name="T10" fmla="*/ 2147483646 w 201"/>
                <a:gd name="T11" fmla="*/ 2147483646 h 30"/>
                <a:gd name="T12" fmla="*/ 0 w 201"/>
                <a:gd name="T13" fmla="*/ 2147483646 h 30"/>
                <a:gd name="T14" fmla="*/ 0 w 201"/>
                <a:gd name="T15" fmla="*/ 2147483646 h 30"/>
                <a:gd name="T16" fmla="*/ 0 w 201"/>
                <a:gd name="T17" fmla="*/ 2147483646 h 30"/>
                <a:gd name="T18" fmla="*/ 2147483646 w 201"/>
                <a:gd name="T19" fmla="*/ 2147483646 h 30"/>
                <a:gd name="T20" fmla="*/ 2147483646 w 201"/>
                <a:gd name="T21" fmla="*/ 2147483646 h 30"/>
                <a:gd name="T22" fmla="*/ 2147483646 w 201"/>
                <a:gd name="T23" fmla="*/ 2147483646 h 30"/>
                <a:gd name="T24" fmla="*/ 2147483646 w 201"/>
                <a:gd name="T25" fmla="*/ 2147483646 h 30"/>
                <a:gd name="T26" fmla="*/ 2147483646 w 201"/>
                <a:gd name="T27" fmla="*/ 2147483646 h 30"/>
                <a:gd name="T28" fmla="*/ 2147483646 w 201"/>
                <a:gd name="T29" fmla="*/ 2147483646 h 30"/>
                <a:gd name="T30" fmla="*/ 2147483646 w 201"/>
                <a:gd name="T31" fmla="*/ 2147483646 h 30"/>
                <a:gd name="T32" fmla="*/ 2147483646 w 201"/>
                <a:gd name="T33" fmla="*/ 2147483646 h 30"/>
                <a:gd name="T34" fmla="*/ 2147483646 w 201"/>
                <a:gd name="T35" fmla="*/ 0 h 30"/>
                <a:gd name="T36" fmla="*/ 2147483646 w 201"/>
                <a:gd name="T37" fmla="*/ 0 h 30"/>
                <a:gd name="T38" fmla="*/ 2147483646 w 201"/>
                <a:gd name="T39" fmla="*/ 0 h 30"/>
                <a:gd name="T40" fmla="*/ 2147483646 w 201"/>
                <a:gd name="T41" fmla="*/ 2147483646 h 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1" h="30">
                  <a:moveTo>
                    <a:pt x="128" y="22"/>
                  </a:moveTo>
                  <a:cubicBezTo>
                    <a:pt x="98" y="20"/>
                    <a:pt x="84" y="19"/>
                    <a:pt x="84" y="19"/>
                  </a:cubicBezTo>
                  <a:cubicBezTo>
                    <a:pt x="84" y="19"/>
                    <a:pt x="71" y="18"/>
                    <a:pt x="39" y="19"/>
                  </a:cubicBezTo>
                  <a:cubicBezTo>
                    <a:pt x="29" y="19"/>
                    <a:pt x="20" y="21"/>
                    <a:pt x="12" y="24"/>
                  </a:cubicBezTo>
                  <a:cubicBezTo>
                    <a:pt x="12" y="24"/>
                    <a:pt x="11" y="24"/>
                    <a:pt x="11" y="24"/>
                  </a:cubicBezTo>
                  <a:cubicBezTo>
                    <a:pt x="11" y="24"/>
                    <a:pt x="11" y="24"/>
                    <a:pt x="11" y="24"/>
                  </a:cubicBezTo>
                  <a:cubicBezTo>
                    <a:pt x="7" y="25"/>
                    <a:pt x="3" y="27"/>
                    <a:pt x="0" y="29"/>
                  </a:cubicBezTo>
                  <a:cubicBezTo>
                    <a:pt x="0" y="29"/>
                    <a:pt x="0" y="29"/>
                    <a:pt x="0" y="29"/>
                  </a:cubicBezTo>
                  <a:cubicBezTo>
                    <a:pt x="0" y="30"/>
                    <a:pt x="0" y="30"/>
                    <a:pt x="0" y="30"/>
                  </a:cubicBezTo>
                  <a:cubicBezTo>
                    <a:pt x="12" y="24"/>
                    <a:pt x="24" y="21"/>
                    <a:pt x="39" y="20"/>
                  </a:cubicBezTo>
                  <a:cubicBezTo>
                    <a:pt x="71" y="19"/>
                    <a:pt x="84" y="20"/>
                    <a:pt x="84" y="20"/>
                  </a:cubicBezTo>
                  <a:cubicBezTo>
                    <a:pt x="84" y="20"/>
                    <a:pt x="98" y="21"/>
                    <a:pt x="128" y="23"/>
                  </a:cubicBezTo>
                  <a:cubicBezTo>
                    <a:pt x="138" y="24"/>
                    <a:pt x="147" y="23"/>
                    <a:pt x="155" y="22"/>
                  </a:cubicBezTo>
                  <a:cubicBezTo>
                    <a:pt x="156" y="21"/>
                    <a:pt x="156" y="21"/>
                    <a:pt x="156" y="21"/>
                  </a:cubicBezTo>
                  <a:cubicBezTo>
                    <a:pt x="157" y="22"/>
                    <a:pt x="157" y="22"/>
                    <a:pt x="157" y="22"/>
                  </a:cubicBezTo>
                  <a:cubicBezTo>
                    <a:pt x="157" y="22"/>
                    <a:pt x="157" y="22"/>
                    <a:pt x="157" y="22"/>
                  </a:cubicBezTo>
                  <a:cubicBezTo>
                    <a:pt x="165" y="20"/>
                    <a:pt x="173" y="18"/>
                    <a:pt x="180" y="14"/>
                  </a:cubicBezTo>
                  <a:cubicBezTo>
                    <a:pt x="187" y="11"/>
                    <a:pt x="195" y="5"/>
                    <a:pt x="201" y="0"/>
                  </a:cubicBezTo>
                  <a:cubicBezTo>
                    <a:pt x="200" y="0"/>
                    <a:pt x="200" y="0"/>
                    <a:pt x="200" y="0"/>
                  </a:cubicBezTo>
                  <a:cubicBezTo>
                    <a:pt x="199" y="0"/>
                    <a:pt x="199" y="0"/>
                    <a:pt x="199" y="0"/>
                  </a:cubicBezTo>
                  <a:cubicBezTo>
                    <a:pt x="179" y="17"/>
                    <a:pt x="157" y="24"/>
                    <a:pt x="128" y="2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7" name="MH_Other_249"/>
            <p:cNvSpPr/>
            <p:nvPr>
              <p:custDataLst>
                <p:tags r:id="rId250"/>
              </p:custDataLst>
            </p:nvPr>
          </p:nvSpPr>
          <p:spPr bwMode="auto">
            <a:xfrm>
              <a:off x="5299075" y="3214689"/>
              <a:ext cx="1588" cy="1587"/>
            </a:xfrm>
            <a:custGeom>
              <a:avLst/>
              <a:gdLst>
                <a:gd name="T0" fmla="*/ 71718526 w 5"/>
                <a:gd name="T1" fmla="*/ 0 h 2"/>
                <a:gd name="T2" fmla="*/ 0 w 5"/>
                <a:gd name="T3" fmla="*/ 447676037 h 2"/>
                <a:gd name="T4" fmla="*/ 179346497 w 5"/>
                <a:gd name="T5" fmla="*/ 447676037 h 2"/>
                <a:gd name="T6" fmla="*/ 179346497 w 5"/>
                <a:gd name="T7" fmla="*/ 447676037 h 2"/>
                <a:gd name="T8" fmla="*/ 71718526 w 5"/>
                <a:gd name="T9" fmla="*/ 0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2">
                  <a:moveTo>
                    <a:pt x="2" y="0"/>
                  </a:moveTo>
                  <a:lnTo>
                    <a:pt x="0" y="2"/>
                  </a:lnTo>
                  <a:lnTo>
                    <a:pt x="5" y="2"/>
                  </a:lnTo>
                  <a:lnTo>
                    <a:pt x="2"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8" name="MH_Other_250"/>
            <p:cNvSpPr/>
            <p:nvPr>
              <p:custDataLst>
                <p:tags r:id="rId251"/>
              </p:custDataLst>
            </p:nvPr>
          </p:nvSpPr>
          <p:spPr bwMode="auto">
            <a:xfrm>
              <a:off x="5176839" y="3181351"/>
              <a:ext cx="200025" cy="36513"/>
            </a:xfrm>
            <a:custGeom>
              <a:avLst/>
              <a:gdLst>
                <a:gd name="T0" fmla="*/ 2147483646 w 237"/>
                <a:gd name="T1" fmla="*/ 0 h 43"/>
                <a:gd name="T2" fmla="*/ 2147483646 w 237"/>
                <a:gd name="T3" fmla="*/ 0 h 43"/>
                <a:gd name="T4" fmla="*/ 2147483646 w 237"/>
                <a:gd name="T5" fmla="*/ 2147483646 h 43"/>
                <a:gd name="T6" fmla="*/ 2147483646 w 237"/>
                <a:gd name="T7" fmla="*/ 2147483646 h 43"/>
                <a:gd name="T8" fmla="*/ 2147483646 w 237"/>
                <a:gd name="T9" fmla="*/ 2147483646 h 43"/>
                <a:gd name="T10" fmla="*/ 0 w 237"/>
                <a:gd name="T11" fmla="*/ 2147483646 h 43"/>
                <a:gd name="T12" fmla="*/ 599768633 w 237"/>
                <a:gd name="T13" fmla="*/ 2147483646 h 43"/>
                <a:gd name="T14" fmla="*/ 1198825784 w 237"/>
                <a:gd name="T15" fmla="*/ 2147483646 h 43"/>
                <a:gd name="T16" fmla="*/ 2147483646 w 237"/>
                <a:gd name="T17" fmla="*/ 2147483646 h 43"/>
                <a:gd name="T18" fmla="*/ 2147483646 w 237"/>
                <a:gd name="T19" fmla="*/ 2147483646 h 43"/>
                <a:gd name="T20" fmla="*/ 2147483646 w 237"/>
                <a:gd name="T21" fmla="*/ 2147483646 h 43"/>
                <a:gd name="T22" fmla="*/ 2147483646 w 237"/>
                <a:gd name="T23" fmla="*/ 2147483646 h 43"/>
                <a:gd name="T24" fmla="*/ 2147483646 w 237"/>
                <a:gd name="T25" fmla="*/ 2147483646 h 43"/>
                <a:gd name="T26" fmla="*/ 2147483646 w 237"/>
                <a:gd name="T27" fmla="*/ 2147483646 h 43"/>
                <a:gd name="T28" fmla="*/ 2147483646 w 237"/>
                <a:gd name="T29" fmla="*/ 2147483646 h 43"/>
                <a:gd name="T30" fmla="*/ 2147483646 w 237"/>
                <a:gd name="T31" fmla="*/ 0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7" h="43">
                  <a:moveTo>
                    <a:pt x="237" y="0"/>
                  </a:moveTo>
                  <a:cubicBezTo>
                    <a:pt x="236" y="0"/>
                    <a:pt x="236" y="0"/>
                    <a:pt x="236" y="0"/>
                  </a:cubicBezTo>
                  <a:cubicBezTo>
                    <a:pt x="214" y="16"/>
                    <a:pt x="192" y="21"/>
                    <a:pt x="163" y="17"/>
                  </a:cubicBezTo>
                  <a:cubicBezTo>
                    <a:pt x="133" y="13"/>
                    <a:pt x="119" y="12"/>
                    <a:pt x="119" y="12"/>
                  </a:cubicBezTo>
                  <a:cubicBezTo>
                    <a:pt x="119" y="12"/>
                    <a:pt x="106" y="9"/>
                    <a:pt x="74" y="9"/>
                  </a:cubicBezTo>
                  <a:cubicBezTo>
                    <a:pt x="44" y="8"/>
                    <a:pt x="18" y="20"/>
                    <a:pt x="0" y="43"/>
                  </a:cubicBezTo>
                  <a:cubicBezTo>
                    <a:pt x="1" y="43"/>
                    <a:pt x="1" y="43"/>
                    <a:pt x="1" y="43"/>
                  </a:cubicBezTo>
                  <a:cubicBezTo>
                    <a:pt x="1" y="43"/>
                    <a:pt x="2" y="43"/>
                    <a:pt x="2" y="43"/>
                  </a:cubicBezTo>
                  <a:cubicBezTo>
                    <a:pt x="20" y="20"/>
                    <a:pt x="44" y="9"/>
                    <a:pt x="74" y="10"/>
                  </a:cubicBezTo>
                  <a:cubicBezTo>
                    <a:pt x="106" y="11"/>
                    <a:pt x="119" y="13"/>
                    <a:pt x="119" y="13"/>
                  </a:cubicBezTo>
                  <a:cubicBezTo>
                    <a:pt x="119" y="13"/>
                    <a:pt x="133" y="14"/>
                    <a:pt x="163" y="18"/>
                  </a:cubicBezTo>
                  <a:cubicBezTo>
                    <a:pt x="172" y="20"/>
                    <a:pt x="181" y="20"/>
                    <a:pt x="189" y="19"/>
                  </a:cubicBezTo>
                  <a:cubicBezTo>
                    <a:pt x="189" y="19"/>
                    <a:pt x="189" y="19"/>
                    <a:pt x="189" y="19"/>
                  </a:cubicBezTo>
                  <a:cubicBezTo>
                    <a:pt x="190" y="19"/>
                    <a:pt x="190" y="19"/>
                    <a:pt x="190" y="19"/>
                  </a:cubicBezTo>
                  <a:cubicBezTo>
                    <a:pt x="199" y="18"/>
                    <a:pt x="207" y="16"/>
                    <a:pt x="215" y="13"/>
                  </a:cubicBezTo>
                  <a:cubicBezTo>
                    <a:pt x="222" y="10"/>
                    <a:pt x="230" y="5"/>
                    <a:pt x="237"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59" name="MH_Other_251"/>
            <p:cNvSpPr/>
            <p:nvPr>
              <p:custDataLst>
                <p:tags r:id="rId252"/>
              </p:custDataLst>
            </p:nvPr>
          </p:nvSpPr>
          <p:spPr bwMode="auto">
            <a:xfrm>
              <a:off x="5178425" y="3217863"/>
              <a:ext cx="0" cy="0"/>
            </a:xfrm>
            <a:custGeom>
              <a:avLst/>
              <a:gdLst>
                <a:gd name="T0" fmla="*/ 1067 w 1"/>
                <a:gd name="T1" fmla="*/ 0 w 1"/>
                <a:gd name="T2" fmla="*/ 0 w 1"/>
                <a:gd name="T3" fmla="*/ 1067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1" y="0"/>
                    <a:pt x="0" y="0"/>
                    <a:pt x="0" y="0"/>
                  </a:cubicBezTo>
                  <a:cubicBezTo>
                    <a:pt x="0" y="0"/>
                    <a:pt x="0" y="0"/>
                    <a:pt x="0" y="0"/>
                  </a:cubicBezTo>
                  <a:cubicBezTo>
                    <a:pt x="0"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0" name="MH_Other_252"/>
            <p:cNvSpPr/>
            <p:nvPr>
              <p:custDataLst>
                <p:tags r:id="rId253"/>
              </p:custDataLst>
            </p:nvPr>
          </p:nvSpPr>
          <p:spPr bwMode="auto">
            <a:xfrm>
              <a:off x="5335589" y="3197225"/>
              <a:ext cx="1587" cy="0"/>
            </a:xfrm>
            <a:custGeom>
              <a:avLst/>
              <a:gdLst>
                <a:gd name="T0" fmla="*/ 0 w 1"/>
                <a:gd name="T1" fmla="*/ 2147483646 w 1"/>
                <a:gd name="T2" fmla="*/ 0 w 1"/>
                <a:gd name="T3" fmla="*/ 0 60000 65536"/>
                <a:gd name="T4" fmla="*/ 0 60000 65536"/>
                <a:gd name="T5" fmla="*/ 0 60000 65536"/>
              </a:gdLst>
              <a:ahLst/>
              <a:cxnLst>
                <a:cxn ang="T3">
                  <a:pos x="T0" y="0"/>
                </a:cxn>
                <a:cxn ang="T4">
                  <a:pos x="T1" y="0"/>
                </a:cxn>
                <a:cxn ang="T5">
                  <a:pos x="T2" y="0"/>
                </a:cxn>
              </a:cxnLst>
              <a:rect l="0" t="0" r="r" b="b"/>
              <a:pathLst>
                <a:path w="1">
                  <a:moveTo>
                    <a:pt x="0" y="0"/>
                  </a:moveTo>
                  <a:cubicBezTo>
                    <a:pt x="0" y="0"/>
                    <a:pt x="0" y="0"/>
                    <a:pt x="1" y="0"/>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1" name="MH_Other_253"/>
            <p:cNvSpPr/>
            <p:nvPr>
              <p:custDataLst>
                <p:tags r:id="rId254"/>
              </p:custDataLst>
            </p:nvPr>
          </p:nvSpPr>
          <p:spPr bwMode="auto">
            <a:xfrm>
              <a:off x="5411789" y="3070225"/>
              <a:ext cx="269875" cy="96838"/>
            </a:xfrm>
            <a:custGeom>
              <a:avLst/>
              <a:gdLst>
                <a:gd name="T0" fmla="*/ 2147483646 w 322"/>
                <a:gd name="T1" fmla="*/ 2147483646 h 115"/>
                <a:gd name="T2" fmla="*/ 2147483646 w 322"/>
                <a:gd name="T3" fmla="*/ 2147483646 h 115"/>
                <a:gd name="T4" fmla="*/ 2147483646 w 322"/>
                <a:gd name="T5" fmla="*/ 2147483646 h 115"/>
                <a:gd name="T6" fmla="*/ 2147483646 w 322"/>
                <a:gd name="T7" fmla="*/ 2147483646 h 115"/>
                <a:gd name="T8" fmla="*/ 2147483646 w 322"/>
                <a:gd name="T9" fmla="*/ 2147483646 h 115"/>
                <a:gd name="T10" fmla="*/ 2147483646 w 322"/>
                <a:gd name="T11" fmla="*/ 2147483646 h 115"/>
                <a:gd name="T12" fmla="*/ 2147483646 w 322"/>
                <a:gd name="T13" fmla="*/ 2147483646 h 115"/>
                <a:gd name="T14" fmla="*/ 2147483646 w 322"/>
                <a:gd name="T15" fmla="*/ 2147483646 h 115"/>
                <a:gd name="T16" fmla="*/ 0 w 322"/>
                <a:gd name="T17" fmla="*/ 2147483646 h 115"/>
                <a:gd name="T18" fmla="*/ 0 w 322"/>
                <a:gd name="T19" fmla="*/ 2147483646 h 115"/>
                <a:gd name="T20" fmla="*/ 590758051 w 322"/>
                <a:gd name="T21" fmla="*/ 2147483646 h 115"/>
                <a:gd name="T22" fmla="*/ 2147483646 w 322"/>
                <a:gd name="T23" fmla="*/ 2147483646 h 115"/>
                <a:gd name="T24" fmla="*/ 2147483646 w 322"/>
                <a:gd name="T25" fmla="*/ 2147483646 h 115"/>
                <a:gd name="T26" fmla="*/ 2147483646 w 322"/>
                <a:gd name="T27" fmla="*/ 2147483646 h 115"/>
                <a:gd name="T28" fmla="*/ 2147483646 w 322"/>
                <a:gd name="T29" fmla="*/ 2147483646 h 115"/>
                <a:gd name="T30" fmla="*/ 2147483646 w 322"/>
                <a:gd name="T31" fmla="*/ 2147483646 h 115"/>
                <a:gd name="T32" fmla="*/ 2147483646 w 322"/>
                <a:gd name="T33" fmla="*/ 2147483646 h 115"/>
                <a:gd name="T34" fmla="*/ 2147483646 w 322"/>
                <a:gd name="T35" fmla="*/ 2147483646 h 115"/>
                <a:gd name="T36" fmla="*/ 2147483646 w 322"/>
                <a:gd name="T37" fmla="*/ 2147483646 h 115"/>
                <a:gd name="T38" fmla="*/ 2147483646 w 322"/>
                <a:gd name="T39" fmla="*/ 2147483646 h 115"/>
                <a:gd name="T40" fmla="*/ 2147483646 w 322"/>
                <a:gd name="T41" fmla="*/ 2147483646 h 115"/>
                <a:gd name="T42" fmla="*/ 2147483646 w 322"/>
                <a:gd name="T43" fmla="*/ 2147483646 h 115"/>
                <a:gd name="T44" fmla="*/ 2147483646 w 322"/>
                <a:gd name="T45" fmla="*/ 2147483646 h 115"/>
                <a:gd name="T46" fmla="*/ 2147483646 w 322"/>
                <a:gd name="T47" fmla="*/ 2147483646 h 115"/>
                <a:gd name="T48" fmla="*/ 2147483646 w 322"/>
                <a:gd name="T49" fmla="*/ 2147483646 h 115"/>
                <a:gd name="T50" fmla="*/ 2147483646 w 322"/>
                <a:gd name="T51" fmla="*/ 2147483646 h 115"/>
                <a:gd name="T52" fmla="*/ 2147483646 w 322"/>
                <a:gd name="T53" fmla="*/ 2147483646 h 115"/>
                <a:gd name="T54" fmla="*/ 2147483646 w 322"/>
                <a:gd name="T55" fmla="*/ 2147483646 h 115"/>
                <a:gd name="T56" fmla="*/ 2147483646 w 322"/>
                <a:gd name="T57" fmla="*/ 2147483646 h 115"/>
                <a:gd name="T58" fmla="*/ 2147483646 w 322"/>
                <a:gd name="T59" fmla="*/ 2147483646 h 115"/>
                <a:gd name="T60" fmla="*/ 2147483646 w 322"/>
                <a:gd name="T61" fmla="*/ 2147483646 h 115"/>
                <a:gd name="T62" fmla="*/ 2147483646 w 322"/>
                <a:gd name="T63" fmla="*/ 2147483646 h 115"/>
                <a:gd name="T64" fmla="*/ 2147483646 w 322"/>
                <a:gd name="T65" fmla="*/ 2147483646 h 115"/>
                <a:gd name="T66" fmla="*/ 2147483646 w 322"/>
                <a:gd name="T67" fmla="*/ 2147483646 h 115"/>
                <a:gd name="T68" fmla="*/ 2147483646 w 322"/>
                <a:gd name="T69" fmla="*/ 2147483646 h 115"/>
                <a:gd name="T70" fmla="*/ 2147483646 w 322"/>
                <a:gd name="T71" fmla="*/ 2147483646 h 115"/>
                <a:gd name="T72" fmla="*/ 2147483646 w 322"/>
                <a:gd name="T73" fmla="*/ 2147483646 h 115"/>
                <a:gd name="T74" fmla="*/ 2147483646 w 322"/>
                <a:gd name="T75" fmla="*/ 2147483646 h 115"/>
                <a:gd name="T76" fmla="*/ 2147483646 w 322"/>
                <a:gd name="T77" fmla="*/ 2147483646 h 115"/>
                <a:gd name="T78" fmla="*/ 2147483646 w 322"/>
                <a:gd name="T79" fmla="*/ 2147483646 h 115"/>
                <a:gd name="T80" fmla="*/ 2147483646 w 322"/>
                <a:gd name="T81" fmla="*/ 2147483646 h 1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22" h="115">
                  <a:moveTo>
                    <a:pt x="278" y="6"/>
                  </a:moveTo>
                  <a:cubicBezTo>
                    <a:pt x="262" y="0"/>
                    <a:pt x="244" y="0"/>
                    <a:pt x="226" y="5"/>
                  </a:cubicBezTo>
                  <a:cubicBezTo>
                    <a:pt x="226" y="6"/>
                    <a:pt x="226" y="6"/>
                    <a:pt x="226" y="6"/>
                  </a:cubicBezTo>
                  <a:cubicBezTo>
                    <a:pt x="208" y="0"/>
                    <a:pt x="189" y="1"/>
                    <a:pt x="171" y="8"/>
                  </a:cubicBezTo>
                  <a:cubicBezTo>
                    <a:pt x="153" y="4"/>
                    <a:pt x="135" y="6"/>
                    <a:pt x="117" y="13"/>
                  </a:cubicBezTo>
                  <a:cubicBezTo>
                    <a:pt x="100" y="11"/>
                    <a:pt x="81" y="15"/>
                    <a:pt x="65" y="23"/>
                  </a:cubicBezTo>
                  <a:cubicBezTo>
                    <a:pt x="47" y="21"/>
                    <a:pt x="29" y="25"/>
                    <a:pt x="12" y="35"/>
                  </a:cubicBezTo>
                  <a:cubicBezTo>
                    <a:pt x="13" y="35"/>
                    <a:pt x="13" y="35"/>
                    <a:pt x="13" y="35"/>
                  </a:cubicBezTo>
                  <a:cubicBezTo>
                    <a:pt x="8" y="35"/>
                    <a:pt x="4" y="35"/>
                    <a:pt x="0" y="36"/>
                  </a:cubicBezTo>
                  <a:cubicBezTo>
                    <a:pt x="0" y="36"/>
                    <a:pt x="0" y="36"/>
                    <a:pt x="0" y="36"/>
                  </a:cubicBezTo>
                  <a:cubicBezTo>
                    <a:pt x="1" y="37"/>
                    <a:pt x="1" y="37"/>
                    <a:pt x="1" y="37"/>
                  </a:cubicBezTo>
                  <a:cubicBezTo>
                    <a:pt x="7" y="59"/>
                    <a:pt x="7" y="59"/>
                    <a:pt x="7" y="59"/>
                  </a:cubicBezTo>
                  <a:cubicBezTo>
                    <a:pt x="7" y="61"/>
                    <a:pt x="7" y="61"/>
                    <a:pt x="7" y="61"/>
                  </a:cubicBezTo>
                  <a:cubicBezTo>
                    <a:pt x="17" y="93"/>
                    <a:pt x="17" y="93"/>
                    <a:pt x="17" y="93"/>
                  </a:cubicBezTo>
                  <a:cubicBezTo>
                    <a:pt x="17" y="95"/>
                    <a:pt x="17" y="95"/>
                    <a:pt x="17" y="95"/>
                  </a:cubicBezTo>
                  <a:cubicBezTo>
                    <a:pt x="22" y="114"/>
                    <a:pt x="22" y="114"/>
                    <a:pt x="22" y="114"/>
                  </a:cubicBezTo>
                  <a:cubicBezTo>
                    <a:pt x="22" y="114"/>
                    <a:pt x="22" y="114"/>
                    <a:pt x="22" y="114"/>
                  </a:cubicBezTo>
                  <a:cubicBezTo>
                    <a:pt x="23" y="115"/>
                    <a:pt x="23" y="115"/>
                    <a:pt x="23" y="115"/>
                  </a:cubicBezTo>
                  <a:cubicBezTo>
                    <a:pt x="23" y="115"/>
                    <a:pt x="23" y="115"/>
                    <a:pt x="23" y="115"/>
                  </a:cubicBezTo>
                  <a:cubicBezTo>
                    <a:pt x="25" y="115"/>
                    <a:pt x="27" y="114"/>
                    <a:pt x="29" y="114"/>
                  </a:cubicBezTo>
                  <a:cubicBezTo>
                    <a:pt x="37" y="111"/>
                    <a:pt x="45" y="108"/>
                    <a:pt x="53" y="103"/>
                  </a:cubicBezTo>
                  <a:cubicBezTo>
                    <a:pt x="61" y="104"/>
                    <a:pt x="69" y="104"/>
                    <a:pt x="77" y="102"/>
                  </a:cubicBezTo>
                  <a:cubicBezTo>
                    <a:pt x="85" y="100"/>
                    <a:pt x="94" y="97"/>
                    <a:pt x="101" y="93"/>
                  </a:cubicBezTo>
                  <a:cubicBezTo>
                    <a:pt x="110" y="94"/>
                    <a:pt x="118" y="94"/>
                    <a:pt x="126" y="93"/>
                  </a:cubicBezTo>
                  <a:cubicBezTo>
                    <a:pt x="134" y="92"/>
                    <a:pt x="142" y="90"/>
                    <a:pt x="150" y="87"/>
                  </a:cubicBezTo>
                  <a:cubicBezTo>
                    <a:pt x="158" y="88"/>
                    <a:pt x="166" y="89"/>
                    <a:pt x="173" y="88"/>
                  </a:cubicBezTo>
                  <a:cubicBezTo>
                    <a:pt x="181" y="87"/>
                    <a:pt x="190" y="85"/>
                    <a:pt x="199" y="82"/>
                  </a:cubicBezTo>
                  <a:cubicBezTo>
                    <a:pt x="207" y="84"/>
                    <a:pt x="215" y="85"/>
                    <a:pt x="223" y="85"/>
                  </a:cubicBezTo>
                  <a:cubicBezTo>
                    <a:pt x="231" y="85"/>
                    <a:pt x="240" y="84"/>
                    <a:pt x="248" y="81"/>
                  </a:cubicBezTo>
                  <a:cubicBezTo>
                    <a:pt x="256" y="84"/>
                    <a:pt x="264" y="85"/>
                    <a:pt x="273" y="86"/>
                  </a:cubicBezTo>
                  <a:cubicBezTo>
                    <a:pt x="281" y="86"/>
                    <a:pt x="289" y="85"/>
                    <a:pt x="297" y="83"/>
                  </a:cubicBezTo>
                  <a:cubicBezTo>
                    <a:pt x="303" y="86"/>
                    <a:pt x="308" y="87"/>
                    <a:pt x="314" y="88"/>
                  </a:cubicBezTo>
                  <a:cubicBezTo>
                    <a:pt x="314" y="87"/>
                    <a:pt x="314" y="87"/>
                    <a:pt x="314" y="87"/>
                  </a:cubicBezTo>
                  <a:cubicBezTo>
                    <a:pt x="316" y="67"/>
                    <a:pt x="316" y="67"/>
                    <a:pt x="316" y="67"/>
                  </a:cubicBezTo>
                  <a:cubicBezTo>
                    <a:pt x="316" y="66"/>
                    <a:pt x="316" y="66"/>
                    <a:pt x="316" y="66"/>
                  </a:cubicBezTo>
                  <a:cubicBezTo>
                    <a:pt x="319" y="32"/>
                    <a:pt x="319" y="32"/>
                    <a:pt x="319" y="32"/>
                  </a:cubicBezTo>
                  <a:cubicBezTo>
                    <a:pt x="319" y="30"/>
                    <a:pt x="319" y="30"/>
                    <a:pt x="319" y="30"/>
                  </a:cubicBezTo>
                  <a:cubicBezTo>
                    <a:pt x="321" y="7"/>
                    <a:pt x="321" y="7"/>
                    <a:pt x="321" y="7"/>
                  </a:cubicBezTo>
                  <a:cubicBezTo>
                    <a:pt x="321" y="7"/>
                    <a:pt x="321" y="7"/>
                    <a:pt x="321" y="7"/>
                  </a:cubicBezTo>
                  <a:cubicBezTo>
                    <a:pt x="322" y="6"/>
                    <a:pt x="322" y="6"/>
                    <a:pt x="322" y="6"/>
                  </a:cubicBezTo>
                  <a:cubicBezTo>
                    <a:pt x="308" y="2"/>
                    <a:pt x="293" y="2"/>
                    <a:pt x="278" y="6"/>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2" name="MH_Other_254"/>
            <p:cNvSpPr/>
            <p:nvPr>
              <p:custDataLst>
                <p:tags r:id="rId255"/>
              </p:custDataLst>
            </p:nvPr>
          </p:nvSpPr>
          <p:spPr bwMode="auto">
            <a:xfrm>
              <a:off x="5465763" y="3079750"/>
              <a:ext cx="195262" cy="65088"/>
            </a:xfrm>
            <a:custGeom>
              <a:avLst/>
              <a:gdLst>
                <a:gd name="T0" fmla="*/ 2147483646 w 232"/>
                <a:gd name="T1" fmla="*/ 2147483646 h 78"/>
                <a:gd name="T2" fmla="*/ 2147483646 w 232"/>
                <a:gd name="T3" fmla="*/ 2147483646 h 78"/>
                <a:gd name="T4" fmla="*/ 2147483646 w 232"/>
                <a:gd name="T5" fmla="*/ 2147483646 h 78"/>
                <a:gd name="T6" fmla="*/ 2147483646 w 232"/>
                <a:gd name="T7" fmla="*/ 2147483646 h 78"/>
                <a:gd name="T8" fmla="*/ 2147483646 w 232"/>
                <a:gd name="T9" fmla="*/ 2147483646 h 78"/>
                <a:gd name="T10" fmla="*/ 2147483646 w 232"/>
                <a:gd name="T11" fmla="*/ 2147483646 h 78"/>
                <a:gd name="T12" fmla="*/ 2147483646 w 232"/>
                <a:gd name="T13" fmla="*/ 2147483646 h 78"/>
                <a:gd name="T14" fmla="*/ 2147483646 w 232"/>
                <a:gd name="T15" fmla="*/ 2147483646 h 78"/>
                <a:gd name="T16" fmla="*/ 2147483646 w 232"/>
                <a:gd name="T17" fmla="*/ 2147483646 h 78"/>
                <a:gd name="T18" fmla="*/ 2147483646 w 232"/>
                <a:gd name="T19" fmla="*/ 2147483646 h 78"/>
                <a:gd name="T20" fmla="*/ 2147483646 w 232"/>
                <a:gd name="T21" fmla="*/ 2147483646 h 78"/>
                <a:gd name="T22" fmla="*/ 2147483646 w 232"/>
                <a:gd name="T23" fmla="*/ 1751956172 h 78"/>
                <a:gd name="T24" fmla="*/ 2147483646 w 232"/>
                <a:gd name="T25" fmla="*/ 1751956172 h 78"/>
                <a:gd name="T26" fmla="*/ 0 w 232"/>
                <a:gd name="T27" fmla="*/ 2147483646 h 78"/>
                <a:gd name="T28" fmla="*/ 595738470 w 232"/>
                <a:gd name="T29" fmla="*/ 2147483646 h 78"/>
                <a:gd name="T30" fmla="*/ 2147483646 w 232"/>
                <a:gd name="T31" fmla="*/ 2147483646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2" h="78">
                  <a:moveTo>
                    <a:pt x="81" y="14"/>
                  </a:moveTo>
                  <a:cubicBezTo>
                    <a:pt x="109" y="28"/>
                    <a:pt x="120" y="35"/>
                    <a:pt x="121" y="35"/>
                  </a:cubicBezTo>
                  <a:cubicBezTo>
                    <a:pt x="121" y="36"/>
                    <a:pt x="132" y="42"/>
                    <a:pt x="158" y="59"/>
                  </a:cubicBezTo>
                  <a:cubicBezTo>
                    <a:pt x="175" y="69"/>
                    <a:pt x="191" y="75"/>
                    <a:pt x="208" y="76"/>
                  </a:cubicBezTo>
                  <a:cubicBezTo>
                    <a:pt x="216" y="76"/>
                    <a:pt x="224" y="75"/>
                    <a:pt x="232" y="73"/>
                  </a:cubicBezTo>
                  <a:cubicBezTo>
                    <a:pt x="230" y="72"/>
                    <a:pt x="230" y="72"/>
                    <a:pt x="230" y="72"/>
                  </a:cubicBezTo>
                  <a:cubicBezTo>
                    <a:pt x="205" y="78"/>
                    <a:pt x="183" y="73"/>
                    <a:pt x="159" y="58"/>
                  </a:cubicBezTo>
                  <a:cubicBezTo>
                    <a:pt x="133" y="41"/>
                    <a:pt x="121" y="34"/>
                    <a:pt x="121" y="34"/>
                  </a:cubicBezTo>
                  <a:cubicBezTo>
                    <a:pt x="121" y="34"/>
                    <a:pt x="110" y="27"/>
                    <a:pt x="81" y="13"/>
                  </a:cubicBezTo>
                  <a:cubicBezTo>
                    <a:pt x="73" y="8"/>
                    <a:pt x="64" y="5"/>
                    <a:pt x="55" y="4"/>
                  </a:cubicBezTo>
                  <a:cubicBezTo>
                    <a:pt x="54" y="4"/>
                    <a:pt x="53" y="4"/>
                    <a:pt x="53" y="5"/>
                  </a:cubicBezTo>
                  <a:cubicBezTo>
                    <a:pt x="52" y="3"/>
                    <a:pt x="52" y="3"/>
                    <a:pt x="52" y="3"/>
                  </a:cubicBezTo>
                  <a:cubicBezTo>
                    <a:pt x="52" y="3"/>
                    <a:pt x="52" y="3"/>
                    <a:pt x="52" y="3"/>
                  </a:cubicBezTo>
                  <a:cubicBezTo>
                    <a:pt x="35" y="1"/>
                    <a:pt x="16" y="5"/>
                    <a:pt x="0" y="13"/>
                  </a:cubicBezTo>
                  <a:cubicBezTo>
                    <a:pt x="1" y="13"/>
                    <a:pt x="1" y="13"/>
                    <a:pt x="1" y="13"/>
                  </a:cubicBezTo>
                  <a:cubicBezTo>
                    <a:pt x="27" y="0"/>
                    <a:pt x="53" y="0"/>
                    <a:pt x="81" y="1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3" name="MH_Other_255"/>
            <p:cNvSpPr/>
            <p:nvPr>
              <p:custDataLst>
                <p:tags r:id="rId256"/>
              </p:custDataLst>
            </p:nvPr>
          </p:nvSpPr>
          <p:spPr bwMode="auto">
            <a:xfrm>
              <a:off x="5510213" y="3073400"/>
              <a:ext cx="165100" cy="71438"/>
            </a:xfrm>
            <a:custGeom>
              <a:avLst/>
              <a:gdLst>
                <a:gd name="T0" fmla="*/ 2147483646 w 197"/>
                <a:gd name="T1" fmla="*/ 2147483646 h 85"/>
                <a:gd name="T2" fmla="*/ 2147483646 w 197"/>
                <a:gd name="T3" fmla="*/ 2147483646 h 85"/>
                <a:gd name="T4" fmla="*/ 2147483646 w 197"/>
                <a:gd name="T5" fmla="*/ 2147483646 h 85"/>
                <a:gd name="T6" fmla="*/ 2147483646 w 197"/>
                <a:gd name="T7" fmla="*/ 2147483646 h 85"/>
                <a:gd name="T8" fmla="*/ 2147483646 w 197"/>
                <a:gd name="T9" fmla="*/ 2147483646 h 85"/>
                <a:gd name="T10" fmla="*/ 2147483646 w 197"/>
                <a:gd name="T11" fmla="*/ 2147483646 h 85"/>
                <a:gd name="T12" fmla="*/ 2147483646 w 197"/>
                <a:gd name="T13" fmla="*/ 2147483646 h 85"/>
                <a:gd name="T14" fmla="*/ 2147483646 w 197"/>
                <a:gd name="T15" fmla="*/ 2147483646 h 85"/>
                <a:gd name="T16" fmla="*/ 0 w 197"/>
                <a:gd name="T17" fmla="*/ 2147483646 h 85"/>
                <a:gd name="T18" fmla="*/ 1772061880 w 197"/>
                <a:gd name="T19" fmla="*/ 2147483646 h 85"/>
                <a:gd name="T20" fmla="*/ 2147483646 w 197"/>
                <a:gd name="T21" fmla="*/ 2147483646 h 85"/>
                <a:gd name="T22" fmla="*/ 2147483646 w 197"/>
                <a:gd name="T23" fmla="*/ 2147483646 h 85"/>
                <a:gd name="T24" fmla="*/ 2147483646 w 197"/>
                <a:gd name="T25" fmla="*/ 2147483646 h 85"/>
                <a:gd name="T26" fmla="*/ 2147483646 w 197"/>
                <a:gd name="T27" fmla="*/ 2147483646 h 85"/>
                <a:gd name="T28" fmla="*/ 2147483646 w 197"/>
                <a:gd name="T29" fmla="*/ 2147483646 h 85"/>
                <a:gd name="T30" fmla="*/ 2147483646 w 197"/>
                <a:gd name="T31" fmla="*/ 2147483646 h 85"/>
                <a:gd name="T32" fmla="*/ 2147483646 w 197"/>
                <a:gd name="T33" fmla="*/ 2147483646 h 85"/>
                <a:gd name="T34" fmla="*/ 2147483646 w 197"/>
                <a:gd name="T35" fmla="*/ 2147483646 h 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7" h="85">
                  <a:moveTo>
                    <a:pt x="197" y="85"/>
                  </a:moveTo>
                  <a:cubicBezTo>
                    <a:pt x="197" y="84"/>
                    <a:pt x="197" y="84"/>
                    <a:pt x="197" y="84"/>
                  </a:cubicBezTo>
                  <a:cubicBezTo>
                    <a:pt x="183" y="81"/>
                    <a:pt x="170" y="75"/>
                    <a:pt x="156" y="65"/>
                  </a:cubicBezTo>
                  <a:cubicBezTo>
                    <a:pt x="131" y="47"/>
                    <a:pt x="120" y="40"/>
                    <a:pt x="120" y="40"/>
                  </a:cubicBezTo>
                  <a:cubicBezTo>
                    <a:pt x="119" y="40"/>
                    <a:pt x="109" y="31"/>
                    <a:pt x="81" y="16"/>
                  </a:cubicBezTo>
                  <a:cubicBezTo>
                    <a:pt x="73" y="11"/>
                    <a:pt x="64" y="7"/>
                    <a:pt x="56" y="5"/>
                  </a:cubicBezTo>
                  <a:cubicBezTo>
                    <a:pt x="55" y="5"/>
                    <a:pt x="55" y="6"/>
                    <a:pt x="55" y="6"/>
                  </a:cubicBezTo>
                  <a:cubicBezTo>
                    <a:pt x="55" y="5"/>
                    <a:pt x="55" y="5"/>
                    <a:pt x="55" y="5"/>
                  </a:cubicBezTo>
                  <a:cubicBezTo>
                    <a:pt x="36" y="1"/>
                    <a:pt x="18" y="3"/>
                    <a:pt x="0" y="10"/>
                  </a:cubicBezTo>
                  <a:cubicBezTo>
                    <a:pt x="3" y="11"/>
                    <a:pt x="3" y="11"/>
                    <a:pt x="3" y="11"/>
                  </a:cubicBezTo>
                  <a:cubicBezTo>
                    <a:pt x="29" y="0"/>
                    <a:pt x="55" y="2"/>
                    <a:pt x="80" y="17"/>
                  </a:cubicBezTo>
                  <a:cubicBezTo>
                    <a:pt x="108" y="32"/>
                    <a:pt x="119" y="41"/>
                    <a:pt x="119" y="41"/>
                  </a:cubicBezTo>
                  <a:cubicBezTo>
                    <a:pt x="119" y="41"/>
                    <a:pt x="130" y="48"/>
                    <a:pt x="155" y="66"/>
                  </a:cubicBezTo>
                  <a:cubicBezTo>
                    <a:pt x="163" y="72"/>
                    <a:pt x="170" y="76"/>
                    <a:pt x="178" y="79"/>
                  </a:cubicBezTo>
                  <a:cubicBezTo>
                    <a:pt x="180" y="79"/>
                    <a:pt x="180" y="79"/>
                    <a:pt x="180" y="79"/>
                  </a:cubicBezTo>
                  <a:cubicBezTo>
                    <a:pt x="180" y="80"/>
                    <a:pt x="180" y="80"/>
                    <a:pt x="180" y="80"/>
                  </a:cubicBezTo>
                  <a:cubicBezTo>
                    <a:pt x="180" y="80"/>
                    <a:pt x="180" y="80"/>
                    <a:pt x="180" y="80"/>
                  </a:cubicBezTo>
                  <a:cubicBezTo>
                    <a:pt x="186" y="83"/>
                    <a:pt x="191" y="84"/>
                    <a:pt x="197" y="8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4" name="MH_Other_256"/>
            <p:cNvSpPr/>
            <p:nvPr>
              <p:custDataLst>
                <p:tags r:id="rId257"/>
              </p:custDataLst>
            </p:nvPr>
          </p:nvSpPr>
          <p:spPr bwMode="auto">
            <a:xfrm>
              <a:off x="5659439" y="3140075"/>
              <a:ext cx="1587" cy="0"/>
            </a:xfrm>
            <a:custGeom>
              <a:avLst/>
              <a:gdLst>
                <a:gd name="T0" fmla="*/ 179120564 w 5"/>
                <a:gd name="T1" fmla="*/ 0 h 3"/>
                <a:gd name="T2" fmla="*/ 0 w 5"/>
                <a:gd name="T3" fmla="*/ 0 h 3"/>
                <a:gd name="T4" fmla="*/ 179120564 w 5"/>
                <a:gd name="T5" fmla="*/ 119 h 3"/>
                <a:gd name="T6" fmla="*/ 179120564 w 5"/>
                <a:gd name="T7" fmla="*/ 119 h 3"/>
                <a:gd name="T8" fmla="*/ 179120564 w 5"/>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3">
                  <a:moveTo>
                    <a:pt x="5" y="0"/>
                  </a:moveTo>
                  <a:lnTo>
                    <a:pt x="0" y="0"/>
                  </a:lnTo>
                  <a:lnTo>
                    <a:pt x="5" y="3"/>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5" name="MH_Other_257"/>
            <p:cNvSpPr/>
            <p:nvPr>
              <p:custDataLst>
                <p:tags r:id="rId258"/>
              </p:custDataLst>
            </p:nvPr>
          </p:nvSpPr>
          <p:spPr bwMode="auto">
            <a:xfrm>
              <a:off x="5510214" y="3081339"/>
              <a:ext cx="1587" cy="1587"/>
            </a:xfrm>
            <a:custGeom>
              <a:avLst/>
              <a:gdLst>
                <a:gd name="T0" fmla="*/ 232268030 w 3"/>
                <a:gd name="T1" fmla="*/ 1119503921 h 2"/>
                <a:gd name="T2" fmla="*/ 696524249 w 3"/>
                <a:gd name="T3" fmla="*/ 559752357 h 2"/>
                <a:gd name="T4" fmla="*/ 0 w 3"/>
                <a:gd name="T5" fmla="*/ 0 h 2"/>
                <a:gd name="T6" fmla="*/ 0 w 3"/>
                <a:gd name="T7" fmla="*/ 0 h 2"/>
                <a:gd name="T8" fmla="*/ 232268030 w 3"/>
                <a:gd name="T9" fmla="*/ 111950392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2">
                  <a:moveTo>
                    <a:pt x="1" y="2"/>
                  </a:moveTo>
                  <a:cubicBezTo>
                    <a:pt x="1" y="1"/>
                    <a:pt x="2" y="1"/>
                    <a:pt x="3" y="1"/>
                  </a:cubicBezTo>
                  <a:cubicBezTo>
                    <a:pt x="0" y="0"/>
                    <a:pt x="0" y="0"/>
                    <a:pt x="0" y="0"/>
                  </a:cubicBezTo>
                  <a:cubicBezTo>
                    <a:pt x="0" y="0"/>
                    <a:pt x="0" y="0"/>
                    <a:pt x="0" y="0"/>
                  </a:cubicBezTo>
                  <a:lnTo>
                    <a:pt x="1"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6" name="MH_Other_258"/>
            <p:cNvSpPr/>
            <p:nvPr>
              <p:custDataLst>
                <p:tags r:id="rId259"/>
              </p:custDataLst>
            </p:nvPr>
          </p:nvSpPr>
          <p:spPr bwMode="auto">
            <a:xfrm>
              <a:off x="5554664" y="3070225"/>
              <a:ext cx="122237" cy="57150"/>
            </a:xfrm>
            <a:custGeom>
              <a:avLst/>
              <a:gdLst>
                <a:gd name="T0" fmla="*/ 2147483646 w 146"/>
                <a:gd name="T1" fmla="*/ 2147483646 h 68"/>
                <a:gd name="T2" fmla="*/ 2147483646 w 146"/>
                <a:gd name="T3" fmla="*/ 2147483646 h 68"/>
                <a:gd name="T4" fmla="*/ 2147483646 w 146"/>
                <a:gd name="T5" fmla="*/ 2147483646 h 68"/>
                <a:gd name="T6" fmla="*/ 2147483646 w 146"/>
                <a:gd name="T7" fmla="*/ 2147483646 h 68"/>
                <a:gd name="T8" fmla="*/ 2147483646 w 146"/>
                <a:gd name="T9" fmla="*/ 2147483646 h 68"/>
                <a:gd name="T10" fmla="*/ 2147483646 w 146"/>
                <a:gd name="T11" fmla="*/ 2147483646 h 68"/>
                <a:gd name="T12" fmla="*/ 2147483646 w 146"/>
                <a:gd name="T13" fmla="*/ 2147483646 h 68"/>
                <a:gd name="T14" fmla="*/ 2147483646 w 146"/>
                <a:gd name="T15" fmla="*/ 2147483646 h 68"/>
                <a:gd name="T16" fmla="*/ 2147483646 w 146"/>
                <a:gd name="T17" fmla="*/ 2147483646 h 68"/>
                <a:gd name="T18" fmla="*/ 0 w 146"/>
                <a:gd name="T19" fmla="*/ 2147483646 h 68"/>
                <a:gd name="T20" fmla="*/ 1177630421 w 146"/>
                <a:gd name="T21" fmla="*/ 2147483646 h 68"/>
                <a:gd name="T22" fmla="*/ 1766445213 w 146"/>
                <a:gd name="T23" fmla="*/ 2147483646 h 68"/>
                <a:gd name="T24" fmla="*/ 2147483646 w 146"/>
                <a:gd name="T25" fmla="*/ 2147483646 h 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 h="68">
                  <a:moveTo>
                    <a:pt x="81" y="20"/>
                  </a:moveTo>
                  <a:cubicBezTo>
                    <a:pt x="108" y="37"/>
                    <a:pt x="118" y="46"/>
                    <a:pt x="118" y="46"/>
                  </a:cubicBezTo>
                  <a:cubicBezTo>
                    <a:pt x="146" y="68"/>
                    <a:pt x="146" y="68"/>
                    <a:pt x="146" y="68"/>
                  </a:cubicBezTo>
                  <a:cubicBezTo>
                    <a:pt x="146" y="67"/>
                    <a:pt x="146" y="67"/>
                    <a:pt x="146" y="67"/>
                  </a:cubicBezTo>
                  <a:cubicBezTo>
                    <a:pt x="119" y="45"/>
                    <a:pt x="119" y="45"/>
                    <a:pt x="119" y="45"/>
                  </a:cubicBezTo>
                  <a:cubicBezTo>
                    <a:pt x="119" y="45"/>
                    <a:pt x="109" y="36"/>
                    <a:pt x="82" y="19"/>
                  </a:cubicBezTo>
                  <a:cubicBezTo>
                    <a:pt x="74" y="13"/>
                    <a:pt x="66" y="9"/>
                    <a:pt x="57" y="7"/>
                  </a:cubicBezTo>
                  <a:cubicBezTo>
                    <a:pt x="57" y="7"/>
                    <a:pt x="57" y="7"/>
                    <a:pt x="56" y="7"/>
                  </a:cubicBezTo>
                  <a:cubicBezTo>
                    <a:pt x="56" y="7"/>
                    <a:pt x="56" y="7"/>
                    <a:pt x="56" y="7"/>
                  </a:cubicBezTo>
                  <a:cubicBezTo>
                    <a:pt x="38" y="1"/>
                    <a:pt x="19" y="2"/>
                    <a:pt x="0" y="9"/>
                  </a:cubicBezTo>
                  <a:cubicBezTo>
                    <a:pt x="2" y="9"/>
                    <a:pt x="2" y="9"/>
                    <a:pt x="2" y="9"/>
                  </a:cubicBezTo>
                  <a:cubicBezTo>
                    <a:pt x="3" y="9"/>
                    <a:pt x="3" y="9"/>
                    <a:pt x="3" y="9"/>
                  </a:cubicBezTo>
                  <a:cubicBezTo>
                    <a:pt x="30" y="0"/>
                    <a:pt x="56" y="3"/>
                    <a:pt x="81" y="2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7" name="MH_Other_259"/>
            <p:cNvSpPr/>
            <p:nvPr>
              <p:custDataLst>
                <p:tags r:id="rId260"/>
              </p:custDataLst>
            </p:nvPr>
          </p:nvSpPr>
          <p:spPr bwMode="auto">
            <a:xfrm>
              <a:off x="5556250" y="3078163"/>
              <a:ext cx="0" cy="0"/>
            </a:xfrm>
            <a:custGeom>
              <a:avLst/>
              <a:gdLst>
                <a:gd name="T0" fmla="*/ 711 w 1"/>
                <a:gd name="T1" fmla="*/ 0 h 1"/>
                <a:gd name="T2" fmla="*/ 0 w 1"/>
                <a:gd name="T3" fmla="*/ 0 h 1"/>
                <a:gd name="T4" fmla="*/ 0 w 1"/>
                <a:gd name="T5" fmla="*/ 711 h 1"/>
                <a:gd name="T6" fmla="*/ 711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0"/>
                  </a:moveTo>
                  <a:cubicBezTo>
                    <a:pt x="0" y="0"/>
                    <a:pt x="0" y="0"/>
                    <a:pt x="0" y="0"/>
                  </a:cubicBezTo>
                  <a:cubicBezTo>
                    <a:pt x="0" y="1"/>
                    <a:pt x="0" y="1"/>
                    <a:pt x="0" y="1"/>
                  </a:cubicBezTo>
                  <a:cubicBezTo>
                    <a:pt x="0" y="1"/>
                    <a:pt x="0"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8" name="MH_Other_260"/>
            <p:cNvSpPr/>
            <p:nvPr>
              <p:custDataLst>
                <p:tags r:id="rId261"/>
              </p:custDataLst>
            </p:nvPr>
          </p:nvSpPr>
          <p:spPr bwMode="auto">
            <a:xfrm>
              <a:off x="5600701" y="3068639"/>
              <a:ext cx="79375" cy="28575"/>
            </a:xfrm>
            <a:custGeom>
              <a:avLst/>
              <a:gdLst>
                <a:gd name="T0" fmla="*/ 2147483646 w 93"/>
                <a:gd name="T1" fmla="*/ 2147483646 h 34"/>
                <a:gd name="T2" fmla="*/ 2147483646 w 93"/>
                <a:gd name="T3" fmla="*/ 2147483646 h 34"/>
                <a:gd name="T4" fmla="*/ 2147483646 w 93"/>
                <a:gd name="T5" fmla="*/ 2147483646 h 34"/>
                <a:gd name="T6" fmla="*/ 2147483646 w 93"/>
                <a:gd name="T7" fmla="*/ 2147483646 h 34"/>
                <a:gd name="T8" fmla="*/ 2147483646 w 93"/>
                <a:gd name="T9" fmla="*/ 2147483646 h 34"/>
                <a:gd name="T10" fmla="*/ 2147483646 w 93"/>
                <a:gd name="T11" fmla="*/ 2147483646 h 34"/>
                <a:gd name="T12" fmla="*/ 2147483646 w 93"/>
                <a:gd name="T13" fmla="*/ 2147483646 h 34"/>
                <a:gd name="T14" fmla="*/ 0 w 93"/>
                <a:gd name="T15" fmla="*/ 2147483646 h 34"/>
                <a:gd name="T16" fmla="*/ 0 w 93"/>
                <a:gd name="T17" fmla="*/ 2147483646 h 34"/>
                <a:gd name="T18" fmla="*/ 612629052 w 93"/>
                <a:gd name="T19" fmla="*/ 2147483646 h 34"/>
                <a:gd name="T20" fmla="*/ 2147483646 w 93"/>
                <a:gd name="T21" fmla="*/ 2147483646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3" h="34">
                  <a:moveTo>
                    <a:pt x="79" y="23"/>
                  </a:moveTo>
                  <a:cubicBezTo>
                    <a:pt x="84" y="27"/>
                    <a:pt x="89" y="31"/>
                    <a:pt x="93" y="34"/>
                  </a:cubicBezTo>
                  <a:cubicBezTo>
                    <a:pt x="93" y="32"/>
                    <a:pt x="93" y="32"/>
                    <a:pt x="93" y="32"/>
                  </a:cubicBezTo>
                  <a:cubicBezTo>
                    <a:pt x="89" y="29"/>
                    <a:pt x="85" y="26"/>
                    <a:pt x="80" y="22"/>
                  </a:cubicBezTo>
                  <a:cubicBezTo>
                    <a:pt x="72" y="16"/>
                    <a:pt x="63" y="12"/>
                    <a:pt x="55" y="8"/>
                  </a:cubicBezTo>
                  <a:cubicBezTo>
                    <a:pt x="53" y="9"/>
                    <a:pt x="53" y="9"/>
                    <a:pt x="53" y="9"/>
                  </a:cubicBezTo>
                  <a:cubicBezTo>
                    <a:pt x="52" y="8"/>
                    <a:pt x="52" y="8"/>
                    <a:pt x="52" y="8"/>
                  </a:cubicBezTo>
                  <a:cubicBezTo>
                    <a:pt x="36" y="2"/>
                    <a:pt x="18" y="2"/>
                    <a:pt x="0" y="7"/>
                  </a:cubicBezTo>
                  <a:cubicBezTo>
                    <a:pt x="0" y="8"/>
                    <a:pt x="0" y="8"/>
                    <a:pt x="0" y="8"/>
                  </a:cubicBezTo>
                  <a:cubicBezTo>
                    <a:pt x="1" y="8"/>
                    <a:pt x="1" y="8"/>
                    <a:pt x="1" y="8"/>
                  </a:cubicBezTo>
                  <a:cubicBezTo>
                    <a:pt x="29" y="0"/>
                    <a:pt x="55" y="5"/>
                    <a:pt x="79" y="2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69" name="MH_Other_261"/>
            <p:cNvSpPr/>
            <p:nvPr>
              <p:custDataLst>
                <p:tags r:id="rId262"/>
              </p:custDataLst>
            </p:nvPr>
          </p:nvSpPr>
          <p:spPr bwMode="auto">
            <a:xfrm>
              <a:off x="5600700" y="3074988"/>
              <a:ext cx="1588" cy="0"/>
            </a:xfrm>
            <a:custGeom>
              <a:avLst/>
              <a:gdLst>
                <a:gd name="T0" fmla="*/ 1792959984 w 1"/>
                <a:gd name="T1" fmla="*/ 0 w 1"/>
                <a:gd name="T2" fmla="*/ 0 w 1"/>
                <a:gd name="T3" fmla="*/ 1792959984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1" y="0"/>
                  </a:moveTo>
                  <a:cubicBezTo>
                    <a:pt x="0" y="0"/>
                    <a:pt x="0" y="0"/>
                    <a:pt x="0" y="0"/>
                  </a:cubicBezTo>
                  <a:cubicBezTo>
                    <a:pt x="0" y="0"/>
                    <a:pt x="0" y="0"/>
                    <a:pt x="0" y="0"/>
                  </a:cubicBezTo>
                  <a:cubicBezTo>
                    <a:pt x="1" y="0"/>
                    <a:pt x="1" y="0"/>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0" name="MH_Other_262"/>
            <p:cNvSpPr/>
            <p:nvPr>
              <p:custDataLst>
                <p:tags r:id="rId263"/>
              </p:custDataLst>
            </p:nvPr>
          </p:nvSpPr>
          <p:spPr bwMode="auto">
            <a:xfrm>
              <a:off x="5645151" y="3071813"/>
              <a:ext cx="36513" cy="4762"/>
            </a:xfrm>
            <a:custGeom>
              <a:avLst/>
              <a:gdLst>
                <a:gd name="T0" fmla="*/ 2147483646 w 44"/>
                <a:gd name="T1" fmla="*/ 2147483646 h 5"/>
                <a:gd name="T2" fmla="*/ 2147483646 w 44"/>
                <a:gd name="T3" fmla="*/ 2147483646 h 5"/>
                <a:gd name="T4" fmla="*/ 2147483646 w 44"/>
                <a:gd name="T5" fmla="*/ 2147483646 h 5"/>
                <a:gd name="T6" fmla="*/ 0 w 44"/>
                <a:gd name="T7" fmla="*/ 2147483646 h 5"/>
                <a:gd name="T8" fmla="*/ 1736051247 w 44"/>
                <a:gd name="T9" fmla="*/ 2147483646 h 5"/>
                <a:gd name="T10" fmla="*/ 2147483646 w 44"/>
                <a:gd name="T11" fmla="*/ 2147483646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5">
                  <a:moveTo>
                    <a:pt x="43" y="5"/>
                  </a:moveTo>
                  <a:cubicBezTo>
                    <a:pt x="43" y="5"/>
                    <a:pt x="43" y="5"/>
                    <a:pt x="43" y="5"/>
                  </a:cubicBezTo>
                  <a:cubicBezTo>
                    <a:pt x="44" y="4"/>
                    <a:pt x="44" y="4"/>
                    <a:pt x="44" y="4"/>
                  </a:cubicBezTo>
                  <a:cubicBezTo>
                    <a:pt x="30" y="0"/>
                    <a:pt x="15" y="0"/>
                    <a:pt x="0" y="4"/>
                  </a:cubicBezTo>
                  <a:cubicBezTo>
                    <a:pt x="3" y="4"/>
                    <a:pt x="3" y="4"/>
                    <a:pt x="3" y="4"/>
                  </a:cubicBezTo>
                  <a:cubicBezTo>
                    <a:pt x="17" y="2"/>
                    <a:pt x="31" y="2"/>
                    <a:pt x="43" y="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1" name="MH_Other_263"/>
            <p:cNvSpPr/>
            <p:nvPr>
              <p:custDataLst>
                <p:tags r:id="rId264"/>
              </p:custDataLst>
            </p:nvPr>
          </p:nvSpPr>
          <p:spPr bwMode="auto">
            <a:xfrm>
              <a:off x="5645151" y="3074989"/>
              <a:ext cx="3175" cy="1587"/>
            </a:xfrm>
            <a:custGeom>
              <a:avLst/>
              <a:gdLst>
                <a:gd name="T0" fmla="*/ 146271796 w 7"/>
                <a:gd name="T1" fmla="*/ 298590347 h 3"/>
                <a:gd name="T2" fmla="*/ 512054475 w 7"/>
                <a:gd name="T3" fmla="*/ 0 h 3"/>
                <a:gd name="T4" fmla="*/ 0 w 7"/>
                <a:gd name="T5" fmla="*/ 0 h 3"/>
                <a:gd name="T6" fmla="*/ 146271796 w 7"/>
                <a:gd name="T7" fmla="*/ 29859034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3">
                  <a:moveTo>
                    <a:pt x="2" y="3"/>
                  </a:moveTo>
                  <a:lnTo>
                    <a:pt x="7" y="0"/>
                  </a:lnTo>
                  <a:lnTo>
                    <a:pt x="0" y="0"/>
                  </a:lnTo>
                  <a:lnTo>
                    <a:pt x="2" y="3"/>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2" name="MH_Other_264"/>
            <p:cNvSpPr/>
            <p:nvPr>
              <p:custDataLst>
                <p:tags r:id="rId265"/>
              </p:custDataLst>
            </p:nvPr>
          </p:nvSpPr>
          <p:spPr bwMode="auto">
            <a:xfrm>
              <a:off x="5429250" y="3157539"/>
              <a:ext cx="26988" cy="9525"/>
            </a:xfrm>
            <a:custGeom>
              <a:avLst/>
              <a:gdLst>
                <a:gd name="T0" fmla="*/ 0 w 31"/>
                <a:gd name="T1" fmla="*/ 2147483646 h 12"/>
                <a:gd name="T2" fmla="*/ 0 w 31"/>
                <a:gd name="T3" fmla="*/ 2147483646 h 12"/>
                <a:gd name="T4" fmla="*/ 634371222 w 31"/>
                <a:gd name="T5" fmla="*/ 2147483646 h 12"/>
                <a:gd name="T6" fmla="*/ 634371222 w 31"/>
                <a:gd name="T7" fmla="*/ 2147483646 h 12"/>
                <a:gd name="T8" fmla="*/ 2147483646 w 31"/>
                <a:gd name="T9" fmla="*/ 2147483646 h 12"/>
                <a:gd name="T10" fmla="*/ 2147483646 w 31"/>
                <a:gd name="T11" fmla="*/ 0 h 12"/>
                <a:gd name="T12" fmla="*/ 2147483646 w 31"/>
                <a:gd name="T13" fmla="*/ 0 h 12"/>
                <a:gd name="T14" fmla="*/ 2147483646 w 31"/>
                <a:gd name="T15" fmla="*/ 0 h 12"/>
                <a:gd name="T16" fmla="*/ 0 w 31"/>
                <a:gd name="T17" fmla="*/ 2147483646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12">
                  <a:moveTo>
                    <a:pt x="0" y="11"/>
                  </a:moveTo>
                  <a:cubicBezTo>
                    <a:pt x="0" y="11"/>
                    <a:pt x="0" y="11"/>
                    <a:pt x="0" y="11"/>
                  </a:cubicBezTo>
                  <a:cubicBezTo>
                    <a:pt x="1" y="12"/>
                    <a:pt x="1" y="12"/>
                    <a:pt x="1" y="12"/>
                  </a:cubicBezTo>
                  <a:cubicBezTo>
                    <a:pt x="1" y="12"/>
                    <a:pt x="1" y="12"/>
                    <a:pt x="1" y="12"/>
                  </a:cubicBezTo>
                  <a:cubicBezTo>
                    <a:pt x="3" y="12"/>
                    <a:pt x="5" y="11"/>
                    <a:pt x="7" y="11"/>
                  </a:cubicBezTo>
                  <a:cubicBezTo>
                    <a:pt x="15" y="8"/>
                    <a:pt x="23" y="5"/>
                    <a:pt x="31" y="0"/>
                  </a:cubicBezTo>
                  <a:cubicBezTo>
                    <a:pt x="29" y="0"/>
                    <a:pt x="29" y="0"/>
                    <a:pt x="29" y="0"/>
                  </a:cubicBezTo>
                  <a:cubicBezTo>
                    <a:pt x="29" y="0"/>
                    <a:pt x="29" y="0"/>
                    <a:pt x="28" y="0"/>
                  </a:cubicBezTo>
                  <a:cubicBezTo>
                    <a:pt x="19" y="5"/>
                    <a:pt x="10" y="9"/>
                    <a:pt x="0" y="1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3" name="MH_Other_265"/>
            <p:cNvSpPr/>
            <p:nvPr>
              <p:custDataLst>
                <p:tags r:id="rId266"/>
              </p:custDataLst>
            </p:nvPr>
          </p:nvSpPr>
          <p:spPr bwMode="auto">
            <a:xfrm>
              <a:off x="5426075" y="3149601"/>
              <a:ext cx="69850" cy="9525"/>
            </a:xfrm>
            <a:custGeom>
              <a:avLst/>
              <a:gdLst>
                <a:gd name="T0" fmla="*/ 2147483646 w 84"/>
                <a:gd name="T1" fmla="*/ 1624241100 h 12"/>
                <a:gd name="T2" fmla="*/ 0 w 84"/>
                <a:gd name="T3" fmla="*/ 0 h 12"/>
                <a:gd name="T4" fmla="*/ 0 w 84"/>
                <a:gd name="T5" fmla="*/ 1082407506 h 12"/>
                <a:gd name="T6" fmla="*/ 2147483646 w 84"/>
                <a:gd name="T7" fmla="*/ 2147483646 h 12"/>
                <a:gd name="T8" fmla="*/ 2147483646 w 84"/>
                <a:gd name="T9" fmla="*/ 2147483646 h 12"/>
                <a:gd name="T10" fmla="*/ 2147483646 w 84"/>
                <a:gd name="T11" fmla="*/ 2147483646 h 12"/>
                <a:gd name="T12" fmla="*/ 2147483646 w 84"/>
                <a:gd name="T13" fmla="*/ 2147483646 h 12"/>
                <a:gd name="T14" fmla="*/ 2147483646 w 84"/>
                <a:gd name="T15" fmla="*/ 2147483646 h 12"/>
                <a:gd name="T16" fmla="*/ 2147483646 w 84"/>
                <a:gd name="T17" fmla="*/ 0 h 12"/>
                <a:gd name="T18" fmla="*/ 2147483646 w 84"/>
                <a:gd name="T19" fmla="*/ 0 h 12"/>
                <a:gd name="T20" fmla="*/ 2147483646 w 84"/>
                <a:gd name="T21" fmla="*/ 0 h 12"/>
                <a:gd name="T22" fmla="*/ 2147483646 w 84"/>
                <a:gd name="T23" fmla="*/ 1624241100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12">
                  <a:moveTo>
                    <a:pt x="9" y="3"/>
                  </a:moveTo>
                  <a:cubicBezTo>
                    <a:pt x="0" y="0"/>
                    <a:pt x="0" y="0"/>
                    <a:pt x="0" y="0"/>
                  </a:cubicBezTo>
                  <a:cubicBezTo>
                    <a:pt x="0" y="2"/>
                    <a:pt x="0" y="2"/>
                    <a:pt x="0" y="2"/>
                  </a:cubicBezTo>
                  <a:cubicBezTo>
                    <a:pt x="8" y="5"/>
                    <a:pt x="8" y="5"/>
                    <a:pt x="8" y="5"/>
                  </a:cubicBezTo>
                  <a:cubicBezTo>
                    <a:pt x="17" y="7"/>
                    <a:pt x="25" y="9"/>
                    <a:pt x="33" y="10"/>
                  </a:cubicBezTo>
                  <a:cubicBezTo>
                    <a:pt x="34" y="10"/>
                    <a:pt x="34" y="10"/>
                    <a:pt x="34" y="10"/>
                  </a:cubicBezTo>
                  <a:cubicBezTo>
                    <a:pt x="34" y="10"/>
                    <a:pt x="34" y="10"/>
                    <a:pt x="34" y="10"/>
                  </a:cubicBezTo>
                  <a:cubicBezTo>
                    <a:pt x="43" y="11"/>
                    <a:pt x="52" y="11"/>
                    <a:pt x="60" y="9"/>
                  </a:cubicBezTo>
                  <a:cubicBezTo>
                    <a:pt x="68" y="7"/>
                    <a:pt x="77" y="4"/>
                    <a:pt x="84" y="0"/>
                  </a:cubicBezTo>
                  <a:cubicBezTo>
                    <a:pt x="83" y="0"/>
                    <a:pt x="83" y="0"/>
                    <a:pt x="83" y="0"/>
                  </a:cubicBezTo>
                  <a:cubicBezTo>
                    <a:pt x="83" y="0"/>
                    <a:pt x="82" y="0"/>
                    <a:pt x="82" y="0"/>
                  </a:cubicBezTo>
                  <a:cubicBezTo>
                    <a:pt x="58" y="12"/>
                    <a:pt x="36" y="12"/>
                    <a:pt x="9" y="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4" name="MH_Other_266"/>
            <p:cNvSpPr/>
            <p:nvPr>
              <p:custDataLst>
                <p:tags r:id="rId267"/>
              </p:custDataLst>
            </p:nvPr>
          </p:nvSpPr>
          <p:spPr bwMode="auto">
            <a:xfrm>
              <a:off x="5453063" y="3157538"/>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1" y="0"/>
                    <a:pt x="1" y="0"/>
                    <a:pt x="1" y="0"/>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5" name="MH_Other_267"/>
            <p:cNvSpPr/>
            <p:nvPr>
              <p:custDataLst>
                <p:tags r:id="rId268"/>
              </p:custDataLst>
            </p:nvPr>
          </p:nvSpPr>
          <p:spPr bwMode="auto">
            <a:xfrm>
              <a:off x="5416550" y="3121026"/>
              <a:ext cx="120650" cy="30163"/>
            </a:xfrm>
            <a:custGeom>
              <a:avLst/>
              <a:gdLst>
                <a:gd name="T0" fmla="*/ 2147483646 w 143"/>
                <a:gd name="T1" fmla="*/ 2147483646 h 37"/>
                <a:gd name="T2" fmla="*/ 2147483646 w 143"/>
                <a:gd name="T3" fmla="*/ 2147483646 h 37"/>
                <a:gd name="T4" fmla="*/ 0 w 143"/>
                <a:gd name="T5" fmla="*/ 0 h 37"/>
                <a:gd name="T6" fmla="*/ 0 w 143"/>
                <a:gd name="T7" fmla="*/ 1111173942 h 37"/>
                <a:gd name="T8" fmla="*/ 2147483646 w 143"/>
                <a:gd name="T9" fmla="*/ 2147483646 h 37"/>
                <a:gd name="T10" fmla="*/ 2147483646 w 143"/>
                <a:gd name="T11" fmla="*/ 2147483646 h 37"/>
                <a:gd name="T12" fmla="*/ 2147483646 w 143"/>
                <a:gd name="T13" fmla="*/ 2147483646 h 37"/>
                <a:gd name="T14" fmla="*/ 2147483646 w 143"/>
                <a:gd name="T15" fmla="*/ 2147483646 h 37"/>
                <a:gd name="T16" fmla="*/ 2147483646 w 143"/>
                <a:gd name="T17" fmla="*/ 2147483646 h 37"/>
                <a:gd name="T18" fmla="*/ 2147483646 w 143"/>
                <a:gd name="T19" fmla="*/ 2147483646 h 37"/>
                <a:gd name="T20" fmla="*/ 2147483646 w 143"/>
                <a:gd name="T21" fmla="*/ 2147483646 h 37"/>
                <a:gd name="T22" fmla="*/ 2147483646 w 143"/>
                <a:gd name="T23" fmla="*/ 2147483646 h 37"/>
                <a:gd name="T24" fmla="*/ 2147483646 w 143"/>
                <a:gd name="T25" fmla="*/ 2147483646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3" h="37">
                  <a:moveTo>
                    <a:pt x="68" y="25"/>
                  </a:moveTo>
                  <a:cubicBezTo>
                    <a:pt x="39" y="14"/>
                    <a:pt x="27" y="9"/>
                    <a:pt x="27" y="9"/>
                  </a:cubicBezTo>
                  <a:cubicBezTo>
                    <a:pt x="26" y="9"/>
                    <a:pt x="19" y="6"/>
                    <a:pt x="0" y="0"/>
                  </a:cubicBezTo>
                  <a:cubicBezTo>
                    <a:pt x="0" y="2"/>
                    <a:pt x="0" y="2"/>
                    <a:pt x="0" y="2"/>
                  </a:cubicBezTo>
                  <a:cubicBezTo>
                    <a:pt x="18" y="7"/>
                    <a:pt x="26" y="11"/>
                    <a:pt x="26" y="11"/>
                  </a:cubicBezTo>
                  <a:cubicBezTo>
                    <a:pt x="26" y="11"/>
                    <a:pt x="39" y="15"/>
                    <a:pt x="67" y="27"/>
                  </a:cubicBezTo>
                  <a:cubicBezTo>
                    <a:pt x="76" y="30"/>
                    <a:pt x="84" y="33"/>
                    <a:pt x="92" y="34"/>
                  </a:cubicBezTo>
                  <a:cubicBezTo>
                    <a:pt x="93" y="33"/>
                    <a:pt x="93" y="33"/>
                    <a:pt x="93" y="33"/>
                  </a:cubicBezTo>
                  <a:cubicBezTo>
                    <a:pt x="93" y="34"/>
                    <a:pt x="93" y="34"/>
                    <a:pt x="93" y="34"/>
                  </a:cubicBezTo>
                  <a:cubicBezTo>
                    <a:pt x="102" y="35"/>
                    <a:pt x="111" y="35"/>
                    <a:pt x="119" y="34"/>
                  </a:cubicBezTo>
                  <a:cubicBezTo>
                    <a:pt x="127" y="33"/>
                    <a:pt x="135" y="31"/>
                    <a:pt x="143" y="28"/>
                  </a:cubicBezTo>
                  <a:cubicBezTo>
                    <a:pt x="140" y="27"/>
                    <a:pt x="140" y="27"/>
                    <a:pt x="140" y="27"/>
                  </a:cubicBezTo>
                  <a:cubicBezTo>
                    <a:pt x="116" y="37"/>
                    <a:pt x="94" y="36"/>
                    <a:pt x="68" y="2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6" name="MH_Other_268"/>
            <p:cNvSpPr/>
            <p:nvPr>
              <p:custDataLst>
                <p:tags r:id="rId269"/>
              </p:custDataLst>
            </p:nvPr>
          </p:nvSpPr>
          <p:spPr bwMode="auto">
            <a:xfrm>
              <a:off x="5494338" y="3148014"/>
              <a:ext cx="0" cy="1587"/>
            </a:xfrm>
            <a:custGeom>
              <a:avLst/>
              <a:gdLst>
                <a:gd name="T0" fmla="*/ 0 w 1"/>
                <a:gd name="T1" fmla="*/ 1790702559 h 1"/>
                <a:gd name="T2" fmla="*/ 711 w 1"/>
                <a:gd name="T3" fmla="*/ 1790702559 h 1"/>
                <a:gd name="T4" fmla="*/ 711 w 1"/>
                <a:gd name="T5" fmla="*/ 0 h 1"/>
                <a:gd name="T6" fmla="*/ 0 w 1"/>
                <a:gd name="T7" fmla="*/ 1790702559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0" y="1"/>
                    <a:pt x="1" y="1"/>
                    <a:pt x="1" y="1"/>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7" name="MH_Other_269"/>
            <p:cNvSpPr/>
            <p:nvPr>
              <p:custDataLst>
                <p:tags r:id="rId270"/>
              </p:custDataLst>
            </p:nvPr>
          </p:nvSpPr>
          <p:spPr bwMode="auto">
            <a:xfrm>
              <a:off x="5411789" y="3100389"/>
              <a:ext cx="166687" cy="46037"/>
            </a:xfrm>
            <a:custGeom>
              <a:avLst/>
              <a:gdLst>
                <a:gd name="T0" fmla="*/ 2147483646 w 199"/>
                <a:gd name="T1" fmla="*/ 2147483646 h 55"/>
                <a:gd name="T2" fmla="*/ 2147483646 w 199"/>
                <a:gd name="T3" fmla="*/ 2147483646 h 55"/>
                <a:gd name="T4" fmla="*/ 2147483646 w 199"/>
                <a:gd name="T5" fmla="*/ 2147483646 h 55"/>
                <a:gd name="T6" fmla="*/ 2147483646 w 199"/>
                <a:gd name="T7" fmla="*/ 588529475 h 55"/>
                <a:gd name="T8" fmla="*/ 2147483646 w 199"/>
                <a:gd name="T9" fmla="*/ 588529475 h 55"/>
                <a:gd name="T10" fmla="*/ 2147483646 w 199"/>
                <a:gd name="T11" fmla="*/ 0 h 55"/>
                <a:gd name="T12" fmla="*/ 0 w 199"/>
                <a:gd name="T13" fmla="*/ 588529475 h 55"/>
                <a:gd name="T14" fmla="*/ 0 w 199"/>
                <a:gd name="T15" fmla="*/ 588529475 h 55"/>
                <a:gd name="T16" fmla="*/ 590056065 w 199"/>
                <a:gd name="T17" fmla="*/ 1177758712 h 55"/>
                <a:gd name="T18" fmla="*/ 2147483646 w 199"/>
                <a:gd name="T19" fmla="*/ 2147483646 h 55"/>
                <a:gd name="T20" fmla="*/ 2147483646 w 199"/>
                <a:gd name="T21" fmla="*/ 2147483646 h 55"/>
                <a:gd name="T22" fmla="*/ 2147483646 w 199"/>
                <a:gd name="T23" fmla="*/ 2147483646 h 55"/>
                <a:gd name="T24" fmla="*/ 2147483646 w 199"/>
                <a:gd name="T25" fmla="*/ 2147483646 h 55"/>
                <a:gd name="T26" fmla="*/ 2147483646 w 199"/>
                <a:gd name="T27" fmla="*/ 2147483646 h 55"/>
                <a:gd name="T28" fmla="*/ 2147483646 w 199"/>
                <a:gd name="T29" fmla="*/ 2147483646 h 55"/>
                <a:gd name="T30" fmla="*/ 2147483646 w 199"/>
                <a:gd name="T31" fmla="*/ 2147483646 h 55"/>
                <a:gd name="T32" fmla="*/ 2147483646 w 199"/>
                <a:gd name="T33" fmla="*/ 2147483646 h 55"/>
                <a:gd name="T34" fmla="*/ 2147483646 w 199"/>
                <a:gd name="T35" fmla="*/ 2147483646 h 55"/>
                <a:gd name="T36" fmla="*/ 2147483646 w 199"/>
                <a:gd name="T37" fmla="*/ 2147483646 h 55"/>
                <a:gd name="T38" fmla="*/ 2147483646 w 199"/>
                <a:gd name="T39" fmla="*/ 2147483646 h 55"/>
                <a:gd name="T40" fmla="*/ 2147483646 w 199"/>
                <a:gd name="T41" fmla="*/ 2147483646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9" h="55">
                  <a:moveTo>
                    <a:pt x="123" y="41"/>
                  </a:moveTo>
                  <a:cubicBezTo>
                    <a:pt x="95" y="28"/>
                    <a:pt x="83" y="23"/>
                    <a:pt x="83" y="22"/>
                  </a:cubicBezTo>
                  <a:cubicBezTo>
                    <a:pt x="82" y="22"/>
                    <a:pt x="71" y="16"/>
                    <a:pt x="40" y="6"/>
                  </a:cubicBezTo>
                  <a:cubicBezTo>
                    <a:pt x="31" y="3"/>
                    <a:pt x="22" y="1"/>
                    <a:pt x="14" y="1"/>
                  </a:cubicBezTo>
                  <a:cubicBezTo>
                    <a:pt x="13" y="1"/>
                    <a:pt x="13" y="1"/>
                    <a:pt x="13" y="1"/>
                  </a:cubicBezTo>
                  <a:cubicBezTo>
                    <a:pt x="13" y="0"/>
                    <a:pt x="13" y="0"/>
                    <a:pt x="13" y="0"/>
                  </a:cubicBezTo>
                  <a:cubicBezTo>
                    <a:pt x="8" y="0"/>
                    <a:pt x="4" y="0"/>
                    <a:pt x="0" y="1"/>
                  </a:cubicBezTo>
                  <a:cubicBezTo>
                    <a:pt x="0" y="1"/>
                    <a:pt x="0" y="1"/>
                    <a:pt x="0" y="1"/>
                  </a:cubicBezTo>
                  <a:cubicBezTo>
                    <a:pt x="1" y="2"/>
                    <a:pt x="1" y="2"/>
                    <a:pt x="1" y="2"/>
                  </a:cubicBezTo>
                  <a:cubicBezTo>
                    <a:pt x="13" y="1"/>
                    <a:pt x="26" y="2"/>
                    <a:pt x="40" y="7"/>
                  </a:cubicBezTo>
                  <a:cubicBezTo>
                    <a:pt x="70" y="17"/>
                    <a:pt x="82" y="24"/>
                    <a:pt x="82" y="24"/>
                  </a:cubicBezTo>
                  <a:cubicBezTo>
                    <a:pt x="82" y="24"/>
                    <a:pt x="95" y="29"/>
                    <a:pt x="122" y="42"/>
                  </a:cubicBezTo>
                  <a:cubicBezTo>
                    <a:pt x="131" y="46"/>
                    <a:pt x="139" y="49"/>
                    <a:pt x="147" y="51"/>
                  </a:cubicBezTo>
                  <a:cubicBezTo>
                    <a:pt x="149" y="50"/>
                    <a:pt x="149" y="50"/>
                    <a:pt x="149" y="50"/>
                  </a:cubicBezTo>
                  <a:cubicBezTo>
                    <a:pt x="150" y="51"/>
                    <a:pt x="150" y="51"/>
                    <a:pt x="150" y="51"/>
                  </a:cubicBezTo>
                  <a:cubicBezTo>
                    <a:pt x="150" y="52"/>
                    <a:pt x="150" y="52"/>
                    <a:pt x="150" y="52"/>
                  </a:cubicBezTo>
                  <a:cubicBezTo>
                    <a:pt x="158" y="53"/>
                    <a:pt x="166" y="54"/>
                    <a:pt x="173" y="53"/>
                  </a:cubicBezTo>
                  <a:cubicBezTo>
                    <a:pt x="181" y="52"/>
                    <a:pt x="191" y="50"/>
                    <a:pt x="199" y="47"/>
                  </a:cubicBezTo>
                  <a:cubicBezTo>
                    <a:pt x="197" y="47"/>
                    <a:pt x="197" y="47"/>
                    <a:pt x="197" y="47"/>
                  </a:cubicBezTo>
                  <a:cubicBezTo>
                    <a:pt x="197" y="47"/>
                    <a:pt x="197" y="47"/>
                    <a:pt x="196" y="47"/>
                  </a:cubicBezTo>
                  <a:cubicBezTo>
                    <a:pt x="171" y="55"/>
                    <a:pt x="149" y="53"/>
                    <a:pt x="123" y="4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8" name="MH_Other_270"/>
            <p:cNvSpPr/>
            <p:nvPr>
              <p:custDataLst>
                <p:tags r:id="rId271"/>
              </p:custDataLst>
            </p:nvPr>
          </p:nvSpPr>
          <p:spPr bwMode="auto">
            <a:xfrm>
              <a:off x="5535614" y="3141664"/>
              <a:ext cx="1587" cy="1587"/>
            </a:xfrm>
            <a:custGeom>
              <a:avLst/>
              <a:gdLst>
                <a:gd name="T0" fmla="*/ 73089965 w 7"/>
                <a:gd name="T1" fmla="*/ 0 h 5"/>
                <a:gd name="T2" fmla="*/ 0 w 7"/>
                <a:gd name="T3" fmla="*/ 107492588 h 5"/>
                <a:gd name="T4" fmla="*/ 127933058 w 7"/>
                <a:gd name="T5" fmla="*/ 179120564 h 5"/>
                <a:gd name="T6" fmla="*/ 127933058 w 7"/>
                <a:gd name="T7" fmla="*/ 107492588 h 5"/>
                <a:gd name="T8" fmla="*/ 73089965 w 7"/>
                <a:gd name="T9" fmla="*/ 0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 h="5">
                  <a:moveTo>
                    <a:pt x="4" y="0"/>
                  </a:moveTo>
                  <a:lnTo>
                    <a:pt x="0" y="3"/>
                  </a:lnTo>
                  <a:lnTo>
                    <a:pt x="7" y="5"/>
                  </a:lnTo>
                  <a:lnTo>
                    <a:pt x="7" y="3"/>
                  </a:lnTo>
                  <a:lnTo>
                    <a:pt x="4"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79" name="MH_Other_271"/>
            <p:cNvSpPr/>
            <p:nvPr>
              <p:custDataLst>
                <p:tags r:id="rId272"/>
              </p:custDataLst>
            </p:nvPr>
          </p:nvSpPr>
          <p:spPr bwMode="auto">
            <a:xfrm>
              <a:off x="5421314" y="3086100"/>
              <a:ext cx="198437" cy="58738"/>
            </a:xfrm>
            <a:custGeom>
              <a:avLst/>
              <a:gdLst>
                <a:gd name="T0" fmla="*/ 2147483646 w 236"/>
                <a:gd name="T1" fmla="*/ 2147483646 h 70"/>
                <a:gd name="T2" fmla="*/ 2147483646 w 236"/>
                <a:gd name="T3" fmla="*/ 2147483646 h 70"/>
                <a:gd name="T4" fmla="*/ 2147483646 w 236"/>
                <a:gd name="T5" fmla="*/ 2147483646 h 70"/>
                <a:gd name="T6" fmla="*/ 2147483646 w 236"/>
                <a:gd name="T7" fmla="*/ 2147483646 h 70"/>
                <a:gd name="T8" fmla="*/ 2147483646 w 236"/>
                <a:gd name="T9" fmla="*/ 2147483646 h 70"/>
                <a:gd name="T10" fmla="*/ 0 w 236"/>
                <a:gd name="T11" fmla="*/ 2147483646 h 70"/>
                <a:gd name="T12" fmla="*/ 595296706 w 236"/>
                <a:gd name="T13" fmla="*/ 2147483646 h 70"/>
                <a:gd name="T14" fmla="*/ 1190593412 w 236"/>
                <a:gd name="T15" fmla="*/ 2147483646 h 70"/>
                <a:gd name="T16" fmla="*/ 2147483646 w 236"/>
                <a:gd name="T17" fmla="*/ 2147483646 h 70"/>
                <a:gd name="T18" fmla="*/ 2147483646 w 236"/>
                <a:gd name="T19" fmla="*/ 2147483646 h 70"/>
                <a:gd name="T20" fmla="*/ 2147483646 w 236"/>
                <a:gd name="T21" fmla="*/ 2147483646 h 70"/>
                <a:gd name="T22" fmla="*/ 2147483646 w 236"/>
                <a:gd name="T23" fmla="*/ 2147483646 h 70"/>
                <a:gd name="T24" fmla="*/ 2147483646 w 236"/>
                <a:gd name="T25" fmla="*/ 2147483646 h 70"/>
                <a:gd name="T26" fmla="*/ 2147483646 w 236"/>
                <a:gd name="T27" fmla="*/ 2147483646 h 70"/>
                <a:gd name="T28" fmla="*/ 2147483646 w 236"/>
                <a:gd name="T29" fmla="*/ 2147483646 h 70"/>
                <a:gd name="T30" fmla="*/ 2147483646 w 236"/>
                <a:gd name="T31" fmla="*/ 2147483646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6" h="70">
                  <a:moveTo>
                    <a:pt x="236" y="63"/>
                  </a:moveTo>
                  <a:cubicBezTo>
                    <a:pt x="235" y="62"/>
                    <a:pt x="235" y="62"/>
                    <a:pt x="235" y="62"/>
                  </a:cubicBezTo>
                  <a:cubicBezTo>
                    <a:pt x="209" y="70"/>
                    <a:pt x="187" y="67"/>
                    <a:pt x="161" y="52"/>
                  </a:cubicBezTo>
                  <a:cubicBezTo>
                    <a:pt x="134" y="37"/>
                    <a:pt x="122" y="31"/>
                    <a:pt x="122" y="31"/>
                  </a:cubicBezTo>
                  <a:cubicBezTo>
                    <a:pt x="122" y="31"/>
                    <a:pt x="111" y="24"/>
                    <a:pt x="81" y="12"/>
                  </a:cubicBezTo>
                  <a:cubicBezTo>
                    <a:pt x="53" y="0"/>
                    <a:pt x="25" y="2"/>
                    <a:pt x="0" y="17"/>
                  </a:cubicBezTo>
                  <a:cubicBezTo>
                    <a:pt x="1" y="17"/>
                    <a:pt x="1" y="17"/>
                    <a:pt x="1" y="17"/>
                  </a:cubicBezTo>
                  <a:cubicBezTo>
                    <a:pt x="1" y="18"/>
                    <a:pt x="1" y="18"/>
                    <a:pt x="2" y="18"/>
                  </a:cubicBezTo>
                  <a:cubicBezTo>
                    <a:pt x="27" y="3"/>
                    <a:pt x="53" y="2"/>
                    <a:pt x="81" y="13"/>
                  </a:cubicBezTo>
                  <a:cubicBezTo>
                    <a:pt x="110" y="26"/>
                    <a:pt x="121" y="32"/>
                    <a:pt x="122" y="32"/>
                  </a:cubicBezTo>
                  <a:cubicBezTo>
                    <a:pt x="122" y="33"/>
                    <a:pt x="134" y="39"/>
                    <a:pt x="161" y="53"/>
                  </a:cubicBezTo>
                  <a:cubicBezTo>
                    <a:pt x="169" y="58"/>
                    <a:pt x="177" y="61"/>
                    <a:pt x="184" y="64"/>
                  </a:cubicBezTo>
                  <a:cubicBezTo>
                    <a:pt x="185" y="63"/>
                    <a:pt x="185" y="63"/>
                    <a:pt x="185" y="63"/>
                  </a:cubicBezTo>
                  <a:cubicBezTo>
                    <a:pt x="185" y="64"/>
                    <a:pt x="185" y="64"/>
                    <a:pt x="185" y="64"/>
                  </a:cubicBezTo>
                  <a:cubicBezTo>
                    <a:pt x="194" y="66"/>
                    <a:pt x="202" y="67"/>
                    <a:pt x="211" y="67"/>
                  </a:cubicBezTo>
                  <a:cubicBezTo>
                    <a:pt x="219" y="67"/>
                    <a:pt x="228" y="66"/>
                    <a:pt x="236" y="6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0" name="MH_Other_272"/>
            <p:cNvSpPr/>
            <p:nvPr>
              <p:custDataLst>
                <p:tags r:id="rId273"/>
              </p:custDataLst>
            </p:nvPr>
          </p:nvSpPr>
          <p:spPr bwMode="auto">
            <a:xfrm>
              <a:off x="5422900" y="3100388"/>
              <a:ext cx="0" cy="0"/>
            </a:xfrm>
            <a:custGeom>
              <a:avLst/>
              <a:gdLst>
                <a:gd name="T0" fmla="*/ 711 w 1"/>
                <a:gd name="T1" fmla="*/ 711 h 1"/>
                <a:gd name="T2" fmla="*/ 0 w 1"/>
                <a:gd name="T3" fmla="*/ 0 h 1"/>
                <a:gd name="T4" fmla="*/ 0 w 1"/>
                <a:gd name="T5" fmla="*/ 711 h 1"/>
                <a:gd name="T6" fmla="*/ 711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1"/>
                    <a:pt x="0" y="1"/>
                    <a:pt x="0" y="0"/>
                  </a:cubicBezTo>
                  <a:cubicBezTo>
                    <a:pt x="0" y="1"/>
                    <a:pt x="0" y="1"/>
                    <a:pt x="0" y="1"/>
                  </a:cubicBezTo>
                  <a:cubicBezTo>
                    <a:pt x="0" y="1"/>
                    <a:pt x="0"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1" name="MH_Other_273"/>
            <p:cNvSpPr/>
            <p:nvPr>
              <p:custDataLst>
                <p:tags r:id="rId274"/>
              </p:custDataLst>
            </p:nvPr>
          </p:nvSpPr>
          <p:spPr bwMode="auto">
            <a:xfrm>
              <a:off x="5576888" y="3138489"/>
              <a:ext cx="0" cy="1587"/>
            </a:xfrm>
            <a:custGeom>
              <a:avLst/>
              <a:gdLst>
                <a:gd name="T0" fmla="*/ 0 w 1"/>
                <a:gd name="T1" fmla="*/ 1790702559 h 1"/>
                <a:gd name="T2" fmla="*/ 711 w 1"/>
                <a:gd name="T3" fmla="*/ 1790702559 h 1"/>
                <a:gd name="T4" fmla="*/ 711 w 1"/>
                <a:gd name="T5" fmla="*/ 0 h 1"/>
                <a:gd name="T6" fmla="*/ 0 w 1"/>
                <a:gd name="T7" fmla="*/ 1790702559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1"/>
                    <a:pt x="1" y="1"/>
                    <a:pt x="1" y="1"/>
                  </a:cubicBezTo>
                  <a:cubicBezTo>
                    <a:pt x="1" y="0"/>
                    <a:pt x="1" y="0"/>
                    <a:pt x="1" y="0"/>
                  </a:cubicBezTo>
                  <a:lnTo>
                    <a:pt x="0"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2" name="MH_Other_274"/>
            <p:cNvSpPr/>
            <p:nvPr>
              <p:custDataLst>
                <p:tags r:id="rId275"/>
              </p:custDataLst>
            </p:nvPr>
          </p:nvSpPr>
          <p:spPr bwMode="auto">
            <a:xfrm>
              <a:off x="5675313" y="3074989"/>
              <a:ext cx="266700" cy="136525"/>
            </a:xfrm>
            <a:custGeom>
              <a:avLst/>
              <a:gdLst>
                <a:gd name="T0" fmla="*/ 2147483646 w 318"/>
                <a:gd name="T1" fmla="*/ 2147483646 h 162"/>
                <a:gd name="T2" fmla="*/ 2147483646 w 318"/>
                <a:gd name="T3" fmla="*/ 2147483646 h 162"/>
                <a:gd name="T4" fmla="*/ 2147483646 w 318"/>
                <a:gd name="T5" fmla="*/ 2147483646 h 162"/>
                <a:gd name="T6" fmla="*/ 2147483646 w 318"/>
                <a:gd name="T7" fmla="*/ 2147483646 h 162"/>
                <a:gd name="T8" fmla="*/ 2147483646 w 318"/>
                <a:gd name="T9" fmla="*/ 2147483646 h 162"/>
                <a:gd name="T10" fmla="*/ 2147483646 w 318"/>
                <a:gd name="T11" fmla="*/ 2147483646 h 162"/>
                <a:gd name="T12" fmla="*/ 2147483646 w 318"/>
                <a:gd name="T13" fmla="*/ 2147483646 h 162"/>
                <a:gd name="T14" fmla="*/ 2147483646 w 318"/>
                <a:gd name="T15" fmla="*/ 2147483646 h 162"/>
                <a:gd name="T16" fmla="*/ 2147483646 w 318"/>
                <a:gd name="T17" fmla="*/ 0 h 162"/>
                <a:gd name="T18" fmla="*/ 2147483646 w 318"/>
                <a:gd name="T19" fmla="*/ 598717746 h 162"/>
                <a:gd name="T20" fmla="*/ 2147483646 w 318"/>
                <a:gd name="T21" fmla="*/ 598717746 h 162"/>
                <a:gd name="T22" fmla="*/ 2147483646 w 318"/>
                <a:gd name="T23" fmla="*/ 2147483646 h 162"/>
                <a:gd name="T24" fmla="*/ 2147483646 w 318"/>
                <a:gd name="T25" fmla="*/ 2147483646 h 162"/>
                <a:gd name="T26" fmla="*/ 1182386774 w 318"/>
                <a:gd name="T27" fmla="*/ 2147483646 h 162"/>
                <a:gd name="T28" fmla="*/ 1182386774 w 318"/>
                <a:gd name="T29" fmla="*/ 2147483646 h 162"/>
                <a:gd name="T30" fmla="*/ 0 w 318"/>
                <a:gd name="T31" fmla="*/ 2147483646 h 162"/>
                <a:gd name="T32" fmla="*/ 0 w 318"/>
                <a:gd name="T33" fmla="*/ 2147483646 h 162"/>
                <a:gd name="T34" fmla="*/ 0 w 318"/>
                <a:gd name="T35" fmla="*/ 2147483646 h 162"/>
                <a:gd name="T36" fmla="*/ 0 w 318"/>
                <a:gd name="T37" fmla="*/ 2147483646 h 162"/>
                <a:gd name="T38" fmla="*/ 2147483646 w 318"/>
                <a:gd name="T39" fmla="*/ 2147483646 h 162"/>
                <a:gd name="T40" fmla="*/ 2147483646 w 318"/>
                <a:gd name="T41" fmla="*/ 2147483646 h 162"/>
                <a:gd name="T42" fmla="*/ 2147483646 w 318"/>
                <a:gd name="T43" fmla="*/ 2147483646 h 162"/>
                <a:gd name="T44" fmla="*/ 2147483646 w 318"/>
                <a:gd name="T45" fmla="*/ 2147483646 h 162"/>
                <a:gd name="T46" fmla="*/ 2147483646 w 318"/>
                <a:gd name="T47" fmla="*/ 2147483646 h 162"/>
                <a:gd name="T48" fmla="*/ 2147483646 w 318"/>
                <a:gd name="T49" fmla="*/ 2147483646 h 162"/>
                <a:gd name="T50" fmla="*/ 2147483646 w 318"/>
                <a:gd name="T51" fmla="*/ 2147483646 h 162"/>
                <a:gd name="T52" fmla="*/ 2147483646 w 318"/>
                <a:gd name="T53" fmla="*/ 2147483646 h 162"/>
                <a:gd name="T54" fmla="*/ 2147483646 w 318"/>
                <a:gd name="T55" fmla="*/ 2147483646 h 162"/>
                <a:gd name="T56" fmla="*/ 2147483646 w 318"/>
                <a:gd name="T57" fmla="*/ 2147483646 h 162"/>
                <a:gd name="T58" fmla="*/ 2147483646 w 318"/>
                <a:gd name="T59" fmla="*/ 2147483646 h 162"/>
                <a:gd name="T60" fmla="*/ 2147483646 w 318"/>
                <a:gd name="T61" fmla="*/ 2147483646 h 162"/>
                <a:gd name="T62" fmla="*/ 2147483646 w 318"/>
                <a:gd name="T63" fmla="*/ 2147483646 h 162"/>
                <a:gd name="T64" fmla="*/ 2147483646 w 318"/>
                <a:gd name="T65" fmla="*/ 2147483646 h 162"/>
                <a:gd name="T66" fmla="*/ 2147483646 w 318"/>
                <a:gd name="T67" fmla="*/ 2147483646 h 162"/>
                <a:gd name="T68" fmla="*/ 2147483646 w 318"/>
                <a:gd name="T69" fmla="*/ 2147483646 h 162"/>
                <a:gd name="T70" fmla="*/ 2147483646 w 318"/>
                <a:gd name="T71" fmla="*/ 2147483646 h 162"/>
                <a:gd name="T72" fmla="*/ 2147483646 w 318"/>
                <a:gd name="T73" fmla="*/ 2147483646 h 162"/>
                <a:gd name="T74" fmla="*/ 2147483646 w 318"/>
                <a:gd name="T75" fmla="*/ 2147483646 h 162"/>
                <a:gd name="T76" fmla="*/ 2147483646 w 318"/>
                <a:gd name="T77" fmla="*/ 2147483646 h 162"/>
                <a:gd name="T78" fmla="*/ 2147483646 w 318"/>
                <a:gd name="T79" fmla="*/ 2147483646 h 162"/>
                <a:gd name="T80" fmla="*/ 2147483646 w 318"/>
                <a:gd name="T81" fmla="*/ 2147483646 h 1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18" h="162">
                  <a:moveTo>
                    <a:pt x="278" y="72"/>
                  </a:moveTo>
                  <a:cubicBezTo>
                    <a:pt x="264" y="61"/>
                    <a:pt x="248" y="54"/>
                    <a:pt x="229" y="52"/>
                  </a:cubicBezTo>
                  <a:cubicBezTo>
                    <a:pt x="229" y="53"/>
                    <a:pt x="229" y="53"/>
                    <a:pt x="229" y="53"/>
                  </a:cubicBezTo>
                  <a:cubicBezTo>
                    <a:pt x="215" y="42"/>
                    <a:pt x="196" y="36"/>
                    <a:pt x="176" y="35"/>
                  </a:cubicBezTo>
                  <a:cubicBezTo>
                    <a:pt x="161" y="25"/>
                    <a:pt x="144" y="21"/>
                    <a:pt x="125" y="21"/>
                  </a:cubicBezTo>
                  <a:cubicBezTo>
                    <a:pt x="109" y="13"/>
                    <a:pt x="91" y="9"/>
                    <a:pt x="72" y="11"/>
                  </a:cubicBezTo>
                  <a:cubicBezTo>
                    <a:pt x="56" y="3"/>
                    <a:pt x="38" y="1"/>
                    <a:pt x="19" y="4"/>
                  </a:cubicBezTo>
                  <a:cubicBezTo>
                    <a:pt x="19" y="4"/>
                    <a:pt x="19" y="4"/>
                    <a:pt x="19" y="4"/>
                  </a:cubicBezTo>
                  <a:cubicBezTo>
                    <a:pt x="15" y="3"/>
                    <a:pt x="11" y="1"/>
                    <a:pt x="8" y="0"/>
                  </a:cubicBezTo>
                  <a:cubicBezTo>
                    <a:pt x="7" y="1"/>
                    <a:pt x="7" y="1"/>
                    <a:pt x="7" y="1"/>
                  </a:cubicBezTo>
                  <a:cubicBezTo>
                    <a:pt x="7" y="1"/>
                    <a:pt x="7" y="1"/>
                    <a:pt x="7" y="1"/>
                  </a:cubicBezTo>
                  <a:cubicBezTo>
                    <a:pt x="5" y="24"/>
                    <a:pt x="5" y="24"/>
                    <a:pt x="5" y="24"/>
                  </a:cubicBezTo>
                  <a:cubicBezTo>
                    <a:pt x="5" y="26"/>
                    <a:pt x="5" y="26"/>
                    <a:pt x="5" y="26"/>
                  </a:cubicBezTo>
                  <a:cubicBezTo>
                    <a:pt x="2" y="60"/>
                    <a:pt x="2" y="60"/>
                    <a:pt x="2" y="60"/>
                  </a:cubicBezTo>
                  <a:cubicBezTo>
                    <a:pt x="2" y="61"/>
                    <a:pt x="2" y="61"/>
                    <a:pt x="2" y="61"/>
                  </a:cubicBezTo>
                  <a:cubicBezTo>
                    <a:pt x="0" y="81"/>
                    <a:pt x="0" y="81"/>
                    <a:pt x="0" y="81"/>
                  </a:cubicBezTo>
                  <a:cubicBezTo>
                    <a:pt x="0" y="81"/>
                    <a:pt x="0" y="81"/>
                    <a:pt x="0" y="81"/>
                  </a:cubicBezTo>
                  <a:cubicBezTo>
                    <a:pt x="0" y="82"/>
                    <a:pt x="0" y="82"/>
                    <a:pt x="0" y="82"/>
                  </a:cubicBezTo>
                  <a:cubicBezTo>
                    <a:pt x="0" y="82"/>
                    <a:pt x="0" y="82"/>
                    <a:pt x="0" y="82"/>
                  </a:cubicBezTo>
                  <a:cubicBezTo>
                    <a:pt x="2" y="83"/>
                    <a:pt x="4" y="83"/>
                    <a:pt x="6" y="83"/>
                  </a:cubicBezTo>
                  <a:cubicBezTo>
                    <a:pt x="14" y="84"/>
                    <a:pt x="23" y="83"/>
                    <a:pt x="32" y="82"/>
                  </a:cubicBezTo>
                  <a:cubicBezTo>
                    <a:pt x="40" y="86"/>
                    <a:pt x="47" y="88"/>
                    <a:pt x="55" y="89"/>
                  </a:cubicBezTo>
                  <a:cubicBezTo>
                    <a:pt x="63" y="91"/>
                    <a:pt x="72" y="91"/>
                    <a:pt x="81" y="90"/>
                  </a:cubicBezTo>
                  <a:cubicBezTo>
                    <a:pt x="88" y="94"/>
                    <a:pt x="96" y="97"/>
                    <a:pt x="104" y="99"/>
                  </a:cubicBezTo>
                  <a:cubicBezTo>
                    <a:pt x="112" y="101"/>
                    <a:pt x="120" y="101"/>
                    <a:pt x="129" y="101"/>
                  </a:cubicBezTo>
                  <a:cubicBezTo>
                    <a:pt x="136" y="106"/>
                    <a:pt x="143" y="109"/>
                    <a:pt x="150" y="111"/>
                  </a:cubicBezTo>
                  <a:cubicBezTo>
                    <a:pt x="158" y="113"/>
                    <a:pt x="167" y="114"/>
                    <a:pt x="176" y="115"/>
                  </a:cubicBezTo>
                  <a:cubicBezTo>
                    <a:pt x="183" y="120"/>
                    <a:pt x="190" y="124"/>
                    <a:pt x="197" y="126"/>
                  </a:cubicBezTo>
                  <a:cubicBezTo>
                    <a:pt x="205" y="129"/>
                    <a:pt x="214" y="131"/>
                    <a:pt x="223" y="132"/>
                  </a:cubicBezTo>
                  <a:cubicBezTo>
                    <a:pt x="229" y="137"/>
                    <a:pt x="236" y="142"/>
                    <a:pt x="244" y="145"/>
                  </a:cubicBezTo>
                  <a:cubicBezTo>
                    <a:pt x="251" y="148"/>
                    <a:pt x="259" y="150"/>
                    <a:pt x="267" y="151"/>
                  </a:cubicBezTo>
                  <a:cubicBezTo>
                    <a:pt x="272" y="156"/>
                    <a:pt x="276" y="159"/>
                    <a:pt x="281" y="162"/>
                  </a:cubicBezTo>
                  <a:cubicBezTo>
                    <a:pt x="282" y="161"/>
                    <a:pt x="282" y="161"/>
                    <a:pt x="282" y="161"/>
                  </a:cubicBezTo>
                  <a:cubicBezTo>
                    <a:pt x="290" y="143"/>
                    <a:pt x="290" y="143"/>
                    <a:pt x="290" y="143"/>
                  </a:cubicBezTo>
                  <a:cubicBezTo>
                    <a:pt x="291" y="142"/>
                    <a:pt x="291" y="142"/>
                    <a:pt x="291" y="142"/>
                  </a:cubicBezTo>
                  <a:cubicBezTo>
                    <a:pt x="306" y="112"/>
                    <a:pt x="306" y="112"/>
                    <a:pt x="306" y="112"/>
                  </a:cubicBezTo>
                  <a:cubicBezTo>
                    <a:pt x="307" y="110"/>
                    <a:pt x="307" y="110"/>
                    <a:pt x="307" y="110"/>
                  </a:cubicBezTo>
                  <a:cubicBezTo>
                    <a:pt x="317" y="89"/>
                    <a:pt x="317" y="89"/>
                    <a:pt x="317" y="89"/>
                  </a:cubicBezTo>
                  <a:cubicBezTo>
                    <a:pt x="318" y="89"/>
                    <a:pt x="318" y="89"/>
                    <a:pt x="318" y="89"/>
                  </a:cubicBezTo>
                  <a:cubicBezTo>
                    <a:pt x="318" y="88"/>
                    <a:pt x="318" y="88"/>
                    <a:pt x="318" y="88"/>
                  </a:cubicBezTo>
                  <a:cubicBezTo>
                    <a:pt x="306" y="80"/>
                    <a:pt x="293" y="74"/>
                    <a:pt x="278" y="72"/>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3" name="MH_Other_275"/>
            <p:cNvSpPr/>
            <p:nvPr>
              <p:custDataLst>
                <p:tags r:id="rId276"/>
              </p:custDataLst>
            </p:nvPr>
          </p:nvSpPr>
          <p:spPr bwMode="auto">
            <a:xfrm>
              <a:off x="5735638" y="3082925"/>
              <a:ext cx="165100" cy="120650"/>
            </a:xfrm>
            <a:custGeom>
              <a:avLst/>
              <a:gdLst>
                <a:gd name="T0" fmla="*/ 2147483646 w 195"/>
                <a:gd name="T1" fmla="*/ 2147483646 h 142"/>
                <a:gd name="T2" fmla="*/ 2147483646 w 195"/>
                <a:gd name="T3" fmla="*/ 2147483646 h 142"/>
                <a:gd name="T4" fmla="*/ 2147483646 w 195"/>
                <a:gd name="T5" fmla="*/ 2147483646 h 142"/>
                <a:gd name="T6" fmla="*/ 2147483646 w 195"/>
                <a:gd name="T7" fmla="*/ 2147483646 h 142"/>
                <a:gd name="T8" fmla="*/ 2147483646 w 195"/>
                <a:gd name="T9" fmla="*/ 2147483646 h 142"/>
                <a:gd name="T10" fmla="*/ 2147483646 w 195"/>
                <a:gd name="T11" fmla="*/ 2147483646 h 142"/>
                <a:gd name="T12" fmla="*/ 2147483646 w 195"/>
                <a:gd name="T13" fmla="*/ 2147483646 h 142"/>
                <a:gd name="T14" fmla="*/ 2147483646 w 195"/>
                <a:gd name="T15" fmla="*/ 2147483646 h 142"/>
                <a:gd name="T16" fmla="*/ 2147483646 w 195"/>
                <a:gd name="T17" fmla="*/ 2147483646 h 142"/>
                <a:gd name="T18" fmla="*/ 2147483646 w 195"/>
                <a:gd name="T19" fmla="*/ 2147483646 h 142"/>
                <a:gd name="T20" fmla="*/ 2147483646 w 195"/>
                <a:gd name="T21" fmla="*/ 2147483646 h 142"/>
                <a:gd name="T22" fmla="*/ 2147483646 w 195"/>
                <a:gd name="T23" fmla="*/ 2147483646 h 142"/>
                <a:gd name="T24" fmla="*/ 2147483646 w 195"/>
                <a:gd name="T25" fmla="*/ 2147483646 h 142"/>
                <a:gd name="T26" fmla="*/ 0 w 195"/>
                <a:gd name="T27" fmla="*/ 1214238593 h 142"/>
                <a:gd name="T28" fmla="*/ 603582740 w 195"/>
                <a:gd name="T29" fmla="*/ 1822079240 h 142"/>
                <a:gd name="T30" fmla="*/ 2147483646 w 195"/>
                <a:gd name="T31" fmla="*/ 2147483646 h 14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142">
                  <a:moveTo>
                    <a:pt x="76" y="32"/>
                  </a:moveTo>
                  <a:cubicBezTo>
                    <a:pt x="97" y="56"/>
                    <a:pt x="105" y="67"/>
                    <a:pt x="105" y="67"/>
                  </a:cubicBezTo>
                  <a:cubicBezTo>
                    <a:pt x="105" y="67"/>
                    <a:pt x="113" y="77"/>
                    <a:pt x="132" y="102"/>
                  </a:cubicBezTo>
                  <a:cubicBezTo>
                    <a:pt x="143" y="118"/>
                    <a:pt x="156" y="129"/>
                    <a:pt x="172" y="136"/>
                  </a:cubicBezTo>
                  <a:cubicBezTo>
                    <a:pt x="179" y="139"/>
                    <a:pt x="187" y="141"/>
                    <a:pt x="195" y="142"/>
                  </a:cubicBezTo>
                  <a:cubicBezTo>
                    <a:pt x="193" y="141"/>
                    <a:pt x="193" y="141"/>
                    <a:pt x="193" y="141"/>
                  </a:cubicBezTo>
                  <a:cubicBezTo>
                    <a:pt x="168" y="137"/>
                    <a:pt x="149" y="124"/>
                    <a:pt x="133" y="101"/>
                  </a:cubicBezTo>
                  <a:cubicBezTo>
                    <a:pt x="114" y="77"/>
                    <a:pt x="106" y="66"/>
                    <a:pt x="106" y="66"/>
                  </a:cubicBezTo>
                  <a:cubicBezTo>
                    <a:pt x="106" y="66"/>
                    <a:pt x="98" y="55"/>
                    <a:pt x="77" y="31"/>
                  </a:cubicBezTo>
                  <a:cubicBezTo>
                    <a:pt x="70" y="24"/>
                    <a:pt x="63" y="18"/>
                    <a:pt x="55" y="14"/>
                  </a:cubicBezTo>
                  <a:cubicBezTo>
                    <a:pt x="53" y="14"/>
                    <a:pt x="53" y="14"/>
                    <a:pt x="53" y="14"/>
                  </a:cubicBezTo>
                  <a:cubicBezTo>
                    <a:pt x="53" y="12"/>
                    <a:pt x="53" y="12"/>
                    <a:pt x="53" y="12"/>
                  </a:cubicBezTo>
                  <a:cubicBezTo>
                    <a:pt x="53" y="12"/>
                    <a:pt x="53" y="12"/>
                    <a:pt x="53" y="12"/>
                  </a:cubicBezTo>
                  <a:cubicBezTo>
                    <a:pt x="37" y="4"/>
                    <a:pt x="19" y="0"/>
                    <a:pt x="0" y="2"/>
                  </a:cubicBezTo>
                  <a:cubicBezTo>
                    <a:pt x="1" y="3"/>
                    <a:pt x="1" y="3"/>
                    <a:pt x="1" y="3"/>
                  </a:cubicBezTo>
                  <a:cubicBezTo>
                    <a:pt x="30" y="0"/>
                    <a:pt x="55" y="10"/>
                    <a:pt x="76" y="3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4" name="MH_Other_276"/>
            <p:cNvSpPr/>
            <p:nvPr>
              <p:custDataLst>
                <p:tags r:id="rId277"/>
              </p:custDataLst>
            </p:nvPr>
          </p:nvSpPr>
          <p:spPr bwMode="auto">
            <a:xfrm>
              <a:off x="5780088" y="3094039"/>
              <a:ext cx="131762" cy="117475"/>
            </a:xfrm>
            <a:custGeom>
              <a:avLst/>
              <a:gdLst>
                <a:gd name="T0" fmla="*/ 2147483646 w 157"/>
                <a:gd name="T1" fmla="*/ 2147483646 h 141"/>
                <a:gd name="T2" fmla="*/ 2147483646 w 157"/>
                <a:gd name="T3" fmla="*/ 2147483646 h 141"/>
                <a:gd name="T4" fmla="*/ 2147483646 w 157"/>
                <a:gd name="T5" fmla="*/ 2147483646 h 141"/>
                <a:gd name="T6" fmla="*/ 2147483646 w 157"/>
                <a:gd name="T7" fmla="*/ 2147483646 h 141"/>
                <a:gd name="T8" fmla="*/ 2147483646 w 157"/>
                <a:gd name="T9" fmla="*/ 2147483646 h 141"/>
                <a:gd name="T10" fmla="*/ 2147483646 w 157"/>
                <a:gd name="T11" fmla="*/ 2147483646 h 141"/>
                <a:gd name="T12" fmla="*/ 2147483646 w 157"/>
                <a:gd name="T13" fmla="*/ 2147483646 h 141"/>
                <a:gd name="T14" fmla="*/ 2147483646 w 157"/>
                <a:gd name="T15" fmla="*/ 2147483646 h 141"/>
                <a:gd name="T16" fmla="*/ 0 w 157"/>
                <a:gd name="T17" fmla="*/ 0 h 141"/>
                <a:gd name="T18" fmla="*/ 1183287382 w 157"/>
                <a:gd name="T19" fmla="*/ 1168947068 h 141"/>
                <a:gd name="T20" fmla="*/ 2147483646 w 157"/>
                <a:gd name="T21" fmla="*/ 2147483646 h 141"/>
                <a:gd name="T22" fmla="*/ 2147483646 w 157"/>
                <a:gd name="T23" fmla="*/ 2147483646 h 141"/>
                <a:gd name="T24" fmla="*/ 2147483646 w 157"/>
                <a:gd name="T25" fmla="*/ 2147483646 h 141"/>
                <a:gd name="T26" fmla="*/ 2147483646 w 157"/>
                <a:gd name="T27" fmla="*/ 2147483646 h 141"/>
                <a:gd name="T28" fmla="*/ 2147483646 w 157"/>
                <a:gd name="T29" fmla="*/ 2147483646 h 141"/>
                <a:gd name="T30" fmla="*/ 2147483646 w 157"/>
                <a:gd name="T31" fmla="*/ 2147483646 h 141"/>
                <a:gd name="T32" fmla="*/ 2147483646 w 157"/>
                <a:gd name="T33" fmla="*/ 2147483646 h 141"/>
                <a:gd name="T34" fmla="*/ 2147483646 w 157"/>
                <a:gd name="T35" fmla="*/ 2147483646 h 1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7" h="141">
                  <a:moveTo>
                    <a:pt x="156" y="141"/>
                  </a:moveTo>
                  <a:cubicBezTo>
                    <a:pt x="157" y="140"/>
                    <a:pt x="157" y="140"/>
                    <a:pt x="157" y="140"/>
                  </a:cubicBezTo>
                  <a:cubicBezTo>
                    <a:pt x="144" y="133"/>
                    <a:pt x="134" y="122"/>
                    <a:pt x="125" y="107"/>
                  </a:cubicBezTo>
                  <a:cubicBezTo>
                    <a:pt x="108" y="82"/>
                    <a:pt x="100" y="71"/>
                    <a:pt x="100" y="70"/>
                  </a:cubicBezTo>
                  <a:cubicBezTo>
                    <a:pt x="100" y="70"/>
                    <a:pt x="93" y="59"/>
                    <a:pt x="73" y="34"/>
                  </a:cubicBezTo>
                  <a:cubicBezTo>
                    <a:pt x="67" y="27"/>
                    <a:pt x="60" y="21"/>
                    <a:pt x="53" y="16"/>
                  </a:cubicBezTo>
                  <a:cubicBezTo>
                    <a:pt x="53" y="16"/>
                    <a:pt x="53" y="16"/>
                    <a:pt x="52" y="16"/>
                  </a:cubicBezTo>
                  <a:cubicBezTo>
                    <a:pt x="52" y="15"/>
                    <a:pt x="52" y="15"/>
                    <a:pt x="52" y="15"/>
                  </a:cubicBezTo>
                  <a:cubicBezTo>
                    <a:pt x="37" y="4"/>
                    <a:pt x="19" y="0"/>
                    <a:pt x="0" y="0"/>
                  </a:cubicBezTo>
                  <a:cubicBezTo>
                    <a:pt x="2" y="2"/>
                    <a:pt x="2" y="2"/>
                    <a:pt x="2" y="2"/>
                  </a:cubicBezTo>
                  <a:cubicBezTo>
                    <a:pt x="30" y="1"/>
                    <a:pt x="53" y="12"/>
                    <a:pt x="72" y="35"/>
                  </a:cubicBezTo>
                  <a:cubicBezTo>
                    <a:pt x="92" y="60"/>
                    <a:pt x="99" y="71"/>
                    <a:pt x="99" y="71"/>
                  </a:cubicBezTo>
                  <a:cubicBezTo>
                    <a:pt x="99" y="71"/>
                    <a:pt x="107" y="82"/>
                    <a:pt x="124" y="108"/>
                  </a:cubicBezTo>
                  <a:cubicBezTo>
                    <a:pt x="129" y="116"/>
                    <a:pt x="135" y="123"/>
                    <a:pt x="140" y="129"/>
                  </a:cubicBezTo>
                  <a:cubicBezTo>
                    <a:pt x="142" y="129"/>
                    <a:pt x="142" y="129"/>
                    <a:pt x="142" y="129"/>
                  </a:cubicBezTo>
                  <a:cubicBezTo>
                    <a:pt x="142" y="130"/>
                    <a:pt x="142" y="130"/>
                    <a:pt x="142" y="130"/>
                  </a:cubicBezTo>
                  <a:cubicBezTo>
                    <a:pt x="142" y="130"/>
                    <a:pt x="142" y="130"/>
                    <a:pt x="142" y="130"/>
                  </a:cubicBezTo>
                  <a:cubicBezTo>
                    <a:pt x="147" y="135"/>
                    <a:pt x="151" y="138"/>
                    <a:pt x="156" y="14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5" name="MH_Other_277"/>
            <p:cNvSpPr/>
            <p:nvPr>
              <p:custDataLst>
                <p:tags r:id="rId278"/>
              </p:custDataLst>
            </p:nvPr>
          </p:nvSpPr>
          <p:spPr bwMode="auto">
            <a:xfrm>
              <a:off x="5897564" y="3201989"/>
              <a:ext cx="3175" cy="1587"/>
            </a:xfrm>
            <a:custGeom>
              <a:avLst/>
              <a:gdLst>
                <a:gd name="T0" fmla="*/ 716934050 w 5"/>
                <a:gd name="T1" fmla="*/ 0 h 3"/>
                <a:gd name="T2" fmla="*/ 0 w 5"/>
                <a:gd name="T3" fmla="*/ 0 h 3"/>
                <a:gd name="T4" fmla="*/ 716934050 w 5"/>
                <a:gd name="T5" fmla="*/ 298590347 h 3"/>
                <a:gd name="T6" fmla="*/ 716934050 w 5"/>
                <a:gd name="T7" fmla="*/ 298590347 h 3"/>
                <a:gd name="T8" fmla="*/ 716934050 w 5"/>
                <a:gd name="T9" fmla="*/ 0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3">
                  <a:moveTo>
                    <a:pt x="5" y="0"/>
                  </a:moveTo>
                  <a:lnTo>
                    <a:pt x="0" y="0"/>
                  </a:lnTo>
                  <a:lnTo>
                    <a:pt x="5" y="3"/>
                  </a:lnTo>
                  <a:lnTo>
                    <a:pt x="5"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6" name="MH_Other_278"/>
            <p:cNvSpPr/>
            <p:nvPr>
              <p:custDataLst>
                <p:tags r:id="rId279"/>
              </p:custDataLst>
            </p:nvPr>
          </p:nvSpPr>
          <p:spPr bwMode="auto">
            <a:xfrm>
              <a:off x="5780089" y="3094039"/>
              <a:ext cx="1587" cy="1587"/>
            </a:xfrm>
            <a:custGeom>
              <a:avLst/>
              <a:gdLst>
                <a:gd name="T0" fmla="*/ 0 w 4"/>
                <a:gd name="T1" fmla="*/ 179120564 h 5"/>
                <a:gd name="T2" fmla="*/ 223838018 w 4"/>
                <a:gd name="T3" fmla="*/ 179120564 h 5"/>
                <a:gd name="T4" fmla="*/ 0 w 4"/>
                <a:gd name="T5" fmla="*/ 0 h 5"/>
                <a:gd name="T6" fmla="*/ 0 w 4"/>
                <a:gd name="T7" fmla="*/ 0 h 5"/>
                <a:gd name="T8" fmla="*/ 0 w 4"/>
                <a:gd name="T9" fmla="*/ 179120564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5">
                  <a:moveTo>
                    <a:pt x="0" y="5"/>
                  </a:moveTo>
                  <a:lnTo>
                    <a:pt x="4" y="5"/>
                  </a:lnTo>
                  <a:lnTo>
                    <a:pt x="0" y="0"/>
                  </a:lnTo>
                  <a:lnTo>
                    <a:pt x="0"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7" name="MH_Other_279"/>
            <p:cNvSpPr/>
            <p:nvPr>
              <p:custDataLst>
                <p:tags r:id="rId280"/>
              </p:custDataLst>
            </p:nvPr>
          </p:nvSpPr>
          <p:spPr bwMode="auto">
            <a:xfrm>
              <a:off x="5822950" y="3105150"/>
              <a:ext cx="96838" cy="90488"/>
            </a:xfrm>
            <a:custGeom>
              <a:avLst/>
              <a:gdLst>
                <a:gd name="T0" fmla="*/ 2147483646 w 115"/>
                <a:gd name="T1" fmla="*/ 2147483646 h 108"/>
                <a:gd name="T2" fmla="*/ 2147483646 w 115"/>
                <a:gd name="T3" fmla="*/ 2147483646 h 108"/>
                <a:gd name="T4" fmla="*/ 2147483646 w 115"/>
                <a:gd name="T5" fmla="*/ 2147483646 h 108"/>
                <a:gd name="T6" fmla="*/ 2147483646 w 115"/>
                <a:gd name="T7" fmla="*/ 2147483646 h 108"/>
                <a:gd name="T8" fmla="*/ 2147483646 w 115"/>
                <a:gd name="T9" fmla="*/ 2147483646 h 108"/>
                <a:gd name="T10" fmla="*/ 2147483646 w 115"/>
                <a:gd name="T11" fmla="*/ 2147483646 h 108"/>
                <a:gd name="T12" fmla="*/ 2147483646 w 115"/>
                <a:gd name="T13" fmla="*/ 2147483646 h 108"/>
                <a:gd name="T14" fmla="*/ 2147483646 w 115"/>
                <a:gd name="T15" fmla="*/ 2147483646 h 108"/>
                <a:gd name="T16" fmla="*/ 2147483646 w 115"/>
                <a:gd name="T17" fmla="*/ 2147483646 h 108"/>
                <a:gd name="T18" fmla="*/ 0 w 115"/>
                <a:gd name="T19" fmla="*/ 0 h 108"/>
                <a:gd name="T20" fmla="*/ 596337667 w 115"/>
                <a:gd name="T21" fmla="*/ 591782304 h 108"/>
                <a:gd name="T22" fmla="*/ 1192674491 w 115"/>
                <a:gd name="T23" fmla="*/ 1182862487 h 108"/>
                <a:gd name="T24" fmla="*/ 2147483646 w 115"/>
                <a:gd name="T25" fmla="*/ 2147483646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5" h="108">
                  <a:moveTo>
                    <a:pt x="72" y="39"/>
                  </a:moveTo>
                  <a:cubicBezTo>
                    <a:pt x="90" y="65"/>
                    <a:pt x="96" y="77"/>
                    <a:pt x="97" y="77"/>
                  </a:cubicBezTo>
                  <a:cubicBezTo>
                    <a:pt x="114" y="108"/>
                    <a:pt x="114" y="108"/>
                    <a:pt x="114" y="108"/>
                  </a:cubicBezTo>
                  <a:cubicBezTo>
                    <a:pt x="115" y="107"/>
                    <a:pt x="115" y="107"/>
                    <a:pt x="115" y="107"/>
                  </a:cubicBezTo>
                  <a:cubicBezTo>
                    <a:pt x="98" y="77"/>
                    <a:pt x="98" y="77"/>
                    <a:pt x="98" y="77"/>
                  </a:cubicBezTo>
                  <a:cubicBezTo>
                    <a:pt x="97" y="77"/>
                    <a:pt x="91" y="65"/>
                    <a:pt x="73" y="39"/>
                  </a:cubicBezTo>
                  <a:cubicBezTo>
                    <a:pt x="67" y="31"/>
                    <a:pt x="61" y="24"/>
                    <a:pt x="54" y="19"/>
                  </a:cubicBezTo>
                  <a:cubicBezTo>
                    <a:pt x="54" y="19"/>
                    <a:pt x="53" y="19"/>
                    <a:pt x="53" y="19"/>
                  </a:cubicBezTo>
                  <a:cubicBezTo>
                    <a:pt x="53" y="18"/>
                    <a:pt x="53" y="18"/>
                    <a:pt x="53" y="18"/>
                  </a:cubicBezTo>
                  <a:cubicBezTo>
                    <a:pt x="38" y="7"/>
                    <a:pt x="20" y="1"/>
                    <a:pt x="0" y="0"/>
                  </a:cubicBezTo>
                  <a:cubicBezTo>
                    <a:pt x="1" y="1"/>
                    <a:pt x="1" y="1"/>
                    <a:pt x="1" y="1"/>
                  </a:cubicBezTo>
                  <a:cubicBezTo>
                    <a:pt x="2" y="2"/>
                    <a:pt x="2" y="2"/>
                    <a:pt x="2" y="2"/>
                  </a:cubicBezTo>
                  <a:cubicBezTo>
                    <a:pt x="31" y="3"/>
                    <a:pt x="54" y="15"/>
                    <a:pt x="72" y="3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8" name="MH_Other_280"/>
            <p:cNvSpPr/>
            <p:nvPr>
              <p:custDataLst>
                <p:tags r:id="rId281"/>
              </p:custDataLst>
            </p:nvPr>
          </p:nvSpPr>
          <p:spPr bwMode="auto">
            <a:xfrm>
              <a:off x="5824538" y="3105150"/>
              <a:ext cx="0" cy="1588"/>
            </a:xfrm>
            <a:custGeom>
              <a:avLst/>
              <a:gdLst>
                <a:gd name="T0" fmla="*/ 711 w 1"/>
                <a:gd name="T1" fmla="*/ 2147483646 h 1"/>
                <a:gd name="T2" fmla="*/ 0 w 1"/>
                <a:gd name="T3" fmla="*/ 0 h 1"/>
                <a:gd name="T4" fmla="*/ 0 w 1"/>
                <a:gd name="T5" fmla="*/ 2147483646 h 1"/>
                <a:gd name="T6" fmla="*/ 711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0"/>
                    <a:pt x="0" y="0"/>
                    <a:pt x="0" y="0"/>
                  </a:cubicBezTo>
                  <a:cubicBezTo>
                    <a:pt x="0" y="1"/>
                    <a:pt x="0" y="1"/>
                    <a:pt x="0" y="1"/>
                  </a:cubicBezTo>
                  <a:cubicBezTo>
                    <a:pt x="1"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89" name="MH_Other_281"/>
            <p:cNvSpPr/>
            <p:nvPr>
              <p:custDataLst>
                <p:tags r:id="rId282"/>
              </p:custDataLst>
            </p:nvPr>
          </p:nvSpPr>
          <p:spPr bwMode="auto">
            <a:xfrm>
              <a:off x="5867401" y="3119438"/>
              <a:ext cx="66675" cy="50800"/>
            </a:xfrm>
            <a:custGeom>
              <a:avLst/>
              <a:gdLst>
                <a:gd name="T0" fmla="*/ 2147483646 w 78"/>
                <a:gd name="T1" fmla="*/ 2147483646 h 60"/>
                <a:gd name="T2" fmla="*/ 2147483646 w 78"/>
                <a:gd name="T3" fmla="*/ 2147483646 h 60"/>
                <a:gd name="T4" fmla="*/ 2147483646 w 78"/>
                <a:gd name="T5" fmla="*/ 2147483646 h 60"/>
                <a:gd name="T6" fmla="*/ 2147483646 w 78"/>
                <a:gd name="T7" fmla="*/ 2147483646 h 60"/>
                <a:gd name="T8" fmla="*/ 2147483646 w 78"/>
                <a:gd name="T9" fmla="*/ 2147483646 h 60"/>
                <a:gd name="T10" fmla="*/ 2147483646 w 78"/>
                <a:gd name="T11" fmla="*/ 2147483646 h 60"/>
                <a:gd name="T12" fmla="*/ 2147483646 w 78"/>
                <a:gd name="T13" fmla="*/ 2147483646 h 60"/>
                <a:gd name="T14" fmla="*/ 0 w 78"/>
                <a:gd name="T15" fmla="*/ 0 h 60"/>
                <a:gd name="T16" fmla="*/ 0 w 78"/>
                <a:gd name="T17" fmla="*/ 602866460 h 60"/>
                <a:gd name="T18" fmla="*/ 613054400 w 78"/>
                <a:gd name="T19" fmla="*/ 1206449200 h 60"/>
                <a:gd name="T20" fmla="*/ 2147483646 w 78"/>
                <a:gd name="T21" fmla="*/ 2147483646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8" h="60">
                  <a:moveTo>
                    <a:pt x="68" y="44"/>
                  </a:moveTo>
                  <a:cubicBezTo>
                    <a:pt x="72" y="50"/>
                    <a:pt x="75" y="55"/>
                    <a:pt x="77" y="60"/>
                  </a:cubicBezTo>
                  <a:cubicBezTo>
                    <a:pt x="78" y="58"/>
                    <a:pt x="78" y="58"/>
                    <a:pt x="78" y="58"/>
                  </a:cubicBezTo>
                  <a:cubicBezTo>
                    <a:pt x="75" y="54"/>
                    <a:pt x="73" y="49"/>
                    <a:pt x="69" y="43"/>
                  </a:cubicBezTo>
                  <a:cubicBezTo>
                    <a:pt x="64" y="35"/>
                    <a:pt x="58" y="28"/>
                    <a:pt x="51" y="22"/>
                  </a:cubicBezTo>
                  <a:cubicBezTo>
                    <a:pt x="49" y="21"/>
                    <a:pt x="49" y="21"/>
                    <a:pt x="49" y="21"/>
                  </a:cubicBezTo>
                  <a:cubicBezTo>
                    <a:pt x="49" y="20"/>
                    <a:pt x="49" y="20"/>
                    <a:pt x="49" y="20"/>
                  </a:cubicBezTo>
                  <a:cubicBezTo>
                    <a:pt x="35" y="9"/>
                    <a:pt x="19" y="2"/>
                    <a:pt x="0" y="0"/>
                  </a:cubicBezTo>
                  <a:cubicBezTo>
                    <a:pt x="0" y="1"/>
                    <a:pt x="0" y="1"/>
                    <a:pt x="0" y="1"/>
                  </a:cubicBezTo>
                  <a:cubicBezTo>
                    <a:pt x="1" y="2"/>
                    <a:pt x="1" y="2"/>
                    <a:pt x="1" y="2"/>
                  </a:cubicBezTo>
                  <a:cubicBezTo>
                    <a:pt x="30" y="5"/>
                    <a:pt x="52" y="19"/>
                    <a:pt x="68" y="44"/>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0" name="MH_Other_282"/>
            <p:cNvSpPr/>
            <p:nvPr>
              <p:custDataLst>
                <p:tags r:id="rId283"/>
              </p:custDataLst>
            </p:nvPr>
          </p:nvSpPr>
          <p:spPr bwMode="auto">
            <a:xfrm>
              <a:off x="5867400" y="3121025"/>
              <a:ext cx="1588" cy="0"/>
            </a:xfrm>
            <a:custGeom>
              <a:avLst/>
              <a:gdLst>
                <a:gd name="T0" fmla="*/ 1792959984 w 1"/>
                <a:gd name="T1" fmla="*/ 711 h 1"/>
                <a:gd name="T2" fmla="*/ 0 w 1"/>
                <a:gd name="T3" fmla="*/ 0 h 1"/>
                <a:gd name="T4" fmla="*/ 0 w 1"/>
                <a:gd name="T5" fmla="*/ 711 h 1"/>
                <a:gd name="T6" fmla="*/ 1792959984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0"/>
                    <a:pt x="0" y="0"/>
                    <a:pt x="0" y="0"/>
                  </a:cubicBezTo>
                  <a:cubicBezTo>
                    <a:pt x="0" y="1"/>
                    <a:pt x="0" y="1"/>
                    <a:pt x="0" y="1"/>
                  </a:cubicBezTo>
                  <a:cubicBezTo>
                    <a:pt x="0"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1" name="MH_Other_283"/>
            <p:cNvSpPr/>
            <p:nvPr>
              <p:custDataLst>
                <p:tags r:id="rId284"/>
              </p:custDataLst>
            </p:nvPr>
          </p:nvSpPr>
          <p:spPr bwMode="auto">
            <a:xfrm>
              <a:off x="5908675" y="3136900"/>
              <a:ext cx="33338" cy="14288"/>
            </a:xfrm>
            <a:custGeom>
              <a:avLst/>
              <a:gdLst>
                <a:gd name="T0" fmla="*/ 2147483646 w 40"/>
                <a:gd name="T1" fmla="*/ 2147483646 h 17"/>
                <a:gd name="T2" fmla="*/ 2147483646 w 40"/>
                <a:gd name="T3" fmla="*/ 2147483646 h 17"/>
                <a:gd name="T4" fmla="*/ 2147483646 w 40"/>
                <a:gd name="T5" fmla="*/ 2147483646 h 17"/>
                <a:gd name="T6" fmla="*/ 0 w 40"/>
                <a:gd name="T7" fmla="*/ 0 h 17"/>
                <a:gd name="T8" fmla="*/ 1160741648 w 40"/>
                <a:gd name="T9" fmla="*/ 1181791577 h 17"/>
                <a:gd name="T10" fmla="*/ 2147483646 w 40"/>
                <a:gd name="T11" fmla="*/ 2147483646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0" h="17">
                  <a:moveTo>
                    <a:pt x="39" y="17"/>
                  </a:moveTo>
                  <a:cubicBezTo>
                    <a:pt x="40" y="17"/>
                    <a:pt x="40" y="17"/>
                    <a:pt x="40" y="17"/>
                  </a:cubicBezTo>
                  <a:cubicBezTo>
                    <a:pt x="40" y="16"/>
                    <a:pt x="40" y="16"/>
                    <a:pt x="40" y="16"/>
                  </a:cubicBezTo>
                  <a:cubicBezTo>
                    <a:pt x="28" y="8"/>
                    <a:pt x="15" y="2"/>
                    <a:pt x="0" y="0"/>
                  </a:cubicBezTo>
                  <a:cubicBezTo>
                    <a:pt x="2" y="2"/>
                    <a:pt x="2" y="2"/>
                    <a:pt x="2" y="2"/>
                  </a:cubicBezTo>
                  <a:cubicBezTo>
                    <a:pt x="16" y="4"/>
                    <a:pt x="29" y="9"/>
                    <a:pt x="39" y="1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2" name="MH_Other_284"/>
            <p:cNvSpPr/>
            <p:nvPr>
              <p:custDataLst>
                <p:tags r:id="rId285"/>
              </p:custDataLst>
            </p:nvPr>
          </p:nvSpPr>
          <p:spPr bwMode="auto">
            <a:xfrm>
              <a:off x="5908675" y="3136900"/>
              <a:ext cx="1588" cy="1588"/>
            </a:xfrm>
            <a:custGeom>
              <a:avLst/>
              <a:gdLst>
                <a:gd name="T0" fmla="*/ 0 w 4"/>
                <a:gd name="T1" fmla="*/ 112059999 h 4"/>
                <a:gd name="T2" fmla="*/ 224119998 w 4"/>
                <a:gd name="T3" fmla="*/ 224119998 h 4"/>
                <a:gd name="T4" fmla="*/ 0 w 4"/>
                <a:gd name="T5" fmla="*/ 0 h 4"/>
                <a:gd name="T6" fmla="*/ 0 w 4"/>
                <a:gd name="T7" fmla="*/ 112059999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4">
                  <a:moveTo>
                    <a:pt x="0" y="2"/>
                  </a:moveTo>
                  <a:lnTo>
                    <a:pt x="4" y="4"/>
                  </a:lnTo>
                  <a:lnTo>
                    <a:pt x="0"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3" name="MH_Other_285"/>
            <p:cNvSpPr/>
            <p:nvPr>
              <p:custDataLst>
                <p:tags r:id="rId286"/>
              </p:custDataLst>
            </p:nvPr>
          </p:nvSpPr>
          <p:spPr bwMode="auto">
            <a:xfrm>
              <a:off x="5675314" y="3143251"/>
              <a:ext cx="26987" cy="3175"/>
            </a:xfrm>
            <a:custGeom>
              <a:avLst/>
              <a:gdLst>
                <a:gd name="T0" fmla="*/ 0 w 32"/>
                <a:gd name="T1" fmla="*/ 0 h 3"/>
                <a:gd name="T2" fmla="*/ 0 w 32"/>
                <a:gd name="T3" fmla="*/ 0 h 3"/>
                <a:gd name="T4" fmla="*/ 0 w 32"/>
                <a:gd name="T5" fmla="*/ 929657992 h 3"/>
                <a:gd name="T6" fmla="*/ 0 w 32"/>
                <a:gd name="T7" fmla="*/ 929657992 h 3"/>
                <a:gd name="T8" fmla="*/ 2147483646 w 32"/>
                <a:gd name="T9" fmla="*/ 1858195208 h 3"/>
                <a:gd name="T10" fmla="*/ 2147483646 w 32"/>
                <a:gd name="T11" fmla="*/ 929657992 h 3"/>
                <a:gd name="T12" fmla="*/ 2147483646 w 32"/>
                <a:gd name="T13" fmla="*/ 0 h 3"/>
                <a:gd name="T14" fmla="*/ 2147483646 w 32"/>
                <a:gd name="T15" fmla="*/ 0 h 3"/>
                <a:gd name="T16" fmla="*/ 0 w 32"/>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 h="3">
                  <a:moveTo>
                    <a:pt x="0" y="0"/>
                  </a:moveTo>
                  <a:cubicBezTo>
                    <a:pt x="0" y="0"/>
                    <a:pt x="0" y="0"/>
                    <a:pt x="0" y="0"/>
                  </a:cubicBezTo>
                  <a:cubicBezTo>
                    <a:pt x="0" y="1"/>
                    <a:pt x="0" y="1"/>
                    <a:pt x="0" y="1"/>
                  </a:cubicBezTo>
                  <a:cubicBezTo>
                    <a:pt x="0" y="1"/>
                    <a:pt x="0" y="1"/>
                    <a:pt x="0" y="1"/>
                  </a:cubicBezTo>
                  <a:cubicBezTo>
                    <a:pt x="2" y="2"/>
                    <a:pt x="4" y="2"/>
                    <a:pt x="6" y="2"/>
                  </a:cubicBezTo>
                  <a:cubicBezTo>
                    <a:pt x="14" y="3"/>
                    <a:pt x="24" y="2"/>
                    <a:pt x="32" y="1"/>
                  </a:cubicBezTo>
                  <a:cubicBezTo>
                    <a:pt x="31" y="0"/>
                    <a:pt x="31" y="0"/>
                    <a:pt x="31" y="0"/>
                  </a:cubicBezTo>
                  <a:cubicBezTo>
                    <a:pt x="31" y="0"/>
                    <a:pt x="30" y="0"/>
                    <a:pt x="30" y="0"/>
                  </a:cubicBezTo>
                  <a:cubicBezTo>
                    <a:pt x="19" y="2"/>
                    <a:pt x="10" y="2"/>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4" name="MH_Other_286"/>
            <p:cNvSpPr/>
            <p:nvPr>
              <p:custDataLst>
                <p:tags r:id="rId287"/>
              </p:custDataLst>
            </p:nvPr>
          </p:nvSpPr>
          <p:spPr bwMode="auto">
            <a:xfrm>
              <a:off x="5676901" y="3125789"/>
              <a:ext cx="66675" cy="26987"/>
            </a:xfrm>
            <a:custGeom>
              <a:avLst/>
              <a:gdLst>
                <a:gd name="T0" fmla="*/ 2147483646 w 79"/>
                <a:gd name="T1" fmla="*/ 2147483646 h 31"/>
                <a:gd name="T2" fmla="*/ 0 w 79"/>
                <a:gd name="T3" fmla="*/ 0 h 31"/>
                <a:gd name="T4" fmla="*/ 0 w 79"/>
                <a:gd name="T5" fmla="*/ 643418831 h 31"/>
                <a:gd name="T6" fmla="*/ 2147483646 w 79"/>
                <a:gd name="T7" fmla="*/ 2147483646 h 31"/>
                <a:gd name="T8" fmla="*/ 2147483646 w 79"/>
                <a:gd name="T9" fmla="*/ 2147483646 h 31"/>
                <a:gd name="T10" fmla="*/ 2147483646 w 79"/>
                <a:gd name="T11" fmla="*/ 2147483646 h 31"/>
                <a:gd name="T12" fmla="*/ 2147483646 w 79"/>
                <a:gd name="T13" fmla="*/ 2147483646 h 31"/>
                <a:gd name="T14" fmla="*/ 2147483646 w 79"/>
                <a:gd name="T15" fmla="*/ 2147483646 h 31"/>
                <a:gd name="T16" fmla="*/ 2147483646 w 79"/>
                <a:gd name="T17" fmla="*/ 2147483646 h 31"/>
                <a:gd name="T18" fmla="*/ 2147483646 w 79"/>
                <a:gd name="T19" fmla="*/ 2147483646 h 31"/>
                <a:gd name="T20" fmla="*/ 2147483646 w 79"/>
                <a:gd name="T21" fmla="*/ 2147483646 h 31"/>
                <a:gd name="T22" fmla="*/ 2147483646 w 79"/>
                <a:gd name="T23" fmla="*/ 2147483646 h 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 h="31">
                  <a:moveTo>
                    <a:pt x="7" y="6"/>
                  </a:moveTo>
                  <a:cubicBezTo>
                    <a:pt x="0" y="0"/>
                    <a:pt x="0" y="0"/>
                    <a:pt x="0" y="0"/>
                  </a:cubicBezTo>
                  <a:cubicBezTo>
                    <a:pt x="0" y="1"/>
                    <a:pt x="0" y="1"/>
                    <a:pt x="0" y="1"/>
                  </a:cubicBezTo>
                  <a:cubicBezTo>
                    <a:pt x="6" y="7"/>
                    <a:pt x="6" y="7"/>
                    <a:pt x="6" y="7"/>
                  </a:cubicBezTo>
                  <a:cubicBezTo>
                    <a:pt x="14" y="13"/>
                    <a:pt x="21" y="17"/>
                    <a:pt x="28" y="21"/>
                  </a:cubicBezTo>
                  <a:cubicBezTo>
                    <a:pt x="29" y="21"/>
                    <a:pt x="29" y="21"/>
                    <a:pt x="29" y="21"/>
                  </a:cubicBezTo>
                  <a:cubicBezTo>
                    <a:pt x="29" y="21"/>
                    <a:pt x="29" y="21"/>
                    <a:pt x="29" y="21"/>
                  </a:cubicBezTo>
                  <a:cubicBezTo>
                    <a:pt x="37" y="25"/>
                    <a:pt x="45" y="28"/>
                    <a:pt x="53" y="29"/>
                  </a:cubicBezTo>
                  <a:cubicBezTo>
                    <a:pt x="61" y="31"/>
                    <a:pt x="71" y="31"/>
                    <a:pt x="79" y="30"/>
                  </a:cubicBezTo>
                  <a:cubicBezTo>
                    <a:pt x="78" y="29"/>
                    <a:pt x="78" y="29"/>
                    <a:pt x="78" y="29"/>
                  </a:cubicBezTo>
                  <a:cubicBezTo>
                    <a:pt x="78" y="29"/>
                    <a:pt x="77" y="29"/>
                    <a:pt x="77" y="29"/>
                  </a:cubicBezTo>
                  <a:cubicBezTo>
                    <a:pt x="51" y="31"/>
                    <a:pt x="30" y="24"/>
                    <a:pt x="7" y="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5" name="MH_Other_287"/>
            <p:cNvSpPr/>
            <p:nvPr>
              <p:custDataLst>
                <p:tags r:id="rId288"/>
              </p:custDataLst>
            </p:nvPr>
          </p:nvSpPr>
          <p:spPr bwMode="auto">
            <a:xfrm>
              <a:off x="5700713" y="3143250"/>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0" y="0"/>
                    <a:pt x="1" y="0"/>
                    <a:pt x="1" y="0"/>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6" name="MH_Other_288"/>
            <p:cNvSpPr/>
            <p:nvPr>
              <p:custDataLst>
                <p:tags r:id="rId289"/>
              </p:custDataLst>
            </p:nvPr>
          </p:nvSpPr>
          <p:spPr bwMode="auto">
            <a:xfrm>
              <a:off x="5680075" y="3095625"/>
              <a:ext cx="103188" cy="65088"/>
            </a:xfrm>
            <a:custGeom>
              <a:avLst/>
              <a:gdLst>
                <a:gd name="T0" fmla="*/ 2147483646 w 124"/>
                <a:gd name="T1" fmla="*/ 2147483646 h 77"/>
                <a:gd name="T2" fmla="*/ 2147483646 w 124"/>
                <a:gd name="T3" fmla="*/ 2147483646 h 77"/>
                <a:gd name="T4" fmla="*/ 0 w 124"/>
                <a:gd name="T5" fmla="*/ 0 h 77"/>
                <a:gd name="T6" fmla="*/ 0 w 124"/>
                <a:gd name="T7" fmla="*/ 1201124654 h 77"/>
                <a:gd name="T8" fmla="*/ 2147483646 w 124"/>
                <a:gd name="T9" fmla="*/ 2147483646 h 77"/>
                <a:gd name="T10" fmla="*/ 2147483646 w 124"/>
                <a:gd name="T11" fmla="*/ 2147483646 h 77"/>
                <a:gd name="T12" fmla="*/ 2147483646 w 124"/>
                <a:gd name="T13" fmla="*/ 2147483646 h 77"/>
                <a:gd name="T14" fmla="*/ 2147483646 w 124"/>
                <a:gd name="T15" fmla="*/ 2147483646 h 77"/>
                <a:gd name="T16" fmla="*/ 2147483646 w 124"/>
                <a:gd name="T17" fmla="*/ 2147483646 h 77"/>
                <a:gd name="T18" fmla="*/ 2147483646 w 124"/>
                <a:gd name="T19" fmla="*/ 2147483646 h 77"/>
                <a:gd name="T20" fmla="*/ 2147483646 w 124"/>
                <a:gd name="T21" fmla="*/ 2147483646 h 77"/>
                <a:gd name="T22" fmla="*/ 2147483646 w 124"/>
                <a:gd name="T23" fmla="*/ 2147483646 h 77"/>
                <a:gd name="T24" fmla="*/ 2147483646 w 124"/>
                <a:gd name="T25" fmla="*/ 2147483646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4" h="77">
                  <a:moveTo>
                    <a:pt x="55" y="48"/>
                  </a:moveTo>
                  <a:cubicBezTo>
                    <a:pt x="32" y="27"/>
                    <a:pt x="22" y="19"/>
                    <a:pt x="22" y="19"/>
                  </a:cubicBezTo>
                  <a:cubicBezTo>
                    <a:pt x="22" y="18"/>
                    <a:pt x="16" y="13"/>
                    <a:pt x="0" y="0"/>
                  </a:cubicBezTo>
                  <a:cubicBezTo>
                    <a:pt x="0" y="2"/>
                    <a:pt x="0" y="2"/>
                    <a:pt x="0" y="2"/>
                  </a:cubicBezTo>
                  <a:cubicBezTo>
                    <a:pt x="15" y="14"/>
                    <a:pt x="21" y="19"/>
                    <a:pt x="21" y="19"/>
                  </a:cubicBezTo>
                  <a:cubicBezTo>
                    <a:pt x="21" y="20"/>
                    <a:pt x="31" y="28"/>
                    <a:pt x="54" y="49"/>
                  </a:cubicBezTo>
                  <a:cubicBezTo>
                    <a:pt x="60" y="56"/>
                    <a:pt x="67" y="61"/>
                    <a:pt x="74" y="65"/>
                  </a:cubicBezTo>
                  <a:cubicBezTo>
                    <a:pt x="75" y="65"/>
                    <a:pt x="75" y="65"/>
                    <a:pt x="75" y="65"/>
                  </a:cubicBezTo>
                  <a:cubicBezTo>
                    <a:pt x="75" y="65"/>
                    <a:pt x="75" y="65"/>
                    <a:pt x="75" y="65"/>
                  </a:cubicBezTo>
                  <a:cubicBezTo>
                    <a:pt x="83" y="70"/>
                    <a:pt x="91" y="73"/>
                    <a:pt x="99" y="75"/>
                  </a:cubicBezTo>
                  <a:cubicBezTo>
                    <a:pt x="107" y="77"/>
                    <a:pt x="115" y="77"/>
                    <a:pt x="124" y="77"/>
                  </a:cubicBezTo>
                  <a:cubicBezTo>
                    <a:pt x="122" y="76"/>
                    <a:pt x="122" y="76"/>
                    <a:pt x="122" y="76"/>
                  </a:cubicBezTo>
                  <a:cubicBezTo>
                    <a:pt x="96" y="76"/>
                    <a:pt x="75" y="68"/>
                    <a:pt x="55" y="4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7" name="MH_Other_289"/>
            <p:cNvSpPr/>
            <p:nvPr>
              <p:custDataLst>
                <p:tags r:id="rId290"/>
              </p:custDataLst>
            </p:nvPr>
          </p:nvSpPr>
          <p:spPr bwMode="auto">
            <a:xfrm>
              <a:off x="5741988" y="3151188"/>
              <a:ext cx="0" cy="0"/>
            </a:xfrm>
            <a:custGeom>
              <a:avLst/>
              <a:gdLst>
                <a:gd name="T0" fmla="*/ 0 w 1"/>
                <a:gd name="T1" fmla="*/ 711 w 1"/>
                <a:gd name="T2" fmla="*/ 711 w 1"/>
                <a:gd name="T3" fmla="*/ 0 w 1"/>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1">
                  <a:moveTo>
                    <a:pt x="0" y="0"/>
                  </a:moveTo>
                  <a:cubicBezTo>
                    <a:pt x="0" y="0"/>
                    <a:pt x="1" y="0"/>
                    <a:pt x="1" y="0"/>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8" name="MH_Other_290"/>
            <p:cNvSpPr/>
            <p:nvPr>
              <p:custDataLst>
                <p:tags r:id="rId291"/>
              </p:custDataLst>
            </p:nvPr>
          </p:nvSpPr>
          <p:spPr bwMode="auto">
            <a:xfrm>
              <a:off x="5681664" y="3074989"/>
              <a:ext cx="141287" cy="96837"/>
            </a:xfrm>
            <a:custGeom>
              <a:avLst/>
              <a:gdLst>
                <a:gd name="T0" fmla="*/ 2147483646 w 169"/>
                <a:gd name="T1" fmla="*/ 2147483646 h 115"/>
                <a:gd name="T2" fmla="*/ 2147483646 w 169"/>
                <a:gd name="T3" fmla="*/ 2147483646 h 115"/>
                <a:gd name="T4" fmla="*/ 2147483646 w 169"/>
                <a:gd name="T5" fmla="*/ 2147483646 h 115"/>
                <a:gd name="T6" fmla="*/ 2147483646 w 169"/>
                <a:gd name="T7" fmla="*/ 2147483646 h 115"/>
                <a:gd name="T8" fmla="*/ 2147483646 w 169"/>
                <a:gd name="T9" fmla="*/ 2147483646 h 115"/>
                <a:gd name="T10" fmla="*/ 2147483646 w 169"/>
                <a:gd name="T11" fmla="*/ 2147483646 h 115"/>
                <a:gd name="T12" fmla="*/ 587796557 w 169"/>
                <a:gd name="T13" fmla="*/ 0 h 115"/>
                <a:gd name="T14" fmla="*/ 0 w 169"/>
                <a:gd name="T15" fmla="*/ 596324772 h 115"/>
                <a:gd name="T16" fmla="*/ 0 w 169"/>
                <a:gd name="T17" fmla="*/ 596324772 h 115"/>
                <a:gd name="T18" fmla="*/ 2147483646 w 169"/>
                <a:gd name="T19" fmla="*/ 2147483646 h 115"/>
                <a:gd name="T20" fmla="*/ 2147483646 w 169"/>
                <a:gd name="T21" fmla="*/ 2147483646 h 115"/>
                <a:gd name="T22" fmla="*/ 2147483646 w 169"/>
                <a:gd name="T23" fmla="*/ 2147483646 h 115"/>
                <a:gd name="T24" fmla="*/ 2147483646 w 169"/>
                <a:gd name="T25" fmla="*/ 2147483646 h 115"/>
                <a:gd name="T26" fmla="*/ 2147483646 w 169"/>
                <a:gd name="T27" fmla="*/ 2147483646 h 115"/>
                <a:gd name="T28" fmla="*/ 2147483646 w 169"/>
                <a:gd name="T29" fmla="*/ 2147483646 h 115"/>
                <a:gd name="T30" fmla="*/ 2147483646 w 169"/>
                <a:gd name="T31" fmla="*/ 2147483646 h 115"/>
                <a:gd name="T32" fmla="*/ 2147483646 w 169"/>
                <a:gd name="T33" fmla="*/ 2147483646 h 115"/>
                <a:gd name="T34" fmla="*/ 2147483646 w 169"/>
                <a:gd name="T35" fmla="*/ 2147483646 h 115"/>
                <a:gd name="T36" fmla="*/ 2147483646 w 169"/>
                <a:gd name="T37" fmla="*/ 2147483646 h 115"/>
                <a:gd name="T38" fmla="*/ 2147483646 w 169"/>
                <a:gd name="T39" fmla="*/ 2147483646 h 115"/>
                <a:gd name="T40" fmla="*/ 2147483646 w 169"/>
                <a:gd name="T41" fmla="*/ 2147483646 h 1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9" h="115">
                  <a:moveTo>
                    <a:pt x="100" y="82"/>
                  </a:moveTo>
                  <a:cubicBezTo>
                    <a:pt x="79" y="60"/>
                    <a:pt x="70" y="50"/>
                    <a:pt x="70" y="50"/>
                  </a:cubicBezTo>
                  <a:cubicBezTo>
                    <a:pt x="69" y="50"/>
                    <a:pt x="61" y="40"/>
                    <a:pt x="36" y="19"/>
                  </a:cubicBezTo>
                  <a:cubicBezTo>
                    <a:pt x="29" y="13"/>
                    <a:pt x="21" y="8"/>
                    <a:pt x="13" y="5"/>
                  </a:cubicBezTo>
                  <a:cubicBezTo>
                    <a:pt x="13" y="5"/>
                    <a:pt x="12" y="5"/>
                    <a:pt x="12" y="5"/>
                  </a:cubicBezTo>
                  <a:cubicBezTo>
                    <a:pt x="12" y="4"/>
                    <a:pt x="12" y="4"/>
                    <a:pt x="12" y="4"/>
                  </a:cubicBezTo>
                  <a:cubicBezTo>
                    <a:pt x="8" y="3"/>
                    <a:pt x="4" y="1"/>
                    <a:pt x="1" y="0"/>
                  </a:cubicBezTo>
                  <a:cubicBezTo>
                    <a:pt x="0" y="1"/>
                    <a:pt x="0" y="1"/>
                    <a:pt x="0" y="1"/>
                  </a:cubicBezTo>
                  <a:cubicBezTo>
                    <a:pt x="0" y="1"/>
                    <a:pt x="0" y="1"/>
                    <a:pt x="0" y="1"/>
                  </a:cubicBezTo>
                  <a:cubicBezTo>
                    <a:pt x="13" y="5"/>
                    <a:pt x="24" y="11"/>
                    <a:pt x="35" y="20"/>
                  </a:cubicBezTo>
                  <a:cubicBezTo>
                    <a:pt x="60" y="41"/>
                    <a:pt x="68" y="51"/>
                    <a:pt x="69" y="51"/>
                  </a:cubicBezTo>
                  <a:cubicBezTo>
                    <a:pt x="69" y="51"/>
                    <a:pt x="78" y="60"/>
                    <a:pt x="99" y="83"/>
                  </a:cubicBezTo>
                  <a:cubicBezTo>
                    <a:pt x="106" y="90"/>
                    <a:pt x="113" y="95"/>
                    <a:pt x="120" y="100"/>
                  </a:cubicBezTo>
                  <a:cubicBezTo>
                    <a:pt x="120" y="100"/>
                    <a:pt x="121" y="100"/>
                    <a:pt x="122" y="100"/>
                  </a:cubicBezTo>
                  <a:cubicBezTo>
                    <a:pt x="122" y="101"/>
                    <a:pt x="122" y="101"/>
                    <a:pt x="122" y="101"/>
                  </a:cubicBezTo>
                  <a:cubicBezTo>
                    <a:pt x="122" y="101"/>
                    <a:pt x="122" y="101"/>
                    <a:pt x="122" y="101"/>
                  </a:cubicBezTo>
                  <a:cubicBezTo>
                    <a:pt x="129" y="106"/>
                    <a:pt x="136" y="109"/>
                    <a:pt x="143" y="111"/>
                  </a:cubicBezTo>
                  <a:cubicBezTo>
                    <a:pt x="151" y="113"/>
                    <a:pt x="161" y="114"/>
                    <a:pt x="169" y="115"/>
                  </a:cubicBezTo>
                  <a:cubicBezTo>
                    <a:pt x="168" y="114"/>
                    <a:pt x="168" y="114"/>
                    <a:pt x="168" y="114"/>
                  </a:cubicBezTo>
                  <a:cubicBezTo>
                    <a:pt x="167" y="114"/>
                    <a:pt x="167" y="114"/>
                    <a:pt x="167" y="113"/>
                  </a:cubicBezTo>
                  <a:cubicBezTo>
                    <a:pt x="140" y="112"/>
                    <a:pt x="120" y="103"/>
                    <a:pt x="100" y="8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299" name="MH_Other_291"/>
            <p:cNvSpPr/>
            <p:nvPr>
              <p:custDataLst>
                <p:tags r:id="rId292"/>
              </p:custDataLst>
            </p:nvPr>
          </p:nvSpPr>
          <p:spPr bwMode="auto">
            <a:xfrm>
              <a:off x="5781675" y="3160713"/>
              <a:ext cx="1588" cy="0"/>
            </a:xfrm>
            <a:custGeom>
              <a:avLst/>
              <a:gdLst>
                <a:gd name="T0" fmla="*/ 1120915208 w 2"/>
                <a:gd name="T1" fmla="*/ 0 h 1"/>
                <a:gd name="T2" fmla="*/ 0 w 2"/>
                <a:gd name="T3" fmla="*/ 0 h 1"/>
                <a:gd name="T4" fmla="*/ 1120915208 w 2"/>
                <a:gd name="T5" fmla="*/ 711 h 1"/>
                <a:gd name="T6" fmla="*/ 1120915208 w 2"/>
                <a:gd name="T7" fmla="*/ 711 h 1"/>
                <a:gd name="T8" fmla="*/ 1120915208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cubicBezTo>
                    <a:pt x="1" y="0"/>
                    <a:pt x="0" y="0"/>
                    <a:pt x="0" y="0"/>
                  </a:cubicBezTo>
                  <a:cubicBezTo>
                    <a:pt x="2" y="1"/>
                    <a:pt x="2" y="1"/>
                    <a:pt x="2" y="1"/>
                  </a:cubicBezTo>
                  <a:cubicBezTo>
                    <a:pt x="2" y="1"/>
                    <a:pt x="2" y="1"/>
                    <a:pt x="2" y="1"/>
                  </a:cubicBezTo>
                  <a:lnTo>
                    <a:pt x="2"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0" name="MH_Other_292"/>
            <p:cNvSpPr/>
            <p:nvPr>
              <p:custDataLst>
                <p:tags r:id="rId293"/>
              </p:custDataLst>
            </p:nvPr>
          </p:nvSpPr>
          <p:spPr bwMode="auto">
            <a:xfrm>
              <a:off x="5691188" y="3074988"/>
              <a:ext cx="171450" cy="112712"/>
            </a:xfrm>
            <a:custGeom>
              <a:avLst/>
              <a:gdLst>
                <a:gd name="T0" fmla="*/ 2147483646 w 204"/>
                <a:gd name="T1" fmla="*/ 2147483646 h 133"/>
                <a:gd name="T2" fmla="*/ 2147483646 w 204"/>
                <a:gd name="T3" fmla="*/ 2147483646 h 133"/>
                <a:gd name="T4" fmla="*/ 2147483646 w 204"/>
                <a:gd name="T5" fmla="*/ 2147483646 h 133"/>
                <a:gd name="T6" fmla="*/ 2147483646 w 204"/>
                <a:gd name="T7" fmla="*/ 2147483646 h 133"/>
                <a:gd name="T8" fmla="*/ 2147483646 w 204"/>
                <a:gd name="T9" fmla="*/ 2147483646 h 133"/>
                <a:gd name="T10" fmla="*/ 0 w 204"/>
                <a:gd name="T11" fmla="*/ 2147483646 h 133"/>
                <a:gd name="T12" fmla="*/ 0 w 204"/>
                <a:gd name="T13" fmla="*/ 2147483646 h 133"/>
                <a:gd name="T14" fmla="*/ 593327098 w 204"/>
                <a:gd name="T15" fmla="*/ 2147483646 h 133"/>
                <a:gd name="T16" fmla="*/ 2147483646 w 204"/>
                <a:gd name="T17" fmla="*/ 2147483646 h 133"/>
                <a:gd name="T18" fmla="*/ 2147483646 w 204"/>
                <a:gd name="T19" fmla="*/ 2147483646 h 133"/>
                <a:gd name="T20" fmla="*/ 2147483646 w 204"/>
                <a:gd name="T21" fmla="*/ 2147483646 h 133"/>
                <a:gd name="T22" fmla="*/ 2147483646 w 204"/>
                <a:gd name="T23" fmla="*/ 2147483646 h 133"/>
                <a:gd name="T24" fmla="*/ 2147483646 w 204"/>
                <a:gd name="T25" fmla="*/ 2147483646 h 133"/>
                <a:gd name="T26" fmla="*/ 2147483646 w 204"/>
                <a:gd name="T27" fmla="*/ 2147483646 h 133"/>
                <a:gd name="T28" fmla="*/ 2147483646 w 204"/>
                <a:gd name="T29" fmla="*/ 2147483646 h 133"/>
                <a:gd name="T30" fmla="*/ 2147483646 w 204"/>
                <a:gd name="T31" fmla="*/ 2147483646 h 13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4" h="133">
                  <a:moveTo>
                    <a:pt x="204" y="133"/>
                  </a:moveTo>
                  <a:cubicBezTo>
                    <a:pt x="203" y="131"/>
                    <a:pt x="203" y="131"/>
                    <a:pt x="203" y="131"/>
                  </a:cubicBezTo>
                  <a:cubicBezTo>
                    <a:pt x="176" y="129"/>
                    <a:pt x="156" y="118"/>
                    <a:pt x="137" y="96"/>
                  </a:cubicBezTo>
                  <a:cubicBezTo>
                    <a:pt x="118" y="72"/>
                    <a:pt x="109" y="62"/>
                    <a:pt x="109" y="62"/>
                  </a:cubicBezTo>
                  <a:cubicBezTo>
                    <a:pt x="108" y="62"/>
                    <a:pt x="100" y="51"/>
                    <a:pt x="77" y="29"/>
                  </a:cubicBezTo>
                  <a:cubicBezTo>
                    <a:pt x="55" y="8"/>
                    <a:pt x="29" y="0"/>
                    <a:pt x="0" y="5"/>
                  </a:cubicBezTo>
                  <a:cubicBezTo>
                    <a:pt x="0" y="5"/>
                    <a:pt x="0" y="5"/>
                    <a:pt x="0" y="5"/>
                  </a:cubicBezTo>
                  <a:cubicBezTo>
                    <a:pt x="0" y="5"/>
                    <a:pt x="1" y="6"/>
                    <a:pt x="1" y="6"/>
                  </a:cubicBezTo>
                  <a:cubicBezTo>
                    <a:pt x="29" y="1"/>
                    <a:pt x="54" y="9"/>
                    <a:pt x="76" y="30"/>
                  </a:cubicBezTo>
                  <a:cubicBezTo>
                    <a:pt x="99" y="52"/>
                    <a:pt x="107" y="63"/>
                    <a:pt x="108" y="63"/>
                  </a:cubicBezTo>
                  <a:cubicBezTo>
                    <a:pt x="108" y="63"/>
                    <a:pt x="117" y="73"/>
                    <a:pt x="137" y="96"/>
                  </a:cubicBezTo>
                  <a:cubicBezTo>
                    <a:pt x="142" y="103"/>
                    <a:pt x="148" y="109"/>
                    <a:pt x="155" y="114"/>
                  </a:cubicBezTo>
                  <a:cubicBezTo>
                    <a:pt x="156" y="114"/>
                    <a:pt x="156" y="114"/>
                    <a:pt x="156" y="114"/>
                  </a:cubicBezTo>
                  <a:cubicBezTo>
                    <a:pt x="156" y="115"/>
                    <a:pt x="156" y="115"/>
                    <a:pt x="156" y="115"/>
                  </a:cubicBezTo>
                  <a:cubicBezTo>
                    <a:pt x="163" y="120"/>
                    <a:pt x="170" y="124"/>
                    <a:pt x="178" y="127"/>
                  </a:cubicBezTo>
                  <a:cubicBezTo>
                    <a:pt x="186" y="130"/>
                    <a:pt x="195" y="132"/>
                    <a:pt x="204" y="13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1" name="MH_Other_293"/>
            <p:cNvSpPr/>
            <p:nvPr>
              <p:custDataLst>
                <p:tags r:id="rId294"/>
              </p:custDataLst>
            </p:nvPr>
          </p:nvSpPr>
          <p:spPr bwMode="auto">
            <a:xfrm>
              <a:off x="5691189" y="3079750"/>
              <a:ext cx="1587" cy="0"/>
            </a:xfrm>
            <a:custGeom>
              <a:avLst/>
              <a:gdLst>
                <a:gd name="T0" fmla="*/ 1790702559 w 1"/>
                <a:gd name="T1" fmla="*/ 711 h 1"/>
                <a:gd name="T2" fmla="*/ 0 w 1"/>
                <a:gd name="T3" fmla="*/ 0 h 1"/>
                <a:gd name="T4" fmla="*/ 0 w 1"/>
                <a:gd name="T5" fmla="*/ 711 h 1"/>
                <a:gd name="T6" fmla="*/ 1790702559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0" y="0"/>
                    <a:pt x="0" y="0"/>
                  </a:cubicBezTo>
                  <a:cubicBezTo>
                    <a:pt x="0" y="1"/>
                    <a:pt x="0" y="1"/>
                    <a:pt x="0" y="1"/>
                  </a:cubicBezTo>
                  <a:cubicBezTo>
                    <a:pt x="0"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2" name="MH_Other_294"/>
            <p:cNvSpPr/>
            <p:nvPr>
              <p:custDataLst>
                <p:tags r:id="rId295"/>
              </p:custDataLst>
            </p:nvPr>
          </p:nvSpPr>
          <p:spPr bwMode="auto">
            <a:xfrm>
              <a:off x="5821364" y="3170239"/>
              <a:ext cx="1587" cy="1587"/>
            </a:xfrm>
            <a:custGeom>
              <a:avLst/>
              <a:gdLst>
                <a:gd name="T0" fmla="*/ 0 w 1"/>
                <a:gd name="T1" fmla="*/ 0 h 1"/>
                <a:gd name="T2" fmla="*/ 2147483646 w 1"/>
                <a:gd name="T3" fmla="*/ 1790702559 h 1"/>
                <a:gd name="T4" fmla="*/ 2147483646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1"/>
                    <a:pt x="0" y="1"/>
                    <a:pt x="1" y="1"/>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3" name="MH_Other_295"/>
            <p:cNvSpPr/>
            <p:nvPr>
              <p:custDataLst>
                <p:tags r:id="rId296"/>
              </p:custDataLst>
            </p:nvPr>
          </p:nvSpPr>
          <p:spPr bwMode="auto">
            <a:xfrm>
              <a:off x="5911850" y="3149600"/>
              <a:ext cx="247650" cy="211138"/>
            </a:xfrm>
            <a:custGeom>
              <a:avLst/>
              <a:gdLst>
                <a:gd name="T0" fmla="*/ 2147483646 w 294"/>
                <a:gd name="T1" fmla="*/ 2147483646 h 250"/>
                <a:gd name="T2" fmla="*/ 2147483646 w 294"/>
                <a:gd name="T3" fmla="*/ 2147483646 h 250"/>
                <a:gd name="T4" fmla="*/ 2147483646 w 294"/>
                <a:gd name="T5" fmla="*/ 2147483646 h 250"/>
                <a:gd name="T6" fmla="*/ 2147483646 w 294"/>
                <a:gd name="T7" fmla="*/ 2147483646 h 250"/>
                <a:gd name="T8" fmla="*/ 2147483646 w 294"/>
                <a:gd name="T9" fmla="*/ 2147483646 h 250"/>
                <a:gd name="T10" fmla="*/ 2147483646 w 294"/>
                <a:gd name="T11" fmla="*/ 2147483646 h 250"/>
                <a:gd name="T12" fmla="*/ 2147483646 w 294"/>
                <a:gd name="T13" fmla="*/ 2147483646 h 250"/>
                <a:gd name="T14" fmla="*/ 2147483646 w 294"/>
                <a:gd name="T15" fmla="*/ 2147483646 h 250"/>
                <a:gd name="T16" fmla="*/ 2147483646 w 294"/>
                <a:gd name="T17" fmla="*/ 0 h 250"/>
                <a:gd name="T18" fmla="*/ 2147483646 w 294"/>
                <a:gd name="T19" fmla="*/ 599145458 h 250"/>
                <a:gd name="T20" fmla="*/ 2147483646 w 294"/>
                <a:gd name="T21" fmla="*/ 599145458 h 250"/>
                <a:gd name="T22" fmla="*/ 2147483646 w 294"/>
                <a:gd name="T23" fmla="*/ 2147483646 h 250"/>
                <a:gd name="T24" fmla="*/ 2147483646 w 294"/>
                <a:gd name="T25" fmla="*/ 2147483646 h 250"/>
                <a:gd name="T26" fmla="*/ 2147483646 w 294"/>
                <a:gd name="T27" fmla="*/ 2147483646 h 250"/>
                <a:gd name="T28" fmla="*/ 2147483646 w 294"/>
                <a:gd name="T29" fmla="*/ 2147483646 h 250"/>
                <a:gd name="T30" fmla="*/ 596020266 w 294"/>
                <a:gd name="T31" fmla="*/ 2147483646 h 250"/>
                <a:gd name="T32" fmla="*/ 596020266 w 294"/>
                <a:gd name="T33" fmla="*/ 2147483646 h 250"/>
                <a:gd name="T34" fmla="*/ 0 w 294"/>
                <a:gd name="T35" fmla="*/ 2147483646 h 250"/>
                <a:gd name="T36" fmla="*/ 0 w 294"/>
                <a:gd name="T37" fmla="*/ 2147483646 h 250"/>
                <a:gd name="T38" fmla="*/ 2147483646 w 294"/>
                <a:gd name="T39" fmla="*/ 2147483646 h 250"/>
                <a:gd name="T40" fmla="*/ 2147483646 w 294"/>
                <a:gd name="T41" fmla="*/ 2147483646 h 250"/>
                <a:gd name="T42" fmla="*/ 2147483646 w 294"/>
                <a:gd name="T43" fmla="*/ 2147483646 h 250"/>
                <a:gd name="T44" fmla="*/ 2147483646 w 294"/>
                <a:gd name="T45" fmla="*/ 2147483646 h 250"/>
                <a:gd name="T46" fmla="*/ 2147483646 w 294"/>
                <a:gd name="T47" fmla="*/ 2147483646 h 250"/>
                <a:gd name="T48" fmla="*/ 2147483646 w 294"/>
                <a:gd name="T49" fmla="*/ 2147483646 h 250"/>
                <a:gd name="T50" fmla="*/ 2147483646 w 294"/>
                <a:gd name="T51" fmla="*/ 2147483646 h 250"/>
                <a:gd name="T52" fmla="*/ 2147483646 w 294"/>
                <a:gd name="T53" fmla="*/ 2147483646 h 250"/>
                <a:gd name="T54" fmla="*/ 2147483646 w 294"/>
                <a:gd name="T55" fmla="*/ 2147483646 h 250"/>
                <a:gd name="T56" fmla="*/ 2147483646 w 294"/>
                <a:gd name="T57" fmla="*/ 2147483646 h 250"/>
                <a:gd name="T58" fmla="*/ 2147483646 w 294"/>
                <a:gd name="T59" fmla="*/ 2147483646 h 250"/>
                <a:gd name="T60" fmla="*/ 2147483646 w 294"/>
                <a:gd name="T61" fmla="*/ 2147483646 h 250"/>
                <a:gd name="T62" fmla="*/ 2147483646 w 294"/>
                <a:gd name="T63" fmla="*/ 2147483646 h 250"/>
                <a:gd name="T64" fmla="*/ 2147483646 w 294"/>
                <a:gd name="T65" fmla="*/ 2147483646 h 250"/>
                <a:gd name="T66" fmla="*/ 2147483646 w 294"/>
                <a:gd name="T67" fmla="*/ 2147483646 h 250"/>
                <a:gd name="T68" fmla="*/ 2147483646 w 294"/>
                <a:gd name="T69" fmla="*/ 2147483646 h 250"/>
                <a:gd name="T70" fmla="*/ 2147483646 w 294"/>
                <a:gd name="T71" fmla="*/ 2147483646 h 250"/>
                <a:gd name="T72" fmla="*/ 2147483646 w 294"/>
                <a:gd name="T73" fmla="*/ 2147483646 h 250"/>
                <a:gd name="T74" fmla="*/ 2147483646 w 294"/>
                <a:gd name="T75" fmla="*/ 2147483646 h 250"/>
                <a:gd name="T76" fmla="*/ 2147483646 w 294"/>
                <a:gd name="T77" fmla="*/ 2147483646 h 250"/>
                <a:gd name="T78" fmla="*/ 2147483646 w 294"/>
                <a:gd name="T79" fmla="*/ 2147483646 h 250"/>
                <a:gd name="T80" fmla="*/ 2147483646 w 294"/>
                <a:gd name="T81" fmla="*/ 2147483646 h 2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94" h="250">
                  <a:moveTo>
                    <a:pt x="263" y="165"/>
                  </a:moveTo>
                  <a:cubicBezTo>
                    <a:pt x="254" y="150"/>
                    <a:pt x="241" y="138"/>
                    <a:pt x="224" y="129"/>
                  </a:cubicBezTo>
                  <a:cubicBezTo>
                    <a:pt x="224" y="130"/>
                    <a:pt x="224" y="130"/>
                    <a:pt x="224" y="130"/>
                  </a:cubicBezTo>
                  <a:cubicBezTo>
                    <a:pt x="215" y="114"/>
                    <a:pt x="199" y="102"/>
                    <a:pt x="182" y="94"/>
                  </a:cubicBezTo>
                  <a:cubicBezTo>
                    <a:pt x="171" y="80"/>
                    <a:pt x="156" y="69"/>
                    <a:pt x="138" y="62"/>
                  </a:cubicBezTo>
                  <a:cubicBezTo>
                    <a:pt x="127" y="49"/>
                    <a:pt x="111" y="39"/>
                    <a:pt x="93" y="34"/>
                  </a:cubicBezTo>
                  <a:cubicBezTo>
                    <a:pt x="81" y="21"/>
                    <a:pt x="65" y="12"/>
                    <a:pt x="46" y="8"/>
                  </a:cubicBezTo>
                  <a:cubicBezTo>
                    <a:pt x="46" y="8"/>
                    <a:pt x="46" y="8"/>
                    <a:pt x="46" y="8"/>
                  </a:cubicBezTo>
                  <a:cubicBezTo>
                    <a:pt x="43" y="5"/>
                    <a:pt x="40" y="3"/>
                    <a:pt x="37" y="0"/>
                  </a:cubicBezTo>
                  <a:cubicBezTo>
                    <a:pt x="37" y="1"/>
                    <a:pt x="37" y="1"/>
                    <a:pt x="37" y="1"/>
                  </a:cubicBezTo>
                  <a:cubicBezTo>
                    <a:pt x="36" y="1"/>
                    <a:pt x="36" y="1"/>
                    <a:pt x="36" y="1"/>
                  </a:cubicBezTo>
                  <a:cubicBezTo>
                    <a:pt x="26" y="22"/>
                    <a:pt x="26" y="22"/>
                    <a:pt x="26" y="22"/>
                  </a:cubicBezTo>
                  <a:cubicBezTo>
                    <a:pt x="25" y="24"/>
                    <a:pt x="25" y="24"/>
                    <a:pt x="25" y="24"/>
                  </a:cubicBezTo>
                  <a:cubicBezTo>
                    <a:pt x="10" y="54"/>
                    <a:pt x="10" y="54"/>
                    <a:pt x="10" y="54"/>
                  </a:cubicBezTo>
                  <a:cubicBezTo>
                    <a:pt x="9" y="55"/>
                    <a:pt x="9" y="55"/>
                    <a:pt x="9" y="55"/>
                  </a:cubicBezTo>
                  <a:cubicBezTo>
                    <a:pt x="1" y="73"/>
                    <a:pt x="1" y="73"/>
                    <a:pt x="1" y="73"/>
                  </a:cubicBezTo>
                  <a:cubicBezTo>
                    <a:pt x="1" y="73"/>
                    <a:pt x="1" y="73"/>
                    <a:pt x="1" y="73"/>
                  </a:cubicBezTo>
                  <a:cubicBezTo>
                    <a:pt x="0" y="74"/>
                    <a:pt x="0" y="74"/>
                    <a:pt x="0" y="74"/>
                  </a:cubicBezTo>
                  <a:cubicBezTo>
                    <a:pt x="0" y="74"/>
                    <a:pt x="0" y="74"/>
                    <a:pt x="0" y="74"/>
                  </a:cubicBezTo>
                  <a:cubicBezTo>
                    <a:pt x="2" y="75"/>
                    <a:pt x="4" y="76"/>
                    <a:pt x="6" y="77"/>
                  </a:cubicBezTo>
                  <a:cubicBezTo>
                    <a:pt x="13" y="81"/>
                    <a:pt x="22" y="84"/>
                    <a:pt x="30" y="85"/>
                  </a:cubicBezTo>
                  <a:cubicBezTo>
                    <a:pt x="36" y="92"/>
                    <a:pt x="42" y="97"/>
                    <a:pt x="49" y="101"/>
                  </a:cubicBezTo>
                  <a:cubicBezTo>
                    <a:pt x="56" y="105"/>
                    <a:pt x="65" y="108"/>
                    <a:pt x="73" y="111"/>
                  </a:cubicBezTo>
                  <a:cubicBezTo>
                    <a:pt x="78" y="117"/>
                    <a:pt x="84" y="123"/>
                    <a:pt x="91" y="128"/>
                  </a:cubicBezTo>
                  <a:cubicBezTo>
                    <a:pt x="98" y="132"/>
                    <a:pt x="105" y="136"/>
                    <a:pt x="113" y="138"/>
                  </a:cubicBezTo>
                  <a:cubicBezTo>
                    <a:pt x="118" y="145"/>
                    <a:pt x="123" y="151"/>
                    <a:pt x="130" y="155"/>
                  </a:cubicBezTo>
                  <a:cubicBezTo>
                    <a:pt x="136" y="160"/>
                    <a:pt x="144" y="165"/>
                    <a:pt x="152" y="168"/>
                  </a:cubicBezTo>
                  <a:cubicBezTo>
                    <a:pt x="157" y="175"/>
                    <a:pt x="162" y="182"/>
                    <a:pt x="168" y="187"/>
                  </a:cubicBezTo>
                  <a:cubicBezTo>
                    <a:pt x="174" y="192"/>
                    <a:pt x="182" y="197"/>
                    <a:pt x="190" y="201"/>
                  </a:cubicBezTo>
                  <a:cubicBezTo>
                    <a:pt x="194" y="208"/>
                    <a:pt x="199" y="215"/>
                    <a:pt x="204" y="221"/>
                  </a:cubicBezTo>
                  <a:cubicBezTo>
                    <a:pt x="210" y="226"/>
                    <a:pt x="217" y="231"/>
                    <a:pt x="224" y="235"/>
                  </a:cubicBezTo>
                  <a:cubicBezTo>
                    <a:pt x="227" y="241"/>
                    <a:pt x="230" y="246"/>
                    <a:pt x="233" y="250"/>
                  </a:cubicBezTo>
                  <a:cubicBezTo>
                    <a:pt x="234" y="250"/>
                    <a:pt x="234" y="250"/>
                    <a:pt x="234" y="250"/>
                  </a:cubicBezTo>
                  <a:cubicBezTo>
                    <a:pt x="249" y="236"/>
                    <a:pt x="249" y="236"/>
                    <a:pt x="249" y="236"/>
                  </a:cubicBezTo>
                  <a:cubicBezTo>
                    <a:pt x="250" y="235"/>
                    <a:pt x="250" y="235"/>
                    <a:pt x="250" y="235"/>
                  </a:cubicBezTo>
                  <a:cubicBezTo>
                    <a:pt x="275" y="212"/>
                    <a:pt x="275" y="212"/>
                    <a:pt x="275" y="212"/>
                  </a:cubicBezTo>
                  <a:cubicBezTo>
                    <a:pt x="276" y="211"/>
                    <a:pt x="276" y="211"/>
                    <a:pt x="276" y="211"/>
                  </a:cubicBezTo>
                  <a:cubicBezTo>
                    <a:pt x="293" y="196"/>
                    <a:pt x="293" y="196"/>
                    <a:pt x="293" y="196"/>
                  </a:cubicBezTo>
                  <a:cubicBezTo>
                    <a:pt x="294" y="195"/>
                    <a:pt x="294" y="195"/>
                    <a:pt x="294" y="195"/>
                  </a:cubicBezTo>
                  <a:cubicBezTo>
                    <a:pt x="294" y="195"/>
                    <a:pt x="294" y="195"/>
                    <a:pt x="294" y="195"/>
                  </a:cubicBezTo>
                  <a:cubicBezTo>
                    <a:pt x="287" y="183"/>
                    <a:pt x="276" y="173"/>
                    <a:pt x="263" y="165"/>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4" name="MH_Other_296"/>
            <p:cNvSpPr/>
            <p:nvPr>
              <p:custDataLst>
                <p:tags r:id="rId297"/>
              </p:custDataLst>
            </p:nvPr>
          </p:nvSpPr>
          <p:spPr bwMode="auto">
            <a:xfrm>
              <a:off x="5989639" y="3178176"/>
              <a:ext cx="111125" cy="169863"/>
            </a:xfrm>
            <a:custGeom>
              <a:avLst/>
              <a:gdLst>
                <a:gd name="T0" fmla="*/ 2147483646 w 131"/>
                <a:gd name="T1" fmla="*/ 2147483646 h 201"/>
                <a:gd name="T2" fmla="*/ 2147483646 w 131"/>
                <a:gd name="T3" fmla="*/ 2147483646 h 201"/>
                <a:gd name="T4" fmla="*/ 2147483646 w 131"/>
                <a:gd name="T5" fmla="*/ 2147483646 h 201"/>
                <a:gd name="T6" fmla="*/ 2147483646 w 131"/>
                <a:gd name="T7" fmla="*/ 2147483646 h 201"/>
                <a:gd name="T8" fmla="*/ 2147483646 w 131"/>
                <a:gd name="T9" fmla="*/ 2147483646 h 201"/>
                <a:gd name="T10" fmla="*/ 2147483646 w 131"/>
                <a:gd name="T11" fmla="*/ 2147483646 h 201"/>
                <a:gd name="T12" fmla="*/ 2147483646 w 131"/>
                <a:gd name="T13" fmla="*/ 2147483646 h 201"/>
                <a:gd name="T14" fmla="*/ 2147483646 w 131"/>
                <a:gd name="T15" fmla="*/ 2147483646 h 201"/>
                <a:gd name="T16" fmla="*/ 2147483646 w 131"/>
                <a:gd name="T17" fmla="*/ 2147483646 h 201"/>
                <a:gd name="T18" fmla="*/ 2147483646 w 131"/>
                <a:gd name="T19" fmla="*/ 2147483646 h 201"/>
                <a:gd name="T20" fmla="*/ 2147483646 w 131"/>
                <a:gd name="T21" fmla="*/ 2147483646 h 201"/>
                <a:gd name="T22" fmla="*/ 2147483646 w 131"/>
                <a:gd name="T23" fmla="*/ 2147483646 h 201"/>
                <a:gd name="T24" fmla="*/ 2147483646 w 131"/>
                <a:gd name="T25" fmla="*/ 2147483646 h 201"/>
                <a:gd name="T26" fmla="*/ 0 w 131"/>
                <a:gd name="T27" fmla="*/ 0 h 201"/>
                <a:gd name="T28" fmla="*/ 605169784 w 131"/>
                <a:gd name="T29" fmla="*/ 601336147 h 201"/>
                <a:gd name="T30" fmla="*/ 2147483646 w 131"/>
                <a:gd name="T31" fmla="*/ 2147483646 h 2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201">
                  <a:moveTo>
                    <a:pt x="60" y="55"/>
                  </a:moveTo>
                  <a:cubicBezTo>
                    <a:pt x="71" y="85"/>
                    <a:pt x="74" y="98"/>
                    <a:pt x="74" y="98"/>
                  </a:cubicBezTo>
                  <a:cubicBezTo>
                    <a:pt x="74" y="98"/>
                    <a:pt x="78" y="111"/>
                    <a:pt x="86" y="141"/>
                  </a:cubicBezTo>
                  <a:cubicBezTo>
                    <a:pt x="92" y="160"/>
                    <a:pt x="100" y="175"/>
                    <a:pt x="111" y="187"/>
                  </a:cubicBezTo>
                  <a:cubicBezTo>
                    <a:pt x="117" y="192"/>
                    <a:pt x="124" y="197"/>
                    <a:pt x="131" y="201"/>
                  </a:cubicBezTo>
                  <a:cubicBezTo>
                    <a:pt x="130" y="199"/>
                    <a:pt x="130" y="199"/>
                    <a:pt x="130" y="199"/>
                  </a:cubicBezTo>
                  <a:cubicBezTo>
                    <a:pt x="108" y="186"/>
                    <a:pt x="95" y="168"/>
                    <a:pt x="88" y="141"/>
                  </a:cubicBezTo>
                  <a:cubicBezTo>
                    <a:pt x="80" y="111"/>
                    <a:pt x="76" y="98"/>
                    <a:pt x="76" y="98"/>
                  </a:cubicBezTo>
                  <a:cubicBezTo>
                    <a:pt x="75" y="98"/>
                    <a:pt x="72" y="85"/>
                    <a:pt x="61" y="55"/>
                  </a:cubicBezTo>
                  <a:cubicBezTo>
                    <a:pt x="57" y="46"/>
                    <a:pt x="52" y="38"/>
                    <a:pt x="47" y="30"/>
                  </a:cubicBezTo>
                  <a:cubicBezTo>
                    <a:pt x="45" y="30"/>
                    <a:pt x="45" y="30"/>
                    <a:pt x="45" y="30"/>
                  </a:cubicBezTo>
                  <a:cubicBezTo>
                    <a:pt x="45" y="28"/>
                    <a:pt x="45" y="28"/>
                    <a:pt x="45" y="28"/>
                  </a:cubicBezTo>
                  <a:cubicBezTo>
                    <a:pt x="45" y="28"/>
                    <a:pt x="45" y="28"/>
                    <a:pt x="45" y="28"/>
                  </a:cubicBezTo>
                  <a:cubicBezTo>
                    <a:pt x="34" y="15"/>
                    <a:pt x="18" y="5"/>
                    <a:pt x="0" y="0"/>
                  </a:cubicBezTo>
                  <a:cubicBezTo>
                    <a:pt x="1" y="1"/>
                    <a:pt x="1" y="1"/>
                    <a:pt x="1" y="1"/>
                  </a:cubicBezTo>
                  <a:cubicBezTo>
                    <a:pt x="29" y="9"/>
                    <a:pt x="48" y="27"/>
                    <a:pt x="60" y="5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5" name="MH_Other_297"/>
            <p:cNvSpPr/>
            <p:nvPr>
              <p:custDataLst>
                <p:tags r:id="rId298"/>
              </p:custDataLst>
            </p:nvPr>
          </p:nvSpPr>
          <p:spPr bwMode="auto">
            <a:xfrm>
              <a:off x="6027738" y="3201988"/>
              <a:ext cx="80962" cy="158750"/>
            </a:xfrm>
            <a:custGeom>
              <a:avLst/>
              <a:gdLst>
                <a:gd name="T0" fmla="*/ 2147483646 w 96"/>
                <a:gd name="T1" fmla="*/ 2147483646 h 188"/>
                <a:gd name="T2" fmla="*/ 2147483646 w 96"/>
                <a:gd name="T3" fmla="*/ 2147483646 h 188"/>
                <a:gd name="T4" fmla="*/ 2147483646 w 96"/>
                <a:gd name="T5" fmla="*/ 2147483646 h 188"/>
                <a:gd name="T6" fmla="*/ 2147483646 w 96"/>
                <a:gd name="T7" fmla="*/ 2147483646 h 188"/>
                <a:gd name="T8" fmla="*/ 2147483646 w 96"/>
                <a:gd name="T9" fmla="*/ 2147483646 h 188"/>
                <a:gd name="T10" fmla="*/ 2147483646 w 96"/>
                <a:gd name="T11" fmla="*/ 2147483646 h 188"/>
                <a:gd name="T12" fmla="*/ 2147483646 w 96"/>
                <a:gd name="T13" fmla="*/ 2147483646 h 188"/>
                <a:gd name="T14" fmla="*/ 2147483646 w 96"/>
                <a:gd name="T15" fmla="*/ 2147483646 h 188"/>
                <a:gd name="T16" fmla="*/ 0 w 96"/>
                <a:gd name="T17" fmla="*/ 0 h 188"/>
                <a:gd name="T18" fmla="*/ 1195604648 w 96"/>
                <a:gd name="T19" fmla="*/ 1200040226 h 188"/>
                <a:gd name="T20" fmla="*/ 2147483646 w 96"/>
                <a:gd name="T21" fmla="*/ 2147483646 h 188"/>
                <a:gd name="T22" fmla="*/ 2147483646 w 96"/>
                <a:gd name="T23" fmla="*/ 2147483646 h 188"/>
                <a:gd name="T24" fmla="*/ 2147483646 w 96"/>
                <a:gd name="T25" fmla="*/ 2147483646 h 188"/>
                <a:gd name="T26" fmla="*/ 2147483646 w 96"/>
                <a:gd name="T27" fmla="*/ 2147483646 h 188"/>
                <a:gd name="T28" fmla="*/ 2147483646 w 96"/>
                <a:gd name="T29" fmla="*/ 2147483646 h 188"/>
                <a:gd name="T30" fmla="*/ 2147483646 w 96"/>
                <a:gd name="T31" fmla="*/ 2147483646 h 188"/>
                <a:gd name="T32" fmla="*/ 2147483646 w 96"/>
                <a:gd name="T33" fmla="*/ 2147483646 h 188"/>
                <a:gd name="T34" fmla="*/ 2147483646 w 96"/>
                <a:gd name="T35" fmla="*/ 2147483646 h 1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88">
                  <a:moveTo>
                    <a:pt x="95" y="188"/>
                  </a:moveTo>
                  <a:cubicBezTo>
                    <a:pt x="96" y="188"/>
                    <a:pt x="96" y="188"/>
                    <a:pt x="96" y="188"/>
                  </a:cubicBezTo>
                  <a:cubicBezTo>
                    <a:pt x="88" y="176"/>
                    <a:pt x="82" y="163"/>
                    <a:pt x="78" y="146"/>
                  </a:cubicBezTo>
                  <a:cubicBezTo>
                    <a:pt x="72" y="116"/>
                    <a:pt x="69" y="103"/>
                    <a:pt x="69" y="102"/>
                  </a:cubicBezTo>
                  <a:cubicBezTo>
                    <a:pt x="69" y="102"/>
                    <a:pt x="67" y="89"/>
                    <a:pt x="57" y="59"/>
                  </a:cubicBezTo>
                  <a:cubicBezTo>
                    <a:pt x="54" y="50"/>
                    <a:pt x="50" y="42"/>
                    <a:pt x="45" y="34"/>
                  </a:cubicBezTo>
                  <a:cubicBezTo>
                    <a:pt x="45" y="34"/>
                    <a:pt x="44" y="34"/>
                    <a:pt x="44" y="34"/>
                  </a:cubicBezTo>
                  <a:cubicBezTo>
                    <a:pt x="44" y="33"/>
                    <a:pt x="44" y="33"/>
                    <a:pt x="44" y="33"/>
                  </a:cubicBezTo>
                  <a:cubicBezTo>
                    <a:pt x="34" y="18"/>
                    <a:pt x="19" y="7"/>
                    <a:pt x="0" y="0"/>
                  </a:cubicBezTo>
                  <a:cubicBezTo>
                    <a:pt x="2" y="2"/>
                    <a:pt x="2" y="2"/>
                    <a:pt x="2" y="2"/>
                  </a:cubicBezTo>
                  <a:cubicBezTo>
                    <a:pt x="28" y="12"/>
                    <a:pt x="46" y="31"/>
                    <a:pt x="55" y="59"/>
                  </a:cubicBezTo>
                  <a:cubicBezTo>
                    <a:pt x="65" y="90"/>
                    <a:pt x="67" y="103"/>
                    <a:pt x="68" y="103"/>
                  </a:cubicBezTo>
                  <a:cubicBezTo>
                    <a:pt x="68" y="103"/>
                    <a:pt x="71" y="116"/>
                    <a:pt x="77" y="146"/>
                  </a:cubicBezTo>
                  <a:cubicBezTo>
                    <a:pt x="79" y="155"/>
                    <a:pt x="82" y="164"/>
                    <a:pt x="85" y="171"/>
                  </a:cubicBezTo>
                  <a:cubicBezTo>
                    <a:pt x="87" y="172"/>
                    <a:pt x="87" y="172"/>
                    <a:pt x="87" y="172"/>
                  </a:cubicBezTo>
                  <a:cubicBezTo>
                    <a:pt x="86" y="174"/>
                    <a:pt x="86" y="174"/>
                    <a:pt x="86" y="174"/>
                  </a:cubicBezTo>
                  <a:cubicBezTo>
                    <a:pt x="86" y="173"/>
                    <a:pt x="86" y="173"/>
                    <a:pt x="86" y="173"/>
                  </a:cubicBezTo>
                  <a:cubicBezTo>
                    <a:pt x="89" y="179"/>
                    <a:pt x="92" y="184"/>
                    <a:pt x="95" y="18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6" name="MH_Other_298"/>
            <p:cNvSpPr/>
            <p:nvPr>
              <p:custDataLst>
                <p:tags r:id="rId299"/>
              </p:custDataLst>
            </p:nvPr>
          </p:nvSpPr>
          <p:spPr bwMode="auto">
            <a:xfrm>
              <a:off x="6099175" y="3346450"/>
              <a:ext cx="1588" cy="1588"/>
            </a:xfrm>
            <a:custGeom>
              <a:avLst/>
              <a:gdLst>
                <a:gd name="T0" fmla="*/ 179346497 w 5"/>
                <a:gd name="T1" fmla="*/ 36590923 h 7"/>
                <a:gd name="T2" fmla="*/ 0 w 5"/>
                <a:gd name="T3" fmla="*/ 0 h 7"/>
                <a:gd name="T4" fmla="*/ 107627970 w 5"/>
                <a:gd name="T5" fmla="*/ 91503282 h 7"/>
                <a:gd name="T6" fmla="*/ 107627970 w 5"/>
                <a:gd name="T7" fmla="*/ 128094205 h 7"/>
                <a:gd name="T8" fmla="*/ 179346497 w 5"/>
                <a:gd name="T9" fmla="*/ 3659092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7">
                  <a:moveTo>
                    <a:pt x="5" y="2"/>
                  </a:moveTo>
                  <a:lnTo>
                    <a:pt x="0" y="0"/>
                  </a:lnTo>
                  <a:lnTo>
                    <a:pt x="3" y="5"/>
                  </a:lnTo>
                  <a:lnTo>
                    <a:pt x="3" y="7"/>
                  </a:lnTo>
                  <a:lnTo>
                    <a:pt x="5"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7" name="MH_Other_299"/>
            <p:cNvSpPr/>
            <p:nvPr>
              <p:custDataLst>
                <p:tags r:id="rId300"/>
              </p:custDataLst>
            </p:nvPr>
          </p:nvSpPr>
          <p:spPr bwMode="auto">
            <a:xfrm>
              <a:off x="6027739" y="3201989"/>
              <a:ext cx="1587" cy="1587"/>
            </a:xfrm>
            <a:custGeom>
              <a:avLst/>
              <a:gdLst>
                <a:gd name="T0" fmla="*/ 0 w 5"/>
                <a:gd name="T1" fmla="*/ 179120564 h 5"/>
                <a:gd name="T2" fmla="*/ 179120564 w 5"/>
                <a:gd name="T3" fmla="*/ 179120564 h 5"/>
                <a:gd name="T4" fmla="*/ 0 w 5"/>
                <a:gd name="T5" fmla="*/ 0 h 5"/>
                <a:gd name="T6" fmla="*/ 0 w 5"/>
                <a:gd name="T7" fmla="*/ 0 h 5"/>
                <a:gd name="T8" fmla="*/ 0 w 5"/>
                <a:gd name="T9" fmla="*/ 179120564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5">
                  <a:moveTo>
                    <a:pt x="0" y="5"/>
                  </a:moveTo>
                  <a:lnTo>
                    <a:pt x="5" y="5"/>
                  </a:lnTo>
                  <a:lnTo>
                    <a:pt x="0" y="0"/>
                  </a:lnTo>
                  <a:lnTo>
                    <a:pt x="0"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8" name="MH_Other_300"/>
            <p:cNvSpPr/>
            <p:nvPr>
              <p:custDataLst>
                <p:tags r:id="rId301"/>
              </p:custDataLst>
            </p:nvPr>
          </p:nvSpPr>
          <p:spPr bwMode="auto">
            <a:xfrm>
              <a:off x="6064250" y="3228976"/>
              <a:ext cx="57150" cy="119063"/>
            </a:xfrm>
            <a:custGeom>
              <a:avLst/>
              <a:gdLst>
                <a:gd name="T0" fmla="*/ 2147483646 w 69"/>
                <a:gd name="T1" fmla="*/ 2147483646 h 142"/>
                <a:gd name="T2" fmla="*/ 2147483646 w 69"/>
                <a:gd name="T3" fmla="*/ 2147483646 h 142"/>
                <a:gd name="T4" fmla="*/ 2147483646 w 69"/>
                <a:gd name="T5" fmla="*/ 2147483646 h 142"/>
                <a:gd name="T6" fmla="*/ 2147483646 w 69"/>
                <a:gd name="T7" fmla="*/ 2147483646 h 142"/>
                <a:gd name="T8" fmla="*/ 2147483646 w 69"/>
                <a:gd name="T9" fmla="*/ 2147483646 h 142"/>
                <a:gd name="T10" fmla="*/ 2147483646 w 69"/>
                <a:gd name="T11" fmla="*/ 2147483646 h 142"/>
                <a:gd name="T12" fmla="*/ 2147483646 w 69"/>
                <a:gd name="T13" fmla="*/ 2147483646 h 142"/>
                <a:gd name="T14" fmla="*/ 2147483646 w 69"/>
                <a:gd name="T15" fmla="*/ 2147483646 h 142"/>
                <a:gd name="T16" fmla="*/ 2147483646 w 69"/>
                <a:gd name="T17" fmla="*/ 2147483646 h 142"/>
                <a:gd name="T18" fmla="*/ 0 w 69"/>
                <a:gd name="T19" fmla="*/ 0 h 142"/>
                <a:gd name="T20" fmla="*/ 576253389 w 69"/>
                <a:gd name="T21" fmla="*/ 591252604 h 142"/>
                <a:gd name="T22" fmla="*/ 1152506778 w 69"/>
                <a:gd name="T23" fmla="*/ 1182505208 h 142"/>
                <a:gd name="T24" fmla="*/ 2147483646 w 69"/>
                <a:gd name="T25" fmla="*/ 2147483646 h 1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 h="142">
                  <a:moveTo>
                    <a:pt x="53" y="63"/>
                  </a:moveTo>
                  <a:cubicBezTo>
                    <a:pt x="61" y="94"/>
                    <a:pt x="62" y="107"/>
                    <a:pt x="62" y="107"/>
                  </a:cubicBezTo>
                  <a:cubicBezTo>
                    <a:pt x="68" y="142"/>
                    <a:pt x="68" y="142"/>
                    <a:pt x="68" y="142"/>
                  </a:cubicBezTo>
                  <a:cubicBezTo>
                    <a:pt x="69" y="141"/>
                    <a:pt x="69" y="141"/>
                    <a:pt x="69" y="141"/>
                  </a:cubicBezTo>
                  <a:cubicBezTo>
                    <a:pt x="64" y="107"/>
                    <a:pt x="64" y="107"/>
                    <a:pt x="64" y="107"/>
                  </a:cubicBezTo>
                  <a:cubicBezTo>
                    <a:pt x="63" y="107"/>
                    <a:pt x="62" y="93"/>
                    <a:pt x="54" y="62"/>
                  </a:cubicBezTo>
                  <a:cubicBezTo>
                    <a:pt x="52" y="53"/>
                    <a:pt x="48" y="45"/>
                    <a:pt x="44" y="37"/>
                  </a:cubicBezTo>
                  <a:cubicBezTo>
                    <a:pt x="43" y="37"/>
                    <a:pt x="43" y="37"/>
                    <a:pt x="43" y="37"/>
                  </a:cubicBezTo>
                  <a:cubicBezTo>
                    <a:pt x="43" y="36"/>
                    <a:pt x="43" y="36"/>
                    <a:pt x="43" y="36"/>
                  </a:cubicBezTo>
                  <a:cubicBezTo>
                    <a:pt x="34" y="20"/>
                    <a:pt x="18" y="8"/>
                    <a:pt x="0" y="0"/>
                  </a:cubicBezTo>
                  <a:cubicBezTo>
                    <a:pt x="1" y="1"/>
                    <a:pt x="1" y="1"/>
                    <a:pt x="1" y="1"/>
                  </a:cubicBezTo>
                  <a:cubicBezTo>
                    <a:pt x="2" y="2"/>
                    <a:pt x="2" y="2"/>
                    <a:pt x="2" y="2"/>
                  </a:cubicBezTo>
                  <a:cubicBezTo>
                    <a:pt x="28" y="14"/>
                    <a:pt x="45" y="34"/>
                    <a:pt x="53" y="6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09" name="MH_Other_301"/>
            <p:cNvSpPr/>
            <p:nvPr>
              <p:custDataLst>
                <p:tags r:id="rId302"/>
              </p:custDataLst>
            </p:nvPr>
          </p:nvSpPr>
          <p:spPr bwMode="auto">
            <a:xfrm>
              <a:off x="6064250" y="3228975"/>
              <a:ext cx="1588" cy="1588"/>
            </a:xfrm>
            <a:custGeom>
              <a:avLst/>
              <a:gdLst>
                <a:gd name="T0" fmla="*/ 2147483646 w 1"/>
                <a:gd name="T1" fmla="*/ 2147483646 h 1"/>
                <a:gd name="T2" fmla="*/ 0 w 1"/>
                <a:gd name="T3" fmla="*/ 0 h 1"/>
                <a:gd name="T4" fmla="*/ 0 w 1"/>
                <a:gd name="T5" fmla="*/ 2147483646 h 1"/>
                <a:gd name="T6" fmla="*/ 2147483646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0"/>
                    <a:pt x="0" y="0"/>
                    <a:pt x="0" y="0"/>
                  </a:cubicBezTo>
                  <a:cubicBezTo>
                    <a:pt x="0" y="1"/>
                    <a:pt x="0" y="1"/>
                    <a:pt x="0" y="1"/>
                  </a:cubicBezTo>
                  <a:cubicBezTo>
                    <a:pt x="0"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0" name="MH_Other_302"/>
            <p:cNvSpPr/>
            <p:nvPr>
              <p:custDataLst>
                <p:tags r:id="rId303"/>
              </p:custDataLst>
            </p:nvPr>
          </p:nvSpPr>
          <p:spPr bwMode="auto">
            <a:xfrm>
              <a:off x="6100763" y="3259138"/>
              <a:ext cx="42862" cy="68262"/>
            </a:xfrm>
            <a:custGeom>
              <a:avLst/>
              <a:gdLst>
                <a:gd name="T0" fmla="*/ 2147483646 w 52"/>
                <a:gd name="T1" fmla="*/ 2147483646 h 83"/>
                <a:gd name="T2" fmla="*/ 2147483646 w 52"/>
                <a:gd name="T3" fmla="*/ 2147483646 h 83"/>
                <a:gd name="T4" fmla="*/ 2147483646 w 52"/>
                <a:gd name="T5" fmla="*/ 2147483646 h 83"/>
                <a:gd name="T6" fmla="*/ 2147483646 w 52"/>
                <a:gd name="T7" fmla="*/ 2147483646 h 83"/>
                <a:gd name="T8" fmla="*/ 2147483646 w 52"/>
                <a:gd name="T9" fmla="*/ 2147483646 h 83"/>
                <a:gd name="T10" fmla="*/ 2147483646 w 52"/>
                <a:gd name="T11" fmla="*/ 2147483646 h 83"/>
                <a:gd name="T12" fmla="*/ 2147483646 w 52"/>
                <a:gd name="T13" fmla="*/ 2147483646 h 83"/>
                <a:gd name="T14" fmla="*/ 0 w 52"/>
                <a:gd name="T15" fmla="*/ 0 h 83"/>
                <a:gd name="T16" fmla="*/ 0 w 52"/>
                <a:gd name="T17" fmla="*/ 568173411 h 83"/>
                <a:gd name="T18" fmla="*/ 571391673 w 52"/>
                <a:gd name="T19" fmla="*/ 1135670782 h 83"/>
                <a:gd name="T20" fmla="*/ 2147483646 w 52"/>
                <a:gd name="T21" fmla="*/ 2147483646 h 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 h="83">
                  <a:moveTo>
                    <a:pt x="48" y="66"/>
                  </a:moveTo>
                  <a:cubicBezTo>
                    <a:pt x="49" y="72"/>
                    <a:pt x="50" y="78"/>
                    <a:pt x="51" y="83"/>
                  </a:cubicBezTo>
                  <a:cubicBezTo>
                    <a:pt x="52" y="82"/>
                    <a:pt x="52" y="82"/>
                    <a:pt x="52" y="82"/>
                  </a:cubicBezTo>
                  <a:cubicBezTo>
                    <a:pt x="51" y="77"/>
                    <a:pt x="50" y="72"/>
                    <a:pt x="49" y="65"/>
                  </a:cubicBezTo>
                  <a:cubicBezTo>
                    <a:pt x="47" y="56"/>
                    <a:pt x="44" y="47"/>
                    <a:pt x="40" y="39"/>
                  </a:cubicBezTo>
                  <a:cubicBezTo>
                    <a:pt x="38" y="38"/>
                    <a:pt x="38" y="38"/>
                    <a:pt x="38" y="38"/>
                  </a:cubicBezTo>
                  <a:cubicBezTo>
                    <a:pt x="39" y="36"/>
                    <a:pt x="39" y="36"/>
                    <a:pt x="39" y="36"/>
                  </a:cubicBezTo>
                  <a:cubicBezTo>
                    <a:pt x="30" y="21"/>
                    <a:pt x="17" y="9"/>
                    <a:pt x="0" y="0"/>
                  </a:cubicBezTo>
                  <a:cubicBezTo>
                    <a:pt x="0" y="1"/>
                    <a:pt x="0" y="1"/>
                    <a:pt x="0" y="1"/>
                  </a:cubicBezTo>
                  <a:cubicBezTo>
                    <a:pt x="1" y="2"/>
                    <a:pt x="1" y="2"/>
                    <a:pt x="1" y="2"/>
                  </a:cubicBezTo>
                  <a:cubicBezTo>
                    <a:pt x="26" y="15"/>
                    <a:pt x="42" y="36"/>
                    <a:pt x="48" y="6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1" name="MH_Other_303"/>
            <p:cNvSpPr/>
            <p:nvPr>
              <p:custDataLst>
                <p:tags r:id="rId304"/>
              </p:custDataLst>
            </p:nvPr>
          </p:nvSpPr>
          <p:spPr bwMode="auto">
            <a:xfrm>
              <a:off x="6100763" y="3259139"/>
              <a:ext cx="0" cy="1587"/>
            </a:xfrm>
            <a:custGeom>
              <a:avLst/>
              <a:gdLst>
                <a:gd name="T0" fmla="*/ 711 w 1"/>
                <a:gd name="T1" fmla="*/ 2147483646 h 1"/>
                <a:gd name="T2" fmla="*/ 0 w 1"/>
                <a:gd name="T3" fmla="*/ 0 h 1"/>
                <a:gd name="T4" fmla="*/ 0 w 1"/>
                <a:gd name="T5" fmla="*/ 2147483646 h 1"/>
                <a:gd name="T6" fmla="*/ 711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0" y="0"/>
                    <a:pt x="0" y="0"/>
                    <a:pt x="0" y="0"/>
                  </a:cubicBezTo>
                  <a:cubicBezTo>
                    <a:pt x="0" y="1"/>
                    <a:pt x="0" y="1"/>
                    <a:pt x="0" y="1"/>
                  </a:cubicBezTo>
                  <a:cubicBezTo>
                    <a:pt x="0" y="1"/>
                    <a:pt x="0"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2" name="MH_Other_304"/>
            <p:cNvSpPr/>
            <p:nvPr>
              <p:custDataLst>
                <p:tags r:id="rId305"/>
              </p:custDataLst>
            </p:nvPr>
          </p:nvSpPr>
          <p:spPr bwMode="auto">
            <a:xfrm>
              <a:off x="6132514" y="3289300"/>
              <a:ext cx="26987" cy="25400"/>
            </a:xfrm>
            <a:custGeom>
              <a:avLst/>
              <a:gdLst>
                <a:gd name="T0" fmla="*/ 2147483646 w 31"/>
                <a:gd name="T1" fmla="*/ 2147483646 h 31"/>
                <a:gd name="T2" fmla="*/ 2147483646 w 31"/>
                <a:gd name="T3" fmla="*/ 2147483646 h 31"/>
                <a:gd name="T4" fmla="*/ 2147483646 w 31"/>
                <a:gd name="T5" fmla="*/ 2147483646 h 31"/>
                <a:gd name="T6" fmla="*/ 0 w 31"/>
                <a:gd name="T7" fmla="*/ 0 h 31"/>
                <a:gd name="T8" fmla="*/ 634324212 w 31"/>
                <a:gd name="T9" fmla="*/ 1686411697 h 31"/>
                <a:gd name="T10" fmla="*/ 2147483646 w 31"/>
                <a:gd name="T11" fmla="*/ 2147483646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31">
                  <a:moveTo>
                    <a:pt x="30" y="31"/>
                  </a:moveTo>
                  <a:cubicBezTo>
                    <a:pt x="31" y="30"/>
                    <a:pt x="31" y="30"/>
                    <a:pt x="31" y="30"/>
                  </a:cubicBezTo>
                  <a:cubicBezTo>
                    <a:pt x="31" y="30"/>
                    <a:pt x="31" y="30"/>
                    <a:pt x="31" y="30"/>
                  </a:cubicBezTo>
                  <a:cubicBezTo>
                    <a:pt x="24" y="18"/>
                    <a:pt x="13" y="8"/>
                    <a:pt x="0" y="0"/>
                  </a:cubicBezTo>
                  <a:cubicBezTo>
                    <a:pt x="1" y="3"/>
                    <a:pt x="1" y="3"/>
                    <a:pt x="1" y="3"/>
                  </a:cubicBezTo>
                  <a:cubicBezTo>
                    <a:pt x="13" y="10"/>
                    <a:pt x="23" y="19"/>
                    <a:pt x="30" y="3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3" name="MH_Other_305"/>
            <p:cNvSpPr/>
            <p:nvPr>
              <p:custDataLst>
                <p:tags r:id="rId306"/>
              </p:custDataLst>
            </p:nvPr>
          </p:nvSpPr>
          <p:spPr bwMode="auto">
            <a:xfrm>
              <a:off x="6132514" y="3289300"/>
              <a:ext cx="1587" cy="1588"/>
            </a:xfrm>
            <a:custGeom>
              <a:avLst/>
              <a:gdLst>
                <a:gd name="T0" fmla="*/ 0 w 4"/>
                <a:gd name="T1" fmla="*/ 91503282 h 7"/>
                <a:gd name="T2" fmla="*/ 223838018 w 4"/>
                <a:gd name="T3" fmla="*/ 128094205 h 7"/>
                <a:gd name="T4" fmla="*/ 111918811 w 4"/>
                <a:gd name="T5" fmla="*/ 0 h 7"/>
                <a:gd name="T6" fmla="*/ 0 w 4"/>
                <a:gd name="T7" fmla="*/ 91503282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 h="7">
                  <a:moveTo>
                    <a:pt x="0" y="5"/>
                  </a:moveTo>
                  <a:lnTo>
                    <a:pt x="4" y="7"/>
                  </a:lnTo>
                  <a:lnTo>
                    <a:pt x="2" y="0"/>
                  </a:lnTo>
                  <a:lnTo>
                    <a:pt x="0"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4" name="MH_Other_306"/>
            <p:cNvSpPr/>
            <p:nvPr>
              <p:custDataLst>
                <p:tags r:id="rId307"/>
              </p:custDataLst>
            </p:nvPr>
          </p:nvSpPr>
          <p:spPr bwMode="auto">
            <a:xfrm>
              <a:off x="5911850" y="3211513"/>
              <a:ext cx="25400" cy="11112"/>
            </a:xfrm>
            <a:custGeom>
              <a:avLst/>
              <a:gdLst>
                <a:gd name="T0" fmla="*/ 602866460 w 30"/>
                <a:gd name="T1" fmla="*/ 0 h 13"/>
                <a:gd name="T2" fmla="*/ 602866460 w 30"/>
                <a:gd name="T3" fmla="*/ 0 h 13"/>
                <a:gd name="T4" fmla="*/ 0 w 30"/>
                <a:gd name="T5" fmla="*/ 619574348 h 13"/>
                <a:gd name="T6" fmla="*/ 0 w 30"/>
                <a:gd name="T7" fmla="*/ 619574348 h 13"/>
                <a:gd name="T8" fmla="*/ 2147483646 w 30"/>
                <a:gd name="T9" fmla="*/ 2147483646 h 13"/>
                <a:gd name="T10" fmla="*/ 2147483646 w 30"/>
                <a:gd name="T11" fmla="*/ 2147483646 h 13"/>
                <a:gd name="T12" fmla="*/ 2147483646 w 30"/>
                <a:gd name="T13" fmla="*/ 2147483646 h 13"/>
                <a:gd name="T14" fmla="*/ 2147483646 w 30"/>
                <a:gd name="T15" fmla="*/ 2147483646 h 13"/>
                <a:gd name="T16" fmla="*/ 602866460 w 30"/>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3">
                  <a:moveTo>
                    <a:pt x="1" y="0"/>
                  </a:moveTo>
                  <a:cubicBezTo>
                    <a:pt x="1" y="0"/>
                    <a:pt x="1" y="0"/>
                    <a:pt x="1" y="0"/>
                  </a:cubicBezTo>
                  <a:cubicBezTo>
                    <a:pt x="0" y="1"/>
                    <a:pt x="0" y="1"/>
                    <a:pt x="0" y="1"/>
                  </a:cubicBezTo>
                  <a:cubicBezTo>
                    <a:pt x="0" y="1"/>
                    <a:pt x="0" y="1"/>
                    <a:pt x="0" y="1"/>
                  </a:cubicBezTo>
                  <a:cubicBezTo>
                    <a:pt x="2" y="2"/>
                    <a:pt x="4" y="3"/>
                    <a:pt x="6" y="4"/>
                  </a:cubicBezTo>
                  <a:cubicBezTo>
                    <a:pt x="13" y="8"/>
                    <a:pt x="22" y="11"/>
                    <a:pt x="30" y="13"/>
                  </a:cubicBezTo>
                  <a:cubicBezTo>
                    <a:pt x="29" y="12"/>
                    <a:pt x="29" y="12"/>
                    <a:pt x="29" y="12"/>
                  </a:cubicBezTo>
                  <a:cubicBezTo>
                    <a:pt x="29" y="11"/>
                    <a:pt x="29" y="11"/>
                    <a:pt x="28" y="11"/>
                  </a:cubicBezTo>
                  <a:cubicBezTo>
                    <a:pt x="18" y="8"/>
                    <a:pt x="9" y="5"/>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5" name="MH_Other_307"/>
            <p:cNvSpPr/>
            <p:nvPr>
              <p:custDataLst>
                <p:tags r:id="rId308"/>
              </p:custDataLst>
            </p:nvPr>
          </p:nvSpPr>
          <p:spPr bwMode="auto">
            <a:xfrm>
              <a:off x="5919789" y="3195639"/>
              <a:ext cx="52387" cy="47625"/>
            </a:xfrm>
            <a:custGeom>
              <a:avLst/>
              <a:gdLst>
                <a:gd name="T0" fmla="*/ 2147483646 w 64"/>
                <a:gd name="T1" fmla="*/ 2147483646 h 57"/>
                <a:gd name="T2" fmla="*/ 562146070 w 64"/>
                <a:gd name="T3" fmla="*/ 0 h 57"/>
                <a:gd name="T4" fmla="*/ 0 w 64"/>
                <a:gd name="T5" fmla="*/ 587803625 h 57"/>
                <a:gd name="T6" fmla="*/ 2147483646 w 64"/>
                <a:gd name="T7" fmla="*/ 2147483646 h 57"/>
                <a:gd name="T8" fmla="*/ 2147483646 w 64"/>
                <a:gd name="T9" fmla="*/ 2147483646 h 57"/>
                <a:gd name="T10" fmla="*/ 2147483646 w 64"/>
                <a:gd name="T11" fmla="*/ 2147483646 h 57"/>
                <a:gd name="T12" fmla="*/ 2147483646 w 64"/>
                <a:gd name="T13" fmla="*/ 2147483646 h 57"/>
                <a:gd name="T14" fmla="*/ 2147483646 w 64"/>
                <a:gd name="T15" fmla="*/ 2147483646 h 57"/>
                <a:gd name="T16" fmla="*/ 2147483646 w 64"/>
                <a:gd name="T17" fmla="*/ 2147483646 h 57"/>
                <a:gd name="T18" fmla="*/ 2147483646 w 64"/>
                <a:gd name="T19" fmla="*/ 2147483646 h 57"/>
                <a:gd name="T20" fmla="*/ 2147483646 w 64"/>
                <a:gd name="T21" fmla="*/ 2147483646 h 57"/>
                <a:gd name="T22" fmla="*/ 2147483646 w 64"/>
                <a:gd name="T23" fmla="*/ 2147483646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4" h="57">
                  <a:moveTo>
                    <a:pt x="6" y="8"/>
                  </a:moveTo>
                  <a:cubicBezTo>
                    <a:pt x="1" y="0"/>
                    <a:pt x="1" y="0"/>
                    <a:pt x="1" y="0"/>
                  </a:cubicBezTo>
                  <a:cubicBezTo>
                    <a:pt x="0" y="1"/>
                    <a:pt x="0" y="1"/>
                    <a:pt x="0" y="1"/>
                  </a:cubicBezTo>
                  <a:cubicBezTo>
                    <a:pt x="5" y="9"/>
                    <a:pt x="5" y="9"/>
                    <a:pt x="5" y="9"/>
                  </a:cubicBezTo>
                  <a:cubicBezTo>
                    <a:pt x="9" y="17"/>
                    <a:pt x="14" y="24"/>
                    <a:pt x="19" y="30"/>
                  </a:cubicBezTo>
                  <a:cubicBezTo>
                    <a:pt x="20" y="30"/>
                    <a:pt x="20" y="30"/>
                    <a:pt x="20" y="30"/>
                  </a:cubicBezTo>
                  <a:cubicBezTo>
                    <a:pt x="20" y="31"/>
                    <a:pt x="20" y="31"/>
                    <a:pt x="20" y="31"/>
                  </a:cubicBezTo>
                  <a:cubicBezTo>
                    <a:pt x="26" y="37"/>
                    <a:pt x="33" y="43"/>
                    <a:pt x="40" y="47"/>
                  </a:cubicBezTo>
                  <a:cubicBezTo>
                    <a:pt x="47" y="51"/>
                    <a:pt x="56" y="54"/>
                    <a:pt x="64" y="57"/>
                  </a:cubicBezTo>
                  <a:cubicBezTo>
                    <a:pt x="63" y="56"/>
                    <a:pt x="63" y="56"/>
                    <a:pt x="63" y="56"/>
                  </a:cubicBezTo>
                  <a:cubicBezTo>
                    <a:pt x="63" y="56"/>
                    <a:pt x="63" y="55"/>
                    <a:pt x="62" y="55"/>
                  </a:cubicBezTo>
                  <a:cubicBezTo>
                    <a:pt x="37" y="48"/>
                    <a:pt x="20" y="33"/>
                    <a:pt x="6" y="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6" name="MH_Other_308"/>
            <p:cNvSpPr/>
            <p:nvPr>
              <p:custDataLst>
                <p:tags r:id="rId309"/>
              </p:custDataLst>
            </p:nvPr>
          </p:nvSpPr>
          <p:spPr bwMode="auto">
            <a:xfrm>
              <a:off x="5935663" y="3221038"/>
              <a:ext cx="0" cy="0"/>
            </a:xfrm>
            <a:custGeom>
              <a:avLst/>
              <a:gdLst>
                <a:gd name="T0" fmla="*/ 0 w 1"/>
                <a:gd name="T1" fmla="*/ 0 h 1"/>
                <a:gd name="T2" fmla="*/ 711 w 1"/>
                <a:gd name="T3" fmla="*/ 1067 h 1"/>
                <a:gd name="T4" fmla="*/ 711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0"/>
                    <a:pt x="1" y="0"/>
                    <a:pt x="1" y="1"/>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7" name="MH_Other_309"/>
            <p:cNvSpPr/>
            <p:nvPr>
              <p:custDataLst>
                <p:tags r:id="rId310"/>
              </p:custDataLst>
            </p:nvPr>
          </p:nvSpPr>
          <p:spPr bwMode="auto">
            <a:xfrm>
              <a:off x="5932488" y="3168650"/>
              <a:ext cx="74612" cy="96838"/>
            </a:xfrm>
            <a:custGeom>
              <a:avLst/>
              <a:gdLst>
                <a:gd name="T0" fmla="*/ 2147483646 w 88"/>
                <a:gd name="T1" fmla="*/ 2147483646 h 116"/>
                <a:gd name="T2" fmla="*/ 2147483646 w 88"/>
                <a:gd name="T3" fmla="*/ 2147483646 h 116"/>
                <a:gd name="T4" fmla="*/ 603852721 w 88"/>
                <a:gd name="T5" fmla="*/ 0 h 116"/>
                <a:gd name="T6" fmla="*/ 0 w 88"/>
                <a:gd name="T7" fmla="*/ 1170805647 h 116"/>
                <a:gd name="T8" fmla="*/ 2147483646 w 88"/>
                <a:gd name="T9" fmla="*/ 2147483646 h 116"/>
                <a:gd name="T10" fmla="*/ 2147483646 w 88"/>
                <a:gd name="T11" fmla="*/ 2147483646 h 116"/>
                <a:gd name="T12" fmla="*/ 2147483646 w 88"/>
                <a:gd name="T13" fmla="*/ 2147483646 h 116"/>
                <a:gd name="T14" fmla="*/ 2147483646 w 88"/>
                <a:gd name="T15" fmla="*/ 2147483646 h 116"/>
                <a:gd name="T16" fmla="*/ 2147483646 w 88"/>
                <a:gd name="T17" fmla="*/ 2147483646 h 116"/>
                <a:gd name="T18" fmla="*/ 2147483646 w 88"/>
                <a:gd name="T19" fmla="*/ 2147483646 h 116"/>
                <a:gd name="T20" fmla="*/ 2147483646 w 88"/>
                <a:gd name="T21" fmla="*/ 2147483646 h 116"/>
                <a:gd name="T22" fmla="*/ 2147483646 w 88"/>
                <a:gd name="T23" fmla="*/ 2147483646 h 116"/>
                <a:gd name="T24" fmla="*/ 2147483646 w 88"/>
                <a:gd name="T25" fmla="*/ 2147483646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116">
                  <a:moveTo>
                    <a:pt x="34" y="65"/>
                  </a:moveTo>
                  <a:cubicBezTo>
                    <a:pt x="21" y="37"/>
                    <a:pt x="14" y="25"/>
                    <a:pt x="15" y="25"/>
                  </a:cubicBezTo>
                  <a:cubicBezTo>
                    <a:pt x="14" y="25"/>
                    <a:pt x="11" y="17"/>
                    <a:pt x="1" y="0"/>
                  </a:cubicBezTo>
                  <a:cubicBezTo>
                    <a:pt x="0" y="2"/>
                    <a:pt x="0" y="2"/>
                    <a:pt x="0" y="2"/>
                  </a:cubicBezTo>
                  <a:cubicBezTo>
                    <a:pt x="10" y="18"/>
                    <a:pt x="13" y="25"/>
                    <a:pt x="13" y="25"/>
                  </a:cubicBezTo>
                  <a:cubicBezTo>
                    <a:pt x="13" y="25"/>
                    <a:pt x="20" y="37"/>
                    <a:pt x="33" y="65"/>
                  </a:cubicBezTo>
                  <a:cubicBezTo>
                    <a:pt x="37" y="73"/>
                    <a:pt x="41" y="81"/>
                    <a:pt x="46" y="87"/>
                  </a:cubicBezTo>
                  <a:cubicBezTo>
                    <a:pt x="47" y="87"/>
                    <a:pt x="47" y="87"/>
                    <a:pt x="47" y="87"/>
                  </a:cubicBezTo>
                  <a:cubicBezTo>
                    <a:pt x="47" y="88"/>
                    <a:pt x="47" y="88"/>
                    <a:pt x="47" y="88"/>
                  </a:cubicBezTo>
                  <a:cubicBezTo>
                    <a:pt x="53" y="95"/>
                    <a:pt x="59" y="101"/>
                    <a:pt x="66" y="106"/>
                  </a:cubicBezTo>
                  <a:cubicBezTo>
                    <a:pt x="73" y="110"/>
                    <a:pt x="80" y="114"/>
                    <a:pt x="88" y="116"/>
                  </a:cubicBezTo>
                  <a:cubicBezTo>
                    <a:pt x="87" y="115"/>
                    <a:pt x="87" y="115"/>
                    <a:pt x="87" y="115"/>
                  </a:cubicBezTo>
                  <a:cubicBezTo>
                    <a:pt x="62" y="106"/>
                    <a:pt x="46" y="90"/>
                    <a:pt x="34" y="65"/>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8" name="MH_Other_310"/>
            <p:cNvSpPr/>
            <p:nvPr>
              <p:custDataLst>
                <p:tags r:id="rId311"/>
              </p:custDataLst>
            </p:nvPr>
          </p:nvSpPr>
          <p:spPr bwMode="auto">
            <a:xfrm>
              <a:off x="5972175" y="3241675"/>
              <a:ext cx="0" cy="0"/>
            </a:xfrm>
            <a:custGeom>
              <a:avLst/>
              <a:gdLst>
                <a:gd name="T0" fmla="*/ 0 w 1"/>
                <a:gd name="T1" fmla="*/ 0 h 1"/>
                <a:gd name="T2" fmla="*/ 711 w 1"/>
                <a:gd name="T3" fmla="*/ 1067 h 1"/>
                <a:gd name="T4" fmla="*/ 711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1" y="0"/>
                    <a:pt x="1" y="1"/>
                    <a:pt x="1" y="1"/>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19" name="MH_Other_311"/>
            <p:cNvSpPr/>
            <p:nvPr>
              <p:custDataLst>
                <p:tags r:id="rId312"/>
              </p:custDataLst>
            </p:nvPr>
          </p:nvSpPr>
          <p:spPr bwMode="auto">
            <a:xfrm>
              <a:off x="5942014" y="3149600"/>
              <a:ext cx="98425" cy="141288"/>
            </a:xfrm>
            <a:custGeom>
              <a:avLst/>
              <a:gdLst>
                <a:gd name="T0" fmla="*/ 2147483646 w 117"/>
                <a:gd name="T1" fmla="*/ 2147483646 h 168"/>
                <a:gd name="T2" fmla="*/ 2147483646 w 117"/>
                <a:gd name="T3" fmla="*/ 2147483646 h 168"/>
                <a:gd name="T4" fmla="*/ 2147483646 w 117"/>
                <a:gd name="T5" fmla="*/ 2147483646 h 168"/>
                <a:gd name="T6" fmla="*/ 2147483646 w 117"/>
                <a:gd name="T7" fmla="*/ 2147483646 h 168"/>
                <a:gd name="T8" fmla="*/ 2147483646 w 117"/>
                <a:gd name="T9" fmla="*/ 2147483646 h 168"/>
                <a:gd name="T10" fmla="*/ 2147483646 w 117"/>
                <a:gd name="T11" fmla="*/ 2147483646 h 168"/>
                <a:gd name="T12" fmla="*/ 595869997 w 117"/>
                <a:gd name="T13" fmla="*/ 0 h 168"/>
                <a:gd name="T14" fmla="*/ 595869997 w 117"/>
                <a:gd name="T15" fmla="*/ 594116040 h 168"/>
                <a:gd name="T16" fmla="*/ 0 w 117"/>
                <a:gd name="T17" fmla="*/ 594116040 h 168"/>
                <a:gd name="T18" fmla="*/ 2147483646 w 117"/>
                <a:gd name="T19" fmla="*/ 2147483646 h 168"/>
                <a:gd name="T20" fmla="*/ 2147483646 w 117"/>
                <a:gd name="T21" fmla="*/ 2147483646 h 168"/>
                <a:gd name="T22" fmla="*/ 2147483646 w 117"/>
                <a:gd name="T23" fmla="*/ 2147483646 h 168"/>
                <a:gd name="T24" fmla="*/ 2147483646 w 117"/>
                <a:gd name="T25" fmla="*/ 2147483646 h 168"/>
                <a:gd name="T26" fmla="*/ 2147483646 w 117"/>
                <a:gd name="T27" fmla="*/ 2147483646 h 168"/>
                <a:gd name="T28" fmla="*/ 2147483646 w 117"/>
                <a:gd name="T29" fmla="*/ 2147483646 h 168"/>
                <a:gd name="T30" fmla="*/ 2147483646 w 117"/>
                <a:gd name="T31" fmla="*/ 2147483646 h 168"/>
                <a:gd name="T32" fmla="*/ 2147483646 w 117"/>
                <a:gd name="T33" fmla="*/ 2147483646 h 168"/>
                <a:gd name="T34" fmla="*/ 2147483646 w 117"/>
                <a:gd name="T35" fmla="*/ 2147483646 h 168"/>
                <a:gd name="T36" fmla="*/ 2147483646 w 117"/>
                <a:gd name="T37" fmla="*/ 2147483646 h 168"/>
                <a:gd name="T38" fmla="*/ 2147483646 w 117"/>
                <a:gd name="T39" fmla="*/ 2147483646 h 168"/>
                <a:gd name="T40" fmla="*/ 2147483646 w 117"/>
                <a:gd name="T41" fmla="*/ 2147483646 h 1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7" h="168">
                  <a:moveTo>
                    <a:pt x="64" y="113"/>
                  </a:moveTo>
                  <a:cubicBezTo>
                    <a:pt x="53" y="84"/>
                    <a:pt x="47" y="72"/>
                    <a:pt x="47" y="72"/>
                  </a:cubicBezTo>
                  <a:cubicBezTo>
                    <a:pt x="47" y="72"/>
                    <a:pt x="42" y="59"/>
                    <a:pt x="27" y="31"/>
                  </a:cubicBezTo>
                  <a:cubicBezTo>
                    <a:pt x="22" y="23"/>
                    <a:pt x="17" y="15"/>
                    <a:pt x="11" y="9"/>
                  </a:cubicBezTo>
                  <a:cubicBezTo>
                    <a:pt x="11" y="9"/>
                    <a:pt x="10" y="9"/>
                    <a:pt x="10" y="9"/>
                  </a:cubicBezTo>
                  <a:cubicBezTo>
                    <a:pt x="10" y="8"/>
                    <a:pt x="10" y="8"/>
                    <a:pt x="10" y="8"/>
                  </a:cubicBezTo>
                  <a:cubicBezTo>
                    <a:pt x="7" y="5"/>
                    <a:pt x="4" y="3"/>
                    <a:pt x="1" y="0"/>
                  </a:cubicBezTo>
                  <a:cubicBezTo>
                    <a:pt x="1" y="1"/>
                    <a:pt x="1" y="1"/>
                    <a:pt x="1" y="1"/>
                  </a:cubicBezTo>
                  <a:cubicBezTo>
                    <a:pt x="0" y="1"/>
                    <a:pt x="0" y="1"/>
                    <a:pt x="0" y="1"/>
                  </a:cubicBezTo>
                  <a:cubicBezTo>
                    <a:pt x="10" y="9"/>
                    <a:pt x="19" y="19"/>
                    <a:pt x="26" y="32"/>
                  </a:cubicBezTo>
                  <a:cubicBezTo>
                    <a:pt x="41" y="60"/>
                    <a:pt x="46" y="72"/>
                    <a:pt x="46" y="72"/>
                  </a:cubicBezTo>
                  <a:cubicBezTo>
                    <a:pt x="46" y="72"/>
                    <a:pt x="51" y="85"/>
                    <a:pt x="63" y="113"/>
                  </a:cubicBezTo>
                  <a:cubicBezTo>
                    <a:pt x="67" y="122"/>
                    <a:pt x="71" y="130"/>
                    <a:pt x="76" y="137"/>
                  </a:cubicBezTo>
                  <a:cubicBezTo>
                    <a:pt x="76" y="137"/>
                    <a:pt x="77" y="137"/>
                    <a:pt x="78" y="137"/>
                  </a:cubicBezTo>
                  <a:cubicBezTo>
                    <a:pt x="77" y="138"/>
                    <a:pt x="77" y="138"/>
                    <a:pt x="77" y="138"/>
                  </a:cubicBezTo>
                  <a:cubicBezTo>
                    <a:pt x="77" y="138"/>
                    <a:pt x="77" y="138"/>
                    <a:pt x="77" y="138"/>
                  </a:cubicBezTo>
                  <a:cubicBezTo>
                    <a:pt x="82" y="145"/>
                    <a:pt x="87" y="151"/>
                    <a:pt x="94" y="155"/>
                  </a:cubicBezTo>
                  <a:cubicBezTo>
                    <a:pt x="100" y="160"/>
                    <a:pt x="109" y="165"/>
                    <a:pt x="117" y="168"/>
                  </a:cubicBezTo>
                  <a:cubicBezTo>
                    <a:pt x="115" y="167"/>
                    <a:pt x="115" y="167"/>
                    <a:pt x="115" y="167"/>
                  </a:cubicBezTo>
                  <a:cubicBezTo>
                    <a:pt x="115" y="167"/>
                    <a:pt x="115" y="166"/>
                    <a:pt x="115" y="166"/>
                  </a:cubicBezTo>
                  <a:cubicBezTo>
                    <a:pt x="91" y="156"/>
                    <a:pt x="75" y="139"/>
                    <a:pt x="64" y="11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0" name="MH_Other_312"/>
            <p:cNvSpPr/>
            <p:nvPr>
              <p:custDataLst>
                <p:tags r:id="rId313"/>
              </p:custDataLst>
            </p:nvPr>
          </p:nvSpPr>
          <p:spPr bwMode="auto">
            <a:xfrm>
              <a:off x="6005514" y="3265488"/>
              <a:ext cx="1587" cy="0"/>
            </a:xfrm>
            <a:custGeom>
              <a:avLst/>
              <a:gdLst>
                <a:gd name="T0" fmla="*/ 895351280 w 2"/>
                <a:gd name="T1" fmla="*/ 0 h 1"/>
                <a:gd name="T2" fmla="*/ 0 w 2"/>
                <a:gd name="T3" fmla="*/ 0 h 1"/>
                <a:gd name="T4" fmla="*/ 447676037 w 2"/>
                <a:gd name="T5" fmla="*/ 711 h 1"/>
                <a:gd name="T6" fmla="*/ 447676037 w 2"/>
                <a:gd name="T7" fmla="*/ 711 h 1"/>
                <a:gd name="T8" fmla="*/ 895351280 w 2"/>
                <a:gd name="T9" fmla="*/ 0 h 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1">
                  <a:moveTo>
                    <a:pt x="2" y="0"/>
                  </a:moveTo>
                  <a:cubicBezTo>
                    <a:pt x="1" y="0"/>
                    <a:pt x="0" y="0"/>
                    <a:pt x="0" y="0"/>
                  </a:cubicBezTo>
                  <a:cubicBezTo>
                    <a:pt x="1" y="1"/>
                    <a:pt x="1" y="1"/>
                    <a:pt x="1" y="1"/>
                  </a:cubicBezTo>
                  <a:cubicBezTo>
                    <a:pt x="1" y="1"/>
                    <a:pt x="1" y="1"/>
                    <a:pt x="1" y="1"/>
                  </a:cubicBezTo>
                  <a:lnTo>
                    <a:pt x="2"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1" name="MH_Other_313"/>
            <p:cNvSpPr/>
            <p:nvPr>
              <p:custDataLst>
                <p:tags r:id="rId314"/>
              </p:custDataLst>
            </p:nvPr>
          </p:nvSpPr>
          <p:spPr bwMode="auto">
            <a:xfrm>
              <a:off x="5949950" y="3155951"/>
              <a:ext cx="120650" cy="163513"/>
            </a:xfrm>
            <a:custGeom>
              <a:avLst/>
              <a:gdLst>
                <a:gd name="T0" fmla="*/ 2147483646 w 144"/>
                <a:gd name="T1" fmla="*/ 2147483646 h 193"/>
                <a:gd name="T2" fmla="*/ 2147483646 w 144"/>
                <a:gd name="T3" fmla="*/ 2147483646 h 193"/>
                <a:gd name="T4" fmla="*/ 2147483646 w 144"/>
                <a:gd name="T5" fmla="*/ 2147483646 h 193"/>
                <a:gd name="T6" fmla="*/ 2147483646 w 144"/>
                <a:gd name="T7" fmla="*/ 2147483646 h 193"/>
                <a:gd name="T8" fmla="*/ 2147483646 w 144"/>
                <a:gd name="T9" fmla="*/ 2147483646 h 193"/>
                <a:gd name="T10" fmla="*/ 0 w 144"/>
                <a:gd name="T11" fmla="*/ 0 h 193"/>
                <a:gd name="T12" fmla="*/ 0 w 144"/>
                <a:gd name="T13" fmla="*/ 0 h 193"/>
                <a:gd name="T14" fmla="*/ 588968056 w 144"/>
                <a:gd name="T15" fmla="*/ 604368617 h 193"/>
                <a:gd name="T16" fmla="*/ 2147483646 w 144"/>
                <a:gd name="T17" fmla="*/ 2147483646 h 193"/>
                <a:gd name="T18" fmla="*/ 2147483646 w 144"/>
                <a:gd name="T19" fmla="*/ 2147483646 h 193"/>
                <a:gd name="T20" fmla="*/ 2147483646 w 144"/>
                <a:gd name="T21" fmla="*/ 2147483646 h 193"/>
                <a:gd name="T22" fmla="*/ 2147483646 w 144"/>
                <a:gd name="T23" fmla="*/ 2147483646 h 193"/>
                <a:gd name="T24" fmla="*/ 2147483646 w 144"/>
                <a:gd name="T25" fmla="*/ 2147483646 h 193"/>
                <a:gd name="T26" fmla="*/ 2147483646 w 144"/>
                <a:gd name="T27" fmla="*/ 2147483646 h 193"/>
                <a:gd name="T28" fmla="*/ 2147483646 w 144"/>
                <a:gd name="T29" fmla="*/ 2147483646 h 193"/>
                <a:gd name="T30" fmla="*/ 2147483646 w 144"/>
                <a:gd name="T31" fmla="*/ 2147483646 h 1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4" h="193">
                  <a:moveTo>
                    <a:pt x="144" y="193"/>
                  </a:moveTo>
                  <a:cubicBezTo>
                    <a:pt x="143" y="191"/>
                    <a:pt x="143" y="191"/>
                    <a:pt x="143" y="191"/>
                  </a:cubicBezTo>
                  <a:cubicBezTo>
                    <a:pt x="119" y="179"/>
                    <a:pt x="105" y="162"/>
                    <a:pt x="95" y="134"/>
                  </a:cubicBezTo>
                  <a:cubicBezTo>
                    <a:pt x="86" y="105"/>
                    <a:pt x="81" y="93"/>
                    <a:pt x="81" y="93"/>
                  </a:cubicBezTo>
                  <a:cubicBezTo>
                    <a:pt x="81" y="92"/>
                    <a:pt x="77" y="80"/>
                    <a:pt x="63" y="51"/>
                  </a:cubicBezTo>
                  <a:cubicBezTo>
                    <a:pt x="50" y="23"/>
                    <a:pt x="29" y="6"/>
                    <a:pt x="0" y="0"/>
                  </a:cubicBezTo>
                  <a:cubicBezTo>
                    <a:pt x="0" y="0"/>
                    <a:pt x="0" y="0"/>
                    <a:pt x="0" y="0"/>
                  </a:cubicBezTo>
                  <a:cubicBezTo>
                    <a:pt x="0" y="1"/>
                    <a:pt x="1" y="1"/>
                    <a:pt x="1" y="1"/>
                  </a:cubicBezTo>
                  <a:cubicBezTo>
                    <a:pt x="29" y="7"/>
                    <a:pt x="49" y="24"/>
                    <a:pt x="62" y="51"/>
                  </a:cubicBezTo>
                  <a:cubicBezTo>
                    <a:pt x="76" y="80"/>
                    <a:pt x="79" y="93"/>
                    <a:pt x="80" y="93"/>
                  </a:cubicBezTo>
                  <a:cubicBezTo>
                    <a:pt x="79" y="93"/>
                    <a:pt x="84" y="106"/>
                    <a:pt x="94" y="135"/>
                  </a:cubicBezTo>
                  <a:cubicBezTo>
                    <a:pt x="97" y="143"/>
                    <a:pt x="101" y="151"/>
                    <a:pt x="105" y="158"/>
                  </a:cubicBezTo>
                  <a:cubicBezTo>
                    <a:pt x="106" y="159"/>
                    <a:pt x="106" y="159"/>
                    <a:pt x="106" y="159"/>
                  </a:cubicBezTo>
                  <a:cubicBezTo>
                    <a:pt x="105" y="159"/>
                    <a:pt x="105" y="159"/>
                    <a:pt x="105" y="159"/>
                  </a:cubicBezTo>
                  <a:cubicBezTo>
                    <a:pt x="110" y="167"/>
                    <a:pt x="116" y="173"/>
                    <a:pt x="122" y="179"/>
                  </a:cubicBezTo>
                  <a:cubicBezTo>
                    <a:pt x="128" y="184"/>
                    <a:pt x="136" y="189"/>
                    <a:pt x="144" y="19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2" name="MH_Other_314"/>
            <p:cNvSpPr/>
            <p:nvPr>
              <p:custDataLst>
                <p:tags r:id="rId315"/>
              </p:custDataLst>
            </p:nvPr>
          </p:nvSpPr>
          <p:spPr bwMode="auto">
            <a:xfrm>
              <a:off x="5949950" y="3155950"/>
              <a:ext cx="1588" cy="1588"/>
            </a:xfrm>
            <a:custGeom>
              <a:avLst/>
              <a:gdLst>
                <a:gd name="T0" fmla="*/ 1792959984 w 1"/>
                <a:gd name="T1" fmla="*/ 2147483646 h 1"/>
                <a:gd name="T2" fmla="*/ 0 w 1"/>
                <a:gd name="T3" fmla="*/ 0 h 1"/>
                <a:gd name="T4" fmla="*/ 0 w 1"/>
                <a:gd name="T5" fmla="*/ 2147483646 h 1"/>
                <a:gd name="T6" fmla="*/ 1792959984 w 1"/>
                <a:gd name="T7" fmla="*/ 2147483646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0" y="1"/>
                    <a:pt x="0" y="0"/>
                  </a:cubicBezTo>
                  <a:cubicBezTo>
                    <a:pt x="0" y="1"/>
                    <a:pt x="0" y="1"/>
                    <a:pt x="0" y="1"/>
                  </a:cubicBezTo>
                  <a:cubicBezTo>
                    <a:pt x="0"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3" name="MH_Other_315"/>
            <p:cNvSpPr/>
            <p:nvPr>
              <p:custDataLst>
                <p:tags r:id="rId316"/>
              </p:custDataLst>
            </p:nvPr>
          </p:nvSpPr>
          <p:spPr bwMode="auto">
            <a:xfrm>
              <a:off x="6038850" y="3289300"/>
              <a:ext cx="0" cy="1588"/>
            </a:xfrm>
            <a:custGeom>
              <a:avLst/>
              <a:gdLst>
                <a:gd name="T0" fmla="*/ 0 w 1"/>
                <a:gd name="T1" fmla="*/ 0 h 1"/>
                <a:gd name="T2" fmla="*/ 0 w 1"/>
                <a:gd name="T3" fmla="*/ 2147483646 h 1"/>
                <a:gd name="T4" fmla="*/ 711 w 1"/>
                <a:gd name="T5" fmla="*/ 2147483646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0" y="1"/>
                    <a:pt x="0" y="1"/>
                  </a:cubicBezTo>
                  <a:cubicBezTo>
                    <a:pt x="1" y="1"/>
                    <a:pt x="1" y="1"/>
                    <a:pt x="1" y="1"/>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4" name="MH_Other_316"/>
            <p:cNvSpPr/>
            <p:nvPr>
              <p:custDataLst>
                <p:tags r:id="rId317"/>
              </p:custDataLst>
            </p:nvPr>
          </p:nvSpPr>
          <p:spPr bwMode="auto">
            <a:xfrm>
              <a:off x="6107113" y="3314700"/>
              <a:ext cx="195262" cy="255588"/>
            </a:xfrm>
            <a:custGeom>
              <a:avLst/>
              <a:gdLst>
                <a:gd name="T0" fmla="*/ 2147483646 w 231"/>
                <a:gd name="T1" fmla="*/ 2147483646 h 304"/>
                <a:gd name="T2" fmla="*/ 2147483646 w 231"/>
                <a:gd name="T3" fmla="*/ 2147483646 h 304"/>
                <a:gd name="T4" fmla="*/ 2147483646 w 231"/>
                <a:gd name="T5" fmla="*/ 2147483646 h 304"/>
                <a:gd name="T6" fmla="*/ 2147483646 w 231"/>
                <a:gd name="T7" fmla="*/ 2147483646 h 304"/>
                <a:gd name="T8" fmla="*/ 2147483646 w 231"/>
                <a:gd name="T9" fmla="*/ 2147483646 h 304"/>
                <a:gd name="T10" fmla="*/ 2147483646 w 231"/>
                <a:gd name="T11" fmla="*/ 2147483646 h 304"/>
                <a:gd name="T12" fmla="*/ 2147483646 w 231"/>
                <a:gd name="T13" fmla="*/ 2147483646 h 304"/>
                <a:gd name="T14" fmla="*/ 2147483646 w 231"/>
                <a:gd name="T15" fmla="*/ 2147483646 h 304"/>
                <a:gd name="T16" fmla="*/ 2147483646 w 231"/>
                <a:gd name="T17" fmla="*/ 0 h 304"/>
                <a:gd name="T18" fmla="*/ 2147483646 w 231"/>
                <a:gd name="T19" fmla="*/ 0 h 304"/>
                <a:gd name="T20" fmla="*/ 2147483646 w 231"/>
                <a:gd name="T21" fmla="*/ 594469943 h 304"/>
                <a:gd name="T22" fmla="*/ 2147483646 w 231"/>
                <a:gd name="T23" fmla="*/ 2147483646 h 304"/>
                <a:gd name="T24" fmla="*/ 2147483646 w 231"/>
                <a:gd name="T25" fmla="*/ 2147483646 h 304"/>
                <a:gd name="T26" fmla="*/ 2147483646 w 231"/>
                <a:gd name="T27" fmla="*/ 2147483646 h 304"/>
                <a:gd name="T28" fmla="*/ 2147483646 w 231"/>
                <a:gd name="T29" fmla="*/ 2147483646 h 304"/>
                <a:gd name="T30" fmla="*/ 601621664 w 231"/>
                <a:gd name="T31" fmla="*/ 2147483646 h 304"/>
                <a:gd name="T32" fmla="*/ 601621664 w 231"/>
                <a:gd name="T33" fmla="*/ 2147483646 h 304"/>
                <a:gd name="T34" fmla="*/ 0 w 231"/>
                <a:gd name="T35" fmla="*/ 2147483646 h 304"/>
                <a:gd name="T36" fmla="*/ 0 w 231"/>
                <a:gd name="T37" fmla="*/ 2147483646 h 304"/>
                <a:gd name="T38" fmla="*/ 2147483646 w 231"/>
                <a:gd name="T39" fmla="*/ 2147483646 h 304"/>
                <a:gd name="T40" fmla="*/ 2147483646 w 231"/>
                <a:gd name="T41" fmla="*/ 2147483646 h 304"/>
                <a:gd name="T42" fmla="*/ 2147483646 w 231"/>
                <a:gd name="T43" fmla="*/ 2147483646 h 304"/>
                <a:gd name="T44" fmla="*/ 2147483646 w 231"/>
                <a:gd name="T45" fmla="*/ 2147483646 h 304"/>
                <a:gd name="T46" fmla="*/ 2147483646 w 231"/>
                <a:gd name="T47" fmla="*/ 2147483646 h 304"/>
                <a:gd name="T48" fmla="*/ 2147483646 w 231"/>
                <a:gd name="T49" fmla="*/ 2147483646 h 304"/>
                <a:gd name="T50" fmla="*/ 2147483646 w 231"/>
                <a:gd name="T51" fmla="*/ 2147483646 h 304"/>
                <a:gd name="T52" fmla="*/ 2147483646 w 231"/>
                <a:gd name="T53" fmla="*/ 2147483646 h 304"/>
                <a:gd name="T54" fmla="*/ 2147483646 w 231"/>
                <a:gd name="T55" fmla="*/ 2147483646 h 304"/>
                <a:gd name="T56" fmla="*/ 2147483646 w 231"/>
                <a:gd name="T57" fmla="*/ 2147483646 h 304"/>
                <a:gd name="T58" fmla="*/ 2147483646 w 231"/>
                <a:gd name="T59" fmla="*/ 2147483646 h 304"/>
                <a:gd name="T60" fmla="*/ 2147483646 w 231"/>
                <a:gd name="T61" fmla="*/ 2147483646 h 304"/>
                <a:gd name="T62" fmla="*/ 2147483646 w 231"/>
                <a:gd name="T63" fmla="*/ 2147483646 h 304"/>
                <a:gd name="T64" fmla="*/ 2147483646 w 231"/>
                <a:gd name="T65" fmla="*/ 2147483646 h 304"/>
                <a:gd name="T66" fmla="*/ 2147483646 w 231"/>
                <a:gd name="T67" fmla="*/ 2147483646 h 304"/>
                <a:gd name="T68" fmla="*/ 2147483646 w 231"/>
                <a:gd name="T69" fmla="*/ 2147483646 h 304"/>
                <a:gd name="T70" fmla="*/ 2147483646 w 231"/>
                <a:gd name="T71" fmla="*/ 2147483646 h 304"/>
                <a:gd name="T72" fmla="*/ 2147483646 w 231"/>
                <a:gd name="T73" fmla="*/ 2147483646 h 304"/>
                <a:gd name="T74" fmla="*/ 2147483646 w 231"/>
                <a:gd name="T75" fmla="*/ 2147483646 h 304"/>
                <a:gd name="T76" fmla="*/ 2147483646 w 231"/>
                <a:gd name="T77" fmla="*/ 2147483646 h 304"/>
                <a:gd name="T78" fmla="*/ 2147483646 w 231"/>
                <a:gd name="T79" fmla="*/ 2147483646 h 304"/>
                <a:gd name="T80" fmla="*/ 2147483646 w 231"/>
                <a:gd name="T81" fmla="*/ 2147483646 h 3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31" h="304">
                  <a:moveTo>
                    <a:pt x="213" y="235"/>
                  </a:moveTo>
                  <a:cubicBezTo>
                    <a:pt x="210" y="218"/>
                    <a:pt x="202" y="202"/>
                    <a:pt x="190" y="188"/>
                  </a:cubicBezTo>
                  <a:cubicBezTo>
                    <a:pt x="189" y="188"/>
                    <a:pt x="189" y="188"/>
                    <a:pt x="189" y="188"/>
                  </a:cubicBezTo>
                  <a:cubicBezTo>
                    <a:pt x="186" y="170"/>
                    <a:pt x="176" y="153"/>
                    <a:pt x="162" y="140"/>
                  </a:cubicBezTo>
                  <a:cubicBezTo>
                    <a:pt x="158" y="122"/>
                    <a:pt x="148" y="107"/>
                    <a:pt x="133" y="94"/>
                  </a:cubicBezTo>
                  <a:cubicBezTo>
                    <a:pt x="128" y="78"/>
                    <a:pt x="116" y="63"/>
                    <a:pt x="102" y="52"/>
                  </a:cubicBezTo>
                  <a:cubicBezTo>
                    <a:pt x="95" y="35"/>
                    <a:pt x="83" y="21"/>
                    <a:pt x="67" y="10"/>
                  </a:cubicBezTo>
                  <a:cubicBezTo>
                    <a:pt x="67" y="11"/>
                    <a:pt x="67" y="11"/>
                    <a:pt x="67" y="11"/>
                  </a:cubicBezTo>
                  <a:cubicBezTo>
                    <a:pt x="65" y="7"/>
                    <a:pt x="63" y="3"/>
                    <a:pt x="61" y="0"/>
                  </a:cubicBezTo>
                  <a:cubicBezTo>
                    <a:pt x="61" y="0"/>
                    <a:pt x="61" y="0"/>
                    <a:pt x="61" y="0"/>
                  </a:cubicBezTo>
                  <a:cubicBezTo>
                    <a:pt x="60" y="1"/>
                    <a:pt x="60" y="1"/>
                    <a:pt x="60" y="1"/>
                  </a:cubicBezTo>
                  <a:cubicBezTo>
                    <a:pt x="43" y="16"/>
                    <a:pt x="43" y="16"/>
                    <a:pt x="43" y="16"/>
                  </a:cubicBezTo>
                  <a:cubicBezTo>
                    <a:pt x="42" y="17"/>
                    <a:pt x="42" y="17"/>
                    <a:pt x="42" y="17"/>
                  </a:cubicBezTo>
                  <a:cubicBezTo>
                    <a:pt x="17" y="40"/>
                    <a:pt x="17" y="40"/>
                    <a:pt x="17" y="40"/>
                  </a:cubicBezTo>
                  <a:cubicBezTo>
                    <a:pt x="16" y="41"/>
                    <a:pt x="16" y="41"/>
                    <a:pt x="16" y="41"/>
                  </a:cubicBezTo>
                  <a:cubicBezTo>
                    <a:pt x="1" y="55"/>
                    <a:pt x="1" y="55"/>
                    <a:pt x="1" y="55"/>
                  </a:cubicBezTo>
                  <a:cubicBezTo>
                    <a:pt x="1" y="55"/>
                    <a:pt x="1" y="55"/>
                    <a:pt x="1" y="55"/>
                  </a:cubicBezTo>
                  <a:cubicBezTo>
                    <a:pt x="0" y="55"/>
                    <a:pt x="0" y="55"/>
                    <a:pt x="0" y="55"/>
                  </a:cubicBezTo>
                  <a:cubicBezTo>
                    <a:pt x="0" y="55"/>
                    <a:pt x="0" y="55"/>
                    <a:pt x="0" y="55"/>
                  </a:cubicBezTo>
                  <a:cubicBezTo>
                    <a:pt x="2" y="57"/>
                    <a:pt x="3" y="59"/>
                    <a:pt x="4" y="60"/>
                  </a:cubicBezTo>
                  <a:cubicBezTo>
                    <a:pt x="10" y="66"/>
                    <a:pt x="17" y="72"/>
                    <a:pt x="24" y="77"/>
                  </a:cubicBezTo>
                  <a:cubicBezTo>
                    <a:pt x="27" y="85"/>
                    <a:pt x="31" y="92"/>
                    <a:pt x="36" y="98"/>
                  </a:cubicBezTo>
                  <a:cubicBezTo>
                    <a:pt x="41" y="104"/>
                    <a:pt x="48" y="111"/>
                    <a:pt x="55" y="116"/>
                  </a:cubicBezTo>
                  <a:cubicBezTo>
                    <a:pt x="58" y="124"/>
                    <a:pt x="61" y="131"/>
                    <a:pt x="66" y="138"/>
                  </a:cubicBezTo>
                  <a:cubicBezTo>
                    <a:pt x="71" y="145"/>
                    <a:pt x="76" y="151"/>
                    <a:pt x="83" y="156"/>
                  </a:cubicBezTo>
                  <a:cubicBezTo>
                    <a:pt x="85" y="164"/>
                    <a:pt x="88" y="171"/>
                    <a:pt x="92" y="178"/>
                  </a:cubicBezTo>
                  <a:cubicBezTo>
                    <a:pt x="96" y="185"/>
                    <a:pt x="102" y="192"/>
                    <a:pt x="108" y="198"/>
                  </a:cubicBezTo>
                  <a:cubicBezTo>
                    <a:pt x="110" y="206"/>
                    <a:pt x="113" y="214"/>
                    <a:pt x="117" y="221"/>
                  </a:cubicBezTo>
                  <a:cubicBezTo>
                    <a:pt x="120" y="228"/>
                    <a:pt x="126" y="236"/>
                    <a:pt x="131" y="242"/>
                  </a:cubicBezTo>
                  <a:cubicBezTo>
                    <a:pt x="133" y="250"/>
                    <a:pt x="135" y="258"/>
                    <a:pt x="138" y="266"/>
                  </a:cubicBezTo>
                  <a:cubicBezTo>
                    <a:pt x="141" y="273"/>
                    <a:pt x="146" y="280"/>
                    <a:pt x="151" y="287"/>
                  </a:cubicBezTo>
                  <a:cubicBezTo>
                    <a:pt x="152" y="293"/>
                    <a:pt x="153" y="298"/>
                    <a:pt x="155" y="304"/>
                  </a:cubicBezTo>
                  <a:cubicBezTo>
                    <a:pt x="156" y="303"/>
                    <a:pt x="156" y="303"/>
                    <a:pt x="156" y="303"/>
                  </a:cubicBezTo>
                  <a:cubicBezTo>
                    <a:pt x="174" y="296"/>
                    <a:pt x="174" y="296"/>
                    <a:pt x="174" y="296"/>
                  </a:cubicBezTo>
                  <a:cubicBezTo>
                    <a:pt x="175" y="296"/>
                    <a:pt x="175" y="296"/>
                    <a:pt x="175" y="296"/>
                  </a:cubicBezTo>
                  <a:cubicBezTo>
                    <a:pt x="207" y="283"/>
                    <a:pt x="207" y="283"/>
                    <a:pt x="207" y="283"/>
                  </a:cubicBezTo>
                  <a:cubicBezTo>
                    <a:pt x="209" y="283"/>
                    <a:pt x="209" y="283"/>
                    <a:pt x="209" y="283"/>
                  </a:cubicBezTo>
                  <a:cubicBezTo>
                    <a:pt x="230" y="275"/>
                    <a:pt x="230" y="275"/>
                    <a:pt x="230" y="275"/>
                  </a:cubicBezTo>
                  <a:cubicBezTo>
                    <a:pt x="231" y="274"/>
                    <a:pt x="231" y="274"/>
                    <a:pt x="231" y="274"/>
                  </a:cubicBezTo>
                  <a:cubicBezTo>
                    <a:pt x="231" y="274"/>
                    <a:pt x="231" y="274"/>
                    <a:pt x="231" y="274"/>
                  </a:cubicBezTo>
                  <a:cubicBezTo>
                    <a:pt x="228" y="260"/>
                    <a:pt x="222" y="247"/>
                    <a:pt x="213" y="235"/>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5" name="MH_Other_317"/>
            <p:cNvSpPr/>
            <p:nvPr>
              <p:custDataLst>
                <p:tags r:id="rId318"/>
              </p:custDataLst>
            </p:nvPr>
          </p:nvSpPr>
          <p:spPr bwMode="auto">
            <a:xfrm>
              <a:off x="6192839" y="3357564"/>
              <a:ext cx="41275" cy="198437"/>
            </a:xfrm>
            <a:custGeom>
              <a:avLst/>
              <a:gdLst>
                <a:gd name="T0" fmla="*/ 2147483646 w 50"/>
                <a:gd name="T1" fmla="*/ 2147483646 h 235"/>
                <a:gd name="T2" fmla="*/ 2147483646 w 50"/>
                <a:gd name="T3" fmla="*/ 2147483646 h 235"/>
                <a:gd name="T4" fmla="*/ 2147483646 w 50"/>
                <a:gd name="T5" fmla="*/ 2147483646 h 235"/>
                <a:gd name="T6" fmla="*/ 2147483646 w 50"/>
                <a:gd name="T7" fmla="*/ 2147483646 h 235"/>
                <a:gd name="T8" fmla="*/ 2147483646 w 50"/>
                <a:gd name="T9" fmla="*/ 2147483646 h 235"/>
                <a:gd name="T10" fmla="*/ 2147483646 w 50"/>
                <a:gd name="T11" fmla="*/ 2147483646 h 235"/>
                <a:gd name="T12" fmla="*/ 2147483646 w 50"/>
                <a:gd name="T13" fmla="*/ 2147483646 h 235"/>
                <a:gd name="T14" fmla="*/ 2147483646 w 50"/>
                <a:gd name="T15" fmla="*/ 2147483646 h 235"/>
                <a:gd name="T16" fmla="*/ 2147483646 w 50"/>
                <a:gd name="T17" fmla="*/ 2147483646 h 235"/>
                <a:gd name="T18" fmla="*/ 2147483646 w 50"/>
                <a:gd name="T19" fmla="*/ 2147483646 h 235"/>
                <a:gd name="T20" fmla="*/ 2147483646 w 50"/>
                <a:gd name="T21" fmla="*/ 2147483646 h 235"/>
                <a:gd name="T22" fmla="*/ 2147483646 w 50"/>
                <a:gd name="T23" fmla="*/ 2147483646 h 235"/>
                <a:gd name="T24" fmla="*/ 2147483646 w 50"/>
                <a:gd name="T25" fmla="*/ 2147483646 h 235"/>
                <a:gd name="T26" fmla="*/ 0 w 50"/>
                <a:gd name="T27" fmla="*/ 0 h 235"/>
                <a:gd name="T28" fmla="*/ 571737173 w 50"/>
                <a:gd name="T29" fmla="*/ 599660570 h 235"/>
                <a:gd name="T30" fmla="*/ 2147483646 w 50"/>
                <a:gd name="T31" fmla="*/ 2147483646 h 2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0" h="235">
                  <a:moveTo>
                    <a:pt x="36" y="73"/>
                  </a:moveTo>
                  <a:cubicBezTo>
                    <a:pt x="36" y="105"/>
                    <a:pt x="34" y="118"/>
                    <a:pt x="34" y="118"/>
                  </a:cubicBezTo>
                  <a:cubicBezTo>
                    <a:pt x="34" y="118"/>
                    <a:pt x="33" y="131"/>
                    <a:pt x="30" y="162"/>
                  </a:cubicBezTo>
                  <a:cubicBezTo>
                    <a:pt x="28" y="182"/>
                    <a:pt x="30" y="198"/>
                    <a:pt x="37" y="214"/>
                  </a:cubicBezTo>
                  <a:cubicBezTo>
                    <a:pt x="40" y="221"/>
                    <a:pt x="45" y="228"/>
                    <a:pt x="50" y="235"/>
                  </a:cubicBezTo>
                  <a:cubicBezTo>
                    <a:pt x="50" y="232"/>
                    <a:pt x="50" y="232"/>
                    <a:pt x="50" y="232"/>
                  </a:cubicBezTo>
                  <a:cubicBezTo>
                    <a:pt x="34" y="212"/>
                    <a:pt x="29" y="190"/>
                    <a:pt x="32" y="162"/>
                  </a:cubicBezTo>
                  <a:cubicBezTo>
                    <a:pt x="35" y="132"/>
                    <a:pt x="36" y="118"/>
                    <a:pt x="36" y="118"/>
                  </a:cubicBezTo>
                  <a:cubicBezTo>
                    <a:pt x="36" y="118"/>
                    <a:pt x="37" y="105"/>
                    <a:pt x="37" y="73"/>
                  </a:cubicBezTo>
                  <a:cubicBezTo>
                    <a:pt x="37" y="63"/>
                    <a:pt x="36" y="53"/>
                    <a:pt x="33" y="45"/>
                  </a:cubicBezTo>
                  <a:cubicBezTo>
                    <a:pt x="32" y="43"/>
                    <a:pt x="32" y="43"/>
                    <a:pt x="32" y="43"/>
                  </a:cubicBezTo>
                  <a:cubicBezTo>
                    <a:pt x="32" y="42"/>
                    <a:pt x="32" y="42"/>
                    <a:pt x="32" y="42"/>
                  </a:cubicBezTo>
                  <a:cubicBezTo>
                    <a:pt x="32" y="42"/>
                    <a:pt x="32" y="42"/>
                    <a:pt x="32" y="42"/>
                  </a:cubicBezTo>
                  <a:cubicBezTo>
                    <a:pt x="27" y="25"/>
                    <a:pt x="15" y="11"/>
                    <a:pt x="0" y="0"/>
                  </a:cubicBezTo>
                  <a:cubicBezTo>
                    <a:pt x="1" y="1"/>
                    <a:pt x="1" y="1"/>
                    <a:pt x="1" y="1"/>
                  </a:cubicBezTo>
                  <a:cubicBezTo>
                    <a:pt x="24" y="19"/>
                    <a:pt x="36" y="42"/>
                    <a:pt x="36" y="7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6" name="MH_Other_318"/>
            <p:cNvSpPr/>
            <p:nvPr>
              <p:custDataLst>
                <p:tags r:id="rId319"/>
              </p:custDataLst>
            </p:nvPr>
          </p:nvSpPr>
          <p:spPr bwMode="auto">
            <a:xfrm>
              <a:off x="6219825" y="3392488"/>
              <a:ext cx="26988" cy="177800"/>
            </a:xfrm>
            <a:custGeom>
              <a:avLst/>
              <a:gdLst>
                <a:gd name="T0" fmla="*/ 2147483646 w 33"/>
                <a:gd name="T1" fmla="*/ 2147483646 h 210"/>
                <a:gd name="T2" fmla="*/ 2147483646 w 33"/>
                <a:gd name="T3" fmla="*/ 2147483646 h 210"/>
                <a:gd name="T4" fmla="*/ 2147483646 w 33"/>
                <a:gd name="T5" fmla="*/ 2147483646 h 210"/>
                <a:gd name="T6" fmla="*/ 2147483646 w 33"/>
                <a:gd name="T7" fmla="*/ 2147483646 h 210"/>
                <a:gd name="T8" fmla="*/ 2147483646 w 33"/>
                <a:gd name="T9" fmla="*/ 2147483646 h 210"/>
                <a:gd name="T10" fmla="*/ 2147483646 w 33"/>
                <a:gd name="T11" fmla="*/ 2147483646 h 210"/>
                <a:gd name="T12" fmla="*/ 2147483646 w 33"/>
                <a:gd name="T13" fmla="*/ 2147483646 h 210"/>
                <a:gd name="T14" fmla="*/ 2147483646 w 33"/>
                <a:gd name="T15" fmla="*/ 2147483646 h 210"/>
                <a:gd name="T16" fmla="*/ 0 w 33"/>
                <a:gd name="T17" fmla="*/ 0 h 210"/>
                <a:gd name="T18" fmla="*/ 561814103 w 33"/>
                <a:gd name="T19" fmla="*/ 1809315660 h 210"/>
                <a:gd name="T20" fmla="*/ 2147483646 w 33"/>
                <a:gd name="T21" fmla="*/ 2147483646 h 210"/>
                <a:gd name="T22" fmla="*/ 2147483646 w 33"/>
                <a:gd name="T23" fmla="*/ 2147483646 h 210"/>
                <a:gd name="T24" fmla="*/ 2147483646 w 33"/>
                <a:gd name="T25" fmla="*/ 2147483646 h 210"/>
                <a:gd name="T26" fmla="*/ 2147483646 w 33"/>
                <a:gd name="T27" fmla="*/ 2147483646 h 210"/>
                <a:gd name="T28" fmla="*/ 2147483646 w 33"/>
                <a:gd name="T29" fmla="*/ 2147483646 h 210"/>
                <a:gd name="T30" fmla="*/ 2147483646 w 33"/>
                <a:gd name="T31" fmla="*/ 2147483646 h 210"/>
                <a:gd name="T32" fmla="*/ 2147483646 w 33"/>
                <a:gd name="T33" fmla="*/ 2147483646 h 210"/>
                <a:gd name="T34" fmla="*/ 2147483646 w 33"/>
                <a:gd name="T35" fmla="*/ 2147483646 h 2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3" h="210">
                  <a:moveTo>
                    <a:pt x="22" y="210"/>
                  </a:moveTo>
                  <a:cubicBezTo>
                    <a:pt x="23" y="209"/>
                    <a:pt x="23" y="209"/>
                    <a:pt x="23" y="209"/>
                  </a:cubicBezTo>
                  <a:cubicBezTo>
                    <a:pt x="19" y="196"/>
                    <a:pt x="18" y="181"/>
                    <a:pt x="21" y="164"/>
                  </a:cubicBezTo>
                  <a:cubicBezTo>
                    <a:pt x="26" y="134"/>
                    <a:pt x="28" y="120"/>
                    <a:pt x="28" y="120"/>
                  </a:cubicBezTo>
                  <a:cubicBezTo>
                    <a:pt x="28" y="120"/>
                    <a:pt x="30" y="107"/>
                    <a:pt x="32" y="75"/>
                  </a:cubicBezTo>
                  <a:cubicBezTo>
                    <a:pt x="33" y="65"/>
                    <a:pt x="32" y="56"/>
                    <a:pt x="30" y="48"/>
                  </a:cubicBezTo>
                  <a:cubicBezTo>
                    <a:pt x="30" y="48"/>
                    <a:pt x="29" y="47"/>
                    <a:pt x="29" y="47"/>
                  </a:cubicBezTo>
                  <a:cubicBezTo>
                    <a:pt x="30" y="47"/>
                    <a:pt x="30" y="47"/>
                    <a:pt x="30" y="47"/>
                  </a:cubicBezTo>
                  <a:cubicBezTo>
                    <a:pt x="25" y="29"/>
                    <a:pt x="15" y="13"/>
                    <a:pt x="0" y="0"/>
                  </a:cubicBezTo>
                  <a:cubicBezTo>
                    <a:pt x="1" y="3"/>
                    <a:pt x="1" y="3"/>
                    <a:pt x="1" y="3"/>
                  </a:cubicBezTo>
                  <a:cubicBezTo>
                    <a:pt x="22" y="21"/>
                    <a:pt x="32" y="45"/>
                    <a:pt x="31" y="75"/>
                  </a:cubicBezTo>
                  <a:cubicBezTo>
                    <a:pt x="29" y="107"/>
                    <a:pt x="26" y="120"/>
                    <a:pt x="26" y="120"/>
                  </a:cubicBezTo>
                  <a:cubicBezTo>
                    <a:pt x="26" y="120"/>
                    <a:pt x="25" y="133"/>
                    <a:pt x="20" y="164"/>
                  </a:cubicBezTo>
                  <a:cubicBezTo>
                    <a:pt x="18" y="173"/>
                    <a:pt x="18" y="182"/>
                    <a:pt x="18" y="190"/>
                  </a:cubicBezTo>
                  <a:cubicBezTo>
                    <a:pt x="19" y="192"/>
                    <a:pt x="19" y="192"/>
                    <a:pt x="19" y="192"/>
                  </a:cubicBezTo>
                  <a:cubicBezTo>
                    <a:pt x="18" y="193"/>
                    <a:pt x="18" y="193"/>
                    <a:pt x="18" y="193"/>
                  </a:cubicBezTo>
                  <a:cubicBezTo>
                    <a:pt x="18" y="193"/>
                    <a:pt x="18" y="193"/>
                    <a:pt x="18" y="193"/>
                  </a:cubicBezTo>
                  <a:cubicBezTo>
                    <a:pt x="19" y="199"/>
                    <a:pt x="20" y="204"/>
                    <a:pt x="22" y="21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7" name="MH_Other_319"/>
            <p:cNvSpPr/>
            <p:nvPr>
              <p:custDataLst>
                <p:tags r:id="rId320"/>
              </p:custDataLst>
            </p:nvPr>
          </p:nvSpPr>
          <p:spPr bwMode="auto">
            <a:xfrm>
              <a:off x="6234114" y="3552826"/>
              <a:ext cx="1587" cy="3175"/>
            </a:xfrm>
            <a:custGeom>
              <a:avLst/>
              <a:gdLst>
                <a:gd name="T0" fmla="*/ 298590347 w 3"/>
                <a:gd name="T1" fmla="*/ 365782679 h 7"/>
                <a:gd name="T2" fmla="*/ 0 w 3"/>
                <a:gd name="T3" fmla="*/ 0 h 7"/>
                <a:gd name="T4" fmla="*/ 0 w 3"/>
                <a:gd name="T5" fmla="*/ 512054475 h 7"/>
                <a:gd name="T6" fmla="*/ 0 w 3"/>
                <a:gd name="T7" fmla="*/ 512054475 h 7"/>
                <a:gd name="T8" fmla="*/ 298590347 w 3"/>
                <a:gd name="T9" fmla="*/ 365782679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7">
                  <a:moveTo>
                    <a:pt x="3" y="5"/>
                  </a:moveTo>
                  <a:lnTo>
                    <a:pt x="0" y="0"/>
                  </a:lnTo>
                  <a:lnTo>
                    <a:pt x="0" y="7"/>
                  </a:lnTo>
                  <a:lnTo>
                    <a:pt x="3"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8" name="MH_Other_320"/>
            <p:cNvSpPr/>
            <p:nvPr>
              <p:custDataLst>
                <p:tags r:id="rId321"/>
              </p:custDataLst>
            </p:nvPr>
          </p:nvSpPr>
          <p:spPr bwMode="auto">
            <a:xfrm>
              <a:off x="6219825" y="3392489"/>
              <a:ext cx="0" cy="3175"/>
            </a:xfrm>
            <a:custGeom>
              <a:avLst/>
              <a:gdLst>
                <a:gd name="T0" fmla="*/ 0 w 2"/>
                <a:gd name="T1" fmla="*/ 219510882 h 7"/>
                <a:gd name="T2" fmla="*/ 178 w 2"/>
                <a:gd name="T3" fmla="*/ 512054475 h 7"/>
                <a:gd name="T4" fmla="*/ 0 w 2"/>
                <a:gd name="T5" fmla="*/ 0 h 7"/>
                <a:gd name="T6" fmla="*/ 0 w 2"/>
                <a:gd name="T7" fmla="*/ 0 h 7"/>
                <a:gd name="T8" fmla="*/ 0 w 2"/>
                <a:gd name="T9" fmla="*/ 219510882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7">
                  <a:moveTo>
                    <a:pt x="0" y="3"/>
                  </a:moveTo>
                  <a:lnTo>
                    <a:pt x="2" y="7"/>
                  </a:lnTo>
                  <a:lnTo>
                    <a:pt x="0" y="0"/>
                  </a:lnTo>
                  <a:lnTo>
                    <a:pt x="0" y="3"/>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29" name="MH_Other_321"/>
            <p:cNvSpPr/>
            <p:nvPr>
              <p:custDataLst>
                <p:tags r:id="rId322"/>
              </p:custDataLst>
            </p:nvPr>
          </p:nvSpPr>
          <p:spPr bwMode="auto">
            <a:xfrm>
              <a:off x="6243638" y="3430588"/>
              <a:ext cx="25400" cy="131762"/>
            </a:xfrm>
            <a:custGeom>
              <a:avLst/>
              <a:gdLst>
                <a:gd name="T0" fmla="*/ 2147483646 w 30"/>
                <a:gd name="T1" fmla="*/ 2147483646 h 157"/>
                <a:gd name="T2" fmla="*/ 2147483646 w 30"/>
                <a:gd name="T3" fmla="*/ 2147483646 h 157"/>
                <a:gd name="T4" fmla="*/ 2147483646 w 30"/>
                <a:gd name="T5" fmla="*/ 2147483646 h 157"/>
                <a:gd name="T6" fmla="*/ 2147483646 w 30"/>
                <a:gd name="T7" fmla="*/ 2147483646 h 157"/>
                <a:gd name="T8" fmla="*/ 2147483646 w 30"/>
                <a:gd name="T9" fmla="*/ 2147483646 h 157"/>
                <a:gd name="T10" fmla="*/ 2147483646 w 30"/>
                <a:gd name="T11" fmla="*/ 2147483646 h 157"/>
                <a:gd name="T12" fmla="*/ 2147483646 w 30"/>
                <a:gd name="T13" fmla="*/ 2147483646 h 157"/>
                <a:gd name="T14" fmla="*/ 2147483646 w 30"/>
                <a:gd name="T15" fmla="*/ 2147483646 h 157"/>
                <a:gd name="T16" fmla="*/ 2147483646 w 30"/>
                <a:gd name="T17" fmla="*/ 2147483646 h 157"/>
                <a:gd name="T18" fmla="*/ 0 w 30"/>
                <a:gd name="T19" fmla="*/ 0 h 157"/>
                <a:gd name="T20" fmla="*/ 602866460 w 30"/>
                <a:gd name="T21" fmla="*/ 1183287382 h 157"/>
                <a:gd name="T22" fmla="*/ 602866460 w 30"/>
                <a:gd name="T23" fmla="*/ 1774931493 h 157"/>
                <a:gd name="T24" fmla="*/ 2147483646 w 30"/>
                <a:gd name="T25" fmla="*/ 2147483646 h 1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 h="157">
                  <a:moveTo>
                    <a:pt x="27" y="78"/>
                  </a:moveTo>
                  <a:cubicBezTo>
                    <a:pt x="23" y="109"/>
                    <a:pt x="19" y="122"/>
                    <a:pt x="20" y="122"/>
                  </a:cubicBezTo>
                  <a:cubicBezTo>
                    <a:pt x="12" y="157"/>
                    <a:pt x="12" y="157"/>
                    <a:pt x="12" y="157"/>
                  </a:cubicBezTo>
                  <a:cubicBezTo>
                    <a:pt x="13" y="157"/>
                    <a:pt x="13" y="157"/>
                    <a:pt x="13" y="157"/>
                  </a:cubicBezTo>
                  <a:cubicBezTo>
                    <a:pt x="21" y="123"/>
                    <a:pt x="21" y="123"/>
                    <a:pt x="21" y="123"/>
                  </a:cubicBezTo>
                  <a:cubicBezTo>
                    <a:pt x="21" y="122"/>
                    <a:pt x="24" y="110"/>
                    <a:pt x="28" y="78"/>
                  </a:cubicBezTo>
                  <a:cubicBezTo>
                    <a:pt x="29" y="68"/>
                    <a:pt x="29" y="59"/>
                    <a:pt x="27" y="50"/>
                  </a:cubicBezTo>
                  <a:cubicBezTo>
                    <a:pt x="27" y="50"/>
                    <a:pt x="27" y="50"/>
                    <a:pt x="27" y="50"/>
                  </a:cubicBezTo>
                  <a:cubicBezTo>
                    <a:pt x="27" y="49"/>
                    <a:pt x="27" y="49"/>
                    <a:pt x="27" y="49"/>
                  </a:cubicBezTo>
                  <a:cubicBezTo>
                    <a:pt x="24" y="31"/>
                    <a:pt x="14" y="14"/>
                    <a:pt x="0" y="0"/>
                  </a:cubicBezTo>
                  <a:cubicBezTo>
                    <a:pt x="1" y="2"/>
                    <a:pt x="1" y="2"/>
                    <a:pt x="1" y="2"/>
                  </a:cubicBezTo>
                  <a:cubicBezTo>
                    <a:pt x="1" y="3"/>
                    <a:pt x="1" y="3"/>
                    <a:pt x="1" y="3"/>
                  </a:cubicBezTo>
                  <a:cubicBezTo>
                    <a:pt x="21" y="23"/>
                    <a:pt x="30" y="48"/>
                    <a:pt x="27" y="7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0" name="MH_Other_322"/>
            <p:cNvSpPr/>
            <p:nvPr>
              <p:custDataLst>
                <p:tags r:id="rId323"/>
              </p:custDataLst>
            </p:nvPr>
          </p:nvSpPr>
          <p:spPr bwMode="auto">
            <a:xfrm>
              <a:off x="6243639" y="3432175"/>
              <a:ext cx="1587" cy="1588"/>
            </a:xfrm>
            <a:custGeom>
              <a:avLst/>
              <a:gdLst>
                <a:gd name="T0" fmla="*/ 2147483646 w 1"/>
                <a:gd name="T1" fmla="*/ 1792959984 h 1"/>
                <a:gd name="T2" fmla="*/ 2147483646 w 1"/>
                <a:gd name="T3" fmla="*/ 0 h 1"/>
                <a:gd name="T4" fmla="*/ 0 w 1"/>
                <a:gd name="T5" fmla="*/ 0 h 1"/>
                <a:gd name="T6" fmla="*/ 2147483646 w 1"/>
                <a:gd name="T7" fmla="*/ 179295998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0"/>
                    <a:pt x="1" y="0"/>
                    <a:pt x="1" y="0"/>
                  </a:cubicBezTo>
                  <a:cubicBezTo>
                    <a:pt x="0" y="0"/>
                    <a:pt x="0" y="0"/>
                    <a:pt x="0" y="0"/>
                  </a:cubicBezTo>
                  <a:cubicBezTo>
                    <a:pt x="0" y="0"/>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1" name="MH_Other_323"/>
            <p:cNvSpPr/>
            <p:nvPr>
              <p:custDataLst>
                <p:tags r:id="rId324"/>
              </p:custDataLst>
            </p:nvPr>
          </p:nvSpPr>
          <p:spPr bwMode="auto">
            <a:xfrm>
              <a:off x="6265863" y="3471863"/>
              <a:ext cx="23812" cy="80962"/>
            </a:xfrm>
            <a:custGeom>
              <a:avLst/>
              <a:gdLst>
                <a:gd name="T0" fmla="*/ 2147483646 w 27"/>
                <a:gd name="T1" fmla="*/ 2147483646 h 95"/>
                <a:gd name="T2" fmla="*/ 2147483646 w 27"/>
                <a:gd name="T3" fmla="*/ 2147483646 h 95"/>
                <a:gd name="T4" fmla="*/ 2147483646 w 27"/>
                <a:gd name="T5" fmla="*/ 2147483646 h 95"/>
                <a:gd name="T6" fmla="*/ 2147483646 w 27"/>
                <a:gd name="T7" fmla="*/ 2147483646 h 95"/>
                <a:gd name="T8" fmla="*/ 2147483646 w 27"/>
                <a:gd name="T9" fmla="*/ 2147483646 h 95"/>
                <a:gd name="T10" fmla="*/ 2147483646 w 27"/>
                <a:gd name="T11" fmla="*/ 2147483646 h 95"/>
                <a:gd name="T12" fmla="*/ 2147483646 w 27"/>
                <a:gd name="T13" fmla="*/ 2147483646 h 95"/>
                <a:gd name="T14" fmla="*/ 655680177 w 27"/>
                <a:gd name="T15" fmla="*/ 0 h 95"/>
                <a:gd name="T16" fmla="*/ 0 w 27"/>
                <a:gd name="T17" fmla="*/ 0 h 95"/>
                <a:gd name="T18" fmla="*/ 0 w 27"/>
                <a:gd name="T19" fmla="*/ 611543484 h 95"/>
                <a:gd name="T20" fmla="*/ 2147483646 w 27"/>
                <a:gd name="T21" fmla="*/ 2147483646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 h="95">
                  <a:moveTo>
                    <a:pt x="22" y="78"/>
                  </a:moveTo>
                  <a:cubicBezTo>
                    <a:pt x="20" y="84"/>
                    <a:pt x="19" y="90"/>
                    <a:pt x="18" y="95"/>
                  </a:cubicBezTo>
                  <a:cubicBezTo>
                    <a:pt x="20" y="95"/>
                    <a:pt x="20" y="95"/>
                    <a:pt x="20" y="95"/>
                  </a:cubicBezTo>
                  <a:cubicBezTo>
                    <a:pt x="21" y="90"/>
                    <a:pt x="22" y="84"/>
                    <a:pt x="23" y="78"/>
                  </a:cubicBezTo>
                  <a:cubicBezTo>
                    <a:pt x="25" y="68"/>
                    <a:pt x="25" y="59"/>
                    <a:pt x="24" y="50"/>
                  </a:cubicBezTo>
                  <a:cubicBezTo>
                    <a:pt x="23" y="48"/>
                    <a:pt x="23" y="48"/>
                    <a:pt x="23" y="48"/>
                  </a:cubicBezTo>
                  <a:cubicBezTo>
                    <a:pt x="24" y="47"/>
                    <a:pt x="24" y="47"/>
                    <a:pt x="24" y="47"/>
                  </a:cubicBezTo>
                  <a:cubicBezTo>
                    <a:pt x="21" y="30"/>
                    <a:pt x="13" y="14"/>
                    <a:pt x="1" y="0"/>
                  </a:cubicBezTo>
                  <a:cubicBezTo>
                    <a:pt x="0" y="0"/>
                    <a:pt x="0" y="0"/>
                    <a:pt x="0" y="0"/>
                  </a:cubicBezTo>
                  <a:cubicBezTo>
                    <a:pt x="0" y="1"/>
                    <a:pt x="0" y="1"/>
                    <a:pt x="0" y="1"/>
                  </a:cubicBezTo>
                  <a:cubicBezTo>
                    <a:pt x="20" y="23"/>
                    <a:pt x="27" y="48"/>
                    <a:pt x="22" y="78"/>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2" name="MH_Other_324"/>
            <p:cNvSpPr/>
            <p:nvPr>
              <p:custDataLst>
                <p:tags r:id="rId325"/>
              </p:custDataLst>
            </p:nvPr>
          </p:nvSpPr>
          <p:spPr bwMode="auto">
            <a:xfrm>
              <a:off x="6265863" y="3471864"/>
              <a:ext cx="0" cy="1587"/>
            </a:xfrm>
            <a:custGeom>
              <a:avLst/>
              <a:gdLst>
                <a:gd name="T0" fmla="*/ 1790702559 h 1"/>
                <a:gd name="T1" fmla="*/ 0 h 1"/>
                <a:gd name="T2" fmla="*/ 1790702559 h 1"/>
                <a:gd name="T3" fmla="*/ 179070255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1"/>
                    <a:pt x="0" y="1"/>
                    <a:pt x="0" y="1"/>
                  </a:cubicBezTo>
                  <a:cubicBezTo>
                    <a:pt x="0" y="1"/>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3" name="MH_Other_325"/>
            <p:cNvSpPr/>
            <p:nvPr>
              <p:custDataLst>
                <p:tags r:id="rId326"/>
              </p:custDataLst>
            </p:nvPr>
          </p:nvSpPr>
          <p:spPr bwMode="auto">
            <a:xfrm>
              <a:off x="6286501" y="3511550"/>
              <a:ext cx="15875" cy="33338"/>
            </a:xfrm>
            <a:custGeom>
              <a:avLst/>
              <a:gdLst>
                <a:gd name="T0" fmla="*/ 2147483646 w 18"/>
                <a:gd name="T1" fmla="*/ 2147483646 h 40"/>
                <a:gd name="T2" fmla="*/ 2147483646 w 18"/>
                <a:gd name="T3" fmla="*/ 2147483646 h 40"/>
                <a:gd name="T4" fmla="*/ 2147483646 w 18"/>
                <a:gd name="T5" fmla="*/ 2147483646 h 40"/>
                <a:gd name="T6" fmla="*/ 0 w 18"/>
                <a:gd name="T7" fmla="*/ 0 h 40"/>
                <a:gd name="T8" fmla="*/ 0 w 18"/>
                <a:gd name="T9" fmla="*/ 1759520465 h 40"/>
                <a:gd name="T10" fmla="*/ 2147483646 w 18"/>
                <a:gd name="T11" fmla="*/ 2147483646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40">
                  <a:moveTo>
                    <a:pt x="17" y="40"/>
                  </a:moveTo>
                  <a:cubicBezTo>
                    <a:pt x="18" y="39"/>
                    <a:pt x="18" y="39"/>
                    <a:pt x="18" y="39"/>
                  </a:cubicBezTo>
                  <a:cubicBezTo>
                    <a:pt x="18" y="39"/>
                    <a:pt x="18" y="39"/>
                    <a:pt x="18" y="39"/>
                  </a:cubicBezTo>
                  <a:cubicBezTo>
                    <a:pt x="15" y="25"/>
                    <a:pt x="9" y="12"/>
                    <a:pt x="0" y="0"/>
                  </a:cubicBezTo>
                  <a:cubicBezTo>
                    <a:pt x="0" y="3"/>
                    <a:pt x="0" y="3"/>
                    <a:pt x="0" y="3"/>
                  </a:cubicBezTo>
                  <a:cubicBezTo>
                    <a:pt x="9" y="14"/>
                    <a:pt x="14" y="26"/>
                    <a:pt x="17" y="4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4" name="MH_Other_326"/>
            <p:cNvSpPr/>
            <p:nvPr>
              <p:custDataLst>
                <p:tags r:id="rId327"/>
              </p:custDataLst>
            </p:nvPr>
          </p:nvSpPr>
          <p:spPr bwMode="auto">
            <a:xfrm>
              <a:off x="6286500" y="3511551"/>
              <a:ext cx="0" cy="3175"/>
            </a:xfrm>
            <a:custGeom>
              <a:avLst/>
              <a:gdLst>
                <a:gd name="T0" fmla="*/ 0 w 2"/>
                <a:gd name="T1" fmla="*/ 146271796 h 7"/>
                <a:gd name="T2" fmla="*/ 178 w 2"/>
                <a:gd name="T3" fmla="*/ 512054475 h 7"/>
                <a:gd name="T4" fmla="*/ 178 w 2"/>
                <a:gd name="T5" fmla="*/ 0 h 7"/>
                <a:gd name="T6" fmla="*/ 0 w 2"/>
                <a:gd name="T7" fmla="*/ 146271796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7">
                  <a:moveTo>
                    <a:pt x="0" y="2"/>
                  </a:moveTo>
                  <a:lnTo>
                    <a:pt x="2" y="7"/>
                  </a:lnTo>
                  <a:lnTo>
                    <a:pt x="2"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5" name="MH_Other_327"/>
            <p:cNvSpPr/>
            <p:nvPr>
              <p:custDataLst>
                <p:tags r:id="rId328"/>
              </p:custDataLst>
            </p:nvPr>
          </p:nvSpPr>
          <p:spPr bwMode="auto">
            <a:xfrm>
              <a:off x="6107114" y="3360738"/>
              <a:ext cx="20637" cy="17462"/>
            </a:xfrm>
            <a:custGeom>
              <a:avLst/>
              <a:gdLst>
                <a:gd name="T0" fmla="*/ 624041383 w 24"/>
                <a:gd name="T1" fmla="*/ 0 h 22"/>
                <a:gd name="T2" fmla="*/ 624041383 w 24"/>
                <a:gd name="T3" fmla="*/ 0 h 22"/>
                <a:gd name="T4" fmla="*/ 0 w 24"/>
                <a:gd name="T5" fmla="*/ 0 h 22"/>
                <a:gd name="T6" fmla="*/ 0 w 24"/>
                <a:gd name="T7" fmla="*/ 0 h 22"/>
                <a:gd name="T8" fmla="*/ 2147483646 w 24"/>
                <a:gd name="T9" fmla="*/ 2147483646 h 22"/>
                <a:gd name="T10" fmla="*/ 2147483646 w 24"/>
                <a:gd name="T11" fmla="*/ 2147483646 h 22"/>
                <a:gd name="T12" fmla="*/ 2147483646 w 24"/>
                <a:gd name="T13" fmla="*/ 2147483646 h 22"/>
                <a:gd name="T14" fmla="*/ 2147483646 w 24"/>
                <a:gd name="T15" fmla="*/ 2147483646 h 22"/>
                <a:gd name="T16" fmla="*/ 624041383 w 24"/>
                <a:gd name="T17" fmla="*/ 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22">
                  <a:moveTo>
                    <a:pt x="1" y="0"/>
                  </a:moveTo>
                  <a:cubicBezTo>
                    <a:pt x="1" y="0"/>
                    <a:pt x="1" y="0"/>
                    <a:pt x="1" y="0"/>
                  </a:cubicBezTo>
                  <a:cubicBezTo>
                    <a:pt x="0" y="0"/>
                    <a:pt x="0" y="0"/>
                    <a:pt x="0" y="0"/>
                  </a:cubicBezTo>
                  <a:cubicBezTo>
                    <a:pt x="0" y="0"/>
                    <a:pt x="0" y="0"/>
                    <a:pt x="0" y="0"/>
                  </a:cubicBezTo>
                  <a:cubicBezTo>
                    <a:pt x="2" y="2"/>
                    <a:pt x="3" y="4"/>
                    <a:pt x="4" y="5"/>
                  </a:cubicBezTo>
                  <a:cubicBezTo>
                    <a:pt x="10" y="11"/>
                    <a:pt x="17" y="17"/>
                    <a:pt x="24" y="22"/>
                  </a:cubicBezTo>
                  <a:cubicBezTo>
                    <a:pt x="24" y="21"/>
                    <a:pt x="24" y="21"/>
                    <a:pt x="24" y="21"/>
                  </a:cubicBezTo>
                  <a:cubicBezTo>
                    <a:pt x="23" y="20"/>
                    <a:pt x="23" y="20"/>
                    <a:pt x="23" y="20"/>
                  </a:cubicBezTo>
                  <a:cubicBezTo>
                    <a:pt x="14" y="14"/>
                    <a:pt x="7" y="7"/>
                    <a:pt x="1"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6" name="MH_Other_328"/>
            <p:cNvSpPr/>
            <p:nvPr>
              <p:custDataLst>
                <p:tags r:id="rId329"/>
              </p:custDataLst>
            </p:nvPr>
          </p:nvSpPr>
          <p:spPr bwMode="auto">
            <a:xfrm>
              <a:off x="6121400" y="3348038"/>
              <a:ext cx="31750" cy="63500"/>
            </a:xfrm>
            <a:custGeom>
              <a:avLst/>
              <a:gdLst>
                <a:gd name="T0" fmla="*/ 1111453526 w 39"/>
                <a:gd name="T1" fmla="*/ 2147483646 h 76"/>
                <a:gd name="T2" fmla="*/ 556058103 w 39"/>
                <a:gd name="T3" fmla="*/ 0 h 76"/>
                <a:gd name="T4" fmla="*/ 0 w 39"/>
                <a:gd name="T5" fmla="*/ 584313632 h 76"/>
                <a:gd name="T6" fmla="*/ 556058103 w 39"/>
                <a:gd name="T7" fmla="*/ 2147483646 h 76"/>
                <a:gd name="T8" fmla="*/ 2147483646 w 39"/>
                <a:gd name="T9" fmla="*/ 2147483646 h 76"/>
                <a:gd name="T10" fmla="*/ 2147483646 w 39"/>
                <a:gd name="T11" fmla="*/ 2147483646 h 76"/>
                <a:gd name="T12" fmla="*/ 2147483646 w 39"/>
                <a:gd name="T13" fmla="*/ 2147483646 h 76"/>
                <a:gd name="T14" fmla="*/ 2147483646 w 39"/>
                <a:gd name="T15" fmla="*/ 2147483646 h 76"/>
                <a:gd name="T16" fmla="*/ 2147483646 w 39"/>
                <a:gd name="T17" fmla="*/ 2147483646 h 76"/>
                <a:gd name="T18" fmla="*/ 2147483646 w 39"/>
                <a:gd name="T19" fmla="*/ 2147483646 h 76"/>
                <a:gd name="T20" fmla="*/ 2147483646 w 39"/>
                <a:gd name="T21" fmla="*/ 2147483646 h 76"/>
                <a:gd name="T22" fmla="*/ 1111453526 w 39"/>
                <a:gd name="T23" fmla="*/ 2147483646 h 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9" h="76">
                  <a:moveTo>
                    <a:pt x="2" y="9"/>
                  </a:moveTo>
                  <a:cubicBezTo>
                    <a:pt x="1" y="0"/>
                    <a:pt x="1" y="0"/>
                    <a:pt x="1" y="0"/>
                  </a:cubicBezTo>
                  <a:cubicBezTo>
                    <a:pt x="0" y="1"/>
                    <a:pt x="0" y="1"/>
                    <a:pt x="0" y="1"/>
                  </a:cubicBezTo>
                  <a:cubicBezTo>
                    <a:pt x="1" y="10"/>
                    <a:pt x="1" y="10"/>
                    <a:pt x="1" y="10"/>
                  </a:cubicBezTo>
                  <a:cubicBezTo>
                    <a:pt x="2" y="19"/>
                    <a:pt x="4" y="27"/>
                    <a:pt x="7" y="35"/>
                  </a:cubicBezTo>
                  <a:cubicBezTo>
                    <a:pt x="8" y="35"/>
                    <a:pt x="8" y="35"/>
                    <a:pt x="8" y="35"/>
                  </a:cubicBezTo>
                  <a:cubicBezTo>
                    <a:pt x="8" y="36"/>
                    <a:pt x="8" y="36"/>
                    <a:pt x="8" y="36"/>
                  </a:cubicBezTo>
                  <a:cubicBezTo>
                    <a:pt x="11" y="44"/>
                    <a:pt x="15" y="51"/>
                    <a:pt x="20" y="58"/>
                  </a:cubicBezTo>
                  <a:cubicBezTo>
                    <a:pt x="25" y="64"/>
                    <a:pt x="32" y="71"/>
                    <a:pt x="39" y="76"/>
                  </a:cubicBezTo>
                  <a:cubicBezTo>
                    <a:pt x="39" y="75"/>
                    <a:pt x="39" y="75"/>
                    <a:pt x="39" y="75"/>
                  </a:cubicBezTo>
                  <a:cubicBezTo>
                    <a:pt x="38" y="74"/>
                    <a:pt x="38" y="74"/>
                    <a:pt x="38" y="74"/>
                  </a:cubicBezTo>
                  <a:cubicBezTo>
                    <a:pt x="17" y="58"/>
                    <a:pt x="6" y="38"/>
                    <a:pt x="2" y="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7" name="MH_Other_329"/>
            <p:cNvSpPr/>
            <p:nvPr>
              <p:custDataLst>
                <p:tags r:id="rId330"/>
              </p:custDataLst>
            </p:nvPr>
          </p:nvSpPr>
          <p:spPr bwMode="auto">
            <a:xfrm>
              <a:off x="6126164" y="3376614"/>
              <a:ext cx="1587" cy="1587"/>
            </a:xfrm>
            <a:custGeom>
              <a:avLst/>
              <a:gdLst>
                <a:gd name="T0" fmla="*/ 0 w 1"/>
                <a:gd name="T1" fmla="*/ 0 h 1"/>
                <a:gd name="T2" fmla="*/ 2147483646 w 1"/>
                <a:gd name="T3" fmla="*/ 2147483646 h 1"/>
                <a:gd name="T4" fmla="*/ 2147483646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0" y="0"/>
                    <a:pt x="1" y="1"/>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8" name="MH_Other_330"/>
            <p:cNvSpPr/>
            <p:nvPr>
              <p:custDataLst>
                <p:tags r:id="rId331"/>
              </p:custDataLst>
            </p:nvPr>
          </p:nvSpPr>
          <p:spPr bwMode="auto">
            <a:xfrm>
              <a:off x="6143625" y="3327401"/>
              <a:ext cx="33338" cy="117475"/>
            </a:xfrm>
            <a:custGeom>
              <a:avLst/>
              <a:gdLst>
                <a:gd name="T0" fmla="*/ 2147483646 w 41"/>
                <a:gd name="T1" fmla="*/ 2147483646 h 140"/>
                <a:gd name="T2" fmla="*/ 2147483646 w 41"/>
                <a:gd name="T3" fmla="*/ 2147483646 h 140"/>
                <a:gd name="T4" fmla="*/ 556042063 w 41"/>
                <a:gd name="T5" fmla="*/ 0 h 140"/>
                <a:gd name="T6" fmla="*/ 0 w 41"/>
                <a:gd name="T7" fmla="*/ 592148681 h 140"/>
                <a:gd name="T8" fmla="*/ 2147483646 w 41"/>
                <a:gd name="T9" fmla="*/ 2147483646 h 140"/>
                <a:gd name="T10" fmla="*/ 2147483646 w 41"/>
                <a:gd name="T11" fmla="*/ 2147483646 h 140"/>
                <a:gd name="T12" fmla="*/ 2147483646 w 41"/>
                <a:gd name="T13" fmla="*/ 2147483646 h 140"/>
                <a:gd name="T14" fmla="*/ 2147483646 w 41"/>
                <a:gd name="T15" fmla="*/ 2147483646 h 140"/>
                <a:gd name="T16" fmla="*/ 2147483646 w 41"/>
                <a:gd name="T17" fmla="*/ 2147483646 h 140"/>
                <a:gd name="T18" fmla="*/ 2147483646 w 41"/>
                <a:gd name="T19" fmla="*/ 2147483646 h 140"/>
                <a:gd name="T20" fmla="*/ 2147483646 w 41"/>
                <a:gd name="T21" fmla="*/ 2147483646 h 140"/>
                <a:gd name="T22" fmla="*/ 2147483646 w 41"/>
                <a:gd name="T23" fmla="*/ 2147483646 h 140"/>
                <a:gd name="T24" fmla="*/ 2147483646 w 41"/>
                <a:gd name="T25" fmla="*/ 2147483646 h 1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 h="140">
                  <a:moveTo>
                    <a:pt x="9" y="72"/>
                  </a:moveTo>
                  <a:cubicBezTo>
                    <a:pt x="6" y="42"/>
                    <a:pt x="5" y="28"/>
                    <a:pt x="5" y="28"/>
                  </a:cubicBezTo>
                  <a:cubicBezTo>
                    <a:pt x="5" y="28"/>
                    <a:pt x="4" y="20"/>
                    <a:pt x="1" y="0"/>
                  </a:cubicBezTo>
                  <a:cubicBezTo>
                    <a:pt x="0" y="1"/>
                    <a:pt x="0" y="1"/>
                    <a:pt x="0" y="1"/>
                  </a:cubicBezTo>
                  <a:cubicBezTo>
                    <a:pt x="3" y="20"/>
                    <a:pt x="4" y="28"/>
                    <a:pt x="4" y="28"/>
                  </a:cubicBezTo>
                  <a:cubicBezTo>
                    <a:pt x="4" y="28"/>
                    <a:pt x="5" y="42"/>
                    <a:pt x="8" y="72"/>
                  </a:cubicBezTo>
                  <a:cubicBezTo>
                    <a:pt x="8" y="82"/>
                    <a:pt x="10" y="90"/>
                    <a:pt x="12" y="98"/>
                  </a:cubicBezTo>
                  <a:cubicBezTo>
                    <a:pt x="13" y="98"/>
                    <a:pt x="13" y="98"/>
                    <a:pt x="13" y="98"/>
                  </a:cubicBezTo>
                  <a:cubicBezTo>
                    <a:pt x="13" y="99"/>
                    <a:pt x="13" y="99"/>
                    <a:pt x="13" y="99"/>
                  </a:cubicBezTo>
                  <a:cubicBezTo>
                    <a:pt x="15" y="107"/>
                    <a:pt x="19" y="115"/>
                    <a:pt x="24" y="122"/>
                  </a:cubicBezTo>
                  <a:cubicBezTo>
                    <a:pt x="29" y="129"/>
                    <a:pt x="34" y="135"/>
                    <a:pt x="41" y="140"/>
                  </a:cubicBezTo>
                  <a:cubicBezTo>
                    <a:pt x="40" y="138"/>
                    <a:pt x="40" y="138"/>
                    <a:pt x="40" y="138"/>
                  </a:cubicBezTo>
                  <a:cubicBezTo>
                    <a:pt x="21" y="121"/>
                    <a:pt x="11" y="101"/>
                    <a:pt x="9" y="7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39" name="MH_Other_331"/>
            <p:cNvSpPr/>
            <p:nvPr>
              <p:custDataLst>
                <p:tags r:id="rId332"/>
              </p:custDataLst>
            </p:nvPr>
          </p:nvSpPr>
          <p:spPr bwMode="auto">
            <a:xfrm>
              <a:off x="6153150" y="3409950"/>
              <a:ext cx="0" cy="0"/>
            </a:xfrm>
            <a:custGeom>
              <a:avLst/>
              <a:gdLst>
                <a:gd name="T0" fmla="*/ 0 w 1"/>
                <a:gd name="T1" fmla="*/ 0 h 1"/>
                <a:gd name="T2" fmla="*/ 711 w 1"/>
                <a:gd name="T3" fmla="*/ 711 h 1"/>
                <a:gd name="T4" fmla="*/ 711 w 1"/>
                <a:gd name="T5" fmla="*/ 0 h 1"/>
                <a:gd name="T6" fmla="*/ 0 w 1"/>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0"/>
                  </a:moveTo>
                  <a:cubicBezTo>
                    <a:pt x="0" y="0"/>
                    <a:pt x="0" y="0"/>
                    <a:pt x="1" y="1"/>
                  </a:cubicBezTo>
                  <a:cubicBezTo>
                    <a:pt x="1" y="0"/>
                    <a:pt x="1" y="0"/>
                    <a:pt x="1" y="0"/>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0" name="MH_Other_332"/>
            <p:cNvSpPr/>
            <p:nvPr>
              <p:custDataLst>
                <p:tags r:id="rId333"/>
              </p:custDataLst>
            </p:nvPr>
          </p:nvSpPr>
          <p:spPr bwMode="auto">
            <a:xfrm>
              <a:off x="6157914" y="3314700"/>
              <a:ext cx="41275" cy="165100"/>
            </a:xfrm>
            <a:custGeom>
              <a:avLst/>
              <a:gdLst>
                <a:gd name="T0" fmla="*/ 2147483646 w 49"/>
                <a:gd name="T1" fmla="*/ 2147483646 h 198"/>
                <a:gd name="T2" fmla="*/ 2147483646 w 49"/>
                <a:gd name="T3" fmla="*/ 2147483646 h 198"/>
                <a:gd name="T4" fmla="*/ 2147483646 w 49"/>
                <a:gd name="T5" fmla="*/ 2147483646 h 198"/>
                <a:gd name="T6" fmla="*/ 2147483646 w 49"/>
                <a:gd name="T7" fmla="*/ 2147483646 h 198"/>
                <a:gd name="T8" fmla="*/ 2147483646 w 49"/>
                <a:gd name="T9" fmla="*/ 2147483646 h 198"/>
                <a:gd name="T10" fmla="*/ 2147483646 w 49"/>
                <a:gd name="T11" fmla="*/ 2147483646 h 198"/>
                <a:gd name="T12" fmla="*/ 597439620 w 49"/>
                <a:gd name="T13" fmla="*/ 0 h 198"/>
                <a:gd name="T14" fmla="*/ 597439620 w 49"/>
                <a:gd name="T15" fmla="*/ 0 h 198"/>
                <a:gd name="T16" fmla="*/ 0 w 49"/>
                <a:gd name="T17" fmla="*/ 584040416 h 198"/>
                <a:gd name="T18" fmla="*/ 2147483646 w 49"/>
                <a:gd name="T19" fmla="*/ 2147483646 h 198"/>
                <a:gd name="T20" fmla="*/ 2147483646 w 49"/>
                <a:gd name="T21" fmla="*/ 2147483646 h 198"/>
                <a:gd name="T22" fmla="*/ 2147483646 w 49"/>
                <a:gd name="T23" fmla="*/ 2147483646 h 198"/>
                <a:gd name="T24" fmla="*/ 2147483646 w 49"/>
                <a:gd name="T25" fmla="*/ 2147483646 h 198"/>
                <a:gd name="T26" fmla="*/ 2147483646 w 49"/>
                <a:gd name="T27" fmla="*/ 2147483646 h 198"/>
                <a:gd name="T28" fmla="*/ 2147483646 w 49"/>
                <a:gd name="T29" fmla="*/ 2147483646 h 198"/>
                <a:gd name="T30" fmla="*/ 2147483646 w 49"/>
                <a:gd name="T31" fmla="*/ 2147483646 h 198"/>
                <a:gd name="T32" fmla="*/ 2147483646 w 49"/>
                <a:gd name="T33" fmla="*/ 2147483646 h 198"/>
                <a:gd name="T34" fmla="*/ 2147483646 w 49"/>
                <a:gd name="T35" fmla="*/ 2147483646 h 198"/>
                <a:gd name="T36" fmla="*/ 2147483646 w 49"/>
                <a:gd name="T37" fmla="*/ 2147483646 h 198"/>
                <a:gd name="T38" fmla="*/ 2147483646 w 49"/>
                <a:gd name="T39" fmla="*/ 2147483646 h 198"/>
                <a:gd name="T40" fmla="*/ 2147483646 w 49"/>
                <a:gd name="T41" fmla="*/ 2147483646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9" h="198">
                  <a:moveTo>
                    <a:pt x="20" y="127"/>
                  </a:moveTo>
                  <a:cubicBezTo>
                    <a:pt x="19" y="97"/>
                    <a:pt x="18" y="83"/>
                    <a:pt x="19" y="83"/>
                  </a:cubicBezTo>
                  <a:cubicBezTo>
                    <a:pt x="18" y="83"/>
                    <a:pt x="19" y="70"/>
                    <a:pt x="15" y="38"/>
                  </a:cubicBezTo>
                  <a:cubicBezTo>
                    <a:pt x="13" y="29"/>
                    <a:pt x="11" y="20"/>
                    <a:pt x="7" y="12"/>
                  </a:cubicBezTo>
                  <a:cubicBezTo>
                    <a:pt x="7" y="12"/>
                    <a:pt x="7" y="11"/>
                    <a:pt x="7" y="11"/>
                  </a:cubicBezTo>
                  <a:cubicBezTo>
                    <a:pt x="7" y="11"/>
                    <a:pt x="7" y="11"/>
                    <a:pt x="7" y="11"/>
                  </a:cubicBezTo>
                  <a:cubicBezTo>
                    <a:pt x="5" y="7"/>
                    <a:pt x="3" y="3"/>
                    <a:pt x="1" y="0"/>
                  </a:cubicBezTo>
                  <a:cubicBezTo>
                    <a:pt x="1" y="0"/>
                    <a:pt x="1" y="0"/>
                    <a:pt x="1" y="0"/>
                  </a:cubicBezTo>
                  <a:cubicBezTo>
                    <a:pt x="0" y="1"/>
                    <a:pt x="0" y="1"/>
                    <a:pt x="0" y="1"/>
                  </a:cubicBezTo>
                  <a:cubicBezTo>
                    <a:pt x="7" y="11"/>
                    <a:pt x="11" y="24"/>
                    <a:pt x="13" y="38"/>
                  </a:cubicBezTo>
                  <a:cubicBezTo>
                    <a:pt x="17" y="70"/>
                    <a:pt x="17" y="83"/>
                    <a:pt x="17" y="83"/>
                  </a:cubicBezTo>
                  <a:cubicBezTo>
                    <a:pt x="17" y="83"/>
                    <a:pt x="18" y="97"/>
                    <a:pt x="19" y="128"/>
                  </a:cubicBezTo>
                  <a:cubicBezTo>
                    <a:pt x="19" y="137"/>
                    <a:pt x="20" y="146"/>
                    <a:pt x="22" y="154"/>
                  </a:cubicBezTo>
                  <a:cubicBezTo>
                    <a:pt x="23" y="154"/>
                    <a:pt x="23" y="155"/>
                    <a:pt x="24" y="155"/>
                  </a:cubicBezTo>
                  <a:cubicBezTo>
                    <a:pt x="23" y="156"/>
                    <a:pt x="23" y="156"/>
                    <a:pt x="23" y="156"/>
                  </a:cubicBezTo>
                  <a:cubicBezTo>
                    <a:pt x="23" y="156"/>
                    <a:pt x="23" y="156"/>
                    <a:pt x="23" y="156"/>
                  </a:cubicBezTo>
                  <a:cubicBezTo>
                    <a:pt x="25" y="164"/>
                    <a:pt x="28" y="171"/>
                    <a:pt x="32" y="178"/>
                  </a:cubicBezTo>
                  <a:cubicBezTo>
                    <a:pt x="36" y="185"/>
                    <a:pt x="42" y="192"/>
                    <a:pt x="49" y="198"/>
                  </a:cubicBezTo>
                  <a:cubicBezTo>
                    <a:pt x="48" y="197"/>
                    <a:pt x="48" y="197"/>
                    <a:pt x="48" y="197"/>
                  </a:cubicBezTo>
                  <a:cubicBezTo>
                    <a:pt x="48" y="196"/>
                    <a:pt x="48" y="196"/>
                    <a:pt x="48" y="196"/>
                  </a:cubicBezTo>
                  <a:cubicBezTo>
                    <a:pt x="29" y="177"/>
                    <a:pt x="21" y="156"/>
                    <a:pt x="20" y="127"/>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1" name="MH_Other_333"/>
            <p:cNvSpPr/>
            <p:nvPr>
              <p:custDataLst>
                <p:tags r:id="rId334"/>
              </p:custDataLst>
            </p:nvPr>
          </p:nvSpPr>
          <p:spPr bwMode="auto">
            <a:xfrm>
              <a:off x="6176964" y="3443289"/>
              <a:ext cx="1587" cy="1587"/>
            </a:xfrm>
            <a:custGeom>
              <a:avLst/>
              <a:gdLst>
                <a:gd name="T0" fmla="*/ 1119503921 w 2"/>
                <a:gd name="T1" fmla="*/ 559752357 h 2"/>
                <a:gd name="T2" fmla="*/ 0 w 2"/>
                <a:gd name="T3" fmla="*/ 0 h 2"/>
                <a:gd name="T4" fmla="*/ 559752357 w 2"/>
                <a:gd name="T5" fmla="*/ 1119503921 h 2"/>
                <a:gd name="T6" fmla="*/ 559752357 w 2"/>
                <a:gd name="T7" fmla="*/ 1119503921 h 2"/>
                <a:gd name="T8" fmla="*/ 1119503921 w 2"/>
                <a:gd name="T9" fmla="*/ 559752357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2">
                  <a:moveTo>
                    <a:pt x="2" y="1"/>
                  </a:moveTo>
                  <a:cubicBezTo>
                    <a:pt x="1" y="1"/>
                    <a:pt x="1" y="0"/>
                    <a:pt x="0" y="0"/>
                  </a:cubicBezTo>
                  <a:cubicBezTo>
                    <a:pt x="1" y="2"/>
                    <a:pt x="1" y="2"/>
                    <a:pt x="1" y="2"/>
                  </a:cubicBezTo>
                  <a:cubicBezTo>
                    <a:pt x="1" y="2"/>
                    <a:pt x="1" y="2"/>
                    <a:pt x="1" y="2"/>
                  </a:cubicBezTo>
                  <a:lnTo>
                    <a:pt x="2" y="1"/>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2" name="MH_Other_334"/>
            <p:cNvSpPr/>
            <p:nvPr>
              <p:custDataLst>
                <p:tags r:id="rId335"/>
              </p:custDataLst>
            </p:nvPr>
          </p:nvSpPr>
          <p:spPr bwMode="auto">
            <a:xfrm>
              <a:off x="6164264" y="3322638"/>
              <a:ext cx="53975" cy="195262"/>
            </a:xfrm>
            <a:custGeom>
              <a:avLst/>
              <a:gdLst>
                <a:gd name="T0" fmla="*/ 2147483646 w 65"/>
                <a:gd name="T1" fmla="*/ 2147483646 h 232"/>
                <a:gd name="T2" fmla="*/ 2147483646 w 65"/>
                <a:gd name="T3" fmla="*/ 2147483646 h 232"/>
                <a:gd name="T4" fmla="*/ 2147483646 w 65"/>
                <a:gd name="T5" fmla="*/ 2147483646 h 232"/>
                <a:gd name="T6" fmla="*/ 2147483646 w 65"/>
                <a:gd name="T7" fmla="*/ 2147483646 h 232"/>
                <a:gd name="T8" fmla="*/ 2147483646 w 65"/>
                <a:gd name="T9" fmla="*/ 2147483646 h 232"/>
                <a:gd name="T10" fmla="*/ 0 w 65"/>
                <a:gd name="T11" fmla="*/ 0 h 232"/>
                <a:gd name="T12" fmla="*/ 0 w 65"/>
                <a:gd name="T13" fmla="*/ 595738470 h 232"/>
                <a:gd name="T14" fmla="*/ 0 w 65"/>
                <a:gd name="T15" fmla="*/ 1192184766 h 232"/>
                <a:gd name="T16" fmla="*/ 2147483646 w 65"/>
                <a:gd name="T17" fmla="*/ 2147483646 h 232"/>
                <a:gd name="T18" fmla="*/ 2147483646 w 65"/>
                <a:gd name="T19" fmla="*/ 2147483646 h 232"/>
                <a:gd name="T20" fmla="*/ 2147483646 w 65"/>
                <a:gd name="T21" fmla="*/ 2147483646 h 232"/>
                <a:gd name="T22" fmla="*/ 2147483646 w 65"/>
                <a:gd name="T23" fmla="*/ 2147483646 h 232"/>
                <a:gd name="T24" fmla="*/ 2147483646 w 65"/>
                <a:gd name="T25" fmla="*/ 2147483646 h 232"/>
                <a:gd name="T26" fmla="*/ 2147483646 w 65"/>
                <a:gd name="T27" fmla="*/ 2147483646 h 232"/>
                <a:gd name="T28" fmla="*/ 2147483646 w 65"/>
                <a:gd name="T29" fmla="*/ 2147483646 h 232"/>
                <a:gd name="T30" fmla="*/ 2147483646 w 65"/>
                <a:gd name="T31" fmla="*/ 2147483646 h 23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5" h="232">
                  <a:moveTo>
                    <a:pt x="65" y="232"/>
                  </a:moveTo>
                  <a:cubicBezTo>
                    <a:pt x="65" y="230"/>
                    <a:pt x="65" y="230"/>
                    <a:pt x="65" y="230"/>
                  </a:cubicBezTo>
                  <a:cubicBezTo>
                    <a:pt x="47" y="211"/>
                    <a:pt x="39" y="189"/>
                    <a:pt x="41" y="160"/>
                  </a:cubicBezTo>
                  <a:cubicBezTo>
                    <a:pt x="42" y="129"/>
                    <a:pt x="42" y="116"/>
                    <a:pt x="42" y="116"/>
                  </a:cubicBezTo>
                  <a:cubicBezTo>
                    <a:pt x="42" y="116"/>
                    <a:pt x="43" y="102"/>
                    <a:pt x="41" y="70"/>
                  </a:cubicBezTo>
                  <a:cubicBezTo>
                    <a:pt x="39" y="40"/>
                    <a:pt x="25" y="16"/>
                    <a:pt x="0" y="0"/>
                  </a:cubicBezTo>
                  <a:cubicBezTo>
                    <a:pt x="0" y="1"/>
                    <a:pt x="0" y="1"/>
                    <a:pt x="0" y="1"/>
                  </a:cubicBezTo>
                  <a:cubicBezTo>
                    <a:pt x="0" y="2"/>
                    <a:pt x="0" y="2"/>
                    <a:pt x="0" y="2"/>
                  </a:cubicBezTo>
                  <a:cubicBezTo>
                    <a:pt x="24" y="18"/>
                    <a:pt x="37" y="40"/>
                    <a:pt x="39" y="70"/>
                  </a:cubicBezTo>
                  <a:cubicBezTo>
                    <a:pt x="42" y="102"/>
                    <a:pt x="41" y="115"/>
                    <a:pt x="41" y="116"/>
                  </a:cubicBezTo>
                  <a:cubicBezTo>
                    <a:pt x="41" y="116"/>
                    <a:pt x="41" y="129"/>
                    <a:pt x="39" y="160"/>
                  </a:cubicBezTo>
                  <a:cubicBezTo>
                    <a:pt x="39" y="169"/>
                    <a:pt x="39" y="178"/>
                    <a:pt x="41" y="186"/>
                  </a:cubicBezTo>
                  <a:cubicBezTo>
                    <a:pt x="41" y="186"/>
                    <a:pt x="41" y="186"/>
                    <a:pt x="41" y="186"/>
                  </a:cubicBezTo>
                  <a:cubicBezTo>
                    <a:pt x="41" y="187"/>
                    <a:pt x="41" y="187"/>
                    <a:pt x="41" y="187"/>
                  </a:cubicBezTo>
                  <a:cubicBezTo>
                    <a:pt x="43" y="195"/>
                    <a:pt x="45" y="204"/>
                    <a:pt x="50" y="211"/>
                  </a:cubicBezTo>
                  <a:cubicBezTo>
                    <a:pt x="53" y="218"/>
                    <a:pt x="59" y="226"/>
                    <a:pt x="65" y="232"/>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3" name="MH_Other_335"/>
            <p:cNvSpPr/>
            <p:nvPr>
              <p:custDataLst>
                <p:tags r:id="rId336"/>
              </p:custDataLst>
            </p:nvPr>
          </p:nvSpPr>
          <p:spPr bwMode="auto">
            <a:xfrm>
              <a:off x="6164263" y="3322639"/>
              <a:ext cx="0" cy="1587"/>
            </a:xfrm>
            <a:custGeom>
              <a:avLst/>
              <a:gdLst>
                <a:gd name="T0" fmla="*/ 1790702559 h 1"/>
                <a:gd name="T1" fmla="*/ 0 h 1"/>
                <a:gd name="T2" fmla="*/ 0 h 1"/>
                <a:gd name="T3" fmla="*/ 179070255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4" name="MH_Other_336"/>
            <p:cNvSpPr/>
            <p:nvPr>
              <p:custDataLst>
                <p:tags r:id="rId337"/>
              </p:custDataLst>
            </p:nvPr>
          </p:nvSpPr>
          <p:spPr bwMode="auto">
            <a:xfrm>
              <a:off x="6199188" y="3478214"/>
              <a:ext cx="0" cy="1587"/>
            </a:xfrm>
            <a:custGeom>
              <a:avLst/>
              <a:gdLst>
                <a:gd name="T0" fmla="*/ 0 h 1"/>
                <a:gd name="T1" fmla="*/ 1790702559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cubicBezTo>
                    <a:pt x="0" y="0"/>
                    <a:pt x="0" y="0"/>
                    <a:pt x="0" y="1"/>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5" name="MH_Other_337"/>
            <p:cNvSpPr/>
            <p:nvPr>
              <p:custDataLst>
                <p:tags r:id="rId338"/>
              </p:custDataLst>
            </p:nvPr>
          </p:nvSpPr>
          <p:spPr bwMode="auto">
            <a:xfrm>
              <a:off x="6237289" y="3544888"/>
              <a:ext cx="117475" cy="266700"/>
            </a:xfrm>
            <a:custGeom>
              <a:avLst/>
              <a:gdLst>
                <a:gd name="T0" fmla="*/ 2147483646 w 139"/>
                <a:gd name="T1" fmla="*/ 2147483646 h 317"/>
                <a:gd name="T2" fmla="*/ 2147483646 w 139"/>
                <a:gd name="T3" fmla="*/ 2147483646 h 317"/>
                <a:gd name="T4" fmla="*/ 2147483646 w 139"/>
                <a:gd name="T5" fmla="*/ 2147483646 h 317"/>
                <a:gd name="T6" fmla="*/ 2147483646 w 139"/>
                <a:gd name="T7" fmla="*/ 2147483646 h 317"/>
                <a:gd name="T8" fmla="*/ 2147483646 w 139"/>
                <a:gd name="T9" fmla="*/ 2147483646 h 317"/>
                <a:gd name="T10" fmla="*/ 2147483646 w 139"/>
                <a:gd name="T11" fmla="*/ 2147483646 h 317"/>
                <a:gd name="T12" fmla="*/ 2147483646 w 139"/>
                <a:gd name="T13" fmla="*/ 2147483646 h 317"/>
                <a:gd name="T14" fmla="*/ 2147483646 w 139"/>
                <a:gd name="T15" fmla="*/ 2147483646 h 317"/>
                <a:gd name="T16" fmla="*/ 2147483646 w 139"/>
                <a:gd name="T17" fmla="*/ 0 h 317"/>
                <a:gd name="T18" fmla="*/ 2147483646 w 139"/>
                <a:gd name="T19" fmla="*/ 0 h 317"/>
                <a:gd name="T20" fmla="*/ 2147483646 w 139"/>
                <a:gd name="T21" fmla="*/ 595282813 h 317"/>
                <a:gd name="T22" fmla="*/ 2147483646 w 139"/>
                <a:gd name="T23" fmla="*/ 2147483646 h 317"/>
                <a:gd name="T24" fmla="*/ 2147483646 w 139"/>
                <a:gd name="T25" fmla="*/ 2147483646 h 317"/>
                <a:gd name="T26" fmla="*/ 2147483646 w 139"/>
                <a:gd name="T27" fmla="*/ 2147483646 h 317"/>
                <a:gd name="T28" fmla="*/ 2147483646 w 139"/>
                <a:gd name="T29" fmla="*/ 2147483646 h 317"/>
                <a:gd name="T30" fmla="*/ 1202113224 w 139"/>
                <a:gd name="T31" fmla="*/ 2147483646 h 317"/>
                <a:gd name="T32" fmla="*/ 600699538 w 139"/>
                <a:gd name="T33" fmla="*/ 2147483646 h 317"/>
                <a:gd name="T34" fmla="*/ 600699538 w 139"/>
                <a:gd name="T35" fmla="*/ 2147483646 h 317"/>
                <a:gd name="T36" fmla="*/ 0 w 139"/>
                <a:gd name="T37" fmla="*/ 2147483646 h 317"/>
                <a:gd name="T38" fmla="*/ 1202113224 w 139"/>
                <a:gd name="T39" fmla="*/ 2147483646 h 317"/>
                <a:gd name="T40" fmla="*/ 2147483646 w 139"/>
                <a:gd name="T41" fmla="*/ 2147483646 h 317"/>
                <a:gd name="T42" fmla="*/ 2147483646 w 139"/>
                <a:gd name="T43" fmla="*/ 2147483646 h 317"/>
                <a:gd name="T44" fmla="*/ 2147483646 w 139"/>
                <a:gd name="T45" fmla="*/ 2147483646 h 317"/>
                <a:gd name="T46" fmla="*/ 2147483646 w 139"/>
                <a:gd name="T47" fmla="*/ 2147483646 h 317"/>
                <a:gd name="T48" fmla="*/ 2147483646 w 139"/>
                <a:gd name="T49" fmla="*/ 2147483646 h 317"/>
                <a:gd name="T50" fmla="*/ 2147483646 w 139"/>
                <a:gd name="T51" fmla="*/ 2147483646 h 317"/>
                <a:gd name="T52" fmla="*/ 2147483646 w 139"/>
                <a:gd name="T53" fmla="*/ 2147483646 h 317"/>
                <a:gd name="T54" fmla="*/ 2147483646 w 139"/>
                <a:gd name="T55" fmla="*/ 2147483646 h 317"/>
                <a:gd name="T56" fmla="*/ 2147483646 w 139"/>
                <a:gd name="T57" fmla="*/ 2147483646 h 317"/>
                <a:gd name="T58" fmla="*/ 2147483646 w 139"/>
                <a:gd name="T59" fmla="*/ 2147483646 h 317"/>
                <a:gd name="T60" fmla="*/ 2147483646 w 139"/>
                <a:gd name="T61" fmla="*/ 2147483646 h 317"/>
                <a:gd name="T62" fmla="*/ 2147483646 w 139"/>
                <a:gd name="T63" fmla="*/ 2147483646 h 317"/>
                <a:gd name="T64" fmla="*/ 2147483646 w 139"/>
                <a:gd name="T65" fmla="*/ 2147483646 h 317"/>
                <a:gd name="T66" fmla="*/ 2147483646 w 139"/>
                <a:gd name="T67" fmla="*/ 2147483646 h 317"/>
                <a:gd name="T68" fmla="*/ 2147483646 w 139"/>
                <a:gd name="T69" fmla="*/ 2147483646 h 317"/>
                <a:gd name="T70" fmla="*/ 2147483646 w 139"/>
                <a:gd name="T71" fmla="*/ 2147483646 h 317"/>
                <a:gd name="T72" fmla="*/ 2147483646 w 139"/>
                <a:gd name="T73" fmla="*/ 2147483646 h 317"/>
                <a:gd name="T74" fmla="*/ 2147483646 w 139"/>
                <a:gd name="T75" fmla="*/ 2147483646 h 317"/>
                <a:gd name="T76" fmla="*/ 2147483646 w 139"/>
                <a:gd name="T77" fmla="*/ 2147483646 h 317"/>
                <a:gd name="T78" fmla="*/ 2147483646 w 139"/>
                <a:gd name="T79" fmla="*/ 2147483646 h 317"/>
                <a:gd name="T80" fmla="*/ 2147483646 w 139"/>
                <a:gd name="T81" fmla="*/ 2147483646 h 31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9" h="317">
                  <a:moveTo>
                    <a:pt x="133" y="274"/>
                  </a:moveTo>
                  <a:cubicBezTo>
                    <a:pt x="137" y="257"/>
                    <a:pt x="136" y="239"/>
                    <a:pt x="129" y="222"/>
                  </a:cubicBezTo>
                  <a:cubicBezTo>
                    <a:pt x="128" y="222"/>
                    <a:pt x="128" y="222"/>
                    <a:pt x="128" y="222"/>
                  </a:cubicBezTo>
                  <a:cubicBezTo>
                    <a:pt x="132" y="204"/>
                    <a:pt x="129" y="185"/>
                    <a:pt x="121" y="167"/>
                  </a:cubicBezTo>
                  <a:cubicBezTo>
                    <a:pt x="123" y="149"/>
                    <a:pt x="120" y="131"/>
                    <a:pt x="110" y="114"/>
                  </a:cubicBezTo>
                  <a:cubicBezTo>
                    <a:pt x="111" y="97"/>
                    <a:pt x="106" y="79"/>
                    <a:pt x="96" y="63"/>
                  </a:cubicBezTo>
                  <a:cubicBezTo>
                    <a:pt x="96" y="45"/>
                    <a:pt x="90" y="27"/>
                    <a:pt x="79" y="12"/>
                  </a:cubicBezTo>
                  <a:cubicBezTo>
                    <a:pt x="79" y="12"/>
                    <a:pt x="79" y="12"/>
                    <a:pt x="79" y="12"/>
                  </a:cubicBezTo>
                  <a:cubicBezTo>
                    <a:pt x="78" y="8"/>
                    <a:pt x="78" y="4"/>
                    <a:pt x="77" y="0"/>
                  </a:cubicBezTo>
                  <a:cubicBezTo>
                    <a:pt x="77" y="0"/>
                    <a:pt x="77" y="0"/>
                    <a:pt x="77" y="0"/>
                  </a:cubicBezTo>
                  <a:cubicBezTo>
                    <a:pt x="76" y="1"/>
                    <a:pt x="76" y="1"/>
                    <a:pt x="76" y="1"/>
                  </a:cubicBezTo>
                  <a:cubicBezTo>
                    <a:pt x="55" y="9"/>
                    <a:pt x="55" y="9"/>
                    <a:pt x="55" y="9"/>
                  </a:cubicBezTo>
                  <a:cubicBezTo>
                    <a:pt x="53" y="9"/>
                    <a:pt x="53" y="9"/>
                    <a:pt x="53" y="9"/>
                  </a:cubicBezTo>
                  <a:cubicBezTo>
                    <a:pt x="21" y="22"/>
                    <a:pt x="21" y="22"/>
                    <a:pt x="21" y="22"/>
                  </a:cubicBezTo>
                  <a:cubicBezTo>
                    <a:pt x="20" y="22"/>
                    <a:pt x="20" y="22"/>
                    <a:pt x="20" y="22"/>
                  </a:cubicBezTo>
                  <a:cubicBezTo>
                    <a:pt x="2" y="29"/>
                    <a:pt x="2" y="29"/>
                    <a:pt x="2" y="29"/>
                  </a:cubicBezTo>
                  <a:cubicBezTo>
                    <a:pt x="1" y="29"/>
                    <a:pt x="1" y="29"/>
                    <a:pt x="1" y="29"/>
                  </a:cubicBezTo>
                  <a:cubicBezTo>
                    <a:pt x="1" y="30"/>
                    <a:pt x="1" y="30"/>
                    <a:pt x="1" y="30"/>
                  </a:cubicBezTo>
                  <a:cubicBezTo>
                    <a:pt x="0" y="30"/>
                    <a:pt x="0" y="30"/>
                    <a:pt x="0" y="30"/>
                  </a:cubicBezTo>
                  <a:cubicBezTo>
                    <a:pt x="1" y="32"/>
                    <a:pt x="2" y="34"/>
                    <a:pt x="2" y="36"/>
                  </a:cubicBezTo>
                  <a:cubicBezTo>
                    <a:pt x="5" y="43"/>
                    <a:pt x="10" y="51"/>
                    <a:pt x="15" y="58"/>
                  </a:cubicBezTo>
                  <a:cubicBezTo>
                    <a:pt x="15" y="67"/>
                    <a:pt x="16" y="75"/>
                    <a:pt x="19" y="83"/>
                  </a:cubicBezTo>
                  <a:cubicBezTo>
                    <a:pt x="21" y="90"/>
                    <a:pt x="25" y="99"/>
                    <a:pt x="29" y="106"/>
                  </a:cubicBezTo>
                  <a:cubicBezTo>
                    <a:pt x="29" y="114"/>
                    <a:pt x="30" y="123"/>
                    <a:pt x="32" y="131"/>
                  </a:cubicBezTo>
                  <a:cubicBezTo>
                    <a:pt x="34" y="138"/>
                    <a:pt x="36" y="146"/>
                    <a:pt x="41" y="153"/>
                  </a:cubicBezTo>
                  <a:cubicBezTo>
                    <a:pt x="40" y="162"/>
                    <a:pt x="40" y="169"/>
                    <a:pt x="41" y="177"/>
                  </a:cubicBezTo>
                  <a:cubicBezTo>
                    <a:pt x="43" y="185"/>
                    <a:pt x="46" y="194"/>
                    <a:pt x="49" y="202"/>
                  </a:cubicBezTo>
                  <a:cubicBezTo>
                    <a:pt x="48" y="210"/>
                    <a:pt x="48" y="218"/>
                    <a:pt x="49" y="226"/>
                  </a:cubicBezTo>
                  <a:cubicBezTo>
                    <a:pt x="49" y="234"/>
                    <a:pt x="52" y="243"/>
                    <a:pt x="55" y="251"/>
                  </a:cubicBezTo>
                  <a:cubicBezTo>
                    <a:pt x="53" y="259"/>
                    <a:pt x="52" y="268"/>
                    <a:pt x="53" y="276"/>
                  </a:cubicBezTo>
                  <a:cubicBezTo>
                    <a:pt x="53" y="284"/>
                    <a:pt x="55" y="292"/>
                    <a:pt x="57" y="300"/>
                  </a:cubicBezTo>
                  <a:cubicBezTo>
                    <a:pt x="56" y="306"/>
                    <a:pt x="55" y="311"/>
                    <a:pt x="54" y="317"/>
                  </a:cubicBezTo>
                  <a:cubicBezTo>
                    <a:pt x="55" y="317"/>
                    <a:pt x="55" y="317"/>
                    <a:pt x="55" y="317"/>
                  </a:cubicBezTo>
                  <a:cubicBezTo>
                    <a:pt x="75" y="317"/>
                    <a:pt x="75" y="317"/>
                    <a:pt x="75" y="317"/>
                  </a:cubicBezTo>
                  <a:cubicBezTo>
                    <a:pt x="76" y="317"/>
                    <a:pt x="76" y="317"/>
                    <a:pt x="76" y="317"/>
                  </a:cubicBezTo>
                  <a:cubicBezTo>
                    <a:pt x="110" y="317"/>
                    <a:pt x="110" y="317"/>
                    <a:pt x="110" y="317"/>
                  </a:cubicBezTo>
                  <a:cubicBezTo>
                    <a:pt x="112" y="317"/>
                    <a:pt x="112" y="317"/>
                    <a:pt x="112" y="317"/>
                  </a:cubicBezTo>
                  <a:cubicBezTo>
                    <a:pt x="135" y="317"/>
                    <a:pt x="135" y="317"/>
                    <a:pt x="135" y="317"/>
                  </a:cubicBezTo>
                  <a:cubicBezTo>
                    <a:pt x="136" y="317"/>
                    <a:pt x="136" y="317"/>
                    <a:pt x="136" y="317"/>
                  </a:cubicBezTo>
                  <a:cubicBezTo>
                    <a:pt x="136" y="317"/>
                    <a:pt x="136" y="317"/>
                    <a:pt x="136" y="317"/>
                  </a:cubicBezTo>
                  <a:cubicBezTo>
                    <a:pt x="139" y="303"/>
                    <a:pt x="138" y="289"/>
                    <a:pt x="133" y="274"/>
                  </a:cubicBezTo>
                  <a:close/>
                </a:path>
              </a:pathLst>
            </a:custGeom>
            <a:solidFill>
              <a:srgbClr val="BCBEC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6" name="MH_Other_338"/>
            <p:cNvSpPr/>
            <p:nvPr>
              <p:custDataLst>
                <p:tags r:id="rId339"/>
              </p:custDataLst>
            </p:nvPr>
          </p:nvSpPr>
          <p:spPr bwMode="auto">
            <a:xfrm>
              <a:off x="6280150" y="3597276"/>
              <a:ext cx="52388" cy="200025"/>
            </a:xfrm>
            <a:custGeom>
              <a:avLst/>
              <a:gdLst>
                <a:gd name="T0" fmla="*/ 2147483646 w 63"/>
                <a:gd name="T1" fmla="*/ 2147483646 h 237"/>
                <a:gd name="T2" fmla="*/ 2147483646 w 63"/>
                <a:gd name="T3" fmla="*/ 2147483646 h 237"/>
                <a:gd name="T4" fmla="*/ 2147483646 w 63"/>
                <a:gd name="T5" fmla="*/ 2147483646 h 237"/>
                <a:gd name="T6" fmla="*/ 1744616029 w 63"/>
                <a:gd name="T7" fmla="*/ 2147483646 h 237"/>
                <a:gd name="T8" fmla="*/ 2147483646 w 63"/>
                <a:gd name="T9" fmla="*/ 2147483646 h 237"/>
                <a:gd name="T10" fmla="*/ 2147483646 w 63"/>
                <a:gd name="T11" fmla="*/ 2147483646 h 237"/>
                <a:gd name="T12" fmla="*/ 2147483646 w 63"/>
                <a:gd name="T13" fmla="*/ 2147483646 h 237"/>
                <a:gd name="T14" fmla="*/ 2147483646 w 63"/>
                <a:gd name="T15" fmla="*/ 2147483646 h 237"/>
                <a:gd name="T16" fmla="*/ 2147483646 w 63"/>
                <a:gd name="T17" fmla="*/ 2147483646 h 237"/>
                <a:gd name="T18" fmla="*/ 2147483646 w 63"/>
                <a:gd name="T19" fmla="*/ 2147483646 h 237"/>
                <a:gd name="T20" fmla="*/ 2147483646 w 63"/>
                <a:gd name="T21" fmla="*/ 2147483646 h 237"/>
                <a:gd name="T22" fmla="*/ 2147483646 w 63"/>
                <a:gd name="T23" fmla="*/ 2147483646 h 237"/>
                <a:gd name="T24" fmla="*/ 2147483646 w 63"/>
                <a:gd name="T25" fmla="*/ 2147483646 h 237"/>
                <a:gd name="T26" fmla="*/ 2147483646 w 63"/>
                <a:gd name="T27" fmla="*/ 0 h 237"/>
                <a:gd name="T28" fmla="*/ 2147483646 w 63"/>
                <a:gd name="T29" fmla="*/ 599768633 h 237"/>
                <a:gd name="T30" fmla="*/ 2147483646 w 63"/>
                <a:gd name="T31" fmla="*/ 2147483646 h 2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3" h="237">
                  <a:moveTo>
                    <a:pt x="53" y="81"/>
                  </a:moveTo>
                  <a:cubicBezTo>
                    <a:pt x="41" y="111"/>
                    <a:pt x="35" y="122"/>
                    <a:pt x="35" y="122"/>
                  </a:cubicBezTo>
                  <a:cubicBezTo>
                    <a:pt x="35" y="122"/>
                    <a:pt x="29" y="135"/>
                    <a:pt x="15" y="162"/>
                  </a:cubicBezTo>
                  <a:cubicBezTo>
                    <a:pt x="6" y="180"/>
                    <a:pt x="2" y="196"/>
                    <a:pt x="3" y="213"/>
                  </a:cubicBezTo>
                  <a:cubicBezTo>
                    <a:pt x="3" y="221"/>
                    <a:pt x="5" y="229"/>
                    <a:pt x="7" y="237"/>
                  </a:cubicBezTo>
                  <a:cubicBezTo>
                    <a:pt x="8" y="235"/>
                    <a:pt x="8" y="235"/>
                    <a:pt x="8" y="235"/>
                  </a:cubicBezTo>
                  <a:cubicBezTo>
                    <a:pt x="0" y="210"/>
                    <a:pt x="3" y="188"/>
                    <a:pt x="16" y="163"/>
                  </a:cubicBezTo>
                  <a:cubicBezTo>
                    <a:pt x="30" y="135"/>
                    <a:pt x="36" y="123"/>
                    <a:pt x="36" y="123"/>
                  </a:cubicBezTo>
                  <a:cubicBezTo>
                    <a:pt x="36" y="123"/>
                    <a:pt x="42" y="111"/>
                    <a:pt x="54" y="81"/>
                  </a:cubicBezTo>
                  <a:cubicBezTo>
                    <a:pt x="57" y="72"/>
                    <a:pt x="60" y="63"/>
                    <a:pt x="60" y="54"/>
                  </a:cubicBezTo>
                  <a:cubicBezTo>
                    <a:pt x="59" y="52"/>
                    <a:pt x="59" y="52"/>
                    <a:pt x="59" y="52"/>
                  </a:cubicBezTo>
                  <a:cubicBezTo>
                    <a:pt x="60" y="51"/>
                    <a:pt x="60" y="51"/>
                    <a:pt x="60" y="51"/>
                  </a:cubicBezTo>
                  <a:cubicBezTo>
                    <a:pt x="60" y="51"/>
                    <a:pt x="60" y="51"/>
                    <a:pt x="60" y="51"/>
                  </a:cubicBezTo>
                  <a:cubicBezTo>
                    <a:pt x="61" y="34"/>
                    <a:pt x="56" y="16"/>
                    <a:pt x="46" y="0"/>
                  </a:cubicBezTo>
                  <a:cubicBezTo>
                    <a:pt x="46" y="1"/>
                    <a:pt x="46" y="1"/>
                    <a:pt x="46" y="1"/>
                  </a:cubicBezTo>
                  <a:cubicBezTo>
                    <a:pt x="61" y="26"/>
                    <a:pt x="63" y="52"/>
                    <a:pt x="53" y="8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7" name="MH_Other_339"/>
            <p:cNvSpPr/>
            <p:nvPr>
              <p:custDataLst>
                <p:tags r:id="rId340"/>
              </p:custDataLst>
            </p:nvPr>
          </p:nvSpPr>
          <p:spPr bwMode="auto">
            <a:xfrm>
              <a:off x="6283325" y="3640138"/>
              <a:ext cx="58738" cy="171450"/>
            </a:xfrm>
            <a:custGeom>
              <a:avLst/>
              <a:gdLst>
                <a:gd name="T0" fmla="*/ 0 w 70"/>
                <a:gd name="T1" fmla="*/ 2147483646 h 203"/>
                <a:gd name="T2" fmla="*/ 593566790 w 70"/>
                <a:gd name="T3" fmla="*/ 2147483646 h 203"/>
                <a:gd name="T4" fmla="*/ 2147483646 w 70"/>
                <a:gd name="T5" fmla="*/ 2147483646 h 203"/>
                <a:gd name="T6" fmla="*/ 2147483646 w 70"/>
                <a:gd name="T7" fmla="*/ 2147483646 h 203"/>
                <a:gd name="T8" fmla="*/ 2147483646 w 70"/>
                <a:gd name="T9" fmla="*/ 2147483646 h 203"/>
                <a:gd name="T10" fmla="*/ 2147483646 w 70"/>
                <a:gd name="T11" fmla="*/ 2147483646 h 203"/>
                <a:gd name="T12" fmla="*/ 2147483646 w 70"/>
                <a:gd name="T13" fmla="*/ 2147483646 h 203"/>
                <a:gd name="T14" fmla="*/ 2147483646 w 70"/>
                <a:gd name="T15" fmla="*/ 2147483646 h 203"/>
                <a:gd name="T16" fmla="*/ 2147483646 w 70"/>
                <a:gd name="T17" fmla="*/ 0 h 203"/>
                <a:gd name="T18" fmla="*/ 2147483646 w 70"/>
                <a:gd name="T19" fmla="*/ 1798986844 h 203"/>
                <a:gd name="T20" fmla="*/ 2147483646 w 70"/>
                <a:gd name="T21" fmla="*/ 2147483646 h 203"/>
                <a:gd name="T22" fmla="*/ 2147483646 w 70"/>
                <a:gd name="T23" fmla="*/ 2147483646 h 203"/>
                <a:gd name="T24" fmla="*/ 2147483646 w 70"/>
                <a:gd name="T25" fmla="*/ 2147483646 h 203"/>
                <a:gd name="T26" fmla="*/ 2147483646 w 70"/>
                <a:gd name="T27" fmla="*/ 2147483646 h 203"/>
                <a:gd name="T28" fmla="*/ 2147483646 w 70"/>
                <a:gd name="T29" fmla="*/ 2147483646 h 203"/>
                <a:gd name="T30" fmla="*/ 1780701208 w 70"/>
                <a:gd name="T31" fmla="*/ 2147483646 h 203"/>
                <a:gd name="T32" fmla="*/ 1780701208 w 70"/>
                <a:gd name="T33" fmla="*/ 2147483646 h 203"/>
                <a:gd name="T34" fmla="*/ 0 w 70"/>
                <a:gd name="T35" fmla="*/ 2147483646 h 2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 h="203">
                  <a:moveTo>
                    <a:pt x="0" y="203"/>
                  </a:moveTo>
                  <a:cubicBezTo>
                    <a:pt x="1" y="203"/>
                    <a:pt x="1" y="203"/>
                    <a:pt x="1" y="203"/>
                  </a:cubicBezTo>
                  <a:cubicBezTo>
                    <a:pt x="2" y="189"/>
                    <a:pt x="7" y="175"/>
                    <a:pt x="16" y="160"/>
                  </a:cubicBezTo>
                  <a:cubicBezTo>
                    <a:pt x="32" y="134"/>
                    <a:pt x="38" y="122"/>
                    <a:pt x="38" y="122"/>
                  </a:cubicBezTo>
                  <a:cubicBezTo>
                    <a:pt x="38" y="122"/>
                    <a:pt x="45" y="111"/>
                    <a:pt x="59" y="81"/>
                  </a:cubicBezTo>
                  <a:cubicBezTo>
                    <a:pt x="63" y="73"/>
                    <a:pt x="65" y="64"/>
                    <a:pt x="66" y="55"/>
                  </a:cubicBezTo>
                  <a:cubicBezTo>
                    <a:pt x="66" y="55"/>
                    <a:pt x="66" y="55"/>
                    <a:pt x="66" y="54"/>
                  </a:cubicBezTo>
                  <a:cubicBezTo>
                    <a:pt x="67" y="54"/>
                    <a:pt x="67" y="54"/>
                    <a:pt x="67" y="54"/>
                  </a:cubicBezTo>
                  <a:cubicBezTo>
                    <a:pt x="69" y="36"/>
                    <a:pt x="66" y="18"/>
                    <a:pt x="56" y="0"/>
                  </a:cubicBezTo>
                  <a:cubicBezTo>
                    <a:pt x="56" y="3"/>
                    <a:pt x="56" y="3"/>
                    <a:pt x="56" y="3"/>
                  </a:cubicBezTo>
                  <a:cubicBezTo>
                    <a:pt x="69" y="28"/>
                    <a:pt x="70" y="54"/>
                    <a:pt x="58" y="81"/>
                  </a:cubicBezTo>
                  <a:cubicBezTo>
                    <a:pt x="44" y="110"/>
                    <a:pt x="37" y="121"/>
                    <a:pt x="37" y="121"/>
                  </a:cubicBezTo>
                  <a:cubicBezTo>
                    <a:pt x="37" y="121"/>
                    <a:pt x="31" y="133"/>
                    <a:pt x="15" y="160"/>
                  </a:cubicBezTo>
                  <a:cubicBezTo>
                    <a:pt x="10" y="168"/>
                    <a:pt x="6" y="176"/>
                    <a:pt x="4" y="184"/>
                  </a:cubicBezTo>
                  <a:cubicBezTo>
                    <a:pt x="4" y="186"/>
                    <a:pt x="4" y="186"/>
                    <a:pt x="4" y="186"/>
                  </a:cubicBezTo>
                  <a:cubicBezTo>
                    <a:pt x="3" y="186"/>
                    <a:pt x="3" y="186"/>
                    <a:pt x="3" y="186"/>
                  </a:cubicBezTo>
                  <a:cubicBezTo>
                    <a:pt x="3" y="186"/>
                    <a:pt x="3" y="186"/>
                    <a:pt x="3" y="186"/>
                  </a:cubicBezTo>
                  <a:cubicBezTo>
                    <a:pt x="2" y="192"/>
                    <a:pt x="1" y="197"/>
                    <a:pt x="0" y="20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8" name="MH_Other_340"/>
            <p:cNvSpPr/>
            <p:nvPr>
              <p:custDataLst>
                <p:tags r:id="rId341"/>
              </p:custDataLst>
            </p:nvPr>
          </p:nvSpPr>
          <p:spPr bwMode="auto">
            <a:xfrm>
              <a:off x="6284914" y="3795714"/>
              <a:ext cx="1587" cy="1587"/>
            </a:xfrm>
            <a:custGeom>
              <a:avLst/>
              <a:gdLst>
                <a:gd name="T0" fmla="*/ 298590347 w 3"/>
                <a:gd name="T1" fmla="*/ 179120564 h 5"/>
                <a:gd name="T2" fmla="*/ 298590347 w 3"/>
                <a:gd name="T3" fmla="*/ 0 h 5"/>
                <a:gd name="T4" fmla="*/ 0 w 3"/>
                <a:gd name="T5" fmla="*/ 179120564 h 5"/>
                <a:gd name="T6" fmla="*/ 0 w 3"/>
                <a:gd name="T7" fmla="*/ 179120564 h 5"/>
                <a:gd name="T8" fmla="*/ 298590347 w 3"/>
                <a:gd name="T9" fmla="*/ 179120564 h 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5">
                  <a:moveTo>
                    <a:pt x="3" y="5"/>
                  </a:moveTo>
                  <a:lnTo>
                    <a:pt x="3" y="0"/>
                  </a:lnTo>
                  <a:lnTo>
                    <a:pt x="0" y="5"/>
                  </a:lnTo>
                  <a:lnTo>
                    <a:pt x="3" y="5"/>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49" name="MH_Other_341"/>
            <p:cNvSpPr/>
            <p:nvPr>
              <p:custDataLst>
                <p:tags r:id="rId342"/>
              </p:custDataLst>
            </p:nvPr>
          </p:nvSpPr>
          <p:spPr bwMode="auto">
            <a:xfrm>
              <a:off x="6329363" y="3640139"/>
              <a:ext cx="0" cy="3175"/>
            </a:xfrm>
            <a:custGeom>
              <a:avLst/>
              <a:gdLst>
                <a:gd name="T0" fmla="*/ 0 w 3"/>
                <a:gd name="T1" fmla="*/ 146271796 h 7"/>
                <a:gd name="T2" fmla="*/ 119 w 3"/>
                <a:gd name="T3" fmla="*/ 512054475 h 7"/>
                <a:gd name="T4" fmla="*/ 119 w 3"/>
                <a:gd name="T5" fmla="*/ 0 h 7"/>
                <a:gd name="T6" fmla="*/ 119 w 3"/>
                <a:gd name="T7" fmla="*/ 0 h 7"/>
                <a:gd name="T8" fmla="*/ 0 w 3"/>
                <a:gd name="T9" fmla="*/ 146271796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 h="7">
                  <a:moveTo>
                    <a:pt x="0" y="2"/>
                  </a:moveTo>
                  <a:lnTo>
                    <a:pt x="3" y="7"/>
                  </a:lnTo>
                  <a:lnTo>
                    <a:pt x="3"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0" name="MH_Other_342"/>
            <p:cNvSpPr/>
            <p:nvPr>
              <p:custDataLst>
                <p:tags r:id="rId343"/>
              </p:custDataLst>
            </p:nvPr>
          </p:nvSpPr>
          <p:spPr bwMode="auto">
            <a:xfrm>
              <a:off x="6300789" y="3684588"/>
              <a:ext cx="47625" cy="127000"/>
            </a:xfrm>
            <a:custGeom>
              <a:avLst/>
              <a:gdLst>
                <a:gd name="T0" fmla="*/ 2147483646 w 57"/>
                <a:gd name="T1" fmla="*/ 2147483646 h 150"/>
                <a:gd name="T2" fmla="*/ 2147483646 w 57"/>
                <a:gd name="T3" fmla="*/ 2147483646 h 150"/>
                <a:gd name="T4" fmla="*/ 0 w 57"/>
                <a:gd name="T5" fmla="*/ 2147483646 h 150"/>
                <a:gd name="T6" fmla="*/ 587803625 w 57"/>
                <a:gd name="T7" fmla="*/ 2147483646 h 150"/>
                <a:gd name="T8" fmla="*/ 2147483646 w 57"/>
                <a:gd name="T9" fmla="*/ 2147483646 h 150"/>
                <a:gd name="T10" fmla="*/ 2147483646 w 57"/>
                <a:gd name="T11" fmla="*/ 2147483646 h 150"/>
                <a:gd name="T12" fmla="*/ 2147483646 w 57"/>
                <a:gd name="T13" fmla="*/ 2147483646 h 150"/>
                <a:gd name="T14" fmla="*/ 2147483646 w 57"/>
                <a:gd name="T15" fmla="*/ 2147483646 h 150"/>
                <a:gd name="T16" fmla="*/ 2147483646 w 57"/>
                <a:gd name="T17" fmla="*/ 2147483646 h 150"/>
                <a:gd name="T18" fmla="*/ 2147483646 w 57"/>
                <a:gd name="T19" fmla="*/ 0 h 150"/>
                <a:gd name="T20" fmla="*/ 2147483646 w 57"/>
                <a:gd name="T21" fmla="*/ 602866460 h 150"/>
                <a:gd name="T22" fmla="*/ 2147483646 w 57"/>
                <a:gd name="T23" fmla="*/ 1206449200 h 150"/>
                <a:gd name="T24" fmla="*/ 2147483646 w 57"/>
                <a:gd name="T25" fmla="*/ 2147483646 h 1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150">
                  <a:moveTo>
                    <a:pt x="42" y="81"/>
                  </a:moveTo>
                  <a:cubicBezTo>
                    <a:pt x="27" y="109"/>
                    <a:pt x="20" y="120"/>
                    <a:pt x="20" y="120"/>
                  </a:cubicBezTo>
                  <a:cubicBezTo>
                    <a:pt x="0" y="150"/>
                    <a:pt x="0" y="150"/>
                    <a:pt x="0" y="150"/>
                  </a:cubicBezTo>
                  <a:cubicBezTo>
                    <a:pt x="1" y="150"/>
                    <a:pt x="1" y="150"/>
                    <a:pt x="1" y="150"/>
                  </a:cubicBezTo>
                  <a:cubicBezTo>
                    <a:pt x="21" y="121"/>
                    <a:pt x="21" y="121"/>
                    <a:pt x="21" y="121"/>
                  </a:cubicBezTo>
                  <a:cubicBezTo>
                    <a:pt x="21" y="121"/>
                    <a:pt x="29" y="110"/>
                    <a:pt x="44" y="82"/>
                  </a:cubicBezTo>
                  <a:cubicBezTo>
                    <a:pt x="48" y="73"/>
                    <a:pt x="51" y="65"/>
                    <a:pt x="53" y="56"/>
                  </a:cubicBezTo>
                  <a:cubicBezTo>
                    <a:pt x="53" y="56"/>
                    <a:pt x="53" y="56"/>
                    <a:pt x="53" y="55"/>
                  </a:cubicBezTo>
                  <a:cubicBezTo>
                    <a:pt x="53" y="55"/>
                    <a:pt x="53" y="55"/>
                    <a:pt x="53" y="55"/>
                  </a:cubicBezTo>
                  <a:cubicBezTo>
                    <a:pt x="57" y="37"/>
                    <a:pt x="54" y="18"/>
                    <a:pt x="46" y="0"/>
                  </a:cubicBezTo>
                  <a:cubicBezTo>
                    <a:pt x="46" y="1"/>
                    <a:pt x="46" y="1"/>
                    <a:pt x="46" y="1"/>
                  </a:cubicBezTo>
                  <a:cubicBezTo>
                    <a:pt x="45" y="2"/>
                    <a:pt x="45" y="2"/>
                    <a:pt x="45" y="2"/>
                  </a:cubicBezTo>
                  <a:cubicBezTo>
                    <a:pt x="57" y="28"/>
                    <a:pt x="56" y="55"/>
                    <a:pt x="42" y="8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1" name="MH_Other_343"/>
            <p:cNvSpPr/>
            <p:nvPr>
              <p:custDataLst>
                <p:tags r:id="rId344"/>
              </p:custDataLst>
            </p:nvPr>
          </p:nvSpPr>
          <p:spPr bwMode="auto">
            <a:xfrm>
              <a:off x="6337300" y="3686175"/>
              <a:ext cx="1588" cy="0"/>
            </a:xfrm>
            <a:custGeom>
              <a:avLst/>
              <a:gdLst>
                <a:gd name="T0" fmla="*/ 0 w 1"/>
                <a:gd name="T1" fmla="*/ 711 h 1"/>
                <a:gd name="T2" fmla="*/ 2147483646 w 1"/>
                <a:gd name="T3" fmla="*/ 0 h 1"/>
                <a:gd name="T4" fmla="*/ 0 w 1"/>
                <a:gd name="T5" fmla="*/ 0 h 1"/>
                <a:gd name="T6" fmla="*/ 0 w 1"/>
                <a:gd name="T7" fmla="*/ 71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0" y="1"/>
                  </a:moveTo>
                  <a:cubicBezTo>
                    <a:pt x="1" y="0"/>
                    <a:pt x="1" y="0"/>
                    <a:pt x="1" y="0"/>
                  </a:cubicBezTo>
                  <a:cubicBezTo>
                    <a:pt x="0" y="0"/>
                    <a:pt x="0" y="0"/>
                    <a:pt x="0" y="0"/>
                  </a:cubicBezTo>
                  <a:cubicBezTo>
                    <a:pt x="0" y="1"/>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2" name="MH_Other_344"/>
            <p:cNvSpPr/>
            <p:nvPr>
              <p:custDataLst>
                <p:tags r:id="rId345"/>
              </p:custDataLst>
            </p:nvPr>
          </p:nvSpPr>
          <p:spPr bwMode="auto">
            <a:xfrm>
              <a:off x="6329363" y="3730626"/>
              <a:ext cx="23812" cy="80963"/>
            </a:xfrm>
            <a:custGeom>
              <a:avLst/>
              <a:gdLst>
                <a:gd name="T0" fmla="*/ 2147483646 w 28"/>
                <a:gd name="T1" fmla="*/ 2147483646 h 95"/>
                <a:gd name="T2" fmla="*/ 0 w 28"/>
                <a:gd name="T3" fmla="*/ 2147483646 h 95"/>
                <a:gd name="T4" fmla="*/ 1212131151 w 28"/>
                <a:gd name="T5" fmla="*/ 2147483646 h 95"/>
                <a:gd name="T6" fmla="*/ 2147483646 w 28"/>
                <a:gd name="T7" fmla="*/ 2147483646 h 95"/>
                <a:gd name="T8" fmla="*/ 2147483646 w 28"/>
                <a:gd name="T9" fmla="*/ 2147483646 h 95"/>
                <a:gd name="T10" fmla="*/ 2147483646 w 28"/>
                <a:gd name="T11" fmla="*/ 2147483646 h 95"/>
                <a:gd name="T12" fmla="*/ 2147483646 w 28"/>
                <a:gd name="T13" fmla="*/ 2147483646 h 95"/>
                <a:gd name="T14" fmla="*/ 2147483646 w 28"/>
                <a:gd name="T15" fmla="*/ 0 h 95"/>
                <a:gd name="T16" fmla="*/ 2147483646 w 28"/>
                <a:gd name="T17" fmla="*/ 0 h 95"/>
                <a:gd name="T18" fmla="*/ 2147483646 w 28"/>
                <a:gd name="T19" fmla="*/ 608653414 h 95"/>
                <a:gd name="T20" fmla="*/ 2147483646 w 28"/>
                <a:gd name="T21" fmla="*/ 2147483646 h 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 h="95">
                  <a:moveTo>
                    <a:pt x="10" y="80"/>
                  </a:moveTo>
                  <a:cubicBezTo>
                    <a:pt x="6" y="86"/>
                    <a:pt x="3" y="91"/>
                    <a:pt x="0" y="95"/>
                  </a:cubicBezTo>
                  <a:cubicBezTo>
                    <a:pt x="2" y="95"/>
                    <a:pt x="2" y="95"/>
                    <a:pt x="2" y="95"/>
                  </a:cubicBezTo>
                  <a:cubicBezTo>
                    <a:pt x="5" y="91"/>
                    <a:pt x="8" y="86"/>
                    <a:pt x="11" y="81"/>
                  </a:cubicBezTo>
                  <a:cubicBezTo>
                    <a:pt x="16" y="72"/>
                    <a:pt x="20" y="63"/>
                    <a:pt x="22" y="55"/>
                  </a:cubicBezTo>
                  <a:cubicBezTo>
                    <a:pt x="22" y="53"/>
                    <a:pt x="22" y="53"/>
                    <a:pt x="22" y="53"/>
                  </a:cubicBezTo>
                  <a:cubicBezTo>
                    <a:pt x="23" y="52"/>
                    <a:pt x="23" y="52"/>
                    <a:pt x="23" y="52"/>
                  </a:cubicBezTo>
                  <a:cubicBezTo>
                    <a:pt x="27" y="35"/>
                    <a:pt x="26" y="17"/>
                    <a:pt x="19" y="0"/>
                  </a:cubicBezTo>
                  <a:cubicBezTo>
                    <a:pt x="18" y="0"/>
                    <a:pt x="18" y="0"/>
                    <a:pt x="18" y="0"/>
                  </a:cubicBezTo>
                  <a:cubicBezTo>
                    <a:pt x="18" y="1"/>
                    <a:pt x="18" y="1"/>
                    <a:pt x="18" y="1"/>
                  </a:cubicBezTo>
                  <a:cubicBezTo>
                    <a:pt x="28" y="28"/>
                    <a:pt x="26" y="54"/>
                    <a:pt x="10" y="8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3" name="MH_Other_345"/>
            <p:cNvSpPr/>
            <p:nvPr>
              <p:custDataLst>
                <p:tags r:id="rId346"/>
              </p:custDataLst>
            </p:nvPr>
          </p:nvSpPr>
          <p:spPr bwMode="auto">
            <a:xfrm>
              <a:off x="6345238" y="3730625"/>
              <a:ext cx="0" cy="1588"/>
            </a:xfrm>
            <a:custGeom>
              <a:avLst/>
              <a:gdLst>
                <a:gd name="T0" fmla="*/ 1792959984 h 1"/>
                <a:gd name="T1" fmla="*/ 0 h 1"/>
                <a:gd name="T2" fmla="*/ 0 h 1"/>
                <a:gd name="T3" fmla="*/ 1792959984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cubicBezTo>
                    <a:pt x="0" y="0"/>
                    <a:pt x="0" y="0"/>
                    <a:pt x="0" y="0"/>
                  </a:cubicBezTo>
                  <a:cubicBezTo>
                    <a:pt x="0" y="0"/>
                    <a:pt x="0" y="0"/>
                    <a:pt x="0" y="0"/>
                  </a:cubicBezTo>
                  <a:cubicBezTo>
                    <a:pt x="0" y="1"/>
                    <a:pt x="0" y="1"/>
                    <a:pt x="0"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4" name="MH_Other_346"/>
            <p:cNvSpPr/>
            <p:nvPr>
              <p:custDataLst>
                <p:tags r:id="rId347"/>
              </p:custDataLst>
            </p:nvPr>
          </p:nvSpPr>
          <p:spPr bwMode="auto">
            <a:xfrm>
              <a:off x="6348413" y="3775076"/>
              <a:ext cx="6350" cy="36513"/>
            </a:xfrm>
            <a:custGeom>
              <a:avLst/>
              <a:gdLst>
                <a:gd name="T0" fmla="*/ 2006249843 w 7"/>
                <a:gd name="T1" fmla="*/ 2147483646 h 43"/>
                <a:gd name="T2" fmla="*/ 2147483646 w 7"/>
                <a:gd name="T3" fmla="*/ 2147483646 h 43"/>
                <a:gd name="T4" fmla="*/ 2147483646 w 7"/>
                <a:gd name="T5" fmla="*/ 2147483646 h 43"/>
                <a:gd name="T6" fmla="*/ 669024207 w 7"/>
                <a:gd name="T7" fmla="*/ 0 h 43"/>
                <a:gd name="T8" fmla="*/ 0 w 7"/>
                <a:gd name="T9" fmla="*/ 1806200459 h 43"/>
                <a:gd name="T10" fmla="*/ 2006249843 w 7"/>
                <a:gd name="T11" fmla="*/ 2147483646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43">
                  <a:moveTo>
                    <a:pt x="3" y="43"/>
                  </a:moveTo>
                  <a:cubicBezTo>
                    <a:pt x="4" y="43"/>
                    <a:pt x="4" y="43"/>
                    <a:pt x="4" y="43"/>
                  </a:cubicBezTo>
                  <a:cubicBezTo>
                    <a:pt x="4" y="43"/>
                    <a:pt x="4" y="43"/>
                    <a:pt x="4" y="43"/>
                  </a:cubicBezTo>
                  <a:cubicBezTo>
                    <a:pt x="7" y="29"/>
                    <a:pt x="6" y="15"/>
                    <a:pt x="1" y="0"/>
                  </a:cubicBezTo>
                  <a:cubicBezTo>
                    <a:pt x="0" y="3"/>
                    <a:pt x="0" y="3"/>
                    <a:pt x="0" y="3"/>
                  </a:cubicBezTo>
                  <a:cubicBezTo>
                    <a:pt x="5" y="17"/>
                    <a:pt x="5" y="30"/>
                    <a:pt x="3" y="43"/>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5" name="MH_Other_347"/>
            <p:cNvSpPr/>
            <p:nvPr>
              <p:custDataLst>
                <p:tags r:id="rId348"/>
              </p:custDataLst>
            </p:nvPr>
          </p:nvSpPr>
          <p:spPr bwMode="auto">
            <a:xfrm>
              <a:off x="6348413" y="3775076"/>
              <a:ext cx="0" cy="3175"/>
            </a:xfrm>
            <a:custGeom>
              <a:avLst/>
              <a:gdLst>
                <a:gd name="T0" fmla="*/ 0 w 2"/>
                <a:gd name="T1" fmla="*/ 146271796 h 7"/>
                <a:gd name="T2" fmla="*/ 0 w 2"/>
                <a:gd name="T3" fmla="*/ 512054475 h 7"/>
                <a:gd name="T4" fmla="*/ 178 w 2"/>
                <a:gd name="T5" fmla="*/ 0 h 7"/>
                <a:gd name="T6" fmla="*/ 0 w 2"/>
                <a:gd name="T7" fmla="*/ 146271796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 h="7">
                  <a:moveTo>
                    <a:pt x="0" y="2"/>
                  </a:moveTo>
                  <a:lnTo>
                    <a:pt x="0" y="7"/>
                  </a:lnTo>
                  <a:lnTo>
                    <a:pt x="2" y="0"/>
                  </a:lnTo>
                  <a:lnTo>
                    <a:pt x="0"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6" name="MH_Other_348"/>
            <p:cNvSpPr/>
            <p:nvPr>
              <p:custDataLst>
                <p:tags r:id="rId349"/>
              </p:custDataLst>
            </p:nvPr>
          </p:nvSpPr>
          <p:spPr bwMode="auto">
            <a:xfrm>
              <a:off x="6237288" y="3568700"/>
              <a:ext cx="12700" cy="25400"/>
            </a:xfrm>
            <a:custGeom>
              <a:avLst/>
              <a:gdLst>
                <a:gd name="T0" fmla="*/ 1223653467 w 15"/>
                <a:gd name="T1" fmla="*/ 0 h 30"/>
                <a:gd name="T2" fmla="*/ 611468593 w 15"/>
                <a:gd name="T3" fmla="*/ 0 h 30"/>
                <a:gd name="T4" fmla="*/ 611468593 w 15"/>
                <a:gd name="T5" fmla="*/ 602866460 h 30"/>
                <a:gd name="T6" fmla="*/ 0 w 15"/>
                <a:gd name="T7" fmla="*/ 602866460 h 30"/>
                <a:gd name="T8" fmla="*/ 1223653467 w 15"/>
                <a:gd name="T9" fmla="*/ 2147483646 h 30"/>
                <a:gd name="T10" fmla="*/ 2147483646 w 15"/>
                <a:gd name="T11" fmla="*/ 2147483646 h 30"/>
                <a:gd name="T12" fmla="*/ 2147483646 w 15"/>
                <a:gd name="T13" fmla="*/ 2147483646 h 30"/>
                <a:gd name="T14" fmla="*/ 2147483646 w 15"/>
                <a:gd name="T15" fmla="*/ 2147483646 h 30"/>
                <a:gd name="T16" fmla="*/ 1223653467 w 15"/>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 h="30">
                  <a:moveTo>
                    <a:pt x="2" y="0"/>
                  </a:moveTo>
                  <a:cubicBezTo>
                    <a:pt x="1" y="0"/>
                    <a:pt x="1" y="0"/>
                    <a:pt x="1" y="0"/>
                  </a:cubicBezTo>
                  <a:cubicBezTo>
                    <a:pt x="1" y="1"/>
                    <a:pt x="1" y="1"/>
                    <a:pt x="1" y="1"/>
                  </a:cubicBezTo>
                  <a:cubicBezTo>
                    <a:pt x="0" y="1"/>
                    <a:pt x="0" y="1"/>
                    <a:pt x="0" y="1"/>
                  </a:cubicBezTo>
                  <a:cubicBezTo>
                    <a:pt x="1" y="3"/>
                    <a:pt x="2" y="5"/>
                    <a:pt x="2" y="7"/>
                  </a:cubicBezTo>
                  <a:cubicBezTo>
                    <a:pt x="5" y="14"/>
                    <a:pt x="10" y="23"/>
                    <a:pt x="15" y="30"/>
                  </a:cubicBezTo>
                  <a:cubicBezTo>
                    <a:pt x="15" y="28"/>
                    <a:pt x="15" y="28"/>
                    <a:pt x="15" y="28"/>
                  </a:cubicBezTo>
                  <a:cubicBezTo>
                    <a:pt x="15" y="28"/>
                    <a:pt x="15" y="27"/>
                    <a:pt x="15" y="27"/>
                  </a:cubicBezTo>
                  <a:cubicBezTo>
                    <a:pt x="9" y="18"/>
                    <a:pt x="4" y="10"/>
                    <a:pt x="2"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7" name="MH_Other_349"/>
            <p:cNvSpPr/>
            <p:nvPr>
              <p:custDataLst>
                <p:tags r:id="rId350"/>
              </p:custDataLst>
            </p:nvPr>
          </p:nvSpPr>
          <p:spPr bwMode="auto">
            <a:xfrm>
              <a:off x="6248400" y="3562350"/>
              <a:ext cx="14288" cy="71438"/>
            </a:xfrm>
            <a:custGeom>
              <a:avLst/>
              <a:gdLst>
                <a:gd name="T0" fmla="*/ 2147483646 w 17"/>
                <a:gd name="T1" fmla="*/ 2147483646 h 84"/>
                <a:gd name="T2" fmla="*/ 2147483646 w 17"/>
                <a:gd name="T3" fmla="*/ 0 h 84"/>
                <a:gd name="T4" fmla="*/ 2147483646 w 17"/>
                <a:gd name="T5" fmla="*/ 0 h 84"/>
                <a:gd name="T6" fmla="*/ 2147483646 w 17"/>
                <a:gd name="T7" fmla="*/ 2147483646 h 84"/>
                <a:gd name="T8" fmla="*/ 1181791577 w 17"/>
                <a:gd name="T9" fmla="*/ 2147483646 h 84"/>
                <a:gd name="T10" fmla="*/ 1181791577 w 17"/>
                <a:gd name="T11" fmla="*/ 2147483646 h 84"/>
                <a:gd name="T12" fmla="*/ 1181791577 w 17"/>
                <a:gd name="T13" fmla="*/ 2147483646 h 84"/>
                <a:gd name="T14" fmla="*/ 2147483646 w 17"/>
                <a:gd name="T15" fmla="*/ 2147483646 h 84"/>
                <a:gd name="T16" fmla="*/ 2147483646 w 17"/>
                <a:gd name="T17" fmla="*/ 2147483646 h 84"/>
                <a:gd name="T18" fmla="*/ 2147483646 w 17"/>
                <a:gd name="T19" fmla="*/ 2147483646 h 84"/>
                <a:gd name="T20" fmla="*/ 2147483646 w 17"/>
                <a:gd name="T21" fmla="*/ 2147483646 h 84"/>
                <a:gd name="T22" fmla="*/ 2147483646 w 17"/>
                <a:gd name="T23" fmla="*/ 2147483646 h 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 h="84">
                  <a:moveTo>
                    <a:pt x="6" y="9"/>
                  </a:moveTo>
                  <a:cubicBezTo>
                    <a:pt x="8" y="0"/>
                    <a:pt x="8" y="0"/>
                    <a:pt x="8" y="0"/>
                  </a:cubicBezTo>
                  <a:cubicBezTo>
                    <a:pt x="7" y="0"/>
                    <a:pt x="7" y="0"/>
                    <a:pt x="7" y="0"/>
                  </a:cubicBezTo>
                  <a:cubicBezTo>
                    <a:pt x="5" y="9"/>
                    <a:pt x="5" y="9"/>
                    <a:pt x="5" y="9"/>
                  </a:cubicBezTo>
                  <a:cubicBezTo>
                    <a:pt x="3" y="17"/>
                    <a:pt x="2" y="26"/>
                    <a:pt x="2" y="34"/>
                  </a:cubicBezTo>
                  <a:cubicBezTo>
                    <a:pt x="2" y="35"/>
                    <a:pt x="2" y="35"/>
                    <a:pt x="2" y="35"/>
                  </a:cubicBezTo>
                  <a:cubicBezTo>
                    <a:pt x="2" y="35"/>
                    <a:pt x="2" y="35"/>
                    <a:pt x="2" y="35"/>
                  </a:cubicBezTo>
                  <a:cubicBezTo>
                    <a:pt x="2" y="44"/>
                    <a:pt x="3" y="53"/>
                    <a:pt x="6" y="61"/>
                  </a:cubicBezTo>
                  <a:cubicBezTo>
                    <a:pt x="8" y="68"/>
                    <a:pt x="12" y="77"/>
                    <a:pt x="17" y="84"/>
                  </a:cubicBezTo>
                  <a:cubicBezTo>
                    <a:pt x="17" y="83"/>
                    <a:pt x="17" y="83"/>
                    <a:pt x="17" y="83"/>
                  </a:cubicBezTo>
                  <a:cubicBezTo>
                    <a:pt x="17" y="82"/>
                    <a:pt x="17" y="82"/>
                    <a:pt x="17" y="82"/>
                  </a:cubicBezTo>
                  <a:cubicBezTo>
                    <a:pt x="3" y="59"/>
                    <a:pt x="0" y="37"/>
                    <a:pt x="6" y="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8" name="MH_Other_350"/>
            <p:cNvSpPr/>
            <p:nvPr>
              <p:custDataLst>
                <p:tags r:id="rId351"/>
              </p:custDataLst>
            </p:nvPr>
          </p:nvSpPr>
          <p:spPr bwMode="auto">
            <a:xfrm>
              <a:off x="6249988" y="3590925"/>
              <a:ext cx="0" cy="1588"/>
            </a:xfrm>
            <a:custGeom>
              <a:avLst/>
              <a:gdLst>
                <a:gd name="T0" fmla="*/ 0 h 1"/>
                <a:gd name="T1" fmla="*/ 1792959984 h 1"/>
                <a:gd name="T2" fmla="*/ 1792959984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0"/>
                    <a:pt x="0" y="1"/>
                    <a:pt x="0" y="1"/>
                  </a:cubicBezTo>
                  <a:cubicBezTo>
                    <a:pt x="0" y="1"/>
                    <a:pt x="0" y="1"/>
                    <a:pt x="0" y="1"/>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59" name="MH_Other_351"/>
            <p:cNvSpPr/>
            <p:nvPr>
              <p:custDataLst>
                <p:tags r:id="rId352"/>
              </p:custDataLst>
            </p:nvPr>
          </p:nvSpPr>
          <p:spPr bwMode="auto">
            <a:xfrm>
              <a:off x="6259513" y="3552825"/>
              <a:ext cx="23812" cy="120650"/>
            </a:xfrm>
            <a:custGeom>
              <a:avLst/>
              <a:gdLst>
                <a:gd name="T0" fmla="*/ 2147483646 w 28"/>
                <a:gd name="T1" fmla="*/ 2147483646 h 144"/>
                <a:gd name="T2" fmla="*/ 2147483646 w 28"/>
                <a:gd name="T3" fmla="*/ 2147483646 h 144"/>
                <a:gd name="T4" fmla="*/ 2147483646 w 28"/>
                <a:gd name="T5" fmla="*/ 0 h 144"/>
                <a:gd name="T6" fmla="*/ 2147483646 w 28"/>
                <a:gd name="T7" fmla="*/ 0 h 144"/>
                <a:gd name="T8" fmla="*/ 2147483646 w 28"/>
                <a:gd name="T9" fmla="*/ 2147483646 h 144"/>
                <a:gd name="T10" fmla="*/ 2147483646 w 28"/>
                <a:gd name="T11" fmla="*/ 2147483646 h 144"/>
                <a:gd name="T12" fmla="*/ 1845680026 w 28"/>
                <a:gd name="T13" fmla="*/ 2147483646 h 144"/>
                <a:gd name="T14" fmla="*/ 1845680026 w 28"/>
                <a:gd name="T15" fmla="*/ 2147483646 h 144"/>
                <a:gd name="T16" fmla="*/ 1845680026 w 28"/>
                <a:gd name="T17" fmla="*/ 2147483646 h 144"/>
                <a:gd name="T18" fmla="*/ 2147483646 w 28"/>
                <a:gd name="T19" fmla="*/ 2147483646 h 144"/>
                <a:gd name="T20" fmla="*/ 2147483646 w 28"/>
                <a:gd name="T21" fmla="*/ 2147483646 h 144"/>
                <a:gd name="T22" fmla="*/ 2147483646 w 28"/>
                <a:gd name="T23" fmla="*/ 2147483646 h 144"/>
                <a:gd name="T24" fmla="*/ 2147483646 w 28"/>
                <a:gd name="T25" fmla="*/ 2147483646 h 1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 h="144">
                  <a:moveTo>
                    <a:pt x="9" y="70"/>
                  </a:moveTo>
                  <a:cubicBezTo>
                    <a:pt x="17" y="40"/>
                    <a:pt x="21" y="27"/>
                    <a:pt x="21" y="27"/>
                  </a:cubicBezTo>
                  <a:cubicBezTo>
                    <a:pt x="21" y="27"/>
                    <a:pt x="23" y="19"/>
                    <a:pt x="28" y="0"/>
                  </a:cubicBezTo>
                  <a:cubicBezTo>
                    <a:pt x="26" y="0"/>
                    <a:pt x="26" y="0"/>
                    <a:pt x="26" y="0"/>
                  </a:cubicBezTo>
                  <a:cubicBezTo>
                    <a:pt x="22" y="19"/>
                    <a:pt x="20" y="27"/>
                    <a:pt x="20" y="27"/>
                  </a:cubicBezTo>
                  <a:cubicBezTo>
                    <a:pt x="20" y="27"/>
                    <a:pt x="16" y="40"/>
                    <a:pt x="7" y="69"/>
                  </a:cubicBezTo>
                  <a:cubicBezTo>
                    <a:pt x="5" y="78"/>
                    <a:pt x="3" y="87"/>
                    <a:pt x="3" y="95"/>
                  </a:cubicBezTo>
                  <a:cubicBezTo>
                    <a:pt x="3" y="95"/>
                    <a:pt x="3" y="95"/>
                    <a:pt x="3" y="95"/>
                  </a:cubicBezTo>
                  <a:cubicBezTo>
                    <a:pt x="3" y="96"/>
                    <a:pt x="3" y="96"/>
                    <a:pt x="3" y="96"/>
                  </a:cubicBezTo>
                  <a:cubicBezTo>
                    <a:pt x="2" y="105"/>
                    <a:pt x="3" y="113"/>
                    <a:pt x="5" y="122"/>
                  </a:cubicBezTo>
                  <a:cubicBezTo>
                    <a:pt x="7" y="129"/>
                    <a:pt x="9" y="137"/>
                    <a:pt x="14" y="144"/>
                  </a:cubicBezTo>
                  <a:cubicBezTo>
                    <a:pt x="14" y="142"/>
                    <a:pt x="14" y="142"/>
                    <a:pt x="14" y="142"/>
                  </a:cubicBezTo>
                  <a:cubicBezTo>
                    <a:pt x="2" y="119"/>
                    <a:pt x="0" y="97"/>
                    <a:pt x="9" y="7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0" name="MH_Other_352"/>
            <p:cNvSpPr/>
            <p:nvPr>
              <p:custDataLst>
                <p:tags r:id="rId353"/>
              </p:custDataLst>
            </p:nvPr>
          </p:nvSpPr>
          <p:spPr bwMode="auto">
            <a:xfrm>
              <a:off x="6262688" y="3632200"/>
              <a:ext cx="0" cy="0"/>
            </a:xfrm>
            <a:custGeom>
              <a:avLst/>
              <a:gdLst>
                <a:gd name="T0" fmla="*/ 0 h 1"/>
                <a:gd name="T1" fmla="*/ 1067 h 1"/>
                <a:gd name="T2" fmla="*/ 0 h 1"/>
                <a:gd name="T3" fmla="*/ 0 60000 65536"/>
                <a:gd name="T4" fmla="*/ 0 60000 65536"/>
                <a:gd name="T5" fmla="*/ 0 60000 65536"/>
              </a:gdLst>
              <a:ahLst/>
              <a:cxnLst>
                <a:cxn ang="T3">
                  <a:pos x="0" y="T0"/>
                </a:cxn>
                <a:cxn ang="T4">
                  <a:pos x="0" y="T1"/>
                </a:cxn>
                <a:cxn ang="T5">
                  <a:pos x="0" y="T2"/>
                </a:cxn>
              </a:cxnLst>
              <a:rect l="0" t="0" r="r" b="b"/>
              <a:pathLst>
                <a:path h="1">
                  <a:moveTo>
                    <a:pt x="0" y="0"/>
                  </a:moveTo>
                  <a:cubicBezTo>
                    <a:pt x="0" y="0"/>
                    <a:pt x="0" y="0"/>
                    <a:pt x="0" y="1"/>
                  </a:cubicBezTo>
                  <a:cubicBezTo>
                    <a:pt x="0" y="0"/>
                    <a:pt x="0" y="0"/>
                    <a:pt x="0" y="0"/>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1" name="MH_Other_353"/>
            <p:cNvSpPr/>
            <p:nvPr>
              <p:custDataLst>
                <p:tags r:id="rId354"/>
              </p:custDataLst>
            </p:nvPr>
          </p:nvSpPr>
          <p:spPr bwMode="auto">
            <a:xfrm>
              <a:off x="6270625" y="3544888"/>
              <a:ext cx="33338" cy="169862"/>
            </a:xfrm>
            <a:custGeom>
              <a:avLst/>
              <a:gdLst>
                <a:gd name="T0" fmla="*/ 2147483646 w 40"/>
                <a:gd name="T1" fmla="*/ 2147483646 h 202"/>
                <a:gd name="T2" fmla="*/ 2147483646 w 40"/>
                <a:gd name="T3" fmla="*/ 2147483646 h 202"/>
                <a:gd name="T4" fmla="*/ 2147483646 w 40"/>
                <a:gd name="T5" fmla="*/ 2147483646 h 202"/>
                <a:gd name="T6" fmla="*/ 2147483646 w 40"/>
                <a:gd name="T7" fmla="*/ 2147483646 h 202"/>
                <a:gd name="T8" fmla="*/ 2147483646 w 40"/>
                <a:gd name="T9" fmla="*/ 2147483646 h 202"/>
                <a:gd name="T10" fmla="*/ 2147483646 w 40"/>
                <a:gd name="T11" fmla="*/ 2147483646 h 202"/>
                <a:gd name="T12" fmla="*/ 2147483646 w 40"/>
                <a:gd name="T13" fmla="*/ 0 h 202"/>
                <a:gd name="T14" fmla="*/ 2147483646 w 40"/>
                <a:gd name="T15" fmla="*/ 0 h 202"/>
                <a:gd name="T16" fmla="*/ 2147483646 w 40"/>
                <a:gd name="T17" fmla="*/ 594683498 h 202"/>
                <a:gd name="T18" fmla="*/ 2147483646 w 40"/>
                <a:gd name="T19" fmla="*/ 2147483646 h 202"/>
                <a:gd name="T20" fmla="*/ 2147483646 w 40"/>
                <a:gd name="T21" fmla="*/ 2147483646 h 202"/>
                <a:gd name="T22" fmla="*/ 2147483646 w 40"/>
                <a:gd name="T23" fmla="*/ 2147483646 h 202"/>
                <a:gd name="T24" fmla="*/ 1160741648 w 40"/>
                <a:gd name="T25" fmla="*/ 2147483646 h 202"/>
                <a:gd name="T26" fmla="*/ 1740765340 w 40"/>
                <a:gd name="T27" fmla="*/ 2147483646 h 202"/>
                <a:gd name="T28" fmla="*/ 1160741648 w 40"/>
                <a:gd name="T29" fmla="*/ 2147483646 h 202"/>
                <a:gd name="T30" fmla="*/ 1160741648 w 40"/>
                <a:gd name="T31" fmla="*/ 2147483646 h 202"/>
                <a:gd name="T32" fmla="*/ 1160741648 w 40"/>
                <a:gd name="T33" fmla="*/ 2147483646 h 202"/>
                <a:gd name="T34" fmla="*/ 2147483646 w 40"/>
                <a:gd name="T35" fmla="*/ 2147483646 h 202"/>
                <a:gd name="T36" fmla="*/ 2147483646 w 40"/>
                <a:gd name="T37" fmla="*/ 2147483646 h 202"/>
                <a:gd name="T38" fmla="*/ 2147483646 w 40"/>
                <a:gd name="T39" fmla="*/ 2147483646 h 202"/>
                <a:gd name="T40" fmla="*/ 2147483646 w 40"/>
                <a:gd name="T41" fmla="*/ 2147483646 h 2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0" h="202">
                  <a:moveTo>
                    <a:pt x="10" y="126"/>
                  </a:moveTo>
                  <a:cubicBezTo>
                    <a:pt x="20" y="97"/>
                    <a:pt x="24" y="84"/>
                    <a:pt x="24" y="84"/>
                  </a:cubicBezTo>
                  <a:cubicBezTo>
                    <a:pt x="24" y="84"/>
                    <a:pt x="29" y="72"/>
                    <a:pt x="37" y="40"/>
                  </a:cubicBezTo>
                  <a:cubicBezTo>
                    <a:pt x="39" y="31"/>
                    <a:pt x="40" y="22"/>
                    <a:pt x="40" y="13"/>
                  </a:cubicBezTo>
                  <a:cubicBezTo>
                    <a:pt x="40" y="13"/>
                    <a:pt x="39" y="13"/>
                    <a:pt x="39" y="13"/>
                  </a:cubicBezTo>
                  <a:cubicBezTo>
                    <a:pt x="40" y="12"/>
                    <a:pt x="40" y="12"/>
                    <a:pt x="40" y="12"/>
                  </a:cubicBezTo>
                  <a:cubicBezTo>
                    <a:pt x="39" y="8"/>
                    <a:pt x="39" y="4"/>
                    <a:pt x="38" y="0"/>
                  </a:cubicBezTo>
                  <a:cubicBezTo>
                    <a:pt x="38" y="0"/>
                    <a:pt x="38" y="0"/>
                    <a:pt x="38" y="0"/>
                  </a:cubicBezTo>
                  <a:cubicBezTo>
                    <a:pt x="37" y="1"/>
                    <a:pt x="37" y="1"/>
                    <a:pt x="37" y="1"/>
                  </a:cubicBezTo>
                  <a:cubicBezTo>
                    <a:pt x="39" y="13"/>
                    <a:pt x="39" y="26"/>
                    <a:pt x="36" y="40"/>
                  </a:cubicBezTo>
                  <a:cubicBezTo>
                    <a:pt x="28" y="71"/>
                    <a:pt x="23" y="83"/>
                    <a:pt x="23" y="84"/>
                  </a:cubicBezTo>
                  <a:cubicBezTo>
                    <a:pt x="23" y="84"/>
                    <a:pt x="19" y="97"/>
                    <a:pt x="8" y="125"/>
                  </a:cubicBezTo>
                  <a:cubicBezTo>
                    <a:pt x="5" y="134"/>
                    <a:pt x="3" y="143"/>
                    <a:pt x="2" y="151"/>
                  </a:cubicBezTo>
                  <a:cubicBezTo>
                    <a:pt x="2" y="152"/>
                    <a:pt x="2" y="152"/>
                    <a:pt x="3" y="153"/>
                  </a:cubicBezTo>
                  <a:cubicBezTo>
                    <a:pt x="2" y="154"/>
                    <a:pt x="2" y="154"/>
                    <a:pt x="2" y="154"/>
                  </a:cubicBezTo>
                  <a:cubicBezTo>
                    <a:pt x="2" y="153"/>
                    <a:pt x="2" y="153"/>
                    <a:pt x="2" y="153"/>
                  </a:cubicBezTo>
                  <a:cubicBezTo>
                    <a:pt x="1" y="162"/>
                    <a:pt x="1" y="169"/>
                    <a:pt x="2" y="177"/>
                  </a:cubicBezTo>
                  <a:cubicBezTo>
                    <a:pt x="4" y="185"/>
                    <a:pt x="7" y="194"/>
                    <a:pt x="11" y="202"/>
                  </a:cubicBezTo>
                  <a:cubicBezTo>
                    <a:pt x="11" y="200"/>
                    <a:pt x="11" y="200"/>
                    <a:pt x="11" y="200"/>
                  </a:cubicBezTo>
                  <a:cubicBezTo>
                    <a:pt x="11" y="200"/>
                    <a:pt x="11" y="200"/>
                    <a:pt x="11" y="199"/>
                  </a:cubicBezTo>
                  <a:cubicBezTo>
                    <a:pt x="0" y="175"/>
                    <a:pt x="0" y="153"/>
                    <a:pt x="10" y="126"/>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2" name="MH_Other_354"/>
            <p:cNvSpPr/>
            <p:nvPr>
              <p:custDataLst>
                <p:tags r:id="rId355"/>
              </p:custDataLst>
            </p:nvPr>
          </p:nvSpPr>
          <p:spPr bwMode="auto">
            <a:xfrm>
              <a:off x="6272213" y="3671889"/>
              <a:ext cx="0" cy="1587"/>
            </a:xfrm>
            <a:custGeom>
              <a:avLst/>
              <a:gdLst>
                <a:gd name="T0" fmla="*/ 1067 w 1"/>
                <a:gd name="T1" fmla="*/ 464256219 h 3"/>
                <a:gd name="T2" fmla="*/ 0 w 1"/>
                <a:gd name="T3" fmla="*/ 0 h 3"/>
                <a:gd name="T4" fmla="*/ 0 w 1"/>
                <a:gd name="T5" fmla="*/ 464256219 h 3"/>
                <a:gd name="T6" fmla="*/ 0 w 1"/>
                <a:gd name="T7" fmla="*/ 696524249 h 3"/>
                <a:gd name="T8" fmla="*/ 1067 w 1"/>
                <a:gd name="T9" fmla="*/ 464256219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3">
                  <a:moveTo>
                    <a:pt x="1" y="2"/>
                  </a:moveTo>
                  <a:cubicBezTo>
                    <a:pt x="0" y="1"/>
                    <a:pt x="0" y="1"/>
                    <a:pt x="0" y="0"/>
                  </a:cubicBezTo>
                  <a:cubicBezTo>
                    <a:pt x="0" y="2"/>
                    <a:pt x="0" y="2"/>
                    <a:pt x="0" y="2"/>
                  </a:cubicBezTo>
                  <a:cubicBezTo>
                    <a:pt x="0" y="3"/>
                    <a:pt x="0" y="3"/>
                    <a:pt x="0" y="3"/>
                  </a:cubicBezTo>
                  <a:lnTo>
                    <a:pt x="1" y="2"/>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3" name="MH_Other_355"/>
            <p:cNvSpPr/>
            <p:nvPr>
              <p:custDataLst>
                <p:tags r:id="rId356"/>
              </p:custDataLst>
            </p:nvPr>
          </p:nvSpPr>
          <p:spPr bwMode="auto">
            <a:xfrm>
              <a:off x="6275389" y="3554413"/>
              <a:ext cx="46037" cy="201612"/>
            </a:xfrm>
            <a:custGeom>
              <a:avLst/>
              <a:gdLst>
                <a:gd name="T0" fmla="*/ 2147483646 w 55"/>
                <a:gd name="T1" fmla="*/ 2147483646 h 239"/>
                <a:gd name="T2" fmla="*/ 2147483646 w 55"/>
                <a:gd name="T3" fmla="*/ 2147483646 h 239"/>
                <a:gd name="T4" fmla="*/ 2147483646 w 55"/>
                <a:gd name="T5" fmla="*/ 2147483646 h 239"/>
                <a:gd name="T6" fmla="*/ 2147483646 w 55"/>
                <a:gd name="T7" fmla="*/ 2147483646 h 239"/>
                <a:gd name="T8" fmla="*/ 2147483646 w 55"/>
                <a:gd name="T9" fmla="*/ 2147483646 h 239"/>
                <a:gd name="T10" fmla="*/ 2147483646 w 55"/>
                <a:gd name="T11" fmla="*/ 0 h 239"/>
                <a:gd name="T12" fmla="*/ 2147483646 w 55"/>
                <a:gd name="T13" fmla="*/ 0 h 239"/>
                <a:gd name="T14" fmla="*/ 2147483646 w 55"/>
                <a:gd name="T15" fmla="*/ 597744994 h 239"/>
                <a:gd name="T16" fmla="*/ 2147483646 w 55"/>
                <a:gd name="T17" fmla="*/ 2147483646 h 239"/>
                <a:gd name="T18" fmla="*/ 2147483646 w 55"/>
                <a:gd name="T19" fmla="*/ 2147483646 h 239"/>
                <a:gd name="T20" fmla="*/ 2147483646 w 55"/>
                <a:gd name="T21" fmla="*/ 2147483646 h 239"/>
                <a:gd name="T22" fmla="*/ 2147483646 w 55"/>
                <a:gd name="T23" fmla="*/ 2147483646 h 239"/>
                <a:gd name="T24" fmla="*/ 2147483646 w 55"/>
                <a:gd name="T25" fmla="*/ 2147483646 h 239"/>
                <a:gd name="T26" fmla="*/ 2147483646 w 55"/>
                <a:gd name="T27" fmla="*/ 2147483646 h 239"/>
                <a:gd name="T28" fmla="*/ 1766288186 w 55"/>
                <a:gd name="T29" fmla="*/ 2147483646 h 239"/>
                <a:gd name="T30" fmla="*/ 2147483646 w 55"/>
                <a:gd name="T31" fmla="*/ 2147483646 h 23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 h="239">
                  <a:moveTo>
                    <a:pt x="9" y="239"/>
                  </a:moveTo>
                  <a:cubicBezTo>
                    <a:pt x="10" y="238"/>
                    <a:pt x="10" y="238"/>
                    <a:pt x="10" y="238"/>
                  </a:cubicBezTo>
                  <a:cubicBezTo>
                    <a:pt x="0" y="213"/>
                    <a:pt x="1" y="190"/>
                    <a:pt x="13" y="163"/>
                  </a:cubicBezTo>
                  <a:cubicBezTo>
                    <a:pt x="25" y="135"/>
                    <a:pt x="30" y="123"/>
                    <a:pt x="30" y="123"/>
                  </a:cubicBezTo>
                  <a:cubicBezTo>
                    <a:pt x="30" y="122"/>
                    <a:pt x="36" y="111"/>
                    <a:pt x="46" y="80"/>
                  </a:cubicBezTo>
                  <a:cubicBezTo>
                    <a:pt x="55" y="51"/>
                    <a:pt x="50" y="24"/>
                    <a:pt x="33" y="0"/>
                  </a:cubicBezTo>
                  <a:cubicBezTo>
                    <a:pt x="33" y="0"/>
                    <a:pt x="33" y="0"/>
                    <a:pt x="33" y="0"/>
                  </a:cubicBezTo>
                  <a:cubicBezTo>
                    <a:pt x="33" y="1"/>
                    <a:pt x="33" y="1"/>
                    <a:pt x="33" y="1"/>
                  </a:cubicBezTo>
                  <a:cubicBezTo>
                    <a:pt x="49" y="25"/>
                    <a:pt x="53" y="51"/>
                    <a:pt x="44" y="80"/>
                  </a:cubicBezTo>
                  <a:cubicBezTo>
                    <a:pt x="35" y="110"/>
                    <a:pt x="29" y="122"/>
                    <a:pt x="29" y="122"/>
                  </a:cubicBezTo>
                  <a:cubicBezTo>
                    <a:pt x="29" y="122"/>
                    <a:pt x="24" y="135"/>
                    <a:pt x="12" y="163"/>
                  </a:cubicBezTo>
                  <a:cubicBezTo>
                    <a:pt x="8" y="171"/>
                    <a:pt x="5" y="179"/>
                    <a:pt x="4" y="187"/>
                  </a:cubicBezTo>
                  <a:cubicBezTo>
                    <a:pt x="4" y="188"/>
                    <a:pt x="4" y="188"/>
                    <a:pt x="4" y="188"/>
                  </a:cubicBezTo>
                  <a:cubicBezTo>
                    <a:pt x="4" y="188"/>
                    <a:pt x="4" y="188"/>
                    <a:pt x="4" y="188"/>
                  </a:cubicBezTo>
                  <a:cubicBezTo>
                    <a:pt x="2" y="197"/>
                    <a:pt x="2" y="206"/>
                    <a:pt x="3" y="214"/>
                  </a:cubicBezTo>
                  <a:cubicBezTo>
                    <a:pt x="3" y="222"/>
                    <a:pt x="6" y="231"/>
                    <a:pt x="9" y="239"/>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4" name="MH_Other_356"/>
            <p:cNvSpPr/>
            <p:nvPr>
              <p:custDataLst>
                <p:tags r:id="rId357"/>
              </p:custDataLst>
            </p:nvPr>
          </p:nvSpPr>
          <p:spPr bwMode="auto">
            <a:xfrm>
              <a:off x="6302375" y="3554414"/>
              <a:ext cx="1588" cy="1587"/>
            </a:xfrm>
            <a:custGeom>
              <a:avLst/>
              <a:gdLst>
                <a:gd name="T0" fmla="*/ 1792959984 w 1"/>
                <a:gd name="T1" fmla="*/ 1790702559 h 1"/>
                <a:gd name="T2" fmla="*/ 1792959984 w 1"/>
                <a:gd name="T3" fmla="*/ 0 h 1"/>
                <a:gd name="T4" fmla="*/ 0 w 1"/>
                <a:gd name="T5" fmla="*/ 1790702559 h 1"/>
                <a:gd name="T6" fmla="*/ 1792959984 w 1"/>
                <a:gd name="T7" fmla="*/ 1790702559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
                  <a:moveTo>
                    <a:pt x="1" y="1"/>
                  </a:moveTo>
                  <a:cubicBezTo>
                    <a:pt x="1" y="1"/>
                    <a:pt x="1" y="1"/>
                    <a:pt x="1" y="0"/>
                  </a:cubicBezTo>
                  <a:cubicBezTo>
                    <a:pt x="0" y="1"/>
                    <a:pt x="0" y="1"/>
                    <a:pt x="0" y="1"/>
                  </a:cubicBezTo>
                  <a:cubicBezTo>
                    <a:pt x="0" y="1"/>
                    <a:pt x="1" y="1"/>
                    <a:pt x="1" y="1"/>
                  </a:cubicBez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5" name="MH_Other_357"/>
            <p:cNvSpPr/>
            <p:nvPr>
              <p:custDataLst>
                <p:tags r:id="rId358"/>
              </p:custDataLst>
            </p:nvPr>
          </p:nvSpPr>
          <p:spPr bwMode="auto">
            <a:xfrm>
              <a:off x="6280150" y="3711575"/>
              <a:ext cx="0" cy="1588"/>
            </a:xfrm>
            <a:custGeom>
              <a:avLst/>
              <a:gdLst>
                <a:gd name="T0" fmla="*/ 0 h 1"/>
                <a:gd name="T1" fmla="*/ 2147483646 h 1"/>
                <a:gd name="T2" fmla="*/ 2147483646 h 1"/>
                <a:gd name="T3" fmla="*/ 0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0"/>
                  </a:moveTo>
                  <a:cubicBezTo>
                    <a:pt x="0" y="1"/>
                    <a:pt x="0" y="1"/>
                    <a:pt x="0" y="1"/>
                  </a:cubicBezTo>
                  <a:cubicBezTo>
                    <a:pt x="0" y="1"/>
                    <a:pt x="0" y="1"/>
                    <a:pt x="0" y="1"/>
                  </a:cubicBezTo>
                  <a:lnTo>
                    <a:pt x="0" y="0"/>
                  </a:lnTo>
                  <a:close/>
                </a:path>
              </a:pathLst>
            </a:custGeom>
            <a:solidFill>
              <a:srgbClr val="6D6E71"/>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endParaRPr lang="zh-CN" altLang="en-US"/>
            </a:p>
          </p:txBody>
        </p:sp>
        <p:sp>
          <p:nvSpPr>
            <p:cNvPr id="366" name="MH_Other_358"/>
            <p:cNvSpPr/>
            <p:nvPr>
              <p:custDataLst>
                <p:tags r:id="rId359"/>
              </p:custDataLst>
            </p:nvPr>
          </p:nvSpPr>
          <p:spPr>
            <a:xfrm rot="16200000" flipV="1">
              <a:off x="3950495" y="3282158"/>
              <a:ext cx="676275" cy="1119187"/>
            </a:xfrm>
            <a:prstGeom prst="rect">
              <a:avLst/>
            </a:prstGeom>
            <a:solidFill>
              <a:sysClr val="window" lastClr="FFFFFF">
                <a:lumMod val="95000"/>
              </a:sysClr>
            </a:solidFill>
            <a:ln w="12700" cap="flat" cmpd="sng" algn="ctr">
              <a:solidFill>
                <a:schemeClr val="accent4"/>
              </a:solidFill>
              <a:prstDash val="solid"/>
              <a:miter lim="800000"/>
            </a:ln>
            <a:effectLst>
              <a:outerShdw blurRad="165100" dist="114300" dir="3600000" algn="bl" rotWithShape="0">
                <a:prstClr val="black">
                  <a:alpha val="40000"/>
                </a:prstClr>
              </a:outerShdw>
            </a:effectLst>
          </p:spPr>
          <p:txBody>
            <a:bodyPr lIns="68580" tIns="34290" rIns="68580" bIns="34290" anchor="ctr"/>
            <a:lstStyle/>
            <a:p>
              <a:pPr algn="ctr">
                <a:defRPr/>
              </a:pPr>
              <a:endParaRPr lang="zh-CN" altLang="en-US" kern="0">
                <a:solidFill>
                  <a:prstClr val="white"/>
                </a:solidFill>
              </a:endParaRPr>
            </a:p>
          </p:txBody>
        </p:sp>
        <p:sp>
          <p:nvSpPr>
            <p:cNvPr id="367" name="MH_Other_359"/>
            <p:cNvSpPr/>
            <p:nvPr>
              <p:custDataLst>
                <p:tags r:id="rId360"/>
              </p:custDataLst>
            </p:nvPr>
          </p:nvSpPr>
          <p:spPr>
            <a:xfrm rot="16200000" flipV="1">
              <a:off x="4426745" y="3758408"/>
              <a:ext cx="676275" cy="166687"/>
            </a:xfrm>
            <a:prstGeom prst="rect">
              <a:avLst/>
            </a:prstGeom>
            <a:solidFill>
              <a:schemeClr val="accent4"/>
            </a:solidFill>
            <a:ln w="12700" cap="flat" cmpd="sng" algn="ctr">
              <a:noFill/>
              <a:prstDash val="solid"/>
              <a:miter lim="800000"/>
            </a:ln>
            <a:effectLst/>
          </p:spPr>
          <p:txBody>
            <a:bodyPr lIns="68580" tIns="34290" rIns="68580" bIns="34290" anchor="ctr"/>
            <a:lstStyle/>
            <a:p>
              <a:pPr algn="ctr">
                <a:defRPr/>
              </a:pPr>
              <a:endParaRPr lang="zh-CN" altLang="en-US" kern="0">
                <a:solidFill>
                  <a:prstClr val="white"/>
                </a:solidFill>
              </a:endParaRPr>
            </a:p>
          </p:txBody>
        </p:sp>
        <p:sp>
          <p:nvSpPr>
            <p:cNvPr id="368" name="MH_Other_360"/>
            <p:cNvSpPr/>
            <p:nvPr>
              <p:custDataLst>
                <p:tags r:id="rId361"/>
              </p:custDataLst>
            </p:nvPr>
          </p:nvSpPr>
          <p:spPr bwMode="auto">
            <a:xfrm rot="16200000" flipV="1">
              <a:off x="4691063" y="3744913"/>
              <a:ext cx="336550" cy="193675"/>
            </a:xfrm>
            <a:custGeom>
              <a:avLst/>
              <a:gdLst>
                <a:gd name="T0" fmla="*/ 0 w 230"/>
                <a:gd name="T1" fmla="*/ 2 h 131"/>
                <a:gd name="T2" fmla="*/ 1 w 230"/>
                <a:gd name="T3" fmla="*/ 131 h 131"/>
                <a:gd name="T4" fmla="*/ 66 w 230"/>
                <a:gd name="T5" fmla="*/ 131 h 131"/>
                <a:gd name="T6" fmla="*/ 66 w 230"/>
                <a:gd name="T7" fmla="*/ 130 h 131"/>
                <a:gd name="T8" fmla="*/ 64 w 230"/>
                <a:gd name="T9" fmla="*/ 112 h 131"/>
                <a:gd name="T10" fmla="*/ 80 w 230"/>
                <a:gd name="T11" fmla="*/ 121 h 131"/>
                <a:gd name="T12" fmla="*/ 84 w 230"/>
                <a:gd name="T13" fmla="*/ 130 h 131"/>
                <a:gd name="T14" fmla="*/ 151 w 230"/>
                <a:gd name="T15" fmla="*/ 130 h 131"/>
                <a:gd name="T16" fmla="*/ 154 w 230"/>
                <a:gd name="T17" fmla="*/ 123 h 131"/>
                <a:gd name="T18" fmla="*/ 170 w 230"/>
                <a:gd name="T19" fmla="*/ 114 h 131"/>
                <a:gd name="T20" fmla="*/ 169 w 230"/>
                <a:gd name="T21" fmla="*/ 130 h 131"/>
                <a:gd name="T22" fmla="*/ 230 w 230"/>
                <a:gd name="T23" fmla="*/ 129 h 131"/>
                <a:gd name="T24" fmla="*/ 229 w 230"/>
                <a:gd name="T25" fmla="*/ 0 h 131"/>
                <a:gd name="T26" fmla="*/ 0 w 230"/>
                <a:gd name="T27"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0" h="131">
                  <a:moveTo>
                    <a:pt x="0" y="2"/>
                  </a:moveTo>
                  <a:cubicBezTo>
                    <a:pt x="1" y="131"/>
                    <a:pt x="1" y="131"/>
                    <a:pt x="1" y="131"/>
                  </a:cubicBezTo>
                  <a:cubicBezTo>
                    <a:pt x="66" y="131"/>
                    <a:pt x="66" y="131"/>
                    <a:pt x="66" y="131"/>
                  </a:cubicBezTo>
                  <a:cubicBezTo>
                    <a:pt x="66" y="130"/>
                    <a:pt x="66" y="130"/>
                    <a:pt x="66" y="130"/>
                  </a:cubicBezTo>
                  <a:cubicBezTo>
                    <a:pt x="61" y="122"/>
                    <a:pt x="60" y="114"/>
                    <a:pt x="64" y="112"/>
                  </a:cubicBezTo>
                  <a:cubicBezTo>
                    <a:pt x="68" y="109"/>
                    <a:pt x="75" y="113"/>
                    <a:pt x="80" y="121"/>
                  </a:cubicBezTo>
                  <a:cubicBezTo>
                    <a:pt x="82" y="124"/>
                    <a:pt x="83" y="127"/>
                    <a:pt x="84" y="130"/>
                  </a:cubicBezTo>
                  <a:cubicBezTo>
                    <a:pt x="151" y="130"/>
                    <a:pt x="151" y="130"/>
                    <a:pt x="151" y="130"/>
                  </a:cubicBezTo>
                  <a:cubicBezTo>
                    <a:pt x="151" y="128"/>
                    <a:pt x="152" y="125"/>
                    <a:pt x="154" y="123"/>
                  </a:cubicBezTo>
                  <a:cubicBezTo>
                    <a:pt x="159" y="115"/>
                    <a:pt x="166" y="111"/>
                    <a:pt x="170" y="114"/>
                  </a:cubicBezTo>
                  <a:cubicBezTo>
                    <a:pt x="173" y="116"/>
                    <a:pt x="173" y="123"/>
                    <a:pt x="169" y="130"/>
                  </a:cubicBezTo>
                  <a:cubicBezTo>
                    <a:pt x="230" y="129"/>
                    <a:pt x="230" y="129"/>
                    <a:pt x="230" y="129"/>
                  </a:cubicBezTo>
                  <a:cubicBezTo>
                    <a:pt x="229" y="0"/>
                    <a:pt x="229" y="0"/>
                    <a:pt x="229" y="0"/>
                  </a:cubicBezTo>
                  <a:lnTo>
                    <a:pt x="0" y="2"/>
                  </a:lnTo>
                  <a:close/>
                </a:path>
              </a:pathLst>
            </a:custGeom>
            <a:gradFill flip="none" rotWithShape="1">
              <a:gsLst>
                <a:gs pos="0">
                  <a:sysClr val="windowText" lastClr="000000">
                    <a:lumMod val="50000"/>
                    <a:lumOff val="50000"/>
                  </a:sysClr>
                </a:gs>
                <a:gs pos="16000">
                  <a:sysClr val="windowText" lastClr="000000"/>
                </a:gs>
              </a:gsLst>
              <a:lin ang="16200000" scaled="1"/>
              <a:tileRect/>
            </a:gradFill>
            <a:ln>
              <a:noFill/>
            </a:ln>
          </p:spPr>
          <p:txBody>
            <a:bodyPr lIns="68580" tIns="34290" rIns="68580" bIns="34290"/>
            <a:lstStyle/>
            <a:p>
              <a:pPr>
                <a:defRPr/>
              </a:pPr>
              <a:endParaRPr lang="zh-CN" altLang="en-US" kern="0">
                <a:solidFill>
                  <a:prstClr val="black"/>
                </a:solidFill>
              </a:endParaRPr>
            </a:p>
          </p:txBody>
        </p:sp>
        <p:sp>
          <p:nvSpPr>
            <p:cNvPr id="369" name="MH_Other_361"/>
            <p:cNvSpPr/>
            <p:nvPr>
              <p:custDataLst>
                <p:tags r:id="rId362"/>
              </p:custDataLst>
            </p:nvPr>
          </p:nvSpPr>
          <p:spPr bwMode="auto">
            <a:xfrm rot="16200000" flipV="1">
              <a:off x="4899025" y="3651250"/>
              <a:ext cx="158750" cy="381000"/>
            </a:xfrm>
            <a:custGeom>
              <a:avLst/>
              <a:gdLst>
                <a:gd name="T0" fmla="*/ 79 w 109"/>
                <a:gd name="T1" fmla="*/ 54 h 261"/>
                <a:gd name="T2" fmla="*/ 73 w 109"/>
                <a:gd name="T3" fmla="*/ 59 h 261"/>
                <a:gd name="T4" fmla="*/ 98 w 109"/>
                <a:gd name="T5" fmla="*/ 246 h 261"/>
                <a:gd name="T6" fmla="*/ 101 w 109"/>
                <a:gd name="T7" fmla="*/ 260 h 261"/>
                <a:gd name="T8" fmla="*/ 109 w 109"/>
                <a:gd name="T9" fmla="*/ 258 h 261"/>
                <a:gd name="T10" fmla="*/ 105 w 109"/>
                <a:gd name="T11" fmla="*/ 244 h 261"/>
                <a:gd name="T12" fmla="*/ 79 w 109"/>
                <a:gd name="T13" fmla="*/ 129 h 261"/>
                <a:gd name="T14" fmla="*/ 78 w 109"/>
                <a:gd name="T15" fmla="*/ 64 h 261"/>
                <a:gd name="T16" fmla="*/ 84 w 109"/>
                <a:gd name="T17" fmla="*/ 60 h 261"/>
                <a:gd name="T18" fmla="*/ 103 w 109"/>
                <a:gd name="T19" fmla="*/ 31 h 261"/>
                <a:gd name="T20" fmla="*/ 78 w 109"/>
                <a:gd name="T21" fmla="*/ 5 h 261"/>
                <a:gd name="T22" fmla="*/ 78 w 109"/>
                <a:gd name="T23" fmla="*/ 5 h 261"/>
                <a:gd name="T24" fmla="*/ 55 w 109"/>
                <a:gd name="T25" fmla="*/ 1 h 261"/>
                <a:gd name="T26" fmla="*/ 55 w 109"/>
                <a:gd name="T27" fmla="*/ 0 h 261"/>
                <a:gd name="T28" fmla="*/ 52 w 109"/>
                <a:gd name="T29" fmla="*/ 0 h 261"/>
                <a:gd name="T30" fmla="*/ 49 w 109"/>
                <a:gd name="T31" fmla="*/ 1 h 261"/>
                <a:gd name="T32" fmla="*/ 49 w 109"/>
                <a:gd name="T33" fmla="*/ 1 h 261"/>
                <a:gd name="T34" fmla="*/ 27 w 109"/>
                <a:gd name="T35" fmla="*/ 6 h 261"/>
                <a:gd name="T36" fmla="*/ 26 w 109"/>
                <a:gd name="T37" fmla="*/ 6 h 261"/>
                <a:gd name="T38" fmla="*/ 2 w 109"/>
                <a:gd name="T39" fmla="*/ 31 h 261"/>
                <a:gd name="T40" fmla="*/ 21 w 109"/>
                <a:gd name="T41" fmla="*/ 60 h 261"/>
                <a:gd name="T42" fmla="*/ 27 w 109"/>
                <a:gd name="T43" fmla="*/ 65 h 261"/>
                <a:gd name="T44" fmla="*/ 27 w 109"/>
                <a:gd name="T45" fmla="*/ 129 h 261"/>
                <a:gd name="T46" fmla="*/ 3 w 109"/>
                <a:gd name="T47" fmla="*/ 245 h 261"/>
                <a:gd name="T48" fmla="*/ 0 w 109"/>
                <a:gd name="T49" fmla="*/ 258 h 261"/>
                <a:gd name="T50" fmla="*/ 7 w 109"/>
                <a:gd name="T51" fmla="*/ 261 h 261"/>
                <a:gd name="T52" fmla="*/ 10 w 109"/>
                <a:gd name="T53" fmla="*/ 246 h 261"/>
                <a:gd name="T54" fmla="*/ 32 w 109"/>
                <a:gd name="T55" fmla="*/ 59 h 261"/>
                <a:gd name="T56" fmla="*/ 26 w 109"/>
                <a:gd name="T57" fmla="*/ 54 h 261"/>
                <a:gd name="T58" fmla="*/ 9 w 109"/>
                <a:gd name="T59" fmla="*/ 32 h 261"/>
                <a:gd name="T60" fmla="*/ 30 w 109"/>
                <a:gd name="T61" fmla="*/ 12 h 261"/>
                <a:gd name="T62" fmla="*/ 51 w 109"/>
                <a:gd name="T63" fmla="*/ 8 h 261"/>
                <a:gd name="T64" fmla="*/ 54 w 109"/>
                <a:gd name="T65" fmla="*/ 8 h 261"/>
                <a:gd name="T66" fmla="*/ 75 w 109"/>
                <a:gd name="T67" fmla="*/ 12 h 261"/>
                <a:gd name="T68" fmla="*/ 96 w 109"/>
                <a:gd name="T69" fmla="*/ 31 h 261"/>
                <a:gd name="T70" fmla="*/ 79 w 109"/>
                <a:gd name="T71" fmla="*/ 5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261">
                  <a:moveTo>
                    <a:pt x="79" y="54"/>
                  </a:moveTo>
                  <a:cubicBezTo>
                    <a:pt x="77" y="56"/>
                    <a:pt x="75" y="57"/>
                    <a:pt x="73" y="59"/>
                  </a:cubicBezTo>
                  <a:cubicBezTo>
                    <a:pt x="57" y="74"/>
                    <a:pt x="73" y="146"/>
                    <a:pt x="98" y="246"/>
                  </a:cubicBezTo>
                  <a:cubicBezTo>
                    <a:pt x="99" y="250"/>
                    <a:pt x="100" y="255"/>
                    <a:pt x="101" y="260"/>
                  </a:cubicBezTo>
                  <a:cubicBezTo>
                    <a:pt x="103" y="259"/>
                    <a:pt x="106" y="258"/>
                    <a:pt x="109" y="258"/>
                  </a:cubicBezTo>
                  <a:cubicBezTo>
                    <a:pt x="107" y="253"/>
                    <a:pt x="106" y="249"/>
                    <a:pt x="105" y="244"/>
                  </a:cubicBezTo>
                  <a:cubicBezTo>
                    <a:pt x="95" y="204"/>
                    <a:pt x="85" y="163"/>
                    <a:pt x="79" y="129"/>
                  </a:cubicBezTo>
                  <a:cubicBezTo>
                    <a:pt x="71" y="82"/>
                    <a:pt x="74" y="68"/>
                    <a:pt x="78" y="64"/>
                  </a:cubicBezTo>
                  <a:cubicBezTo>
                    <a:pt x="80" y="63"/>
                    <a:pt x="82" y="61"/>
                    <a:pt x="84" y="60"/>
                  </a:cubicBezTo>
                  <a:cubicBezTo>
                    <a:pt x="94" y="51"/>
                    <a:pt x="104" y="42"/>
                    <a:pt x="103" y="31"/>
                  </a:cubicBezTo>
                  <a:cubicBezTo>
                    <a:pt x="102" y="22"/>
                    <a:pt x="94" y="14"/>
                    <a:pt x="78" y="5"/>
                  </a:cubicBezTo>
                  <a:cubicBezTo>
                    <a:pt x="78" y="5"/>
                    <a:pt x="78" y="5"/>
                    <a:pt x="78" y="5"/>
                  </a:cubicBezTo>
                  <a:cubicBezTo>
                    <a:pt x="68" y="2"/>
                    <a:pt x="60" y="1"/>
                    <a:pt x="55" y="1"/>
                  </a:cubicBezTo>
                  <a:cubicBezTo>
                    <a:pt x="55" y="0"/>
                    <a:pt x="55" y="0"/>
                    <a:pt x="55" y="0"/>
                  </a:cubicBezTo>
                  <a:cubicBezTo>
                    <a:pt x="55" y="0"/>
                    <a:pt x="54" y="0"/>
                    <a:pt x="52" y="0"/>
                  </a:cubicBezTo>
                  <a:cubicBezTo>
                    <a:pt x="50" y="0"/>
                    <a:pt x="49" y="1"/>
                    <a:pt x="49" y="1"/>
                  </a:cubicBezTo>
                  <a:cubicBezTo>
                    <a:pt x="49" y="1"/>
                    <a:pt x="49" y="1"/>
                    <a:pt x="49" y="1"/>
                  </a:cubicBezTo>
                  <a:cubicBezTo>
                    <a:pt x="44" y="1"/>
                    <a:pt x="36" y="2"/>
                    <a:pt x="27" y="6"/>
                  </a:cubicBezTo>
                  <a:cubicBezTo>
                    <a:pt x="26" y="6"/>
                    <a:pt x="26" y="6"/>
                    <a:pt x="26" y="6"/>
                  </a:cubicBezTo>
                  <a:cubicBezTo>
                    <a:pt x="10" y="14"/>
                    <a:pt x="3" y="22"/>
                    <a:pt x="2" y="31"/>
                  </a:cubicBezTo>
                  <a:cubicBezTo>
                    <a:pt x="1" y="43"/>
                    <a:pt x="11" y="52"/>
                    <a:pt x="21" y="60"/>
                  </a:cubicBezTo>
                  <a:cubicBezTo>
                    <a:pt x="23" y="62"/>
                    <a:pt x="25" y="63"/>
                    <a:pt x="27" y="65"/>
                  </a:cubicBezTo>
                  <a:cubicBezTo>
                    <a:pt x="31" y="69"/>
                    <a:pt x="35" y="83"/>
                    <a:pt x="27" y="129"/>
                  </a:cubicBezTo>
                  <a:cubicBezTo>
                    <a:pt x="22" y="163"/>
                    <a:pt x="12" y="204"/>
                    <a:pt x="3" y="245"/>
                  </a:cubicBezTo>
                  <a:cubicBezTo>
                    <a:pt x="2" y="249"/>
                    <a:pt x="1" y="253"/>
                    <a:pt x="0" y="258"/>
                  </a:cubicBezTo>
                  <a:cubicBezTo>
                    <a:pt x="3" y="258"/>
                    <a:pt x="5" y="260"/>
                    <a:pt x="7" y="261"/>
                  </a:cubicBezTo>
                  <a:cubicBezTo>
                    <a:pt x="8" y="256"/>
                    <a:pt x="9" y="251"/>
                    <a:pt x="10" y="246"/>
                  </a:cubicBezTo>
                  <a:cubicBezTo>
                    <a:pt x="33" y="146"/>
                    <a:pt x="48" y="74"/>
                    <a:pt x="32" y="59"/>
                  </a:cubicBezTo>
                  <a:cubicBezTo>
                    <a:pt x="30" y="58"/>
                    <a:pt x="28" y="56"/>
                    <a:pt x="26" y="54"/>
                  </a:cubicBezTo>
                  <a:cubicBezTo>
                    <a:pt x="17" y="47"/>
                    <a:pt x="8" y="39"/>
                    <a:pt x="9" y="32"/>
                  </a:cubicBezTo>
                  <a:cubicBezTo>
                    <a:pt x="10" y="26"/>
                    <a:pt x="17" y="20"/>
                    <a:pt x="30" y="12"/>
                  </a:cubicBezTo>
                  <a:cubicBezTo>
                    <a:pt x="39" y="9"/>
                    <a:pt x="47" y="8"/>
                    <a:pt x="51" y="8"/>
                  </a:cubicBezTo>
                  <a:cubicBezTo>
                    <a:pt x="54" y="8"/>
                    <a:pt x="54" y="8"/>
                    <a:pt x="54" y="8"/>
                  </a:cubicBezTo>
                  <a:cubicBezTo>
                    <a:pt x="58" y="8"/>
                    <a:pt x="66" y="9"/>
                    <a:pt x="75" y="12"/>
                  </a:cubicBezTo>
                  <a:cubicBezTo>
                    <a:pt x="88" y="19"/>
                    <a:pt x="95" y="26"/>
                    <a:pt x="96" y="31"/>
                  </a:cubicBezTo>
                  <a:cubicBezTo>
                    <a:pt x="97" y="39"/>
                    <a:pt x="88" y="47"/>
                    <a:pt x="79" y="54"/>
                  </a:cubicBezTo>
                  <a:close/>
                </a:path>
              </a:pathLst>
            </a:custGeom>
            <a:gradFill flip="none" rotWithShape="1">
              <a:gsLst>
                <a:gs pos="47000">
                  <a:sysClr val="windowText" lastClr="000000">
                    <a:lumMod val="65000"/>
                    <a:lumOff val="35000"/>
                  </a:sysClr>
                </a:gs>
                <a:gs pos="0">
                  <a:sysClr val="windowText" lastClr="000000">
                    <a:lumMod val="65000"/>
                    <a:lumOff val="35000"/>
                  </a:sysClr>
                </a:gs>
                <a:gs pos="74350">
                  <a:sysClr val="window" lastClr="FFFFFF">
                    <a:lumMod val="85000"/>
                  </a:sysClr>
                </a:gs>
                <a:gs pos="18000">
                  <a:sysClr val="window" lastClr="FFFFFF">
                    <a:lumMod val="85000"/>
                  </a:sysClr>
                </a:gs>
                <a:gs pos="100000">
                  <a:sysClr val="windowText" lastClr="000000">
                    <a:lumMod val="65000"/>
                    <a:lumOff val="35000"/>
                  </a:sysClr>
                </a:gs>
              </a:gsLst>
              <a:lin ang="0" scaled="1"/>
              <a:tileRect/>
            </a:gradFill>
            <a:ln w="14288" cap="flat">
              <a:noFill/>
              <a:prstDash val="solid"/>
              <a:miter lim="800000"/>
            </a:ln>
          </p:spPr>
          <p:txBody>
            <a:bodyPr lIns="68580" tIns="34290" rIns="68580" bIns="34290"/>
            <a:lstStyle/>
            <a:p>
              <a:pPr>
                <a:defRPr/>
              </a:pPr>
              <a:endParaRPr lang="zh-CN" altLang="en-US" kern="0">
                <a:solidFill>
                  <a:prstClr val="black"/>
                </a:solidFill>
              </a:endParaRPr>
            </a:p>
          </p:txBody>
        </p:sp>
        <p:sp>
          <p:nvSpPr>
            <p:cNvPr id="370" name="MH_Other_362"/>
            <p:cNvSpPr txBox="1">
              <a:spLocks noChangeArrowheads="1"/>
            </p:cNvSpPr>
            <p:nvPr>
              <p:custDataLst>
                <p:tags r:id="rId363"/>
              </p:custDataLst>
            </p:nvPr>
          </p:nvSpPr>
          <p:spPr bwMode="auto">
            <a:xfrm>
              <a:off x="3902870" y="3586164"/>
              <a:ext cx="60801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eaLnBrk="1" hangingPunct="1"/>
              <a:r>
                <a:rPr lang="zh-CN" altLang="en-US" sz="2400" dirty="0">
                  <a:solidFill>
                    <a:schemeClr val="accent4"/>
                  </a:solidFill>
                  <a:latin typeface="微软雅黑" panose="020B0503020204020204" pitchFamily="34" charset="-122"/>
                </a:rPr>
                <a:t>内涵</a:t>
              </a:r>
              <a:endParaRPr lang="zh-CN" altLang="en-US" sz="2400" dirty="0">
                <a:solidFill>
                  <a:schemeClr val="accent4"/>
                </a:solidFill>
                <a:latin typeface="微软雅黑" panose="020B0503020204020204" pitchFamily="34" charset="-122"/>
              </a:endParaRPr>
            </a:p>
          </p:txBody>
        </p:sp>
        <p:sp>
          <p:nvSpPr>
            <p:cNvPr id="371" name="MH_Other_363"/>
            <p:cNvSpPr/>
            <p:nvPr>
              <p:custDataLst>
                <p:tags r:id="rId364"/>
              </p:custDataLst>
            </p:nvPr>
          </p:nvSpPr>
          <p:spPr bwMode="auto">
            <a:xfrm flipV="1">
              <a:off x="5267326" y="1941514"/>
              <a:ext cx="676275" cy="1119187"/>
            </a:xfrm>
            <a:prstGeom prst="rect">
              <a:avLst/>
            </a:prstGeom>
            <a:solidFill>
              <a:sysClr val="window" lastClr="FFFFFF">
                <a:lumMod val="95000"/>
              </a:sysClr>
            </a:solidFill>
            <a:ln w="12700" cap="flat" cmpd="sng" algn="ctr">
              <a:solidFill>
                <a:schemeClr val="accent1"/>
              </a:solidFill>
              <a:prstDash val="solid"/>
              <a:miter lim="800000"/>
            </a:ln>
            <a:effectLst>
              <a:outerShdw blurRad="165100" dist="114300" dir="3600000" algn="bl" rotWithShape="0">
                <a:prstClr val="black">
                  <a:alpha val="40000"/>
                </a:prstClr>
              </a:outerShdw>
            </a:effectLst>
          </p:spPr>
          <p:txBody>
            <a:bodyPr lIns="68580" tIns="34290" rIns="68580" bIns="34290" anchor="ctr"/>
            <a:lstStyle/>
            <a:p>
              <a:pPr algn="ctr">
                <a:defRPr/>
              </a:pPr>
              <a:endParaRPr lang="zh-CN" altLang="en-US" kern="0">
                <a:solidFill>
                  <a:schemeClr val="accent1"/>
                </a:solidFill>
              </a:endParaRPr>
            </a:p>
          </p:txBody>
        </p:sp>
        <p:sp>
          <p:nvSpPr>
            <p:cNvPr id="372" name="MH_Other_364"/>
            <p:cNvSpPr/>
            <p:nvPr>
              <p:custDataLst>
                <p:tags r:id="rId365"/>
              </p:custDataLst>
            </p:nvPr>
          </p:nvSpPr>
          <p:spPr bwMode="auto">
            <a:xfrm flipV="1">
              <a:off x="5267326" y="2892426"/>
              <a:ext cx="676275" cy="168275"/>
            </a:xfrm>
            <a:prstGeom prst="rect">
              <a:avLst/>
            </a:prstGeom>
            <a:solidFill>
              <a:schemeClr val="accent1"/>
            </a:solidFill>
            <a:ln w="12700" cap="flat" cmpd="sng" algn="ctr">
              <a:noFill/>
              <a:prstDash val="solid"/>
              <a:miter lim="800000"/>
            </a:ln>
            <a:effectLst/>
          </p:spPr>
          <p:txBody>
            <a:bodyPr lIns="68580" tIns="34290" rIns="68580" bIns="34290" anchor="ctr"/>
            <a:lstStyle/>
            <a:p>
              <a:pPr algn="ctr">
                <a:defRPr/>
              </a:pPr>
              <a:endParaRPr lang="zh-CN" altLang="en-US" kern="0">
                <a:solidFill>
                  <a:prstClr val="white"/>
                </a:solidFill>
              </a:endParaRPr>
            </a:p>
          </p:txBody>
        </p:sp>
        <p:sp>
          <p:nvSpPr>
            <p:cNvPr id="373" name="MH_Other_365"/>
            <p:cNvSpPr/>
            <p:nvPr>
              <p:custDataLst>
                <p:tags r:id="rId366"/>
              </p:custDataLst>
            </p:nvPr>
          </p:nvSpPr>
          <p:spPr bwMode="auto">
            <a:xfrm flipV="1">
              <a:off x="5437188" y="2974976"/>
              <a:ext cx="336550" cy="193675"/>
            </a:xfrm>
            <a:custGeom>
              <a:avLst/>
              <a:gdLst>
                <a:gd name="T0" fmla="*/ 0 w 230"/>
                <a:gd name="T1" fmla="*/ 2 h 131"/>
                <a:gd name="T2" fmla="*/ 1 w 230"/>
                <a:gd name="T3" fmla="*/ 131 h 131"/>
                <a:gd name="T4" fmla="*/ 66 w 230"/>
                <a:gd name="T5" fmla="*/ 131 h 131"/>
                <a:gd name="T6" fmla="*/ 66 w 230"/>
                <a:gd name="T7" fmla="*/ 130 h 131"/>
                <a:gd name="T8" fmla="*/ 64 w 230"/>
                <a:gd name="T9" fmla="*/ 112 h 131"/>
                <a:gd name="T10" fmla="*/ 80 w 230"/>
                <a:gd name="T11" fmla="*/ 121 h 131"/>
                <a:gd name="T12" fmla="*/ 84 w 230"/>
                <a:gd name="T13" fmla="*/ 130 h 131"/>
                <a:gd name="T14" fmla="*/ 151 w 230"/>
                <a:gd name="T15" fmla="*/ 130 h 131"/>
                <a:gd name="T16" fmla="*/ 154 w 230"/>
                <a:gd name="T17" fmla="*/ 123 h 131"/>
                <a:gd name="T18" fmla="*/ 170 w 230"/>
                <a:gd name="T19" fmla="*/ 114 h 131"/>
                <a:gd name="T20" fmla="*/ 169 w 230"/>
                <a:gd name="T21" fmla="*/ 130 h 131"/>
                <a:gd name="T22" fmla="*/ 230 w 230"/>
                <a:gd name="T23" fmla="*/ 129 h 131"/>
                <a:gd name="T24" fmla="*/ 229 w 230"/>
                <a:gd name="T25" fmla="*/ 0 h 131"/>
                <a:gd name="T26" fmla="*/ 0 w 230"/>
                <a:gd name="T27"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0" h="131">
                  <a:moveTo>
                    <a:pt x="0" y="2"/>
                  </a:moveTo>
                  <a:cubicBezTo>
                    <a:pt x="1" y="131"/>
                    <a:pt x="1" y="131"/>
                    <a:pt x="1" y="131"/>
                  </a:cubicBezTo>
                  <a:cubicBezTo>
                    <a:pt x="66" y="131"/>
                    <a:pt x="66" y="131"/>
                    <a:pt x="66" y="131"/>
                  </a:cubicBezTo>
                  <a:cubicBezTo>
                    <a:pt x="66" y="130"/>
                    <a:pt x="66" y="130"/>
                    <a:pt x="66" y="130"/>
                  </a:cubicBezTo>
                  <a:cubicBezTo>
                    <a:pt x="61" y="122"/>
                    <a:pt x="60" y="114"/>
                    <a:pt x="64" y="112"/>
                  </a:cubicBezTo>
                  <a:cubicBezTo>
                    <a:pt x="68" y="109"/>
                    <a:pt x="75" y="113"/>
                    <a:pt x="80" y="121"/>
                  </a:cubicBezTo>
                  <a:cubicBezTo>
                    <a:pt x="82" y="124"/>
                    <a:pt x="83" y="127"/>
                    <a:pt x="84" y="130"/>
                  </a:cubicBezTo>
                  <a:cubicBezTo>
                    <a:pt x="151" y="130"/>
                    <a:pt x="151" y="130"/>
                    <a:pt x="151" y="130"/>
                  </a:cubicBezTo>
                  <a:cubicBezTo>
                    <a:pt x="151" y="128"/>
                    <a:pt x="152" y="125"/>
                    <a:pt x="154" y="123"/>
                  </a:cubicBezTo>
                  <a:cubicBezTo>
                    <a:pt x="159" y="115"/>
                    <a:pt x="166" y="111"/>
                    <a:pt x="170" y="114"/>
                  </a:cubicBezTo>
                  <a:cubicBezTo>
                    <a:pt x="173" y="116"/>
                    <a:pt x="173" y="123"/>
                    <a:pt x="169" y="130"/>
                  </a:cubicBezTo>
                  <a:cubicBezTo>
                    <a:pt x="230" y="129"/>
                    <a:pt x="230" y="129"/>
                    <a:pt x="230" y="129"/>
                  </a:cubicBezTo>
                  <a:cubicBezTo>
                    <a:pt x="229" y="0"/>
                    <a:pt x="229" y="0"/>
                    <a:pt x="229" y="0"/>
                  </a:cubicBezTo>
                  <a:lnTo>
                    <a:pt x="0" y="2"/>
                  </a:lnTo>
                  <a:close/>
                </a:path>
              </a:pathLst>
            </a:custGeom>
            <a:gradFill flip="none" rotWithShape="1">
              <a:gsLst>
                <a:gs pos="0">
                  <a:sysClr val="windowText" lastClr="000000">
                    <a:lumMod val="50000"/>
                    <a:lumOff val="50000"/>
                  </a:sysClr>
                </a:gs>
                <a:gs pos="16000">
                  <a:sysClr val="windowText" lastClr="000000"/>
                </a:gs>
              </a:gsLst>
              <a:lin ang="16200000" scaled="1"/>
              <a:tileRect/>
            </a:gradFill>
            <a:ln>
              <a:noFill/>
            </a:ln>
          </p:spPr>
          <p:txBody>
            <a:bodyPr lIns="68580" tIns="34290" rIns="68580" bIns="34290"/>
            <a:lstStyle/>
            <a:p>
              <a:pPr>
                <a:defRPr/>
              </a:pPr>
              <a:endParaRPr lang="zh-CN" altLang="en-US" kern="0">
                <a:solidFill>
                  <a:prstClr val="black"/>
                </a:solidFill>
              </a:endParaRPr>
            </a:p>
          </p:txBody>
        </p:sp>
        <p:sp>
          <p:nvSpPr>
            <p:cNvPr id="374" name="MH_Other_366"/>
            <p:cNvSpPr/>
            <p:nvPr>
              <p:custDataLst>
                <p:tags r:id="rId367"/>
              </p:custDataLst>
            </p:nvPr>
          </p:nvSpPr>
          <p:spPr bwMode="auto">
            <a:xfrm flipV="1">
              <a:off x="5526088" y="3000376"/>
              <a:ext cx="158750" cy="379413"/>
            </a:xfrm>
            <a:custGeom>
              <a:avLst/>
              <a:gdLst>
                <a:gd name="T0" fmla="*/ 79 w 109"/>
                <a:gd name="T1" fmla="*/ 54 h 261"/>
                <a:gd name="T2" fmla="*/ 73 w 109"/>
                <a:gd name="T3" fmla="*/ 59 h 261"/>
                <a:gd name="T4" fmla="*/ 98 w 109"/>
                <a:gd name="T5" fmla="*/ 246 h 261"/>
                <a:gd name="T6" fmla="*/ 101 w 109"/>
                <a:gd name="T7" fmla="*/ 260 h 261"/>
                <a:gd name="T8" fmla="*/ 109 w 109"/>
                <a:gd name="T9" fmla="*/ 258 h 261"/>
                <a:gd name="T10" fmla="*/ 105 w 109"/>
                <a:gd name="T11" fmla="*/ 244 h 261"/>
                <a:gd name="T12" fmla="*/ 79 w 109"/>
                <a:gd name="T13" fmla="*/ 129 h 261"/>
                <a:gd name="T14" fmla="*/ 78 w 109"/>
                <a:gd name="T15" fmla="*/ 64 h 261"/>
                <a:gd name="T16" fmla="*/ 84 w 109"/>
                <a:gd name="T17" fmla="*/ 60 h 261"/>
                <a:gd name="T18" fmla="*/ 103 w 109"/>
                <a:gd name="T19" fmla="*/ 31 h 261"/>
                <a:gd name="T20" fmla="*/ 78 w 109"/>
                <a:gd name="T21" fmla="*/ 5 h 261"/>
                <a:gd name="T22" fmla="*/ 78 w 109"/>
                <a:gd name="T23" fmla="*/ 5 h 261"/>
                <a:gd name="T24" fmla="*/ 55 w 109"/>
                <a:gd name="T25" fmla="*/ 1 h 261"/>
                <a:gd name="T26" fmla="*/ 55 w 109"/>
                <a:gd name="T27" fmla="*/ 0 h 261"/>
                <a:gd name="T28" fmla="*/ 52 w 109"/>
                <a:gd name="T29" fmla="*/ 0 h 261"/>
                <a:gd name="T30" fmla="*/ 49 w 109"/>
                <a:gd name="T31" fmla="*/ 1 h 261"/>
                <a:gd name="T32" fmla="*/ 49 w 109"/>
                <a:gd name="T33" fmla="*/ 1 h 261"/>
                <a:gd name="T34" fmla="*/ 27 w 109"/>
                <a:gd name="T35" fmla="*/ 6 h 261"/>
                <a:gd name="T36" fmla="*/ 26 w 109"/>
                <a:gd name="T37" fmla="*/ 6 h 261"/>
                <a:gd name="T38" fmla="*/ 2 w 109"/>
                <a:gd name="T39" fmla="*/ 31 h 261"/>
                <a:gd name="T40" fmla="*/ 21 w 109"/>
                <a:gd name="T41" fmla="*/ 60 h 261"/>
                <a:gd name="T42" fmla="*/ 27 w 109"/>
                <a:gd name="T43" fmla="*/ 65 h 261"/>
                <a:gd name="T44" fmla="*/ 27 w 109"/>
                <a:gd name="T45" fmla="*/ 129 h 261"/>
                <a:gd name="T46" fmla="*/ 3 w 109"/>
                <a:gd name="T47" fmla="*/ 245 h 261"/>
                <a:gd name="T48" fmla="*/ 0 w 109"/>
                <a:gd name="T49" fmla="*/ 258 h 261"/>
                <a:gd name="T50" fmla="*/ 7 w 109"/>
                <a:gd name="T51" fmla="*/ 261 h 261"/>
                <a:gd name="T52" fmla="*/ 10 w 109"/>
                <a:gd name="T53" fmla="*/ 246 h 261"/>
                <a:gd name="T54" fmla="*/ 32 w 109"/>
                <a:gd name="T55" fmla="*/ 59 h 261"/>
                <a:gd name="T56" fmla="*/ 26 w 109"/>
                <a:gd name="T57" fmla="*/ 54 h 261"/>
                <a:gd name="T58" fmla="*/ 9 w 109"/>
                <a:gd name="T59" fmla="*/ 32 h 261"/>
                <a:gd name="T60" fmla="*/ 30 w 109"/>
                <a:gd name="T61" fmla="*/ 12 h 261"/>
                <a:gd name="T62" fmla="*/ 51 w 109"/>
                <a:gd name="T63" fmla="*/ 8 h 261"/>
                <a:gd name="T64" fmla="*/ 54 w 109"/>
                <a:gd name="T65" fmla="*/ 8 h 261"/>
                <a:gd name="T66" fmla="*/ 75 w 109"/>
                <a:gd name="T67" fmla="*/ 12 h 261"/>
                <a:gd name="T68" fmla="*/ 96 w 109"/>
                <a:gd name="T69" fmla="*/ 31 h 261"/>
                <a:gd name="T70" fmla="*/ 79 w 109"/>
                <a:gd name="T71" fmla="*/ 5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261">
                  <a:moveTo>
                    <a:pt x="79" y="54"/>
                  </a:moveTo>
                  <a:cubicBezTo>
                    <a:pt x="77" y="56"/>
                    <a:pt x="75" y="57"/>
                    <a:pt x="73" y="59"/>
                  </a:cubicBezTo>
                  <a:cubicBezTo>
                    <a:pt x="57" y="74"/>
                    <a:pt x="73" y="146"/>
                    <a:pt x="98" y="246"/>
                  </a:cubicBezTo>
                  <a:cubicBezTo>
                    <a:pt x="99" y="250"/>
                    <a:pt x="100" y="255"/>
                    <a:pt x="101" y="260"/>
                  </a:cubicBezTo>
                  <a:cubicBezTo>
                    <a:pt x="103" y="259"/>
                    <a:pt x="106" y="258"/>
                    <a:pt x="109" y="258"/>
                  </a:cubicBezTo>
                  <a:cubicBezTo>
                    <a:pt x="107" y="253"/>
                    <a:pt x="106" y="249"/>
                    <a:pt x="105" y="244"/>
                  </a:cubicBezTo>
                  <a:cubicBezTo>
                    <a:pt x="95" y="204"/>
                    <a:pt x="85" y="163"/>
                    <a:pt x="79" y="129"/>
                  </a:cubicBezTo>
                  <a:cubicBezTo>
                    <a:pt x="71" y="82"/>
                    <a:pt x="74" y="68"/>
                    <a:pt x="78" y="64"/>
                  </a:cubicBezTo>
                  <a:cubicBezTo>
                    <a:pt x="80" y="63"/>
                    <a:pt x="82" y="61"/>
                    <a:pt x="84" y="60"/>
                  </a:cubicBezTo>
                  <a:cubicBezTo>
                    <a:pt x="94" y="51"/>
                    <a:pt x="104" y="42"/>
                    <a:pt x="103" y="31"/>
                  </a:cubicBezTo>
                  <a:cubicBezTo>
                    <a:pt x="102" y="22"/>
                    <a:pt x="94" y="14"/>
                    <a:pt x="78" y="5"/>
                  </a:cubicBezTo>
                  <a:cubicBezTo>
                    <a:pt x="78" y="5"/>
                    <a:pt x="78" y="5"/>
                    <a:pt x="78" y="5"/>
                  </a:cubicBezTo>
                  <a:cubicBezTo>
                    <a:pt x="68" y="2"/>
                    <a:pt x="60" y="1"/>
                    <a:pt x="55" y="1"/>
                  </a:cubicBezTo>
                  <a:cubicBezTo>
                    <a:pt x="55" y="0"/>
                    <a:pt x="55" y="0"/>
                    <a:pt x="55" y="0"/>
                  </a:cubicBezTo>
                  <a:cubicBezTo>
                    <a:pt x="55" y="0"/>
                    <a:pt x="54" y="0"/>
                    <a:pt x="52" y="0"/>
                  </a:cubicBezTo>
                  <a:cubicBezTo>
                    <a:pt x="50" y="0"/>
                    <a:pt x="49" y="1"/>
                    <a:pt x="49" y="1"/>
                  </a:cubicBezTo>
                  <a:cubicBezTo>
                    <a:pt x="49" y="1"/>
                    <a:pt x="49" y="1"/>
                    <a:pt x="49" y="1"/>
                  </a:cubicBezTo>
                  <a:cubicBezTo>
                    <a:pt x="44" y="1"/>
                    <a:pt x="36" y="2"/>
                    <a:pt x="27" y="6"/>
                  </a:cubicBezTo>
                  <a:cubicBezTo>
                    <a:pt x="26" y="6"/>
                    <a:pt x="26" y="6"/>
                    <a:pt x="26" y="6"/>
                  </a:cubicBezTo>
                  <a:cubicBezTo>
                    <a:pt x="10" y="14"/>
                    <a:pt x="3" y="22"/>
                    <a:pt x="2" y="31"/>
                  </a:cubicBezTo>
                  <a:cubicBezTo>
                    <a:pt x="1" y="43"/>
                    <a:pt x="11" y="52"/>
                    <a:pt x="21" y="60"/>
                  </a:cubicBezTo>
                  <a:cubicBezTo>
                    <a:pt x="23" y="62"/>
                    <a:pt x="25" y="63"/>
                    <a:pt x="27" y="65"/>
                  </a:cubicBezTo>
                  <a:cubicBezTo>
                    <a:pt x="31" y="69"/>
                    <a:pt x="35" y="83"/>
                    <a:pt x="27" y="129"/>
                  </a:cubicBezTo>
                  <a:cubicBezTo>
                    <a:pt x="22" y="163"/>
                    <a:pt x="12" y="204"/>
                    <a:pt x="3" y="245"/>
                  </a:cubicBezTo>
                  <a:cubicBezTo>
                    <a:pt x="2" y="249"/>
                    <a:pt x="1" y="253"/>
                    <a:pt x="0" y="258"/>
                  </a:cubicBezTo>
                  <a:cubicBezTo>
                    <a:pt x="3" y="258"/>
                    <a:pt x="5" y="260"/>
                    <a:pt x="7" y="261"/>
                  </a:cubicBezTo>
                  <a:cubicBezTo>
                    <a:pt x="8" y="256"/>
                    <a:pt x="9" y="251"/>
                    <a:pt x="10" y="246"/>
                  </a:cubicBezTo>
                  <a:cubicBezTo>
                    <a:pt x="33" y="146"/>
                    <a:pt x="48" y="74"/>
                    <a:pt x="32" y="59"/>
                  </a:cubicBezTo>
                  <a:cubicBezTo>
                    <a:pt x="30" y="58"/>
                    <a:pt x="28" y="56"/>
                    <a:pt x="26" y="54"/>
                  </a:cubicBezTo>
                  <a:cubicBezTo>
                    <a:pt x="17" y="47"/>
                    <a:pt x="8" y="39"/>
                    <a:pt x="9" y="32"/>
                  </a:cubicBezTo>
                  <a:cubicBezTo>
                    <a:pt x="10" y="26"/>
                    <a:pt x="17" y="20"/>
                    <a:pt x="30" y="12"/>
                  </a:cubicBezTo>
                  <a:cubicBezTo>
                    <a:pt x="39" y="9"/>
                    <a:pt x="47" y="8"/>
                    <a:pt x="51" y="8"/>
                  </a:cubicBezTo>
                  <a:cubicBezTo>
                    <a:pt x="54" y="8"/>
                    <a:pt x="54" y="8"/>
                    <a:pt x="54" y="8"/>
                  </a:cubicBezTo>
                  <a:cubicBezTo>
                    <a:pt x="58" y="8"/>
                    <a:pt x="66" y="9"/>
                    <a:pt x="75" y="12"/>
                  </a:cubicBezTo>
                  <a:cubicBezTo>
                    <a:pt x="88" y="19"/>
                    <a:pt x="95" y="26"/>
                    <a:pt x="96" y="31"/>
                  </a:cubicBezTo>
                  <a:cubicBezTo>
                    <a:pt x="97" y="39"/>
                    <a:pt x="88" y="47"/>
                    <a:pt x="79" y="54"/>
                  </a:cubicBezTo>
                  <a:close/>
                </a:path>
              </a:pathLst>
            </a:custGeom>
            <a:gradFill flip="none" rotWithShape="1">
              <a:gsLst>
                <a:gs pos="47000">
                  <a:sysClr val="windowText" lastClr="000000">
                    <a:lumMod val="65000"/>
                    <a:lumOff val="35000"/>
                  </a:sysClr>
                </a:gs>
                <a:gs pos="0">
                  <a:sysClr val="windowText" lastClr="000000">
                    <a:lumMod val="65000"/>
                    <a:lumOff val="35000"/>
                  </a:sysClr>
                </a:gs>
                <a:gs pos="74350">
                  <a:sysClr val="window" lastClr="FFFFFF">
                    <a:lumMod val="85000"/>
                  </a:sysClr>
                </a:gs>
                <a:gs pos="18000">
                  <a:sysClr val="window" lastClr="FFFFFF">
                    <a:lumMod val="85000"/>
                  </a:sysClr>
                </a:gs>
                <a:gs pos="100000">
                  <a:sysClr val="windowText" lastClr="000000">
                    <a:lumMod val="65000"/>
                    <a:lumOff val="35000"/>
                  </a:sysClr>
                </a:gs>
              </a:gsLst>
              <a:lin ang="0" scaled="1"/>
              <a:tileRect/>
            </a:gradFill>
            <a:ln w="14288" cap="flat">
              <a:noFill/>
              <a:prstDash val="solid"/>
              <a:miter lim="800000"/>
            </a:ln>
          </p:spPr>
          <p:txBody>
            <a:bodyPr lIns="68580" tIns="34290" rIns="68580" bIns="34290"/>
            <a:lstStyle/>
            <a:p>
              <a:pPr>
                <a:defRPr/>
              </a:pPr>
              <a:endParaRPr lang="zh-CN" altLang="en-US" kern="0">
                <a:solidFill>
                  <a:prstClr val="black"/>
                </a:solidFill>
              </a:endParaRPr>
            </a:p>
          </p:txBody>
        </p:sp>
        <p:sp>
          <p:nvSpPr>
            <p:cNvPr id="375" name="MH_Other_367"/>
            <p:cNvSpPr txBox="1">
              <a:spLocks noChangeArrowheads="1"/>
            </p:cNvSpPr>
            <p:nvPr>
              <p:custDataLst>
                <p:tags r:id="rId368"/>
              </p:custDataLst>
            </p:nvPr>
          </p:nvSpPr>
          <p:spPr bwMode="auto">
            <a:xfrm>
              <a:off x="5278583" y="2011666"/>
              <a:ext cx="634206"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norm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defRPr/>
              </a:pPr>
              <a:r>
                <a:rPr lang="zh-CN" altLang="en-US" sz="2400" kern="0" dirty="0">
                  <a:solidFill>
                    <a:schemeClr val="accent1"/>
                  </a:solidFill>
                  <a:latin typeface="微软雅黑" panose="020B0503020204020204" pitchFamily="34" charset="-122"/>
                  <a:ea typeface="微软雅黑" panose="020B0503020204020204" pitchFamily="34" charset="-122"/>
                </a:rPr>
                <a:t>教学</a:t>
              </a:r>
              <a:endParaRPr lang="zh-CN" altLang="en-US" sz="2400" kern="0" dirty="0">
                <a:solidFill>
                  <a:schemeClr val="accent1"/>
                </a:solidFill>
                <a:latin typeface="微软雅黑" panose="020B0503020204020204" pitchFamily="34" charset="-122"/>
                <a:ea typeface="微软雅黑" panose="020B0503020204020204" pitchFamily="34" charset="-122"/>
              </a:endParaRPr>
            </a:p>
          </p:txBody>
        </p:sp>
        <p:sp>
          <p:nvSpPr>
            <p:cNvPr id="376" name="MH_Other_368"/>
            <p:cNvSpPr/>
            <p:nvPr>
              <p:custDataLst>
                <p:tags r:id="rId369"/>
              </p:custDataLst>
            </p:nvPr>
          </p:nvSpPr>
          <p:spPr>
            <a:xfrm rot="5400000" flipV="1">
              <a:off x="6607970" y="3282158"/>
              <a:ext cx="676275" cy="1119187"/>
            </a:xfrm>
            <a:prstGeom prst="rect">
              <a:avLst/>
            </a:prstGeom>
            <a:solidFill>
              <a:sysClr val="window" lastClr="FFFFFF">
                <a:lumMod val="95000"/>
              </a:sysClr>
            </a:solidFill>
            <a:ln w="12700" cap="flat" cmpd="sng" algn="ctr">
              <a:solidFill>
                <a:schemeClr val="accent2"/>
              </a:solidFill>
              <a:prstDash val="solid"/>
              <a:miter lim="800000"/>
            </a:ln>
            <a:effectLst>
              <a:outerShdw blurRad="165100" dist="114300" dir="3600000" algn="bl" rotWithShape="0">
                <a:prstClr val="black">
                  <a:alpha val="40000"/>
                </a:prstClr>
              </a:outerShdw>
            </a:effectLst>
          </p:spPr>
          <p:txBody>
            <a:bodyPr lIns="68580" tIns="34290" rIns="68580" bIns="34290" anchor="ctr"/>
            <a:lstStyle/>
            <a:p>
              <a:pPr algn="ctr">
                <a:defRPr/>
              </a:pPr>
              <a:endParaRPr lang="zh-CN" altLang="en-US" kern="0">
                <a:solidFill>
                  <a:prstClr val="white"/>
                </a:solidFill>
              </a:endParaRPr>
            </a:p>
          </p:txBody>
        </p:sp>
        <p:sp>
          <p:nvSpPr>
            <p:cNvPr id="377" name="MH_Other_369"/>
            <p:cNvSpPr/>
            <p:nvPr>
              <p:custDataLst>
                <p:tags r:id="rId370"/>
              </p:custDataLst>
            </p:nvPr>
          </p:nvSpPr>
          <p:spPr>
            <a:xfrm rot="5400000" flipV="1">
              <a:off x="6132514" y="3757614"/>
              <a:ext cx="676275" cy="168275"/>
            </a:xfrm>
            <a:prstGeom prst="rect">
              <a:avLst/>
            </a:prstGeom>
            <a:solidFill>
              <a:schemeClr val="accent2"/>
            </a:solidFill>
            <a:ln w="12700" cap="flat" cmpd="sng" algn="ctr">
              <a:noFill/>
              <a:prstDash val="solid"/>
              <a:miter lim="800000"/>
            </a:ln>
            <a:effectLst/>
          </p:spPr>
          <p:txBody>
            <a:bodyPr lIns="68580" tIns="34290" rIns="68580" bIns="34290" anchor="ctr"/>
            <a:lstStyle/>
            <a:p>
              <a:pPr algn="ctr">
                <a:defRPr/>
              </a:pPr>
              <a:endParaRPr lang="zh-CN" altLang="en-US" kern="0">
                <a:solidFill>
                  <a:prstClr val="white"/>
                </a:solidFill>
              </a:endParaRPr>
            </a:p>
          </p:txBody>
        </p:sp>
        <p:sp>
          <p:nvSpPr>
            <p:cNvPr id="378" name="MH_Other_370"/>
            <p:cNvSpPr/>
            <p:nvPr>
              <p:custDataLst>
                <p:tags r:id="rId371"/>
              </p:custDataLst>
            </p:nvPr>
          </p:nvSpPr>
          <p:spPr bwMode="auto">
            <a:xfrm rot="5400000" flipV="1">
              <a:off x="6208713" y="3744913"/>
              <a:ext cx="336550" cy="193675"/>
            </a:xfrm>
            <a:custGeom>
              <a:avLst/>
              <a:gdLst>
                <a:gd name="T0" fmla="*/ 0 w 230"/>
                <a:gd name="T1" fmla="*/ 2 h 131"/>
                <a:gd name="T2" fmla="*/ 1 w 230"/>
                <a:gd name="T3" fmla="*/ 131 h 131"/>
                <a:gd name="T4" fmla="*/ 66 w 230"/>
                <a:gd name="T5" fmla="*/ 131 h 131"/>
                <a:gd name="T6" fmla="*/ 66 w 230"/>
                <a:gd name="T7" fmla="*/ 130 h 131"/>
                <a:gd name="T8" fmla="*/ 64 w 230"/>
                <a:gd name="T9" fmla="*/ 112 h 131"/>
                <a:gd name="T10" fmla="*/ 80 w 230"/>
                <a:gd name="T11" fmla="*/ 121 h 131"/>
                <a:gd name="T12" fmla="*/ 84 w 230"/>
                <a:gd name="T13" fmla="*/ 130 h 131"/>
                <a:gd name="T14" fmla="*/ 151 w 230"/>
                <a:gd name="T15" fmla="*/ 130 h 131"/>
                <a:gd name="T16" fmla="*/ 154 w 230"/>
                <a:gd name="T17" fmla="*/ 123 h 131"/>
                <a:gd name="T18" fmla="*/ 170 w 230"/>
                <a:gd name="T19" fmla="*/ 114 h 131"/>
                <a:gd name="T20" fmla="*/ 169 w 230"/>
                <a:gd name="T21" fmla="*/ 130 h 131"/>
                <a:gd name="T22" fmla="*/ 230 w 230"/>
                <a:gd name="T23" fmla="*/ 129 h 131"/>
                <a:gd name="T24" fmla="*/ 229 w 230"/>
                <a:gd name="T25" fmla="*/ 0 h 131"/>
                <a:gd name="T26" fmla="*/ 0 w 230"/>
                <a:gd name="T27"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0" h="131">
                  <a:moveTo>
                    <a:pt x="0" y="2"/>
                  </a:moveTo>
                  <a:cubicBezTo>
                    <a:pt x="1" y="131"/>
                    <a:pt x="1" y="131"/>
                    <a:pt x="1" y="131"/>
                  </a:cubicBezTo>
                  <a:cubicBezTo>
                    <a:pt x="66" y="131"/>
                    <a:pt x="66" y="131"/>
                    <a:pt x="66" y="131"/>
                  </a:cubicBezTo>
                  <a:cubicBezTo>
                    <a:pt x="66" y="130"/>
                    <a:pt x="66" y="130"/>
                    <a:pt x="66" y="130"/>
                  </a:cubicBezTo>
                  <a:cubicBezTo>
                    <a:pt x="61" y="122"/>
                    <a:pt x="60" y="114"/>
                    <a:pt x="64" y="112"/>
                  </a:cubicBezTo>
                  <a:cubicBezTo>
                    <a:pt x="68" y="109"/>
                    <a:pt x="75" y="113"/>
                    <a:pt x="80" y="121"/>
                  </a:cubicBezTo>
                  <a:cubicBezTo>
                    <a:pt x="82" y="124"/>
                    <a:pt x="83" y="127"/>
                    <a:pt x="84" y="130"/>
                  </a:cubicBezTo>
                  <a:cubicBezTo>
                    <a:pt x="151" y="130"/>
                    <a:pt x="151" y="130"/>
                    <a:pt x="151" y="130"/>
                  </a:cubicBezTo>
                  <a:cubicBezTo>
                    <a:pt x="151" y="128"/>
                    <a:pt x="152" y="125"/>
                    <a:pt x="154" y="123"/>
                  </a:cubicBezTo>
                  <a:cubicBezTo>
                    <a:pt x="159" y="115"/>
                    <a:pt x="166" y="111"/>
                    <a:pt x="170" y="114"/>
                  </a:cubicBezTo>
                  <a:cubicBezTo>
                    <a:pt x="173" y="116"/>
                    <a:pt x="173" y="123"/>
                    <a:pt x="169" y="130"/>
                  </a:cubicBezTo>
                  <a:cubicBezTo>
                    <a:pt x="230" y="129"/>
                    <a:pt x="230" y="129"/>
                    <a:pt x="230" y="129"/>
                  </a:cubicBezTo>
                  <a:cubicBezTo>
                    <a:pt x="229" y="0"/>
                    <a:pt x="229" y="0"/>
                    <a:pt x="229" y="0"/>
                  </a:cubicBezTo>
                  <a:lnTo>
                    <a:pt x="0" y="2"/>
                  </a:lnTo>
                  <a:close/>
                </a:path>
              </a:pathLst>
            </a:custGeom>
            <a:gradFill flip="none" rotWithShape="1">
              <a:gsLst>
                <a:gs pos="0">
                  <a:sysClr val="windowText" lastClr="000000">
                    <a:lumMod val="50000"/>
                    <a:lumOff val="50000"/>
                  </a:sysClr>
                </a:gs>
                <a:gs pos="16000">
                  <a:sysClr val="windowText" lastClr="000000"/>
                </a:gs>
              </a:gsLst>
              <a:lin ang="16200000" scaled="1"/>
              <a:tileRect/>
            </a:gradFill>
            <a:ln>
              <a:noFill/>
            </a:ln>
          </p:spPr>
          <p:txBody>
            <a:bodyPr lIns="68580" tIns="34290" rIns="68580" bIns="34290"/>
            <a:lstStyle/>
            <a:p>
              <a:pPr>
                <a:defRPr/>
              </a:pPr>
              <a:endParaRPr lang="zh-CN" altLang="en-US" kern="0">
                <a:solidFill>
                  <a:prstClr val="black"/>
                </a:solidFill>
              </a:endParaRPr>
            </a:p>
          </p:txBody>
        </p:sp>
        <p:sp>
          <p:nvSpPr>
            <p:cNvPr id="379" name="MH_Other_371"/>
            <p:cNvSpPr/>
            <p:nvPr>
              <p:custDataLst>
                <p:tags r:id="rId372"/>
              </p:custDataLst>
            </p:nvPr>
          </p:nvSpPr>
          <p:spPr bwMode="auto">
            <a:xfrm rot="5400000" flipV="1">
              <a:off x="6177757" y="3652044"/>
              <a:ext cx="158750" cy="379413"/>
            </a:xfrm>
            <a:custGeom>
              <a:avLst/>
              <a:gdLst>
                <a:gd name="T0" fmla="*/ 79 w 109"/>
                <a:gd name="T1" fmla="*/ 54 h 261"/>
                <a:gd name="T2" fmla="*/ 73 w 109"/>
                <a:gd name="T3" fmla="*/ 59 h 261"/>
                <a:gd name="T4" fmla="*/ 98 w 109"/>
                <a:gd name="T5" fmla="*/ 246 h 261"/>
                <a:gd name="T6" fmla="*/ 101 w 109"/>
                <a:gd name="T7" fmla="*/ 260 h 261"/>
                <a:gd name="T8" fmla="*/ 109 w 109"/>
                <a:gd name="T9" fmla="*/ 258 h 261"/>
                <a:gd name="T10" fmla="*/ 105 w 109"/>
                <a:gd name="T11" fmla="*/ 244 h 261"/>
                <a:gd name="T12" fmla="*/ 79 w 109"/>
                <a:gd name="T13" fmla="*/ 129 h 261"/>
                <a:gd name="T14" fmla="*/ 78 w 109"/>
                <a:gd name="T15" fmla="*/ 64 h 261"/>
                <a:gd name="T16" fmla="*/ 84 w 109"/>
                <a:gd name="T17" fmla="*/ 60 h 261"/>
                <a:gd name="T18" fmla="*/ 103 w 109"/>
                <a:gd name="T19" fmla="*/ 31 h 261"/>
                <a:gd name="T20" fmla="*/ 78 w 109"/>
                <a:gd name="T21" fmla="*/ 5 h 261"/>
                <a:gd name="T22" fmla="*/ 78 w 109"/>
                <a:gd name="T23" fmla="*/ 5 h 261"/>
                <a:gd name="T24" fmla="*/ 55 w 109"/>
                <a:gd name="T25" fmla="*/ 1 h 261"/>
                <a:gd name="T26" fmla="*/ 55 w 109"/>
                <a:gd name="T27" fmla="*/ 0 h 261"/>
                <a:gd name="T28" fmla="*/ 52 w 109"/>
                <a:gd name="T29" fmla="*/ 0 h 261"/>
                <a:gd name="T30" fmla="*/ 49 w 109"/>
                <a:gd name="T31" fmla="*/ 1 h 261"/>
                <a:gd name="T32" fmla="*/ 49 w 109"/>
                <a:gd name="T33" fmla="*/ 1 h 261"/>
                <a:gd name="T34" fmla="*/ 27 w 109"/>
                <a:gd name="T35" fmla="*/ 6 h 261"/>
                <a:gd name="T36" fmla="*/ 26 w 109"/>
                <a:gd name="T37" fmla="*/ 6 h 261"/>
                <a:gd name="T38" fmla="*/ 2 w 109"/>
                <a:gd name="T39" fmla="*/ 31 h 261"/>
                <a:gd name="T40" fmla="*/ 21 w 109"/>
                <a:gd name="T41" fmla="*/ 60 h 261"/>
                <a:gd name="T42" fmla="*/ 27 w 109"/>
                <a:gd name="T43" fmla="*/ 65 h 261"/>
                <a:gd name="T44" fmla="*/ 27 w 109"/>
                <a:gd name="T45" fmla="*/ 129 h 261"/>
                <a:gd name="T46" fmla="*/ 3 w 109"/>
                <a:gd name="T47" fmla="*/ 245 h 261"/>
                <a:gd name="T48" fmla="*/ 0 w 109"/>
                <a:gd name="T49" fmla="*/ 258 h 261"/>
                <a:gd name="T50" fmla="*/ 7 w 109"/>
                <a:gd name="T51" fmla="*/ 261 h 261"/>
                <a:gd name="T52" fmla="*/ 10 w 109"/>
                <a:gd name="T53" fmla="*/ 246 h 261"/>
                <a:gd name="T54" fmla="*/ 32 w 109"/>
                <a:gd name="T55" fmla="*/ 59 h 261"/>
                <a:gd name="T56" fmla="*/ 26 w 109"/>
                <a:gd name="T57" fmla="*/ 54 h 261"/>
                <a:gd name="T58" fmla="*/ 9 w 109"/>
                <a:gd name="T59" fmla="*/ 32 h 261"/>
                <a:gd name="T60" fmla="*/ 30 w 109"/>
                <a:gd name="T61" fmla="*/ 12 h 261"/>
                <a:gd name="T62" fmla="*/ 51 w 109"/>
                <a:gd name="T63" fmla="*/ 8 h 261"/>
                <a:gd name="T64" fmla="*/ 54 w 109"/>
                <a:gd name="T65" fmla="*/ 8 h 261"/>
                <a:gd name="T66" fmla="*/ 75 w 109"/>
                <a:gd name="T67" fmla="*/ 12 h 261"/>
                <a:gd name="T68" fmla="*/ 96 w 109"/>
                <a:gd name="T69" fmla="*/ 31 h 261"/>
                <a:gd name="T70" fmla="*/ 79 w 109"/>
                <a:gd name="T71" fmla="*/ 5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261">
                  <a:moveTo>
                    <a:pt x="79" y="54"/>
                  </a:moveTo>
                  <a:cubicBezTo>
                    <a:pt x="77" y="56"/>
                    <a:pt x="75" y="57"/>
                    <a:pt x="73" y="59"/>
                  </a:cubicBezTo>
                  <a:cubicBezTo>
                    <a:pt x="57" y="74"/>
                    <a:pt x="73" y="146"/>
                    <a:pt x="98" y="246"/>
                  </a:cubicBezTo>
                  <a:cubicBezTo>
                    <a:pt x="99" y="250"/>
                    <a:pt x="100" y="255"/>
                    <a:pt x="101" y="260"/>
                  </a:cubicBezTo>
                  <a:cubicBezTo>
                    <a:pt x="103" y="259"/>
                    <a:pt x="106" y="258"/>
                    <a:pt x="109" y="258"/>
                  </a:cubicBezTo>
                  <a:cubicBezTo>
                    <a:pt x="107" y="253"/>
                    <a:pt x="106" y="249"/>
                    <a:pt x="105" y="244"/>
                  </a:cubicBezTo>
                  <a:cubicBezTo>
                    <a:pt x="95" y="204"/>
                    <a:pt x="85" y="163"/>
                    <a:pt x="79" y="129"/>
                  </a:cubicBezTo>
                  <a:cubicBezTo>
                    <a:pt x="71" y="82"/>
                    <a:pt x="74" y="68"/>
                    <a:pt x="78" y="64"/>
                  </a:cubicBezTo>
                  <a:cubicBezTo>
                    <a:pt x="80" y="63"/>
                    <a:pt x="82" y="61"/>
                    <a:pt x="84" y="60"/>
                  </a:cubicBezTo>
                  <a:cubicBezTo>
                    <a:pt x="94" y="51"/>
                    <a:pt x="104" y="42"/>
                    <a:pt x="103" y="31"/>
                  </a:cubicBezTo>
                  <a:cubicBezTo>
                    <a:pt x="102" y="22"/>
                    <a:pt x="94" y="14"/>
                    <a:pt x="78" y="5"/>
                  </a:cubicBezTo>
                  <a:cubicBezTo>
                    <a:pt x="78" y="5"/>
                    <a:pt x="78" y="5"/>
                    <a:pt x="78" y="5"/>
                  </a:cubicBezTo>
                  <a:cubicBezTo>
                    <a:pt x="68" y="2"/>
                    <a:pt x="60" y="1"/>
                    <a:pt x="55" y="1"/>
                  </a:cubicBezTo>
                  <a:cubicBezTo>
                    <a:pt x="55" y="0"/>
                    <a:pt x="55" y="0"/>
                    <a:pt x="55" y="0"/>
                  </a:cubicBezTo>
                  <a:cubicBezTo>
                    <a:pt x="55" y="0"/>
                    <a:pt x="54" y="0"/>
                    <a:pt x="52" y="0"/>
                  </a:cubicBezTo>
                  <a:cubicBezTo>
                    <a:pt x="50" y="0"/>
                    <a:pt x="49" y="1"/>
                    <a:pt x="49" y="1"/>
                  </a:cubicBezTo>
                  <a:cubicBezTo>
                    <a:pt x="49" y="1"/>
                    <a:pt x="49" y="1"/>
                    <a:pt x="49" y="1"/>
                  </a:cubicBezTo>
                  <a:cubicBezTo>
                    <a:pt x="44" y="1"/>
                    <a:pt x="36" y="2"/>
                    <a:pt x="27" y="6"/>
                  </a:cubicBezTo>
                  <a:cubicBezTo>
                    <a:pt x="26" y="6"/>
                    <a:pt x="26" y="6"/>
                    <a:pt x="26" y="6"/>
                  </a:cubicBezTo>
                  <a:cubicBezTo>
                    <a:pt x="10" y="14"/>
                    <a:pt x="3" y="22"/>
                    <a:pt x="2" y="31"/>
                  </a:cubicBezTo>
                  <a:cubicBezTo>
                    <a:pt x="1" y="43"/>
                    <a:pt x="11" y="52"/>
                    <a:pt x="21" y="60"/>
                  </a:cubicBezTo>
                  <a:cubicBezTo>
                    <a:pt x="23" y="62"/>
                    <a:pt x="25" y="63"/>
                    <a:pt x="27" y="65"/>
                  </a:cubicBezTo>
                  <a:cubicBezTo>
                    <a:pt x="31" y="69"/>
                    <a:pt x="35" y="83"/>
                    <a:pt x="27" y="129"/>
                  </a:cubicBezTo>
                  <a:cubicBezTo>
                    <a:pt x="22" y="163"/>
                    <a:pt x="12" y="204"/>
                    <a:pt x="3" y="245"/>
                  </a:cubicBezTo>
                  <a:cubicBezTo>
                    <a:pt x="2" y="249"/>
                    <a:pt x="1" y="253"/>
                    <a:pt x="0" y="258"/>
                  </a:cubicBezTo>
                  <a:cubicBezTo>
                    <a:pt x="3" y="258"/>
                    <a:pt x="5" y="260"/>
                    <a:pt x="7" y="261"/>
                  </a:cubicBezTo>
                  <a:cubicBezTo>
                    <a:pt x="8" y="256"/>
                    <a:pt x="9" y="251"/>
                    <a:pt x="10" y="246"/>
                  </a:cubicBezTo>
                  <a:cubicBezTo>
                    <a:pt x="33" y="146"/>
                    <a:pt x="48" y="74"/>
                    <a:pt x="32" y="59"/>
                  </a:cubicBezTo>
                  <a:cubicBezTo>
                    <a:pt x="30" y="58"/>
                    <a:pt x="28" y="56"/>
                    <a:pt x="26" y="54"/>
                  </a:cubicBezTo>
                  <a:cubicBezTo>
                    <a:pt x="17" y="47"/>
                    <a:pt x="8" y="39"/>
                    <a:pt x="9" y="32"/>
                  </a:cubicBezTo>
                  <a:cubicBezTo>
                    <a:pt x="10" y="26"/>
                    <a:pt x="17" y="20"/>
                    <a:pt x="30" y="12"/>
                  </a:cubicBezTo>
                  <a:cubicBezTo>
                    <a:pt x="39" y="9"/>
                    <a:pt x="47" y="8"/>
                    <a:pt x="51" y="8"/>
                  </a:cubicBezTo>
                  <a:cubicBezTo>
                    <a:pt x="54" y="8"/>
                    <a:pt x="54" y="8"/>
                    <a:pt x="54" y="8"/>
                  </a:cubicBezTo>
                  <a:cubicBezTo>
                    <a:pt x="58" y="8"/>
                    <a:pt x="66" y="9"/>
                    <a:pt x="75" y="12"/>
                  </a:cubicBezTo>
                  <a:cubicBezTo>
                    <a:pt x="88" y="19"/>
                    <a:pt x="95" y="26"/>
                    <a:pt x="96" y="31"/>
                  </a:cubicBezTo>
                  <a:cubicBezTo>
                    <a:pt x="97" y="39"/>
                    <a:pt x="88" y="47"/>
                    <a:pt x="79" y="54"/>
                  </a:cubicBezTo>
                  <a:close/>
                </a:path>
              </a:pathLst>
            </a:custGeom>
            <a:gradFill flip="none" rotWithShape="1">
              <a:gsLst>
                <a:gs pos="47000">
                  <a:sysClr val="windowText" lastClr="000000">
                    <a:lumMod val="65000"/>
                    <a:lumOff val="35000"/>
                  </a:sysClr>
                </a:gs>
                <a:gs pos="0">
                  <a:sysClr val="windowText" lastClr="000000">
                    <a:lumMod val="65000"/>
                    <a:lumOff val="35000"/>
                  </a:sysClr>
                </a:gs>
                <a:gs pos="74350">
                  <a:sysClr val="window" lastClr="FFFFFF">
                    <a:lumMod val="85000"/>
                  </a:sysClr>
                </a:gs>
                <a:gs pos="18000">
                  <a:sysClr val="window" lastClr="FFFFFF">
                    <a:lumMod val="85000"/>
                  </a:sysClr>
                </a:gs>
                <a:gs pos="100000">
                  <a:sysClr val="windowText" lastClr="000000">
                    <a:lumMod val="65000"/>
                    <a:lumOff val="35000"/>
                  </a:sysClr>
                </a:gs>
              </a:gsLst>
              <a:lin ang="0" scaled="1"/>
              <a:tileRect/>
            </a:gradFill>
            <a:ln w="14288" cap="flat">
              <a:noFill/>
              <a:prstDash val="solid"/>
              <a:miter lim="800000"/>
            </a:ln>
          </p:spPr>
          <p:txBody>
            <a:bodyPr lIns="68580" tIns="34290" rIns="68580" bIns="34290"/>
            <a:lstStyle/>
            <a:p>
              <a:pPr>
                <a:defRPr/>
              </a:pPr>
              <a:endParaRPr lang="zh-CN" altLang="en-US" kern="0">
                <a:solidFill>
                  <a:prstClr val="black"/>
                </a:solidFill>
              </a:endParaRPr>
            </a:p>
          </p:txBody>
        </p:sp>
        <p:sp>
          <p:nvSpPr>
            <p:cNvPr id="380" name="MH_Other_372"/>
            <p:cNvSpPr txBox="1">
              <a:spLocks noChangeArrowheads="1"/>
            </p:cNvSpPr>
            <p:nvPr>
              <p:custDataLst>
                <p:tags r:id="rId373"/>
              </p:custDataLst>
            </p:nvPr>
          </p:nvSpPr>
          <p:spPr bwMode="auto">
            <a:xfrm>
              <a:off x="6683376" y="3552826"/>
              <a:ext cx="6080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eaLnBrk="1" hangingPunct="1"/>
              <a:r>
                <a:rPr lang="zh-CN" altLang="en-US" sz="2400" dirty="0">
                  <a:solidFill>
                    <a:schemeClr val="accent2"/>
                  </a:solidFill>
                  <a:latin typeface="微软雅黑" panose="020B0503020204020204" pitchFamily="34" charset="-122"/>
                </a:rPr>
                <a:t>管理</a:t>
              </a:r>
              <a:endParaRPr lang="zh-CN" altLang="en-US" sz="2400" dirty="0">
                <a:solidFill>
                  <a:schemeClr val="accent2"/>
                </a:solidFill>
                <a:latin typeface="微软雅黑" panose="020B0503020204020204" pitchFamily="34" charset="-122"/>
              </a:endParaRPr>
            </a:p>
          </p:txBody>
        </p:sp>
        <p:sp>
          <p:nvSpPr>
            <p:cNvPr id="381" name="MH_Other_373"/>
            <p:cNvSpPr/>
            <p:nvPr>
              <p:custDataLst>
                <p:tags r:id="rId374"/>
              </p:custDataLst>
            </p:nvPr>
          </p:nvSpPr>
          <p:spPr>
            <a:xfrm rot="10800000" flipV="1">
              <a:off x="5267326" y="4622800"/>
              <a:ext cx="676275" cy="1119188"/>
            </a:xfrm>
            <a:prstGeom prst="rect">
              <a:avLst/>
            </a:prstGeom>
            <a:solidFill>
              <a:sysClr val="window" lastClr="FFFFFF">
                <a:lumMod val="95000"/>
              </a:sysClr>
            </a:solidFill>
            <a:ln w="12700" cap="flat" cmpd="sng" algn="ctr">
              <a:solidFill>
                <a:srgbClr val="E98478"/>
              </a:solidFill>
              <a:prstDash val="solid"/>
              <a:miter lim="800000"/>
            </a:ln>
            <a:effectLst>
              <a:outerShdw blurRad="165100" dist="114300" dir="3600000" algn="bl" rotWithShape="0">
                <a:prstClr val="black">
                  <a:alpha val="40000"/>
                </a:prstClr>
              </a:outerShdw>
            </a:effectLst>
          </p:spPr>
          <p:txBody>
            <a:bodyPr lIns="68580" tIns="34290" rIns="68580" bIns="34290" anchor="ctr"/>
            <a:lstStyle/>
            <a:p>
              <a:pPr algn="ctr">
                <a:defRPr/>
              </a:pPr>
              <a:endParaRPr lang="zh-CN" altLang="en-US" kern="0">
                <a:solidFill>
                  <a:prstClr val="white"/>
                </a:solidFill>
              </a:endParaRPr>
            </a:p>
          </p:txBody>
        </p:sp>
        <p:sp>
          <p:nvSpPr>
            <p:cNvPr id="382" name="MH_Other_374"/>
            <p:cNvSpPr/>
            <p:nvPr>
              <p:custDataLst>
                <p:tags r:id="rId375"/>
              </p:custDataLst>
            </p:nvPr>
          </p:nvSpPr>
          <p:spPr>
            <a:xfrm rot="10800000" flipV="1">
              <a:off x="5267326" y="4622801"/>
              <a:ext cx="676275" cy="168275"/>
            </a:xfrm>
            <a:prstGeom prst="rect">
              <a:avLst/>
            </a:prstGeom>
            <a:solidFill>
              <a:srgbClr val="E98478"/>
            </a:solidFill>
            <a:ln w="12700" cap="flat" cmpd="sng" algn="ctr">
              <a:noFill/>
              <a:prstDash val="solid"/>
              <a:miter lim="800000"/>
            </a:ln>
            <a:effectLst/>
          </p:spPr>
          <p:txBody>
            <a:bodyPr lIns="68580" tIns="34290" rIns="68580" bIns="34290" anchor="ctr"/>
            <a:lstStyle/>
            <a:p>
              <a:pPr algn="ctr">
                <a:defRPr/>
              </a:pPr>
              <a:endParaRPr lang="zh-CN" altLang="en-US" kern="0">
                <a:solidFill>
                  <a:prstClr val="white"/>
                </a:solidFill>
              </a:endParaRPr>
            </a:p>
          </p:txBody>
        </p:sp>
        <p:sp>
          <p:nvSpPr>
            <p:cNvPr id="383" name="MH_Other_375"/>
            <p:cNvSpPr/>
            <p:nvPr>
              <p:custDataLst>
                <p:tags r:id="rId376"/>
              </p:custDataLst>
            </p:nvPr>
          </p:nvSpPr>
          <p:spPr bwMode="auto">
            <a:xfrm rot="10800000" flipV="1">
              <a:off x="5437188" y="4514851"/>
              <a:ext cx="336550" cy="193675"/>
            </a:xfrm>
            <a:custGeom>
              <a:avLst/>
              <a:gdLst>
                <a:gd name="T0" fmla="*/ 0 w 230"/>
                <a:gd name="T1" fmla="*/ 2 h 131"/>
                <a:gd name="T2" fmla="*/ 1 w 230"/>
                <a:gd name="T3" fmla="*/ 131 h 131"/>
                <a:gd name="T4" fmla="*/ 66 w 230"/>
                <a:gd name="T5" fmla="*/ 131 h 131"/>
                <a:gd name="T6" fmla="*/ 66 w 230"/>
                <a:gd name="T7" fmla="*/ 130 h 131"/>
                <a:gd name="T8" fmla="*/ 64 w 230"/>
                <a:gd name="T9" fmla="*/ 112 h 131"/>
                <a:gd name="T10" fmla="*/ 80 w 230"/>
                <a:gd name="T11" fmla="*/ 121 h 131"/>
                <a:gd name="T12" fmla="*/ 84 w 230"/>
                <a:gd name="T13" fmla="*/ 130 h 131"/>
                <a:gd name="T14" fmla="*/ 151 w 230"/>
                <a:gd name="T15" fmla="*/ 130 h 131"/>
                <a:gd name="T16" fmla="*/ 154 w 230"/>
                <a:gd name="T17" fmla="*/ 123 h 131"/>
                <a:gd name="T18" fmla="*/ 170 w 230"/>
                <a:gd name="T19" fmla="*/ 114 h 131"/>
                <a:gd name="T20" fmla="*/ 169 w 230"/>
                <a:gd name="T21" fmla="*/ 130 h 131"/>
                <a:gd name="T22" fmla="*/ 230 w 230"/>
                <a:gd name="T23" fmla="*/ 129 h 131"/>
                <a:gd name="T24" fmla="*/ 229 w 230"/>
                <a:gd name="T25" fmla="*/ 0 h 131"/>
                <a:gd name="T26" fmla="*/ 0 w 230"/>
                <a:gd name="T27" fmla="*/ 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0" h="131">
                  <a:moveTo>
                    <a:pt x="0" y="2"/>
                  </a:moveTo>
                  <a:cubicBezTo>
                    <a:pt x="1" y="131"/>
                    <a:pt x="1" y="131"/>
                    <a:pt x="1" y="131"/>
                  </a:cubicBezTo>
                  <a:cubicBezTo>
                    <a:pt x="66" y="131"/>
                    <a:pt x="66" y="131"/>
                    <a:pt x="66" y="131"/>
                  </a:cubicBezTo>
                  <a:cubicBezTo>
                    <a:pt x="66" y="130"/>
                    <a:pt x="66" y="130"/>
                    <a:pt x="66" y="130"/>
                  </a:cubicBezTo>
                  <a:cubicBezTo>
                    <a:pt x="61" y="122"/>
                    <a:pt x="60" y="114"/>
                    <a:pt x="64" y="112"/>
                  </a:cubicBezTo>
                  <a:cubicBezTo>
                    <a:pt x="68" y="109"/>
                    <a:pt x="75" y="113"/>
                    <a:pt x="80" y="121"/>
                  </a:cubicBezTo>
                  <a:cubicBezTo>
                    <a:pt x="82" y="124"/>
                    <a:pt x="83" y="127"/>
                    <a:pt x="84" y="130"/>
                  </a:cubicBezTo>
                  <a:cubicBezTo>
                    <a:pt x="151" y="130"/>
                    <a:pt x="151" y="130"/>
                    <a:pt x="151" y="130"/>
                  </a:cubicBezTo>
                  <a:cubicBezTo>
                    <a:pt x="151" y="128"/>
                    <a:pt x="152" y="125"/>
                    <a:pt x="154" y="123"/>
                  </a:cubicBezTo>
                  <a:cubicBezTo>
                    <a:pt x="159" y="115"/>
                    <a:pt x="166" y="111"/>
                    <a:pt x="170" y="114"/>
                  </a:cubicBezTo>
                  <a:cubicBezTo>
                    <a:pt x="173" y="116"/>
                    <a:pt x="173" y="123"/>
                    <a:pt x="169" y="130"/>
                  </a:cubicBezTo>
                  <a:cubicBezTo>
                    <a:pt x="230" y="129"/>
                    <a:pt x="230" y="129"/>
                    <a:pt x="230" y="129"/>
                  </a:cubicBezTo>
                  <a:cubicBezTo>
                    <a:pt x="229" y="0"/>
                    <a:pt x="229" y="0"/>
                    <a:pt x="229" y="0"/>
                  </a:cubicBezTo>
                  <a:lnTo>
                    <a:pt x="0" y="2"/>
                  </a:lnTo>
                  <a:close/>
                </a:path>
              </a:pathLst>
            </a:custGeom>
            <a:gradFill flip="none" rotWithShape="1">
              <a:gsLst>
                <a:gs pos="0">
                  <a:sysClr val="windowText" lastClr="000000">
                    <a:lumMod val="50000"/>
                    <a:lumOff val="50000"/>
                  </a:sysClr>
                </a:gs>
                <a:gs pos="16000">
                  <a:sysClr val="windowText" lastClr="000000"/>
                </a:gs>
              </a:gsLst>
              <a:lin ang="16200000" scaled="1"/>
              <a:tileRect/>
            </a:gradFill>
            <a:ln>
              <a:noFill/>
            </a:ln>
          </p:spPr>
          <p:txBody>
            <a:bodyPr lIns="68580" tIns="34290" rIns="68580" bIns="34290"/>
            <a:lstStyle/>
            <a:p>
              <a:pPr>
                <a:defRPr/>
              </a:pPr>
              <a:endParaRPr lang="zh-CN" altLang="en-US" kern="0">
                <a:solidFill>
                  <a:prstClr val="black"/>
                </a:solidFill>
              </a:endParaRPr>
            </a:p>
          </p:txBody>
        </p:sp>
        <p:sp>
          <p:nvSpPr>
            <p:cNvPr id="384" name="MH_Other_376"/>
            <p:cNvSpPr/>
            <p:nvPr>
              <p:custDataLst>
                <p:tags r:id="rId377"/>
              </p:custDataLst>
            </p:nvPr>
          </p:nvSpPr>
          <p:spPr bwMode="auto">
            <a:xfrm rot="10800000" flipV="1">
              <a:off x="5526088" y="4302126"/>
              <a:ext cx="158750" cy="379413"/>
            </a:xfrm>
            <a:custGeom>
              <a:avLst/>
              <a:gdLst>
                <a:gd name="T0" fmla="*/ 79 w 109"/>
                <a:gd name="T1" fmla="*/ 54 h 261"/>
                <a:gd name="T2" fmla="*/ 73 w 109"/>
                <a:gd name="T3" fmla="*/ 59 h 261"/>
                <a:gd name="T4" fmla="*/ 98 w 109"/>
                <a:gd name="T5" fmla="*/ 246 h 261"/>
                <a:gd name="T6" fmla="*/ 101 w 109"/>
                <a:gd name="T7" fmla="*/ 260 h 261"/>
                <a:gd name="T8" fmla="*/ 109 w 109"/>
                <a:gd name="T9" fmla="*/ 258 h 261"/>
                <a:gd name="T10" fmla="*/ 105 w 109"/>
                <a:gd name="T11" fmla="*/ 244 h 261"/>
                <a:gd name="T12" fmla="*/ 79 w 109"/>
                <a:gd name="T13" fmla="*/ 129 h 261"/>
                <a:gd name="T14" fmla="*/ 78 w 109"/>
                <a:gd name="T15" fmla="*/ 64 h 261"/>
                <a:gd name="T16" fmla="*/ 84 w 109"/>
                <a:gd name="T17" fmla="*/ 60 h 261"/>
                <a:gd name="T18" fmla="*/ 103 w 109"/>
                <a:gd name="T19" fmla="*/ 31 h 261"/>
                <a:gd name="T20" fmla="*/ 78 w 109"/>
                <a:gd name="T21" fmla="*/ 5 h 261"/>
                <a:gd name="T22" fmla="*/ 78 w 109"/>
                <a:gd name="T23" fmla="*/ 5 h 261"/>
                <a:gd name="T24" fmla="*/ 55 w 109"/>
                <a:gd name="T25" fmla="*/ 1 h 261"/>
                <a:gd name="T26" fmla="*/ 55 w 109"/>
                <a:gd name="T27" fmla="*/ 0 h 261"/>
                <a:gd name="T28" fmla="*/ 52 w 109"/>
                <a:gd name="T29" fmla="*/ 0 h 261"/>
                <a:gd name="T30" fmla="*/ 49 w 109"/>
                <a:gd name="T31" fmla="*/ 1 h 261"/>
                <a:gd name="T32" fmla="*/ 49 w 109"/>
                <a:gd name="T33" fmla="*/ 1 h 261"/>
                <a:gd name="T34" fmla="*/ 27 w 109"/>
                <a:gd name="T35" fmla="*/ 6 h 261"/>
                <a:gd name="T36" fmla="*/ 26 w 109"/>
                <a:gd name="T37" fmla="*/ 6 h 261"/>
                <a:gd name="T38" fmla="*/ 2 w 109"/>
                <a:gd name="T39" fmla="*/ 31 h 261"/>
                <a:gd name="T40" fmla="*/ 21 w 109"/>
                <a:gd name="T41" fmla="*/ 60 h 261"/>
                <a:gd name="T42" fmla="*/ 27 w 109"/>
                <a:gd name="T43" fmla="*/ 65 h 261"/>
                <a:gd name="T44" fmla="*/ 27 w 109"/>
                <a:gd name="T45" fmla="*/ 129 h 261"/>
                <a:gd name="T46" fmla="*/ 3 w 109"/>
                <a:gd name="T47" fmla="*/ 245 h 261"/>
                <a:gd name="T48" fmla="*/ 0 w 109"/>
                <a:gd name="T49" fmla="*/ 258 h 261"/>
                <a:gd name="T50" fmla="*/ 7 w 109"/>
                <a:gd name="T51" fmla="*/ 261 h 261"/>
                <a:gd name="T52" fmla="*/ 10 w 109"/>
                <a:gd name="T53" fmla="*/ 246 h 261"/>
                <a:gd name="T54" fmla="*/ 32 w 109"/>
                <a:gd name="T55" fmla="*/ 59 h 261"/>
                <a:gd name="T56" fmla="*/ 26 w 109"/>
                <a:gd name="T57" fmla="*/ 54 h 261"/>
                <a:gd name="T58" fmla="*/ 9 w 109"/>
                <a:gd name="T59" fmla="*/ 32 h 261"/>
                <a:gd name="T60" fmla="*/ 30 w 109"/>
                <a:gd name="T61" fmla="*/ 12 h 261"/>
                <a:gd name="T62" fmla="*/ 51 w 109"/>
                <a:gd name="T63" fmla="*/ 8 h 261"/>
                <a:gd name="T64" fmla="*/ 54 w 109"/>
                <a:gd name="T65" fmla="*/ 8 h 261"/>
                <a:gd name="T66" fmla="*/ 75 w 109"/>
                <a:gd name="T67" fmla="*/ 12 h 261"/>
                <a:gd name="T68" fmla="*/ 96 w 109"/>
                <a:gd name="T69" fmla="*/ 31 h 261"/>
                <a:gd name="T70" fmla="*/ 79 w 109"/>
                <a:gd name="T71" fmla="*/ 5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9" h="261">
                  <a:moveTo>
                    <a:pt x="79" y="54"/>
                  </a:moveTo>
                  <a:cubicBezTo>
                    <a:pt x="77" y="56"/>
                    <a:pt x="75" y="57"/>
                    <a:pt x="73" y="59"/>
                  </a:cubicBezTo>
                  <a:cubicBezTo>
                    <a:pt x="57" y="74"/>
                    <a:pt x="73" y="146"/>
                    <a:pt x="98" y="246"/>
                  </a:cubicBezTo>
                  <a:cubicBezTo>
                    <a:pt x="99" y="250"/>
                    <a:pt x="100" y="255"/>
                    <a:pt x="101" y="260"/>
                  </a:cubicBezTo>
                  <a:cubicBezTo>
                    <a:pt x="103" y="259"/>
                    <a:pt x="106" y="258"/>
                    <a:pt x="109" y="258"/>
                  </a:cubicBezTo>
                  <a:cubicBezTo>
                    <a:pt x="107" y="253"/>
                    <a:pt x="106" y="249"/>
                    <a:pt x="105" y="244"/>
                  </a:cubicBezTo>
                  <a:cubicBezTo>
                    <a:pt x="95" y="204"/>
                    <a:pt x="85" y="163"/>
                    <a:pt x="79" y="129"/>
                  </a:cubicBezTo>
                  <a:cubicBezTo>
                    <a:pt x="71" y="82"/>
                    <a:pt x="74" y="68"/>
                    <a:pt x="78" y="64"/>
                  </a:cubicBezTo>
                  <a:cubicBezTo>
                    <a:pt x="80" y="63"/>
                    <a:pt x="82" y="61"/>
                    <a:pt x="84" y="60"/>
                  </a:cubicBezTo>
                  <a:cubicBezTo>
                    <a:pt x="94" y="51"/>
                    <a:pt x="104" y="42"/>
                    <a:pt x="103" y="31"/>
                  </a:cubicBezTo>
                  <a:cubicBezTo>
                    <a:pt x="102" y="22"/>
                    <a:pt x="94" y="14"/>
                    <a:pt x="78" y="5"/>
                  </a:cubicBezTo>
                  <a:cubicBezTo>
                    <a:pt x="78" y="5"/>
                    <a:pt x="78" y="5"/>
                    <a:pt x="78" y="5"/>
                  </a:cubicBezTo>
                  <a:cubicBezTo>
                    <a:pt x="68" y="2"/>
                    <a:pt x="60" y="1"/>
                    <a:pt x="55" y="1"/>
                  </a:cubicBezTo>
                  <a:cubicBezTo>
                    <a:pt x="55" y="0"/>
                    <a:pt x="55" y="0"/>
                    <a:pt x="55" y="0"/>
                  </a:cubicBezTo>
                  <a:cubicBezTo>
                    <a:pt x="55" y="0"/>
                    <a:pt x="54" y="0"/>
                    <a:pt x="52" y="0"/>
                  </a:cubicBezTo>
                  <a:cubicBezTo>
                    <a:pt x="50" y="0"/>
                    <a:pt x="49" y="1"/>
                    <a:pt x="49" y="1"/>
                  </a:cubicBezTo>
                  <a:cubicBezTo>
                    <a:pt x="49" y="1"/>
                    <a:pt x="49" y="1"/>
                    <a:pt x="49" y="1"/>
                  </a:cubicBezTo>
                  <a:cubicBezTo>
                    <a:pt x="44" y="1"/>
                    <a:pt x="36" y="2"/>
                    <a:pt x="27" y="6"/>
                  </a:cubicBezTo>
                  <a:cubicBezTo>
                    <a:pt x="26" y="6"/>
                    <a:pt x="26" y="6"/>
                    <a:pt x="26" y="6"/>
                  </a:cubicBezTo>
                  <a:cubicBezTo>
                    <a:pt x="10" y="14"/>
                    <a:pt x="3" y="22"/>
                    <a:pt x="2" y="31"/>
                  </a:cubicBezTo>
                  <a:cubicBezTo>
                    <a:pt x="1" y="43"/>
                    <a:pt x="11" y="52"/>
                    <a:pt x="21" y="60"/>
                  </a:cubicBezTo>
                  <a:cubicBezTo>
                    <a:pt x="23" y="62"/>
                    <a:pt x="25" y="63"/>
                    <a:pt x="27" y="65"/>
                  </a:cubicBezTo>
                  <a:cubicBezTo>
                    <a:pt x="31" y="69"/>
                    <a:pt x="35" y="83"/>
                    <a:pt x="27" y="129"/>
                  </a:cubicBezTo>
                  <a:cubicBezTo>
                    <a:pt x="22" y="163"/>
                    <a:pt x="12" y="204"/>
                    <a:pt x="3" y="245"/>
                  </a:cubicBezTo>
                  <a:cubicBezTo>
                    <a:pt x="2" y="249"/>
                    <a:pt x="1" y="253"/>
                    <a:pt x="0" y="258"/>
                  </a:cubicBezTo>
                  <a:cubicBezTo>
                    <a:pt x="3" y="258"/>
                    <a:pt x="5" y="260"/>
                    <a:pt x="7" y="261"/>
                  </a:cubicBezTo>
                  <a:cubicBezTo>
                    <a:pt x="8" y="256"/>
                    <a:pt x="9" y="251"/>
                    <a:pt x="10" y="246"/>
                  </a:cubicBezTo>
                  <a:cubicBezTo>
                    <a:pt x="33" y="146"/>
                    <a:pt x="48" y="74"/>
                    <a:pt x="32" y="59"/>
                  </a:cubicBezTo>
                  <a:cubicBezTo>
                    <a:pt x="30" y="58"/>
                    <a:pt x="28" y="56"/>
                    <a:pt x="26" y="54"/>
                  </a:cubicBezTo>
                  <a:cubicBezTo>
                    <a:pt x="17" y="47"/>
                    <a:pt x="8" y="39"/>
                    <a:pt x="9" y="32"/>
                  </a:cubicBezTo>
                  <a:cubicBezTo>
                    <a:pt x="10" y="26"/>
                    <a:pt x="17" y="20"/>
                    <a:pt x="30" y="12"/>
                  </a:cubicBezTo>
                  <a:cubicBezTo>
                    <a:pt x="39" y="9"/>
                    <a:pt x="47" y="8"/>
                    <a:pt x="51" y="8"/>
                  </a:cubicBezTo>
                  <a:cubicBezTo>
                    <a:pt x="54" y="8"/>
                    <a:pt x="54" y="8"/>
                    <a:pt x="54" y="8"/>
                  </a:cubicBezTo>
                  <a:cubicBezTo>
                    <a:pt x="58" y="8"/>
                    <a:pt x="66" y="9"/>
                    <a:pt x="75" y="12"/>
                  </a:cubicBezTo>
                  <a:cubicBezTo>
                    <a:pt x="88" y="19"/>
                    <a:pt x="95" y="26"/>
                    <a:pt x="96" y="31"/>
                  </a:cubicBezTo>
                  <a:cubicBezTo>
                    <a:pt x="97" y="39"/>
                    <a:pt x="88" y="47"/>
                    <a:pt x="79" y="54"/>
                  </a:cubicBezTo>
                  <a:close/>
                </a:path>
              </a:pathLst>
            </a:custGeom>
            <a:gradFill flip="none" rotWithShape="1">
              <a:gsLst>
                <a:gs pos="47000">
                  <a:sysClr val="windowText" lastClr="000000">
                    <a:lumMod val="65000"/>
                    <a:lumOff val="35000"/>
                  </a:sysClr>
                </a:gs>
                <a:gs pos="0">
                  <a:sysClr val="windowText" lastClr="000000">
                    <a:lumMod val="65000"/>
                    <a:lumOff val="35000"/>
                  </a:sysClr>
                </a:gs>
                <a:gs pos="74350">
                  <a:sysClr val="window" lastClr="FFFFFF">
                    <a:lumMod val="85000"/>
                  </a:sysClr>
                </a:gs>
                <a:gs pos="18000">
                  <a:sysClr val="window" lastClr="FFFFFF">
                    <a:lumMod val="85000"/>
                  </a:sysClr>
                </a:gs>
                <a:gs pos="100000">
                  <a:sysClr val="windowText" lastClr="000000">
                    <a:lumMod val="65000"/>
                    <a:lumOff val="35000"/>
                  </a:sysClr>
                </a:gs>
              </a:gsLst>
              <a:lin ang="0" scaled="1"/>
              <a:tileRect/>
            </a:gradFill>
            <a:ln w="14288" cap="flat">
              <a:noFill/>
              <a:prstDash val="solid"/>
              <a:miter lim="800000"/>
            </a:ln>
          </p:spPr>
          <p:txBody>
            <a:bodyPr lIns="68580" tIns="34290" rIns="68580" bIns="34290"/>
            <a:lstStyle/>
            <a:p>
              <a:pPr>
                <a:defRPr/>
              </a:pPr>
              <a:endParaRPr lang="zh-CN" altLang="en-US" kern="0">
                <a:solidFill>
                  <a:prstClr val="black"/>
                </a:solidFill>
              </a:endParaRPr>
            </a:p>
          </p:txBody>
        </p:sp>
        <p:sp>
          <p:nvSpPr>
            <p:cNvPr id="385" name="MH_Other_377"/>
            <p:cNvSpPr txBox="1">
              <a:spLocks noChangeArrowheads="1"/>
            </p:cNvSpPr>
            <p:nvPr>
              <p:custDataLst>
                <p:tags r:id="rId378"/>
              </p:custDataLst>
            </p:nvPr>
          </p:nvSpPr>
          <p:spPr bwMode="auto">
            <a:xfrm>
              <a:off x="5279584" y="4896244"/>
              <a:ext cx="6080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fontAlgn="base">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eaLnBrk="1" hangingPunct="1"/>
              <a:r>
                <a:rPr lang="zh-CN" altLang="en-US" sz="2400" dirty="0">
                  <a:solidFill>
                    <a:srgbClr val="E98478"/>
                  </a:solidFill>
                  <a:latin typeface="微软雅黑" panose="020B0503020204020204" pitchFamily="34" charset="-122"/>
                </a:rPr>
                <a:t>环境</a:t>
              </a:r>
              <a:endParaRPr lang="zh-CN" altLang="en-US" sz="2400" dirty="0">
                <a:solidFill>
                  <a:srgbClr val="E98478"/>
                </a:solidFill>
                <a:latin typeface="微软雅黑" panose="020B0503020204020204" pitchFamily="34" charset="-122"/>
              </a:endParaRPr>
            </a:p>
          </p:txBody>
        </p:sp>
      </p:grpSp>
      <p:grpSp>
        <p:nvGrpSpPr>
          <p:cNvPr id="533" name="组合 532"/>
          <p:cNvGrpSpPr/>
          <p:nvPr/>
        </p:nvGrpSpPr>
        <p:grpSpPr>
          <a:xfrm>
            <a:off x="1119373" y="2330450"/>
            <a:ext cx="1022349" cy="2158999"/>
            <a:chOff x="8562857" y="3714751"/>
            <a:chExt cx="1022349" cy="2158999"/>
          </a:xfrm>
        </p:grpSpPr>
        <p:sp>
          <p:nvSpPr>
            <p:cNvPr id="386" name="MH_Other_378"/>
            <p:cNvSpPr/>
            <p:nvPr>
              <p:custDataLst>
                <p:tags r:id="rId379"/>
              </p:custDataLst>
            </p:nvPr>
          </p:nvSpPr>
          <p:spPr bwMode="auto">
            <a:xfrm>
              <a:off x="9324857" y="3803651"/>
              <a:ext cx="168275" cy="352425"/>
            </a:xfrm>
            <a:custGeom>
              <a:avLst/>
              <a:gdLst>
                <a:gd name="T0" fmla="*/ 8 w 129"/>
                <a:gd name="T1" fmla="*/ 6 h 268"/>
                <a:gd name="T2" fmla="*/ 0 w 129"/>
                <a:gd name="T3" fmla="*/ 9 h 268"/>
                <a:gd name="T4" fmla="*/ 84 w 129"/>
                <a:gd name="T5" fmla="*/ 145 h 268"/>
                <a:gd name="T6" fmla="*/ 119 w 129"/>
                <a:gd name="T7" fmla="*/ 261 h 268"/>
                <a:gd name="T8" fmla="*/ 124 w 129"/>
                <a:gd name="T9" fmla="*/ 268 h 268"/>
                <a:gd name="T10" fmla="*/ 129 w 129"/>
                <a:gd name="T11" fmla="*/ 242 h 268"/>
                <a:gd name="T12" fmla="*/ 105 w 129"/>
                <a:gd name="T13" fmla="*/ 189 h 268"/>
                <a:gd name="T14" fmla="*/ 73 w 129"/>
                <a:gd name="T15" fmla="*/ 21 h 268"/>
                <a:gd name="T16" fmla="*/ 8 w 129"/>
                <a:gd name="T17" fmla="*/ 6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268">
                  <a:moveTo>
                    <a:pt x="8" y="6"/>
                  </a:moveTo>
                  <a:cubicBezTo>
                    <a:pt x="5" y="7"/>
                    <a:pt x="3" y="8"/>
                    <a:pt x="0" y="9"/>
                  </a:cubicBezTo>
                  <a:cubicBezTo>
                    <a:pt x="53" y="37"/>
                    <a:pt x="81" y="83"/>
                    <a:pt x="84" y="145"/>
                  </a:cubicBezTo>
                  <a:cubicBezTo>
                    <a:pt x="87" y="193"/>
                    <a:pt x="99" y="232"/>
                    <a:pt x="119" y="261"/>
                  </a:cubicBezTo>
                  <a:cubicBezTo>
                    <a:pt x="121" y="263"/>
                    <a:pt x="123" y="266"/>
                    <a:pt x="124" y="268"/>
                  </a:cubicBezTo>
                  <a:cubicBezTo>
                    <a:pt x="129" y="242"/>
                    <a:pt x="129" y="242"/>
                    <a:pt x="129" y="242"/>
                  </a:cubicBezTo>
                  <a:cubicBezTo>
                    <a:pt x="105" y="189"/>
                    <a:pt x="105" y="189"/>
                    <a:pt x="105" y="189"/>
                  </a:cubicBezTo>
                  <a:cubicBezTo>
                    <a:pt x="115" y="128"/>
                    <a:pt x="105" y="72"/>
                    <a:pt x="73" y="21"/>
                  </a:cubicBezTo>
                  <a:cubicBezTo>
                    <a:pt x="55" y="5"/>
                    <a:pt x="33" y="0"/>
                    <a:pt x="8" y="6"/>
                  </a:cubicBezTo>
                  <a:close/>
                </a:path>
              </a:pathLst>
            </a:custGeom>
            <a:solidFill>
              <a:srgbClr val="8F3629"/>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87" name="MH_Other_379"/>
            <p:cNvSpPr/>
            <p:nvPr>
              <p:custDataLst>
                <p:tags r:id="rId380"/>
              </p:custDataLst>
            </p:nvPr>
          </p:nvSpPr>
          <p:spPr bwMode="auto">
            <a:xfrm>
              <a:off x="9112132" y="3714751"/>
              <a:ext cx="136525" cy="182563"/>
            </a:xfrm>
            <a:custGeom>
              <a:avLst/>
              <a:gdLst>
                <a:gd name="T0" fmla="*/ 98 w 104"/>
                <a:gd name="T1" fmla="*/ 67 h 140"/>
                <a:gd name="T2" fmla="*/ 73 w 104"/>
                <a:gd name="T3" fmla="*/ 28 h 140"/>
                <a:gd name="T4" fmla="*/ 0 w 104"/>
                <a:gd name="T5" fmla="*/ 8 h 140"/>
                <a:gd name="T6" fmla="*/ 90 w 104"/>
                <a:gd name="T7" fmla="*/ 91 h 140"/>
                <a:gd name="T8" fmla="*/ 80 w 104"/>
                <a:gd name="T9" fmla="*/ 132 h 140"/>
                <a:gd name="T10" fmla="*/ 80 w 104"/>
                <a:gd name="T11" fmla="*/ 140 h 140"/>
                <a:gd name="T12" fmla="*/ 87 w 104"/>
                <a:gd name="T13" fmla="*/ 140 h 140"/>
                <a:gd name="T14" fmla="*/ 89 w 104"/>
                <a:gd name="T15" fmla="*/ 135 h 140"/>
                <a:gd name="T16" fmla="*/ 88 w 104"/>
                <a:gd name="T17" fmla="*/ 126 h 140"/>
                <a:gd name="T18" fmla="*/ 99 w 104"/>
                <a:gd name="T19" fmla="*/ 107 h 140"/>
                <a:gd name="T20" fmla="*/ 104 w 104"/>
                <a:gd name="T21" fmla="*/ 112 h 140"/>
                <a:gd name="T22" fmla="*/ 104 w 104"/>
                <a:gd name="T23" fmla="*/ 97 h 140"/>
                <a:gd name="T24" fmla="*/ 98 w 104"/>
                <a:gd name="T25" fmla="*/ 6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40">
                  <a:moveTo>
                    <a:pt x="98" y="67"/>
                  </a:moveTo>
                  <a:cubicBezTo>
                    <a:pt x="94" y="55"/>
                    <a:pt x="85" y="43"/>
                    <a:pt x="73" y="28"/>
                  </a:cubicBezTo>
                  <a:cubicBezTo>
                    <a:pt x="45" y="7"/>
                    <a:pt x="21" y="0"/>
                    <a:pt x="0" y="8"/>
                  </a:cubicBezTo>
                  <a:cubicBezTo>
                    <a:pt x="48" y="19"/>
                    <a:pt x="78" y="47"/>
                    <a:pt x="90" y="91"/>
                  </a:cubicBezTo>
                  <a:cubicBezTo>
                    <a:pt x="80" y="132"/>
                    <a:pt x="80" y="132"/>
                    <a:pt x="80" y="132"/>
                  </a:cubicBezTo>
                  <a:cubicBezTo>
                    <a:pt x="80" y="140"/>
                    <a:pt x="80" y="140"/>
                    <a:pt x="80" y="140"/>
                  </a:cubicBezTo>
                  <a:cubicBezTo>
                    <a:pt x="87" y="140"/>
                    <a:pt x="87" y="140"/>
                    <a:pt x="87" y="140"/>
                  </a:cubicBezTo>
                  <a:cubicBezTo>
                    <a:pt x="87" y="138"/>
                    <a:pt x="88" y="136"/>
                    <a:pt x="89" y="135"/>
                  </a:cubicBezTo>
                  <a:cubicBezTo>
                    <a:pt x="88" y="131"/>
                    <a:pt x="88" y="129"/>
                    <a:pt x="88" y="126"/>
                  </a:cubicBezTo>
                  <a:cubicBezTo>
                    <a:pt x="88" y="112"/>
                    <a:pt x="92" y="106"/>
                    <a:pt x="99" y="107"/>
                  </a:cubicBezTo>
                  <a:cubicBezTo>
                    <a:pt x="104" y="112"/>
                    <a:pt x="104" y="112"/>
                    <a:pt x="104" y="112"/>
                  </a:cubicBezTo>
                  <a:cubicBezTo>
                    <a:pt x="104" y="97"/>
                    <a:pt x="104" y="97"/>
                    <a:pt x="104" y="97"/>
                  </a:cubicBezTo>
                  <a:cubicBezTo>
                    <a:pt x="98" y="67"/>
                    <a:pt x="98" y="67"/>
                    <a:pt x="98" y="67"/>
                  </a:cubicBezTo>
                  <a:close/>
                </a:path>
              </a:pathLst>
            </a:custGeom>
            <a:solidFill>
              <a:srgbClr val="4127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88" name="MH_Other_380"/>
            <p:cNvSpPr>
              <a:spLocks noEditPoints="1"/>
            </p:cNvSpPr>
            <p:nvPr>
              <p:custDataLst>
                <p:tags r:id="rId381"/>
              </p:custDataLst>
            </p:nvPr>
          </p:nvSpPr>
          <p:spPr bwMode="auto">
            <a:xfrm>
              <a:off x="9224844" y="3824288"/>
              <a:ext cx="246063" cy="423862"/>
            </a:xfrm>
            <a:custGeom>
              <a:avLst/>
              <a:gdLst>
                <a:gd name="T0" fmla="*/ 32 w 187"/>
                <a:gd name="T1" fmla="*/ 15 h 321"/>
                <a:gd name="T2" fmla="*/ 18 w 187"/>
                <a:gd name="T3" fmla="*/ 28 h 321"/>
                <a:gd name="T4" fmla="*/ 14 w 187"/>
                <a:gd name="T5" fmla="*/ 34 h 321"/>
                <a:gd name="T6" fmla="*/ 84 w 187"/>
                <a:gd name="T7" fmla="*/ 72 h 321"/>
                <a:gd name="T8" fmla="*/ 131 w 187"/>
                <a:gd name="T9" fmla="*/ 149 h 321"/>
                <a:gd name="T10" fmla="*/ 131 w 187"/>
                <a:gd name="T11" fmla="*/ 213 h 321"/>
                <a:gd name="T12" fmla="*/ 176 w 187"/>
                <a:gd name="T13" fmla="*/ 262 h 321"/>
                <a:gd name="T14" fmla="*/ 135 w 187"/>
                <a:gd name="T15" fmla="*/ 257 h 321"/>
                <a:gd name="T16" fmla="*/ 124 w 187"/>
                <a:gd name="T17" fmla="*/ 202 h 321"/>
                <a:gd name="T18" fmla="*/ 124 w 187"/>
                <a:gd name="T19" fmla="*/ 161 h 321"/>
                <a:gd name="T20" fmla="*/ 81 w 187"/>
                <a:gd name="T21" fmla="*/ 92 h 321"/>
                <a:gd name="T22" fmla="*/ 6 w 187"/>
                <a:gd name="T23" fmla="*/ 45 h 321"/>
                <a:gd name="T24" fmla="*/ 6 w 187"/>
                <a:gd name="T25" fmla="*/ 45 h 321"/>
                <a:gd name="T26" fmla="*/ 3 w 187"/>
                <a:gd name="T27" fmla="*/ 51 h 321"/>
                <a:gd name="T28" fmla="*/ 1 w 187"/>
                <a:gd name="T29" fmla="*/ 56 h 321"/>
                <a:gd name="T30" fmla="*/ 0 w 187"/>
                <a:gd name="T31" fmla="*/ 70 h 321"/>
                <a:gd name="T32" fmla="*/ 12 w 187"/>
                <a:gd name="T33" fmla="*/ 93 h 321"/>
                <a:gd name="T34" fmla="*/ 12 w 187"/>
                <a:gd name="T35" fmla="*/ 71 h 321"/>
                <a:gd name="T36" fmla="*/ 12 w 187"/>
                <a:gd name="T37" fmla="*/ 62 h 321"/>
                <a:gd name="T38" fmla="*/ 42 w 187"/>
                <a:gd name="T39" fmla="*/ 88 h 321"/>
                <a:gd name="T40" fmla="*/ 92 w 187"/>
                <a:gd name="T41" fmla="*/ 156 h 321"/>
                <a:gd name="T42" fmla="*/ 116 w 187"/>
                <a:gd name="T43" fmla="*/ 173 h 321"/>
                <a:gd name="T44" fmla="*/ 92 w 187"/>
                <a:gd name="T45" fmla="*/ 217 h 321"/>
                <a:gd name="T46" fmla="*/ 98 w 187"/>
                <a:gd name="T47" fmla="*/ 250 h 321"/>
                <a:gd name="T48" fmla="*/ 127 w 187"/>
                <a:gd name="T49" fmla="*/ 268 h 321"/>
                <a:gd name="T50" fmla="*/ 144 w 187"/>
                <a:gd name="T51" fmla="*/ 321 h 321"/>
                <a:gd name="T52" fmla="*/ 187 w 187"/>
                <a:gd name="T53" fmla="*/ 252 h 321"/>
                <a:gd name="T54" fmla="*/ 165 w 187"/>
                <a:gd name="T55" fmla="*/ 219 h 321"/>
                <a:gd name="T56" fmla="*/ 138 w 187"/>
                <a:gd name="T57" fmla="*/ 96 h 321"/>
                <a:gd name="T58" fmla="*/ 56 w 187"/>
                <a:gd name="T59" fmla="*/ 0 h 321"/>
                <a:gd name="T60" fmla="*/ 32 w 187"/>
                <a:gd name="T61" fmla="*/ 15 h 321"/>
                <a:gd name="T62" fmla="*/ 24 w 187"/>
                <a:gd name="T63" fmla="*/ 27 h 321"/>
                <a:gd name="T64" fmla="*/ 35 w 187"/>
                <a:gd name="T65" fmla="*/ 16 h 321"/>
                <a:gd name="T66" fmla="*/ 82 w 187"/>
                <a:gd name="T67" fmla="*/ 39 h 321"/>
                <a:gd name="T68" fmla="*/ 139 w 187"/>
                <a:gd name="T69" fmla="*/ 144 h 321"/>
                <a:gd name="T70" fmla="*/ 143 w 187"/>
                <a:gd name="T71" fmla="*/ 214 h 321"/>
                <a:gd name="T72" fmla="*/ 173 w 187"/>
                <a:gd name="T73" fmla="*/ 258 h 321"/>
                <a:gd name="T74" fmla="*/ 134 w 187"/>
                <a:gd name="T75" fmla="*/ 214 h 321"/>
                <a:gd name="T76" fmla="*/ 134 w 187"/>
                <a:gd name="T77" fmla="*/ 148 h 321"/>
                <a:gd name="T78" fmla="*/ 133 w 187"/>
                <a:gd name="T79" fmla="*/ 147 h 321"/>
                <a:gd name="T80" fmla="*/ 87 w 187"/>
                <a:gd name="T81" fmla="*/ 71 h 321"/>
                <a:gd name="T82" fmla="*/ 87 w 187"/>
                <a:gd name="T83" fmla="*/ 71 h 321"/>
                <a:gd name="T84" fmla="*/ 59 w 187"/>
                <a:gd name="T85" fmla="*/ 28 h 321"/>
                <a:gd name="T86" fmla="*/ 24 w 187"/>
                <a:gd name="T87" fmla="*/ 27 h 321"/>
                <a:gd name="T88" fmla="*/ 20 w 187"/>
                <a:gd name="T89" fmla="*/ 62 h 321"/>
                <a:gd name="T90" fmla="*/ 35 w 187"/>
                <a:gd name="T91" fmla="*/ 62 h 321"/>
                <a:gd name="T92" fmla="*/ 54 w 187"/>
                <a:gd name="T93" fmla="*/ 86 h 321"/>
                <a:gd name="T94" fmla="*/ 94 w 187"/>
                <a:gd name="T95" fmla="*/ 153 h 321"/>
                <a:gd name="T96" fmla="*/ 94 w 187"/>
                <a:gd name="T97" fmla="*/ 154 h 321"/>
                <a:gd name="T98" fmla="*/ 93 w 187"/>
                <a:gd name="T99" fmla="*/ 154 h 321"/>
                <a:gd name="T100" fmla="*/ 45 w 187"/>
                <a:gd name="T101" fmla="*/ 87 h 321"/>
                <a:gd name="T102" fmla="*/ 44 w 187"/>
                <a:gd name="T103" fmla="*/ 86 h 321"/>
                <a:gd name="T104" fmla="*/ 20 w 187"/>
                <a:gd name="T105" fmla="*/ 62 h 321"/>
                <a:gd name="T106" fmla="*/ 130 w 187"/>
                <a:gd name="T107" fmla="*/ 270 h 321"/>
                <a:gd name="T108" fmla="*/ 130 w 187"/>
                <a:gd name="T109" fmla="*/ 269 h 321"/>
                <a:gd name="T110" fmla="*/ 130 w 187"/>
                <a:gd name="T111" fmla="*/ 270 h 321"/>
                <a:gd name="T112" fmla="*/ 130 w 187"/>
                <a:gd name="T113" fmla="*/ 27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7" h="321">
                  <a:moveTo>
                    <a:pt x="32" y="15"/>
                  </a:moveTo>
                  <a:cubicBezTo>
                    <a:pt x="27" y="19"/>
                    <a:pt x="22" y="23"/>
                    <a:pt x="18" y="28"/>
                  </a:cubicBezTo>
                  <a:cubicBezTo>
                    <a:pt x="17" y="30"/>
                    <a:pt x="15" y="32"/>
                    <a:pt x="14" y="34"/>
                  </a:cubicBezTo>
                  <a:cubicBezTo>
                    <a:pt x="49" y="17"/>
                    <a:pt x="72" y="30"/>
                    <a:pt x="84" y="72"/>
                  </a:cubicBezTo>
                  <a:cubicBezTo>
                    <a:pt x="91" y="101"/>
                    <a:pt x="107" y="127"/>
                    <a:pt x="131" y="149"/>
                  </a:cubicBezTo>
                  <a:cubicBezTo>
                    <a:pt x="141" y="174"/>
                    <a:pt x="141" y="196"/>
                    <a:pt x="131" y="213"/>
                  </a:cubicBezTo>
                  <a:cubicBezTo>
                    <a:pt x="127" y="235"/>
                    <a:pt x="142" y="251"/>
                    <a:pt x="176" y="262"/>
                  </a:cubicBezTo>
                  <a:cubicBezTo>
                    <a:pt x="162" y="267"/>
                    <a:pt x="148" y="265"/>
                    <a:pt x="135" y="257"/>
                  </a:cubicBezTo>
                  <a:cubicBezTo>
                    <a:pt x="113" y="243"/>
                    <a:pt x="110" y="224"/>
                    <a:pt x="124" y="202"/>
                  </a:cubicBezTo>
                  <a:cubicBezTo>
                    <a:pt x="130" y="192"/>
                    <a:pt x="130" y="178"/>
                    <a:pt x="124" y="161"/>
                  </a:cubicBezTo>
                  <a:cubicBezTo>
                    <a:pt x="105" y="142"/>
                    <a:pt x="91" y="118"/>
                    <a:pt x="81" y="92"/>
                  </a:cubicBezTo>
                  <a:cubicBezTo>
                    <a:pt x="61" y="48"/>
                    <a:pt x="36" y="32"/>
                    <a:pt x="6" y="45"/>
                  </a:cubicBezTo>
                  <a:cubicBezTo>
                    <a:pt x="6" y="45"/>
                    <a:pt x="6" y="45"/>
                    <a:pt x="6" y="45"/>
                  </a:cubicBezTo>
                  <a:cubicBezTo>
                    <a:pt x="4" y="47"/>
                    <a:pt x="3" y="49"/>
                    <a:pt x="3" y="51"/>
                  </a:cubicBezTo>
                  <a:cubicBezTo>
                    <a:pt x="2" y="52"/>
                    <a:pt x="1" y="54"/>
                    <a:pt x="1" y="56"/>
                  </a:cubicBezTo>
                  <a:cubicBezTo>
                    <a:pt x="0" y="60"/>
                    <a:pt x="0" y="65"/>
                    <a:pt x="0" y="70"/>
                  </a:cubicBezTo>
                  <a:cubicBezTo>
                    <a:pt x="12" y="93"/>
                    <a:pt x="12" y="93"/>
                    <a:pt x="12" y="93"/>
                  </a:cubicBezTo>
                  <a:cubicBezTo>
                    <a:pt x="11" y="86"/>
                    <a:pt x="11" y="78"/>
                    <a:pt x="12" y="71"/>
                  </a:cubicBezTo>
                  <a:cubicBezTo>
                    <a:pt x="12" y="68"/>
                    <a:pt x="12" y="65"/>
                    <a:pt x="12" y="62"/>
                  </a:cubicBezTo>
                  <a:cubicBezTo>
                    <a:pt x="22" y="65"/>
                    <a:pt x="32" y="73"/>
                    <a:pt x="42" y="88"/>
                  </a:cubicBezTo>
                  <a:cubicBezTo>
                    <a:pt x="49" y="119"/>
                    <a:pt x="66" y="142"/>
                    <a:pt x="92" y="156"/>
                  </a:cubicBezTo>
                  <a:cubicBezTo>
                    <a:pt x="116" y="173"/>
                    <a:pt x="116" y="173"/>
                    <a:pt x="116" y="173"/>
                  </a:cubicBezTo>
                  <a:cubicBezTo>
                    <a:pt x="103" y="190"/>
                    <a:pt x="95" y="205"/>
                    <a:pt x="92" y="217"/>
                  </a:cubicBezTo>
                  <a:cubicBezTo>
                    <a:pt x="89" y="230"/>
                    <a:pt x="91" y="241"/>
                    <a:pt x="98" y="250"/>
                  </a:cubicBezTo>
                  <a:cubicBezTo>
                    <a:pt x="104" y="258"/>
                    <a:pt x="114" y="264"/>
                    <a:pt x="127" y="268"/>
                  </a:cubicBezTo>
                  <a:cubicBezTo>
                    <a:pt x="121" y="291"/>
                    <a:pt x="127" y="309"/>
                    <a:pt x="144" y="321"/>
                  </a:cubicBezTo>
                  <a:cubicBezTo>
                    <a:pt x="170" y="305"/>
                    <a:pt x="184" y="282"/>
                    <a:pt x="187" y="252"/>
                  </a:cubicBezTo>
                  <a:cubicBezTo>
                    <a:pt x="165" y="219"/>
                    <a:pt x="165" y="219"/>
                    <a:pt x="165" y="219"/>
                  </a:cubicBezTo>
                  <a:cubicBezTo>
                    <a:pt x="138" y="96"/>
                    <a:pt x="138" y="96"/>
                    <a:pt x="138" y="96"/>
                  </a:cubicBezTo>
                  <a:cubicBezTo>
                    <a:pt x="129" y="50"/>
                    <a:pt x="102" y="18"/>
                    <a:pt x="56" y="0"/>
                  </a:cubicBezTo>
                  <a:cubicBezTo>
                    <a:pt x="47" y="4"/>
                    <a:pt x="39" y="9"/>
                    <a:pt x="32" y="15"/>
                  </a:cubicBezTo>
                  <a:close/>
                  <a:moveTo>
                    <a:pt x="24" y="27"/>
                  </a:moveTo>
                  <a:cubicBezTo>
                    <a:pt x="27" y="23"/>
                    <a:pt x="31" y="19"/>
                    <a:pt x="35" y="16"/>
                  </a:cubicBezTo>
                  <a:cubicBezTo>
                    <a:pt x="51" y="13"/>
                    <a:pt x="67" y="20"/>
                    <a:pt x="82" y="39"/>
                  </a:cubicBezTo>
                  <a:cubicBezTo>
                    <a:pt x="93" y="82"/>
                    <a:pt x="111" y="117"/>
                    <a:pt x="139" y="144"/>
                  </a:cubicBezTo>
                  <a:cubicBezTo>
                    <a:pt x="147" y="167"/>
                    <a:pt x="148" y="190"/>
                    <a:pt x="143" y="214"/>
                  </a:cubicBezTo>
                  <a:cubicBezTo>
                    <a:pt x="141" y="231"/>
                    <a:pt x="151" y="246"/>
                    <a:pt x="173" y="258"/>
                  </a:cubicBezTo>
                  <a:cubicBezTo>
                    <a:pt x="144" y="248"/>
                    <a:pt x="131" y="233"/>
                    <a:pt x="134" y="214"/>
                  </a:cubicBezTo>
                  <a:cubicBezTo>
                    <a:pt x="144" y="196"/>
                    <a:pt x="144" y="174"/>
                    <a:pt x="134" y="148"/>
                  </a:cubicBezTo>
                  <a:cubicBezTo>
                    <a:pt x="134" y="148"/>
                    <a:pt x="133" y="147"/>
                    <a:pt x="133" y="147"/>
                  </a:cubicBezTo>
                  <a:cubicBezTo>
                    <a:pt x="109" y="125"/>
                    <a:pt x="94" y="100"/>
                    <a:pt x="87" y="71"/>
                  </a:cubicBezTo>
                  <a:cubicBezTo>
                    <a:pt x="87" y="71"/>
                    <a:pt x="87" y="71"/>
                    <a:pt x="87" y="71"/>
                  </a:cubicBezTo>
                  <a:cubicBezTo>
                    <a:pt x="81" y="49"/>
                    <a:pt x="72" y="35"/>
                    <a:pt x="59" y="28"/>
                  </a:cubicBezTo>
                  <a:cubicBezTo>
                    <a:pt x="49" y="23"/>
                    <a:pt x="37" y="22"/>
                    <a:pt x="24" y="27"/>
                  </a:cubicBezTo>
                  <a:close/>
                  <a:moveTo>
                    <a:pt x="20" y="62"/>
                  </a:moveTo>
                  <a:cubicBezTo>
                    <a:pt x="35" y="62"/>
                    <a:pt x="35" y="62"/>
                    <a:pt x="35" y="62"/>
                  </a:cubicBezTo>
                  <a:cubicBezTo>
                    <a:pt x="54" y="86"/>
                    <a:pt x="54" y="86"/>
                    <a:pt x="54" y="86"/>
                  </a:cubicBezTo>
                  <a:cubicBezTo>
                    <a:pt x="54" y="109"/>
                    <a:pt x="68" y="132"/>
                    <a:pt x="94" y="153"/>
                  </a:cubicBezTo>
                  <a:cubicBezTo>
                    <a:pt x="94" y="154"/>
                    <a:pt x="94" y="154"/>
                    <a:pt x="94" y="154"/>
                  </a:cubicBezTo>
                  <a:cubicBezTo>
                    <a:pt x="93" y="154"/>
                    <a:pt x="93" y="154"/>
                    <a:pt x="93" y="154"/>
                  </a:cubicBezTo>
                  <a:cubicBezTo>
                    <a:pt x="68" y="140"/>
                    <a:pt x="52" y="118"/>
                    <a:pt x="45" y="87"/>
                  </a:cubicBezTo>
                  <a:cubicBezTo>
                    <a:pt x="44" y="87"/>
                    <a:pt x="44" y="87"/>
                    <a:pt x="44" y="86"/>
                  </a:cubicBezTo>
                  <a:cubicBezTo>
                    <a:pt x="36" y="74"/>
                    <a:pt x="28" y="66"/>
                    <a:pt x="20" y="62"/>
                  </a:cubicBezTo>
                  <a:close/>
                  <a:moveTo>
                    <a:pt x="130" y="270"/>
                  </a:moveTo>
                  <a:cubicBezTo>
                    <a:pt x="130" y="269"/>
                    <a:pt x="130" y="269"/>
                    <a:pt x="130" y="269"/>
                  </a:cubicBezTo>
                  <a:cubicBezTo>
                    <a:pt x="130" y="269"/>
                    <a:pt x="130" y="270"/>
                    <a:pt x="130" y="270"/>
                  </a:cubicBezTo>
                  <a:cubicBezTo>
                    <a:pt x="130" y="270"/>
                    <a:pt x="130" y="270"/>
                    <a:pt x="130" y="270"/>
                  </a:cubicBezTo>
                  <a:close/>
                </a:path>
              </a:pathLst>
            </a:custGeom>
            <a:solidFill>
              <a:srgbClr val="8F3629"/>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89" name="MH_Other_381"/>
            <p:cNvSpPr/>
            <p:nvPr>
              <p:custDataLst>
                <p:tags r:id="rId382"/>
              </p:custDataLst>
            </p:nvPr>
          </p:nvSpPr>
          <p:spPr bwMode="auto">
            <a:xfrm>
              <a:off x="9256593" y="3841751"/>
              <a:ext cx="196850" cy="322263"/>
            </a:xfrm>
            <a:custGeom>
              <a:avLst/>
              <a:gdLst>
                <a:gd name="T0" fmla="*/ 11 w 149"/>
                <a:gd name="T1" fmla="*/ 3 h 245"/>
                <a:gd name="T2" fmla="*/ 0 w 149"/>
                <a:gd name="T3" fmla="*/ 14 h 245"/>
                <a:gd name="T4" fmla="*/ 35 w 149"/>
                <a:gd name="T5" fmla="*/ 15 h 245"/>
                <a:gd name="T6" fmla="*/ 63 w 149"/>
                <a:gd name="T7" fmla="*/ 58 h 245"/>
                <a:gd name="T8" fmla="*/ 63 w 149"/>
                <a:gd name="T9" fmla="*/ 58 h 245"/>
                <a:gd name="T10" fmla="*/ 109 w 149"/>
                <a:gd name="T11" fmla="*/ 134 h 245"/>
                <a:gd name="T12" fmla="*/ 110 w 149"/>
                <a:gd name="T13" fmla="*/ 135 h 245"/>
                <a:gd name="T14" fmla="*/ 110 w 149"/>
                <a:gd name="T15" fmla="*/ 201 h 245"/>
                <a:gd name="T16" fmla="*/ 149 w 149"/>
                <a:gd name="T17" fmla="*/ 245 h 245"/>
                <a:gd name="T18" fmla="*/ 119 w 149"/>
                <a:gd name="T19" fmla="*/ 201 h 245"/>
                <a:gd name="T20" fmla="*/ 115 w 149"/>
                <a:gd name="T21" fmla="*/ 131 h 245"/>
                <a:gd name="T22" fmla="*/ 58 w 149"/>
                <a:gd name="T23" fmla="*/ 26 h 245"/>
                <a:gd name="T24" fmla="*/ 11 w 149"/>
                <a:gd name="T25" fmla="*/ 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9" h="245">
                  <a:moveTo>
                    <a:pt x="11" y="3"/>
                  </a:moveTo>
                  <a:cubicBezTo>
                    <a:pt x="7" y="6"/>
                    <a:pt x="3" y="10"/>
                    <a:pt x="0" y="14"/>
                  </a:cubicBezTo>
                  <a:cubicBezTo>
                    <a:pt x="13" y="9"/>
                    <a:pt x="25" y="10"/>
                    <a:pt x="35" y="15"/>
                  </a:cubicBezTo>
                  <a:cubicBezTo>
                    <a:pt x="48" y="22"/>
                    <a:pt x="57" y="36"/>
                    <a:pt x="63" y="58"/>
                  </a:cubicBezTo>
                  <a:cubicBezTo>
                    <a:pt x="63" y="58"/>
                    <a:pt x="63" y="58"/>
                    <a:pt x="63" y="58"/>
                  </a:cubicBezTo>
                  <a:cubicBezTo>
                    <a:pt x="70" y="87"/>
                    <a:pt x="85" y="112"/>
                    <a:pt x="109" y="134"/>
                  </a:cubicBezTo>
                  <a:cubicBezTo>
                    <a:pt x="109" y="134"/>
                    <a:pt x="110" y="135"/>
                    <a:pt x="110" y="135"/>
                  </a:cubicBezTo>
                  <a:cubicBezTo>
                    <a:pt x="120" y="161"/>
                    <a:pt x="120" y="183"/>
                    <a:pt x="110" y="201"/>
                  </a:cubicBezTo>
                  <a:cubicBezTo>
                    <a:pt x="107" y="220"/>
                    <a:pt x="120" y="235"/>
                    <a:pt x="149" y="245"/>
                  </a:cubicBezTo>
                  <a:cubicBezTo>
                    <a:pt x="127" y="233"/>
                    <a:pt x="117" y="218"/>
                    <a:pt x="119" y="201"/>
                  </a:cubicBezTo>
                  <a:cubicBezTo>
                    <a:pt x="124" y="177"/>
                    <a:pt x="123" y="154"/>
                    <a:pt x="115" y="131"/>
                  </a:cubicBezTo>
                  <a:cubicBezTo>
                    <a:pt x="87" y="104"/>
                    <a:pt x="69" y="69"/>
                    <a:pt x="58" y="26"/>
                  </a:cubicBezTo>
                  <a:cubicBezTo>
                    <a:pt x="43" y="7"/>
                    <a:pt x="27" y="0"/>
                    <a:pt x="11" y="3"/>
                  </a:cubicBezTo>
                  <a:close/>
                </a:path>
              </a:pathLst>
            </a:custGeom>
            <a:solidFill>
              <a:srgbClr val="B9423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0" name="MH_Other_382"/>
            <p:cNvSpPr/>
            <p:nvPr>
              <p:custDataLst>
                <p:tags r:id="rId383"/>
              </p:custDataLst>
            </p:nvPr>
          </p:nvSpPr>
          <p:spPr bwMode="auto">
            <a:xfrm>
              <a:off x="9251832" y="3906838"/>
              <a:ext cx="96837" cy="120650"/>
            </a:xfrm>
            <a:custGeom>
              <a:avLst/>
              <a:gdLst>
                <a:gd name="T0" fmla="*/ 15 w 74"/>
                <a:gd name="T1" fmla="*/ 0 h 92"/>
                <a:gd name="T2" fmla="*/ 0 w 74"/>
                <a:gd name="T3" fmla="*/ 0 h 92"/>
                <a:gd name="T4" fmla="*/ 24 w 74"/>
                <a:gd name="T5" fmla="*/ 24 h 92"/>
                <a:gd name="T6" fmla="*/ 25 w 74"/>
                <a:gd name="T7" fmla="*/ 25 h 92"/>
                <a:gd name="T8" fmla="*/ 73 w 74"/>
                <a:gd name="T9" fmla="*/ 92 h 92"/>
                <a:gd name="T10" fmla="*/ 74 w 74"/>
                <a:gd name="T11" fmla="*/ 92 h 92"/>
                <a:gd name="T12" fmla="*/ 74 w 74"/>
                <a:gd name="T13" fmla="*/ 91 h 92"/>
                <a:gd name="T14" fmla="*/ 34 w 74"/>
                <a:gd name="T15" fmla="*/ 24 h 92"/>
                <a:gd name="T16" fmla="*/ 15 w 74"/>
                <a:gd name="T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92">
                  <a:moveTo>
                    <a:pt x="15" y="0"/>
                  </a:moveTo>
                  <a:cubicBezTo>
                    <a:pt x="0" y="0"/>
                    <a:pt x="0" y="0"/>
                    <a:pt x="0" y="0"/>
                  </a:cubicBezTo>
                  <a:cubicBezTo>
                    <a:pt x="8" y="4"/>
                    <a:pt x="16" y="12"/>
                    <a:pt x="24" y="24"/>
                  </a:cubicBezTo>
                  <a:cubicBezTo>
                    <a:pt x="24" y="25"/>
                    <a:pt x="24" y="25"/>
                    <a:pt x="25" y="25"/>
                  </a:cubicBezTo>
                  <a:cubicBezTo>
                    <a:pt x="32" y="56"/>
                    <a:pt x="48" y="78"/>
                    <a:pt x="73" y="92"/>
                  </a:cubicBezTo>
                  <a:cubicBezTo>
                    <a:pt x="73" y="92"/>
                    <a:pt x="73" y="92"/>
                    <a:pt x="74" y="92"/>
                  </a:cubicBezTo>
                  <a:cubicBezTo>
                    <a:pt x="74" y="91"/>
                    <a:pt x="74" y="91"/>
                    <a:pt x="74" y="91"/>
                  </a:cubicBezTo>
                  <a:cubicBezTo>
                    <a:pt x="48" y="70"/>
                    <a:pt x="34" y="47"/>
                    <a:pt x="34" y="24"/>
                  </a:cubicBezTo>
                  <a:cubicBezTo>
                    <a:pt x="15" y="0"/>
                    <a:pt x="15" y="0"/>
                    <a:pt x="15" y="0"/>
                  </a:cubicBezTo>
                  <a:close/>
                </a:path>
              </a:pathLst>
            </a:custGeom>
            <a:solidFill>
              <a:srgbClr val="B9423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1" name="MH_Other_383"/>
            <p:cNvSpPr>
              <a:spLocks noEditPoints="1"/>
            </p:cNvSpPr>
            <p:nvPr>
              <p:custDataLst>
                <p:tags r:id="rId384"/>
              </p:custDataLst>
            </p:nvPr>
          </p:nvSpPr>
          <p:spPr bwMode="auto">
            <a:xfrm>
              <a:off x="9026406" y="3724275"/>
              <a:ext cx="203200" cy="173038"/>
            </a:xfrm>
            <a:custGeom>
              <a:avLst/>
              <a:gdLst>
                <a:gd name="T0" fmla="*/ 106 w 154"/>
                <a:gd name="T1" fmla="*/ 80 h 132"/>
                <a:gd name="T2" fmla="*/ 125 w 154"/>
                <a:gd name="T3" fmla="*/ 105 h 132"/>
                <a:gd name="T4" fmla="*/ 133 w 154"/>
                <a:gd name="T5" fmla="*/ 124 h 132"/>
                <a:gd name="T6" fmla="*/ 142 w 154"/>
                <a:gd name="T7" fmla="*/ 131 h 132"/>
                <a:gd name="T8" fmla="*/ 144 w 154"/>
                <a:gd name="T9" fmla="*/ 132 h 132"/>
                <a:gd name="T10" fmla="*/ 144 w 154"/>
                <a:gd name="T11" fmla="*/ 124 h 132"/>
                <a:gd name="T12" fmla="*/ 154 w 154"/>
                <a:gd name="T13" fmla="*/ 83 h 132"/>
                <a:gd name="T14" fmla="*/ 64 w 154"/>
                <a:gd name="T15" fmla="*/ 0 h 132"/>
                <a:gd name="T16" fmla="*/ 55 w 154"/>
                <a:gd name="T17" fmla="*/ 4 h 132"/>
                <a:gd name="T18" fmla="*/ 0 w 154"/>
                <a:gd name="T19" fmla="*/ 99 h 132"/>
                <a:gd name="T20" fmla="*/ 1 w 154"/>
                <a:gd name="T21" fmla="*/ 100 h 132"/>
                <a:gd name="T22" fmla="*/ 62 w 154"/>
                <a:gd name="T23" fmla="*/ 107 h 132"/>
                <a:gd name="T24" fmla="*/ 92 w 154"/>
                <a:gd name="T25" fmla="*/ 73 h 132"/>
                <a:gd name="T26" fmla="*/ 106 w 154"/>
                <a:gd name="T27" fmla="*/ 80 h 132"/>
                <a:gd name="T28" fmla="*/ 64 w 154"/>
                <a:gd name="T29" fmla="*/ 3 h 132"/>
                <a:gd name="T30" fmla="*/ 71 w 154"/>
                <a:gd name="T31" fmla="*/ 5 h 132"/>
                <a:gd name="T32" fmla="*/ 10 w 154"/>
                <a:gd name="T33" fmla="*/ 93 h 132"/>
                <a:gd name="T34" fmla="*/ 50 w 154"/>
                <a:gd name="T35" fmla="*/ 108 h 132"/>
                <a:gd name="T36" fmla="*/ 3 w 154"/>
                <a:gd name="T37" fmla="*/ 97 h 132"/>
                <a:gd name="T38" fmla="*/ 57 w 154"/>
                <a:gd name="T39" fmla="*/ 7 h 132"/>
                <a:gd name="T40" fmla="*/ 64 w 154"/>
                <a:gd name="T41" fmla="*/ 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4" h="132">
                  <a:moveTo>
                    <a:pt x="106" y="80"/>
                  </a:moveTo>
                  <a:cubicBezTo>
                    <a:pt x="125" y="105"/>
                    <a:pt x="125" y="105"/>
                    <a:pt x="125" y="105"/>
                  </a:cubicBezTo>
                  <a:cubicBezTo>
                    <a:pt x="133" y="124"/>
                    <a:pt x="133" y="124"/>
                    <a:pt x="133" y="124"/>
                  </a:cubicBezTo>
                  <a:cubicBezTo>
                    <a:pt x="142" y="131"/>
                    <a:pt x="142" y="131"/>
                    <a:pt x="142" y="131"/>
                  </a:cubicBezTo>
                  <a:cubicBezTo>
                    <a:pt x="144" y="132"/>
                    <a:pt x="144" y="132"/>
                    <a:pt x="144" y="132"/>
                  </a:cubicBezTo>
                  <a:cubicBezTo>
                    <a:pt x="144" y="124"/>
                    <a:pt x="144" y="124"/>
                    <a:pt x="144" y="124"/>
                  </a:cubicBezTo>
                  <a:cubicBezTo>
                    <a:pt x="154" y="83"/>
                    <a:pt x="154" y="83"/>
                    <a:pt x="154" y="83"/>
                  </a:cubicBezTo>
                  <a:cubicBezTo>
                    <a:pt x="142" y="39"/>
                    <a:pt x="112" y="11"/>
                    <a:pt x="64" y="0"/>
                  </a:cubicBezTo>
                  <a:cubicBezTo>
                    <a:pt x="61" y="1"/>
                    <a:pt x="58" y="3"/>
                    <a:pt x="55" y="4"/>
                  </a:cubicBezTo>
                  <a:cubicBezTo>
                    <a:pt x="23" y="30"/>
                    <a:pt x="4" y="61"/>
                    <a:pt x="0" y="99"/>
                  </a:cubicBezTo>
                  <a:cubicBezTo>
                    <a:pt x="1" y="100"/>
                    <a:pt x="1" y="100"/>
                    <a:pt x="1" y="100"/>
                  </a:cubicBezTo>
                  <a:cubicBezTo>
                    <a:pt x="22" y="113"/>
                    <a:pt x="43" y="116"/>
                    <a:pt x="62" y="107"/>
                  </a:cubicBezTo>
                  <a:cubicBezTo>
                    <a:pt x="92" y="73"/>
                    <a:pt x="92" y="73"/>
                    <a:pt x="92" y="73"/>
                  </a:cubicBezTo>
                  <a:cubicBezTo>
                    <a:pt x="106" y="80"/>
                    <a:pt x="106" y="80"/>
                    <a:pt x="106" y="80"/>
                  </a:cubicBezTo>
                  <a:close/>
                  <a:moveTo>
                    <a:pt x="64" y="3"/>
                  </a:moveTo>
                  <a:cubicBezTo>
                    <a:pt x="66" y="4"/>
                    <a:pt x="69" y="4"/>
                    <a:pt x="71" y="5"/>
                  </a:cubicBezTo>
                  <a:cubicBezTo>
                    <a:pt x="40" y="24"/>
                    <a:pt x="20" y="53"/>
                    <a:pt x="10" y="93"/>
                  </a:cubicBezTo>
                  <a:cubicBezTo>
                    <a:pt x="50" y="108"/>
                    <a:pt x="50" y="108"/>
                    <a:pt x="50" y="108"/>
                  </a:cubicBezTo>
                  <a:cubicBezTo>
                    <a:pt x="35" y="111"/>
                    <a:pt x="19" y="108"/>
                    <a:pt x="3" y="97"/>
                  </a:cubicBezTo>
                  <a:cubicBezTo>
                    <a:pt x="8" y="62"/>
                    <a:pt x="26" y="31"/>
                    <a:pt x="57" y="7"/>
                  </a:cubicBezTo>
                  <a:cubicBezTo>
                    <a:pt x="59" y="5"/>
                    <a:pt x="61" y="4"/>
                    <a:pt x="64" y="3"/>
                  </a:cubicBezTo>
                  <a:close/>
                </a:path>
              </a:pathLst>
            </a:custGeom>
            <a:solidFill>
              <a:srgbClr val="6A402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2" name="MH_Other_384"/>
            <p:cNvSpPr/>
            <p:nvPr>
              <p:custDataLst>
                <p:tags r:id="rId385"/>
              </p:custDataLst>
            </p:nvPr>
          </p:nvSpPr>
          <p:spPr bwMode="auto">
            <a:xfrm>
              <a:off x="9031168" y="3729039"/>
              <a:ext cx="90488" cy="141287"/>
            </a:xfrm>
            <a:custGeom>
              <a:avLst/>
              <a:gdLst>
                <a:gd name="T0" fmla="*/ 68 w 68"/>
                <a:gd name="T1" fmla="*/ 2 h 108"/>
                <a:gd name="T2" fmla="*/ 61 w 68"/>
                <a:gd name="T3" fmla="*/ 0 h 108"/>
                <a:gd name="T4" fmla="*/ 54 w 68"/>
                <a:gd name="T5" fmla="*/ 4 h 108"/>
                <a:gd name="T6" fmla="*/ 0 w 68"/>
                <a:gd name="T7" fmla="*/ 94 h 108"/>
                <a:gd name="T8" fmla="*/ 47 w 68"/>
                <a:gd name="T9" fmla="*/ 105 h 108"/>
                <a:gd name="T10" fmla="*/ 7 w 68"/>
                <a:gd name="T11" fmla="*/ 90 h 108"/>
                <a:gd name="T12" fmla="*/ 68 w 68"/>
                <a:gd name="T13" fmla="*/ 2 h 108"/>
              </a:gdLst>
              <a:ahLst/>
              <a:cxnLst>
                <a:cxn ang="0">
                  <a:pos x="T0" y="T1"/>
                </a:cxn>
                <a:cxn ang="0">
                  <a:pos x="T2" y="T3"/>
                </a:cxn>
                <a:cxn ang="0">
                  <a:pos x="T4" y="T5"/>
                </a:cxn>
                <a:cxn ang="0">
                  <a:pos x="T6" y="T7"/>
                </a:cxn>
                <a:cxn ang="0">
                  <a:pos x="T8" y="T9"/>
                </a:cxn>
                <a:cxn ang="0">
                  <a:pos x="T10" y="T11"/>
                </a:cxn>
                <a:cxn ang="0">
                  <a:pos x="T12" y="T13"/>
                </a:cxn>
              </a:cxnLst>
              <a:rect l="0" t="0" r="r" b="b"/>
              <a:pathLst>
                <a:path w="68" h="108">
                  <a:moveTo>
                    <a:pt x="68" y="2"/>
                  </a:moveTo>
                  <a:cubicBezTo>
                    <a:pt x="66" y="1"/>
                    <a:pt x="63" y="1"/>
                    <a:pt x="61" y="0"/>
                  </a:cubicBezTo>
                  <a:cubicBezTo>
                    <a:pt x="58" y="1"/>
                    <a:pt x="56" y="2"/>
                    <a:pt x="54" y="4"/>
                  </a:cubicBezTo>
                  <a:cubicBezTo>
                    <a:pt x="23" y="28"/>
                    <a:pt x="5" y="59"/>
                    <a:pt x="0" y="94"/>
                  </a:cubicBezTo>
                  <a:cubicBezTo>
                    <a:pt x="16" y="105"/>
                    <a:pt x="32" y="108"/>
                    <a:pt x="47" y="105"/>
                  </a:cubicBezTo>
                  <a:cubicBezTo>
                    <a:pt x="7" y="90"/>
                    <a:pt x="7" y="90"/>
                    <a:pt x="7" y="90"/>
                  </a:cubicBezTo>
                  <a:cubicBezTo>
                    <a:pt x="17" y="50"/>
                    <a:pt x="37" y="21"/>
                    <a:pt x="68" y="2"/>
                  </a:cubicBezTo>
                  <a:close/>
                </a:path>
              </a:pathLst>
            </a:custGeom>
            <a:solidFill>
              <a:srgbClr val="93594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3" name="MH_Other_385"/>
            <p:cNvSpPr/>
            <p:nvPr>
              <p:custDataLst>
                <p:tags r:id="rId386"/>
              </p:custDataLst>
            </p:nvPr>
          </p:nvSpPr>
          <p:spPr bwMode="auto">
            <a:xfrm>
              <a:off x="9056568" y="3827464"/>
              <a:ext cx="192088" cy="230187"/>
            </a:xfrm>
            <a:custGeom>
              <a:avLst/>
              <a:gdLst>
                <a:gd name="T0" fmla="*/ 103 w 145"/>
                <a:gd name="T1" fmla="*/ 26 h 173"/>
                <a:gd name="T2" fmla="*/ 84 w 145"/>
                <a:gd name="T3" fmla="*/ 1 h 173"/>
                <a:gd name="T4" fmla="*/ 59 w 145"/>
                <a:gd name="T5" fmla="*/ 23 h 173"/>
                <a:gd name="T6" fmla="*/ 0 w 145"/>
                <a:gd name="T7" fmla="*/ 35 h 173"/>
                <a:gd name="T8" fmla="*/ 2 w 145"/>
                <a:gd name="T9" fmla="*/ 47 h 173"/>
                <a:gd name="T10" fmla="*/ 27 w 145"/>
                <a:gd name="T11" fmla="*/ 55 h 173"/>
                <a:gd name="T12" fmla="*/ 60 w 145"/>
                <a:gd name="T13" fmla="*/ 33 h 173"/>
                <a:gd name="T14" fmla="*/ 85 w 145"/>
                <a:gd name="T15" fmla="*/ 15 h 173"/>
                <a:gd name="T16" fmla="*/ 101 w 145"/>
                <a:gd name="T17" fmla="*/ 53 h 173"/>
                <a:gd name="T18" fmla="*/ 122 w 145"/>
                <a:gd name="T19" fmla="*/ 62 h 173"/>
                <a:gd name="T20" fmla="*/ 130 w 145"/>
                <a:gd name="T21" fmla="*/ 86 h 173"/>
                <a:gd name="T22" fmla="*/ 133 w 145"/>
                <a:gd name="T23" fmla="*/ 91 h 173"/>
                <a:gd name="T24" fmla="*/ 103 w 145"/>
                <a:gd name="T25" fmla="*/ 148 h 173"/>
                <a:gd name="T26" fmla="*/ 56 w 145"/>
                <a:gd name="T27" fmla="*/ 160 h 173"/>
                <a:gd name="T28" fmla="*/ 68 w 145"/>
                <a:gd name="T29" fmla="*/ 170 h 173"/>
                <a:gd name="T30" fmla="*/ 83 w 145"/>
                <a:gd name="T31" fmla="*/ 172 h 173"/>
                <a:gd name="T32" fmla="*/ 102 w 145"/>
                <a:gd name="T33" fmla="*/ 160 h 173"/>
                <a:gd name="T34" fmla="*/ 105 w 145"/>
                <a:gd name="T35" fmla="*/ 158 h 173"/>
                <a:gd name="T36" fmla="*/ 108 w 145"/>
                <a:gd name="T37" fmla="*/ 155 h 173"/>
                <a:gd name="T38" fmla="*/ 135 w 145"/>
                <a:gd name="T39" fmla="*/ 96 h 173"/>
                <a:gd name="T40" fmla="*/ 135 w 145"/>
                <a:gd name="T41" fmla="*/ 114 h 173"/>
                <a:gd name="T42" fmla="*/ 120 w 145"/>
                <a:gd name="T43" fmla="*/ 147 h 173"/>
                <a:gd name="T44" fmla="*/ 145 w 145"/>
                <a:gd name="T45" fmla="*/ 112 h 173"/>
                <a:gd name="T46" fmla="*/ 140 w 145"/>
                <a:gd name="T47" fmla="*/ 90 h 173"/>
                <a:gd name="T48" fmla="*/ 128 w 145"/>
                <a:gd name="T49" fmla="*/ 67 h 173"/>
                <a:gd name="T50" fmla="*/ 129 w 145"/>
                <a:gd name="T51" fmla="*/ 53 h 173"/>
                <a:gd name="T52" fmla="*/ 122 w 145"/>
                <a:gd name="T53" fmla="*/ 53 h 173"/>
                <a:gd name="T54" fmla="*/ 120 w 145"/>
                <a:gd name="T55" fmla="*/ 52 h 173"/>
                <a:gd name="T56" fmla="*/ 111 w 145"/>
                <a:gd name="T57" fmla="*/ 45 h 173"/>
                <a:gd name="T58" fmla="*/ 103 w 145"/>
                <a:gd name="T59" fmla="*/ 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5" h="173">
                  <a:moveTo>
                    <a:pt x="103" y="26"/>
                  </a:moveTo>
                  <a:cubicBezTo>
                    <a:pt x="84" y="1"/>
                    <a:pt x="84" y="1"/>
                    <a:pt x="84" y="1"/>
                  </a:cubicBezTo>
                  <a:cubicBezTo>
                    <a:pt x="74" y="0"/>
                    <a:pt x="66" y="7"/>
                    <a:pt x="59" y="23"/>
                  </a:cubicBezTo>
                  <a:cubicBezTo>
                    <a:pt x="41" y="47"/>
                    <a:pt x="21" y="51"/>
                    <a:pt x="0" y="35"/>
                  </a:cubicBezTo>
                  <a:cubicBezTo>
                    <a:pt x="2" y="47"/>
                    <a:pt x="2" y="47"/>
                    <a:pt x="2" y="47"/>
                  </a:cubicBezTo>
                  <a:cubicBezTo>
                    <a:pt x="10" y="52"/>
                    <a:pt x="19" y="55"/>
                    <a:pt x="27" y="55"/>
                  </a:cubicBezTo>
                  <a:cubicBezTo>
                    <a:pt x="42" y="53"/>
                    <a:pt x="53" y="46"/>
                    <a:pt x="60" y="33"/>
                  </a:cubicBezTo>
                  <a:cubicBezTo>
                    <a:pt x="67" y="22"/>
                    <a:pt x="75" y="16"/>
                    <a:pt x="85" y="15"/>
                  </a:cubicBezTo>
                  <a:cubicBezTo>
                    <a:pt x="101" y="53"/>
                    <a:pt x="101" y="53"/>
                    <a:pt x="101" y="53"/>
                  </a:cubicBezTo>
                  <a:cubicBezTo>
                    <a:pt x="122" y="62"/>
                    <a:pt x="122" y="62"/>
                    <a:pt x="122" y="62"/>
                  </a:cubicBezTo>
                  <a:cubicBezTo>
                    <a:pt x="130" y="86"/>
                    <a:pt x="130" y="86"/>
                    <a:pt x="130" y="86"/>
                  </a:cubicBezTo>
                  <a:cubicBezTo>
                    <a:pt x="133" y="91"/>
                    <a:pt x="133" y="91"/>
                    <a:pt x="133" y="91"/>
                  </a:cubicBezTo>
                  <a:cubicBezTo>
                    <a:pt x="103" y="148"/>
                    <a:pt x="103" y="148"/>
                    <a:pt x="103" y="148"/>
                  </a:cubicBezTo>
                  <a:cubicBezTo>
                    <a:pt x="90" y="164"/>
                    <a:pt x="74" y="168"/>
                    <a:pt x="56" y="160"/>
                  </a:cubicBezTo>
                  <a:cubicBezTo>
                    <a:pt x="60" y="165"/>
                    <a:pt x="64" y="168"/>
                    <a:pt x="68" y="170"/>
                  </a:cubicBezTo>
                  <a:cubicBezTo>
                    <a:pt x="73" y="172"/>
                    <a:pt x="77" y="173"/>
                    <a:pt x="83" y="172"/>
                  </a:cubicBezTo>
                  <a:cubicBezTo>
                    <a:pt x="89" y="170"/>
                    <a:pt x="96" y="167"/>
                    <a:pt x="102" y="160"/>
                  </a:cubicBezTo>
                  <a:cubicBezTo>
                    <a:pt x="103" y="160"/>
                    <a:pt x="104" y="159"/>
                    <a:pt x="105" y="158"/>
                  </a:cubicBezTo>
                  <a:cubicBezTo>
                    <a:pt x="106" y="157"/>
                    <a:pt x="107" y="156"/>
                    <a:pt x="108" y="155"/>
                  </a:cubicBezTo>
                  <a:cubicBezTo>
                    <a:pt x="120" y="139"/>
                    <a:pt x="129" y="120"/>
                    <a:pt x="135" y="96"/>
                  </a:cubicBezTo>
                  <a:cubicBezTo>
                    <a:pt x="135" y="114"/>
                    <a:pt x="135" y="114"/>
                    <a:pt x="135" y="114"/>
                  </a:cubicBezTo>
                  <a:cubicBezTo>
                    <a:pt x="136" y="125"/>
                    <a:pt x="131" y="136"/>
                    <a:pt x="120" y="147"/>
                  </a:cubicBezTo>
                  <a:cubicBezTo>
                    <a:pt x="130" y="140"/>
                    <a:pt x="138" y="128"/>
                    <a:pt x="145" y="112"/>
                  </a:cubicBezTo>
                  <a:cubicBezTo>
                    <a:pt x="143" y="105"/>
                    <a:pt x="141" y="98"/>
                    <a:pt x="140" y="90"/>
                  </a:cubicBezTo>
                  <a:cubicBezTo>
                    <a:pt x="128" y="67"/>
                    <a:pt x="128" y="67"/>
                    <a:pt x="128" y="67"/>
                  </a:cubicBezTo>
                  <a:cubicBezTo>
                    <a:pt x="128" y="62"/>
                    <a:pt x="128" y="57"/>
                    <a:pt x="129" y="53"/>
                  </a:cubicBezTo>
                  <a:cubicBezTo>
                    <a:pt x="122" y="53"/>
                    <a:pt x="122" y="53"/>
                    <a:pt x="122" y="53"/>
                  </a:cubicBezTo>
                  <a:cubicBezTo>
                    <a:pt x="120" y="52"/>
                    <a:pt x="120" y="52"/>
                    <a:pt x="120" y="52"/>
                  </a:cubicBezTo>
                  <a:cubicBezTo>
                    <a:pt x="111" y="45"/>
                    <a:pt x="111" y="45"/>
                    <a:pt x="111" y="45"/>
                  </a:cubicBezTo>
                  <a:cubicBezTo>
                    <a:pt x="103" y="26"/>
                    <a:pt x="103" y="26"/>
                    <a:pt x="103" y="26"/>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4" name="MH_Other_386"/>
            <p:cNvSpPr/>
            <p:nvPr>
              <p:custDataLst>
                <p:tags r:id="rId387"/>
              </p:custDataLst>
            </p:nvPr>
          </p:nvSpPr>
          <p:spPr bwMode="auto">
            <a:xfrm>
              <a:off x="9226432" y="3854451"/>
              <a:ext cx="22225" cy="36513"/>
            </a:xfrm>
            <a:custGeom>
              <a:avLst/>
              <a:gdLst>
                <a:gd name="T0" fmla="*/ 0 w 16"/>
                <a:gd name="T1" fmla="*/ 20 h 29"/>
                <a:gd name="T2" fmla="*/ 1 w 16"/>
                <a:gd name="T3" fmla="*/ 29 h 29"/>
                <a:gd name="T4" fmla="*/ 4 w 16"/>
                <a:gd name="T5" fmla="*/ 23 h 29"/>
                <a:gd name="T6" fmla="*/ 4 w 16"/>
                <a:gd name="T7" fmla="*/ 23 h 29"/>
                <a:gd name="T8" fmla="*/ 12 w 16"/>
                <a:gd name="T9" fmla="*/ 12 h 29"/>
                <a:gd name="T10" fmla="*/ 16 w 16"/>
                <a:gd name="T11" fmla="*/ 6 h 29"/>
                <a:gd name="T12" fmla="*/ 11 w 16"/>
                <a:gd name="T13" fmla="*/ 1 h 29"/>
                <a:gd name="T14" fmla="*/ 0 w 16"/>
                <a:gd name="T15" fmla="*/ 2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9">
                  <a:moveTo>
                    <a:pt x="0" y="20"/>
                  </a:moveTo>
                  <a:cubicBezTo>
                    <a:pt x="0" y="23"/>
                    <a:pt x="0" y="25"/>
                    <a:pt x="1" y="29"/>
                  </a:cubicBezTo>
                  <a:cubicBezTo>
                    <a:pt x="1" y="27"/>
                    <a:pt x="2" y="25"/>
                    <a:pt x="4" y="23"/>
                  </a:cubicBezTo>
                  <a:cubicBezTo>
                    <a:pt x="4" y="23"/>
                    <a:pt x="4" y="23"/>
                    <a:pt x="4" y="23"/>
                  </a:cubicBezTo>
                  <a:cubicBezTo>
                    <a:pt x="7" y="19"/>
                    <a:pt x="9" y="15"/>
                    <a:pt x="12" y="12"/>
                  </a:cubicBezTo>
                  <a:cubicBezTo>
                    <a:pt x="13" y="10"/>
                    <a:pt x="15" y="8"/>
                    <a:pt x="16" y="6"/>
                  </a:cubicBezTo>
                  <a:cubicBezTo>
                    <a:pt x="11" y="1"/>
                    <a:pt x="11" y="1"/>
                    <a:pt x="11" y="1"/>
                  </a:cubicBezTo>
                  <a:cubicBezTo>
                    <a:pt x="4" y="0"/>
                    <a:pt x="0" y="6"/>
                    <a:pt x="0" y="2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5" name="MH_Other_387"/>
            <p:cNvSpPr/>
            <p:nvPr>
              <p:custDataLst>
                <p:tags r:id="rId388"/>
              </p:custDataLst>
            </p:nvPr>
          </p:nvSpPr>
          <p:spPr bwMode="auto">
            <a:xfrm>
              <a:off x="9232782" y="3848101"/>
              <a:ext cx="223837" cy="328613"/>
            </a:xfrm>
            <a:custGeom>
              <a:avLst/>
              <a:gdLst>
                <a:gd name="T0" fmla="*/ 8 w 170"/>
                <a:gd name="T1" fmla="*/ 17 h 250"/>
                <a:gd name="T2" fmla="*/ 0 w 170"/>
                <a:gd name="T3" fmla="*/ 28 h 250"/>
                <a:gd name="T4" fmla="*/ 75 w 170"/>
                <a:gd name="T5" fmla="*/ 75 h 250"/>
                <a:gd name="T6" fmla="*/ 118 w 170"/>
                <a:gd name="T7" fmla="*/ 144 h 250"/>
                <a:gd name="T8" fmla="*/ 118 w 170"/>
                <a:gd name="T9" fmla="*/ 185 h 250"/>
                <a:gd name="T10" fmla="*/ 129 w 170"/>
                <a:gd name="T11" fmla="*/ 240 h 250"/>
                <a:gd name="T12" fmla="*/ 170 w 170"/>
                <a:gd name="T13" fmla="*/ 245 h 250"/>
                <a:gd name="T14" fmla="*/ 125 w 170"/>
                <a:gd name="T15" fmla="*/ 196 h 250"/>
                <a:gd name="T16" fmla="*/ 125 w 170"/>
                <a:gd name="T17" fmla="*/ 132 h 250"/>
                <a:gd name="T18" fmla="*/ 78 w 170"/>
                <a:gd name="T19" fmla="*/ 55 h 250"/>
                <a:gd name="T20" fmla="*/ 8 w 170"/>
                <a:gd name="T21" fmla="*/ 1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0" h="250">
                  <a:moveTo>
                    <a:pt x="8" y="17"/>
                  </a:moveTo>
                  <a:cubicBezTo>
                    <a:pt x="5" y="20"/>
                    <a:pt x="3" y="24"/>
                    <a:pt x="0" y="28"/>
                  </a:cubicBezTo>
                  <a:cubicBezTo>
                    <a:pt x="30" y="15"/>
                    <a:pt x="55" y="31"/>
                    <a:pt x="75" y="75"/>
                  </a:cubicBezTo>
                  <a:cubicBezTo>
                    <a:pt x="85" y="101"/>
                    <a:pt x="99" y="125"/>
                    <a:pt x="118" y="144"/>
                  </a:cubicBezTo>
                  <a:cubicBezTo>
                    <a:pt x="124" y="161"/>
                    <a:pt x="124" y="175"/>
                    <a:pt x="118" y="185"/>
                  </a:cubicBezTo>
                  <a:cubicBezTo>
                    <a:pt x="104" y="207"/>
                    <a:pt x="107" y="226"/>
                    <a:pt x="129" y="240"/>
                  </a:cubicBezTo>
                  <a:cubicBezTo>
                    <a:pt x="142" y="248"/>
                    <a:pt x="156" y="250"/>
                    <a:pt x="170" y="245"/>
                  </a:cubicBezTo>
                  <a:cubicBezTo>
                    <a:pt x="136" y="234"/>
                    <a:pt x="121" y="218"/>
                    <a:pt x="125" y="196"/>
                  </a:cubicBezTo>
                  <a:cubicBezTo>
                    <a:pt x="135" y="179"/>
                    <a:pt x="135" y="157"/>
                    <a:pt x="125" y="132"/>
                  </a:cubicBezTo>
                  <a:cubicBezTo>
                    <a:pt x="101" y="110"/>
                    <a:pt x="85" y="84"/>
                    <a:pt x="78" y="55"/>
                  </a:cubicBezTo>
                  <a:cubicBezTo>
                    <a:pt x="66" y="13"/>
                    <a:pt x="43" y="0"/>
                    <a:pt x="8" y="17"/>
                  </a:cubicBezTo>
                  <a:close/>
                </a:path>
              </a:pathLst>
            </a:custGeom>
            <a:solidFill>
              <a:srgbClr val="6323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6" name="MH_Other_388"/>
            <p:cNvSpPr>
              <a:spLocks noEditPoints="1"/>
            </p:cNvSpPr>
            <p:nvPr>
              <p:custDataLst>
                <p:tags r:id="rId389"/>
              </p:custDataLst>
            </p:nvPr>
          </p:nvSpPr>
          <p:spPr bwMode="auto">
            <a:xfrm>
              <a:off x="9059743" y="3848101"/>
              <a:ext cx="171450" cy="201613"/>
            </a:xfrm>
            <a:custGeom>
              <a:avLst/>
              <a:gdLst>
                <a:gd name="T0" fmla="*/ 120 w 131"/>
                <a:gd name="T1" fmla="*/ 47 h 153"/>
                <a:gd name="T2" fmla="*/ 99 w 131"/>
                <a:gd name="T3" fmla="*/ 38 h 153"/>
                <a:gd name="T4" fmla="*/ 83 w 131"/>
                <a:gd name="T5" fmla="*/ 0 h 153"/>
                <a:gd name="T6" fmla="*/ 58 w 131"/>
                <a:gd name="T7" fmla="*/ 18 h 153"/>
                <a:gd name="T8" fmla="*/ 25 w 131"/>
                <a:gd name="T9" fmla="*/ 40 h 153"/>
                <a:gd name="T10" fmla="*/ 0 w 131"/>
                <a:gd name="T11" fmla="*/ 32 h 153"/>
                <a:gd name="T12" fmla="*/ 7 w 131"/>
                <a:gd name="T13" fmla="*/ 59 h 153"/>
                <a:gd name="T14" fmla="*/ 7 w 131"/>
                <a:gd name="T15" fmla="*/ 60 h 153"/>
                <a:gd name="T16" fmla="*/ 13 w 131"/>
                <a:gd name="T17" fmla="*/ 69 h 153"/>
                <a:gd name="T18" fmla="*/ 23 w 131"/>
                <a:gd name="T19" fmla="*/ 102 h 153"/>
                <a:gd name="T20" fmla="*/ 28 w 131"/>
                <a:gd name="T21" fmla="*/ 109 h 153"/>
                <a:gd name="T22" fmla="*/ 33 w 131"/>
                <a:gd name="T23" fmla="*/ 116 h 153"/>
                <a:gd name="T24" fmla="*/ 54 w 131"/>
                <a:gd name="T25" fmla="*/ 145 h 153"/>
                <a:gd name="T26" fmla="*/ 101 w 131"/>
                <a:gd name="T27" fmla="*/ 133 h 153"/>
                <a:gd name="T28" fmla="*/ 131 w 131"/>
                <a:gd name="T29" fmla="*/ 76 h 153"/>
                <a:gd name="T30" fmla="*/ 128 w 131"/>
                <a:gd name="T31" fmla="*/ 71 h 153"/>
                <a:gd name="T32" fmla="*/ 120 w 131"/>
                <a:gd name="T33" fmla="*/ 47 h 153"/>
                <a:gd name="T34" fmla="*/ 5 w 131"/>
                <a:gd name="T35" fmla="*/ 38 h 153"/>
                <a:gd name="T36" fmla="*/ 13 w 131"/>
                <a:gd name="T37" fmla="*/ 41 h 153"/>
                <a:gd name="T38" fmla="*/ 24 w 131"/>
                <a:gd name="T39" fmla="*/ 65 h 153"/>
                <a:gd name="T40" fmla="*/ 35 w 131"/>
                <a:gd name="T41" fmla="*/ 100 h 153"/>
                <a:gd name="T42" fmla="*/ 70 w 131"/>
                <a:gd name="T43" fmla="*/ 146 h 153"/>
                <a:gd name="T44" fmla="*/ 56 w 131"/>
                <a:gd name="T45" fmla="*/ 143 h 153"/>
                <a:gd name="T46" fmla="*/ 26 w 131"/>
                <a:gd name="T47" fmla="*/ 101 h 153"/>
                <a:gd name="T48" fmla="*/ 26 w 131"/>
                <a:gd name="T49" fmla="*/ 100 h 153"/>
                <a:gd name="T50" fmla="*/ 16 w 131"/>
                <a:gd name="T51" fmla="*/ 69 h 153"/>
                <a:gd name="T52" fmla="*/ 15 w 131"/>
                <a:gd name="T53" fmla="*/ 67 h 153"/>
                <a:gd name="T54" fmla="*/ 10 w 131"/>
                <a:gd name="T55" fmla="*/ 58 h 153"/>
                <a:gd name="T56" fmla="*/ 5 w 131"/>
                <a:gd name="T57" fmla="*/ 3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1" h="153">
                  <a:moveTo>
                    <a:pt x="120" y="47"/>
                  </a:moveTo>
                  <a:cubicBezTo>
                    <a:pt x="99" y="38"/>
                    <a:pt x="99" y="38"/>
                    <a:pt x="99" y="38"/>
                  </a:cubicBezTo>
                  <a:cubicBezTo>
                    <a:pt x="83" y="0"/>
                    <a:pt x="83" y="0"/>
                    <a:pt x="83" y="0"/>
                  </a:cubicBezTo>
                  <a:cubicBezTo>
                    <a:pt x="73" y="1"/>
                    <a:pt x="65" y="7"/>
                    <a:pt x="58" y="18"/>
                  </a:cubicBezTo>
                  <a:cubicBezTo>
                    <a:pt x="51" y="31"/>
                    <a:pt x="40" y="38"/>
                    <a:pt x="25" y="40"/>
                  </a:cubicBezTo>
                  <a:cubicBezTo>
                    <a:pt x="17" y="40"/>
                    <a:pt x="8" y="37"/>
                    <a:pt x="0" y="32"/>
                  </a:cubicBezTo>
                  <a:cubicBezTo>
                    <a:pt x="7" y="59"/>
                    <a:pt x="7" y="59"/>
                    <a:pt x="7" y="59"/>
                  </a:cubicBezTo>
                  <a:cubicBezTo>
                    <a:pt x="7" y="60"/>
                    <a:pt x="7" y="60"/>
                    <a:pt x="7" y="60"/>
                  </a:cubicBezTo>
                  <a:cubicBezTo>
                    <a:pt x="13" y="69"/>
                    <a:pt x="13" y="69"/>
                    <a:pt x="13" y="69"/>
                  </a:cubicBezTo>
                  <a:cubicBezTo>
                    <a:pt x="11" y="80"/>
                    <a:pt x="14" y="91"/>
                    <a:pt x="23" y="102"/>
                  </a:cubicBezTo>
                  <a:cubicBezTo>
                    <a:pt x="28" y="109"/>
                    <a:pt x="28" y="109"/>
                    <a:pt x="28" y="109"/>
                  </a:cubicBezTo>
                  <a:cubicBezTo>
                    <a:pt x="33" y="116"/>
                    <a:pt x="33" y="116"/>
                    <a:pt x="33" y="116"/>
                  </a:cubicBezTo>
                  <a:cubicBezTo>
                    <a:pt x="54" y="145"/>
                    <a:pt x="54" y="145"/>
                    <a:pt x="54" y="145"/>
                  </a:cubicBezTo>
                  <a:cubicBezTo>
                    <a:pt x="72" y="153"/>
                    <a:pt x="88" y="149"/>
                    <a:pt x="101" y="133"/>
                  </a:cubicBezTo>
                  <a:cubicBezTo>
                    <a:pt x="131" y="76"/>
                    <a:pt x="131" y="76"/>
                    <a:pt x="131" y="76"/>
                  </a:cubicBezTo>
                  <a:cubicBezTo>
                    <a:pt x="128" y="71"/>
                    <a:pt x="128" y="71"/>
                    <a:pt x="128" y="71"/>
                  </a:cubicBezTo>
                  <a:cubicBezTo>
                    <a:pt x="120" y="47"/>
                    <a:pt x="120" y="47"/>
                    <a:pt x="120" y="47"/>
                  </a:cubicBezTo>
                  <a:close/>
                  <a:moveTo>
                    <a:pt x="5" y="38"/>
                  </a:moveTo>
                  <a:cubicBezTo>
                    <a:pt x="8" y="39"/>
                    <a:pt x="10" y="40"/>
                    <a:pt x="13" y="41"/>
                  </a:cubicBezTo>
                  <a:cubicBezTo>
                    <a:pt x="13" y="50"/>
                    <a:pt x="16" y="58"/>
                    <a:pt x="24" y="65"/>
                  </a:cubicBezTo>
                  <a:cubicBezTo>
                    <a:pt x="23" y="78"/>
                    <a:pt x="27" y="89"/>
                    <a:pt x="35" y="100"/>
                  </a:cubicBezTo>
                  <a:cubicBezTo>
                    <a:pt x="70" y="146"/>
                    <a:pt x="70" y="146"/>
                    <a:pt x="70" y="146"/>
                  </a:cubicBezTo>
                  <a:cubicBezTo>
                    <a:pt x="65" y="146"/>
                    <a:pt x="61" y="145"/>
                    <a:pt x="56" y="143"/>
                  </a:cubicBezTo>
                  <a:cubicBezTo>
                    <a:pt x="26" y="101"/>
                    <a:pt x="26" y="101"/>
                    <a:pt x="26" y="101"/>
                  </a:cubicBezTo>
                  <a:cubicBezTo>
                    <a:pt x="26" y="100"/>
                    <a:pt x="26" y="100"/>
                    <a:pt x="26" y="100"/>
                  </a:cubicBezTo>
                  <a:cubicBezTo>
                    <a:pt x="17" y="90"/>
                    <a:pt x="14" y="80"/>
                    <a:pt x="16" y="69"/>
                  </a:cubicBezTo>
                  <a:cubicBezTo>
                    <a:pt x="16" y="69"/>
                    <a:pt x="16" y="68"/>
                    <a:pt x="15" y="67"/>
                  </a:cubicBezTo>
                  <a:cubicBezTo>
                    <a:pt x="10" y="58"/>
                    <a:pt x="10" y="58"/>
                    <a:pt x="10" y="58"/>
                  </a:cubicBezTo>
                  <a:cubicBezTo>
                    <a:pt x="5" y="38"/>
                    <a:pt x="5" y="38"/>
                    <a:pt x="5" y="38"/>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7" name="MH_Other_389"/>
            <p:cNvSpPr/>
            <p:nvPr>
              <p:custDataLst>
                <p:tags r:id="rId390"/>
              </p:custDataLst>
            </p:nvPr>
          </p:nvSpPr>
          <p:spPr bwMode="auto">
            <a:xfrm>
              <a:off x="9066093" y="3897313"/>
              <a:ext cx="84138" cy="144462"/>
            </a:xfrm>
            <a:custGeom>
              <a:avLst/>
              <a:gdLst>
                <a:gd name="T0" fmla="*/ 8 w 65"/>
                <a:gd name="T1" fmla="*/ 3 h 108"/>
                <a:gd name="T2" fmla="*/ 0 w 65"/>
                <a:gd name="T3" fmla="*/ 0 h 108"/>
                <a:gd name="T4" fmla="*/ 5 w 65"/>
                <a:gd name="T5" fmla="*/ 20 h 108"/>
                <a:gd name="T6" fmla="*/ 10 w 65"/>
                <a:gd name="T7" fmla="*/ 29 h 108"/>
                <a:gd name="T8" fmla="*/ 11 w 65"/>
                <a:gd name="T9" fmla="*/ 31 h 108"/>
                <a:gd name="T10" fmla="*/ 21 w 65"/>
                <a:gd name="T11" fmla="*/ 62 h 108"/>
                <a:gd name="T12" fmla="*/ 21 w 65"/>
                <a:gd name="T13" fmla="*/ 63 h 108"/>
                <a:gd name="T14" fmla="*/ 51 w 65"/>
                <a:gd name="T15" fmla="*/ 105 h 108"/>
                <a:gd name="T16" fmla="*/ 65 w 65"/>
                <a:gd name="T17" fmla="*/ 108 h 108"/>
                <a:gd name="T18" fmla="*/ 30 w 65"/>
                <a:gd name="T19" fmla="*/ 62 h 108"/>
                <a:gd name="T20" fmla="*/ 19 w 65"/>
                <a:gd name="T21" fmla="*/ 27 h 108"/>
                <a:gd name="T22" fmla="*/ 8 w 65"/>
                <a:gd name="T23" fmla="*/ 3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108">
                  <a:moveTo>
                    <a:pt x="8" y="3"/>
                  </a:moveTo>
                  <a:cubicBezTo>
                    <a:pt x="5" y="2"/>
                    <a:pt x="3" y="1"/>
                    <a:pt x="0" y="0"/>
                  </a:cubicBezTo>
                  <a:cubicBezTo>
                    <a:pt x="5" y="20"/>
                    <a:pt x="5" y="20"/>
                    <a:pt x="5" y="20"/>
                  </a:cubicBezTo>
                  <a:cubicBezTo>
                    <a:pt x="10" y="29"/>
                    <a:pt x="10" y="29"/>
                    <a:pt x="10" y="29"/>
                  </a:cubicBezTo>
                  <a:cubicBezTo>
                    <a:pt x="11" y="30"/>
                    <a:pt x="11" y="31"/>
                    <a:pt x="11" y="31"/>
                  </a:cubicBezTo>
                  <a:cubicBezTo>
                    <a:pt x="9" y="42"/>
                    <a:pt x="12" y="52"/>
                    <a:pt x="21" y="62"/>
                  </a:cubicBezTo>
                  <a:cubicBezTo>
                    <a:pt x="21" y="62"/>
                    <a:pt x="21" y="62"/>
                    <a:pt x="21" y="63"/>
                  </a:cubicBezTo>
                  <a:cubicBezTo>
                    <a:pt x="51" y="105"/>
                    <a:pt x="51" y="105"/>
                    <a:pt x="51" y="105"/>
                  </a:cubicBezTo>
                  <a:cubicBezTo>
                    <a:pt x="56" y="107"/>
                    <a:pt x="60" y="108"/>
                    <a:pt x="65" y="108"/>
                  </a:cubicBezTo>
                  <a:cubicBezTo>
                    <a:pt x="30" y="62"/>
                    <a:pt x="30" y="62"/>
                    <a:pt x="30" y="62"/>
                  </a:cubicBezTo>
                  <a:cubicBezTo>
                    <a:pt x="22" y="51"/>
                    <a:pt x="18" y="40"/>
                    <a:pt x="19" y="27"/>
                  </a:cubicBezTo>
                  <a:cubicBezTo>
                    <a:pt x="11" y="20"/>
                    <a:pt x="8" y="12"/>
                    <a:pt x="8" y="3"/>
                  </a:cubicBezTo>
                  <a:close/>
                </a:path>
              </a:pathLst>
            </a:custGeom>
            <a:solidFill>
              <a:srgbClr val="F1D9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8" name="MH_Other_390"/>
            <p:cNvSpPr>
              <a:spLocks noEditPoints="1"/>
            </p:cNvSpPr>
            <p:nvPr>
              <p:custDataLst>
                <p:tags r:id="rId391"/>
              </p:custDataLst>
            </p:nvPr>
          </p:nvSpPr>
          <p:spPr bwMode="auto">
            <a:xfrm>
              <a:off x="9239131" y="3917950"/>
              <a:ext cx="114300" cy="198438"/>
            </a:xfrm>
            <a:custGeom>
              <a:avLst/>
              <a:gdLst>
                <a:gd name="T0" fmla="*/ 1 w 87"/>
                <a:gd name="T1" fmla="*/ 0 h 150"/>
                <a:gd name="T2" fmla="*/ 1 w 87"/>
                <a:gd name="T3" fmla="*/ 22 h 150"/>
                <a:gd name="T4" fmla="*/ 6 w 87"/>
                <a:gd name="T5" fmla="*/ 44 h 150"/>
                <a:gd name="T6" fmla="*/ 12 w 87"/>
                <a:gd name="T7" fmla="*/ 54 h 150"/>
                <a:gd name="T8" fmla="*/ 6 w 87"/>
                <a:gd name="T9" fmla="*/ 91 h 150"/>
                <a:gd name="T10" fmla="*/ 13 w 87"/>
                <a:gd name="T11" fmla="*/ 103 h 150"/>
                <a:gd name="T12" fmla="*/ 19 w 87"/>
                <a:gd name="T13" fmla="*/ 104 h 150"/>
                <a:gd name="T14" fmla="*/ 25 w 87"/>
                <a:gd name="T15" fmla="*/ 120 h 150"/>
                <a:gd name="T16" fmla="*/ 31 w 87"/>
                <a:gd name="T17" fmla="*/ 136 h 150"/>
                <a:gd name="T18" fmla="*/ 33 w 87"/>
                <a:gd name="T19" fmla="*/ 142 h 150"/>
                <a:gd name="T20" fmla="*/ 73 w 87"/>
                <a:gd name="T21" fmla="*/ 135 h 150"/>
                <a:gd name="T22" fmla="*/ 87 w 87"/>
                <a:gd name="T23" fmla="*/ 104 h 150"/>
                <a:gd name="T24" fmla="*/ 45 w 87"/>
                <a:gd name="T25" fmla="*/ 70 h 150"/>
                <a:gd name="T26" fmla="*/ 22 w 87"/>
                <a:gd name="T27" fmla="*/ 24 h 150"/>
                <a:gd name="T28" fmla="*/ 1 w 87"/>
                <a:gd name="T29" fmla="*/ 0 h 150"/>
                <a:gd name="T30" fmla="*/ 3 w 87"/>
                <a:gd name="T31" fmla="*/ 7 h 150"/>
                <a:gd name="T32" fmla="*/ 12 w 87"/>
                <a:gd name="T33" fmla="*/ 17 h 150"/>
                <a:gd name="T34" fmla="*/ 22 w 87"/>
                <a:gd name="T35" fmla="*/ 54 h 150"/>
                <a:gd name="T36" fmla="*/ 18 w 87"/>
                <a:gd name="T37" fmla="*/ 90 h 150"/>
                <a:gd name="T38" fmla="*/ 26 w 87"/>
                <a:gd name="T39" fmla="*/ 99 h 150"/>
                <a:gd name="T40" fmla="*/ 44 w 87"/>
                <a:gd name="T41" fmla="*/ 142 h 150"/>
                <a:gd name="T42" fmla="*/ 35 w 87"/>
                <a:gd name="T43" fmla="*/ 139 h 150"/>
                <a:gd name="T44" fmla="*/ 34 w 87"/>
                <a:gd name="T45" fmla="*/ 135 h 150"/>
                <a:gd name="T46" fmla="*/ 34 w 87"/>
                <a:gd name="T47" fmla="*/ 135 h 150"/>
                <a:gd name="T48" fmla="*/ 22 w 87"/>
                <a:gd name="T49" fmla="*/ 103 h 150"/>
                <a:gd name="T50" fmla="*/ 21 w 87"/>
                <a:gd name="T51" fmla="*/ 102 h 150"/>
                <a:gd name="T52" fmla="*/ 19 w 87"/>
                <a:gd name="T53" fmla="*/ 101 h 150"/>
                <a:gd name="T54" fmla="*/ 14 w 87"/>
                <a:gd name="T55" fmla="*/ 101 h 150"/>
                <a:gd name="T56" fmla="*/ 9 w 87"/>
                <a:gd name="T57" fmla="*/ 92 h 150"/>
                <a:gd name="T58" fmla="*/ 15 w 87"/>
                <a:gd name="T59" fmla="*/ 54 h 150"/>
                <a:gd name="T60" fmla="*/ 14 w 87"/>
                <a:gd name="T61" fmla="*/ 53 h 150"/>
                <a:gd name="T62" fmla="*/ 9 w 87"/>
                <a:gd name="T63" fmla="*/ 42 h 150"/>
                <a:gd name="T64" fmla="*/ 4 w 87"/>
                <a:gd name="T65" fmla="*/ 22 h 150"/>
                <a:gd name="T66" fmla="*/ 3 w 87"/>
                <a:gd name="T67" fmla="*/ 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 h="150">
                  <a:moveTo>
                    <a:pt x="1" y="0"/>
                  </a:moveTo>
                  <a:cubicBezTo>
                    <a:pt x="0" y="7"/>
                    <a:pt x="0" y="15"/>
                    <a:pt x="1" y="22"/>
                  </a:cubicBezTo>
                  <a:cubicBezTo>
                    <a:pt x="2" y="30"/>
                    <a:pt x="4" y="37"/>
                    <a:pt x="6" y="44"/>
                  </a:cubicBezTo>
                  <a:cubicBezTo>
                    <a:pt x="8" y="47"/>
                    <a:pt x="10" y="51"/>
                    <a:pt x="12" y="54"/>
                  </a:cubicBezTo>
                  <a:cubicBezTo>
                    <a:pt x="14" y="67"/>
                    <a:pt x="12" y="79"/>
                    <a:pt x="6" y="91"/>
                  </a:cubicBezTo>
                  <a:cubicBezTo>
                    <a:pt x="5" y="98"/>
                    <a:pt x="7" y="102"/>
                    <a:pt x="13" y="103"/>
                  </a:cubicBezTo>
                  <a:cubicBezTo>
                    <a:pt x="15" y="104"/>
                    <a:pt x="17" y="104"/>
                    <a:pt x="19" y="104"/>
                  </a:cubicBezTo>
                  <a:cubicBezTo>
                    <a:pt x="25" y="120"/>
                    <a:pt x="25" y="120"/>
                    <a:pt x="25" y="120"/>
                  </a:cubicBezTo>
                  <a:cubicBezTo>
                    <a:pt x="31" y="136"/>
                    <a:pt x="31" y="136"/>
                    <a:pt x="31" y="136"/>
                  </a:cubicBezTo>
                  <a:cubicBezTo>
                    <a:pt x="32" y="138"/>
                    <a:pt x="32" y="140"/>
                    <a:pt x="33" y="142"/>
                  </a:cubicBezTo>
                  <a:cubicBezTo>
                    <a:pt x="51" y="150"/>
                    <a:pt x="64" y="147"/>
                    <a:pt x="73" y="135"/>
                  </a:cubicBezTo>
                  <a:cubicBezTo>
                    <a:pt x="87" y="104"/>
                    <a:pt x="87" y="104"/>
                    <a:pt x="87" y="104"/>
                  </a:cubicBezTo>
                  <a:cubicBezTo>
                    <a:pt x="45" y="70"/>
                    <a:pt x="45" y="70"/>
                    <a:pt x="45" y="70"/>
                  </a:cubicBezTo>
                  <a:cubicBezTo>
                    <a:pt x="22" y="24"/>
                    <a:pt x="22" y="24"/>
                    <a:pt x="22" y="24"/>
                  </a:cubicBezTo>
                  <a:cubicBezTo>
                    <a:pt x="1" y="0"/>
                    <a:pt x="1" y="0"/>
                    <a:pt x="1" y="0"/>
                  </a:cubicBezTo>
                  <a:close/>
                  <a:moveTo>
                    <a:pt x="3" y="7"/>
                  </a:moveTo>
                  <a:cubicBezTo>
                    <a:pt x="12" y="17"/>
                    <a:pt x="12" y="17"/>
                    <a:pt x="12" y="17"/>
                  </a:cubicBezTo>
                  <a:cubicBezTo>
                    <a:pt x="13" y="29"/>
                    <a:pt x="17" y="41"/>
                    <a:pt x="22" y="54"/>
                  </a:cubicBezTo>
                  <a:cubicBezTo>
                    <a:pt x="24" y="70"/>
                    <a:pt x="23" y="82"/>
                    <a:pt x="18" y="90"/>
                  </a:cubicBezTo>
                  <a:cubicBezTo>
                    <a:pt x="17" y="93"/>
                    <a:pt x="20" y="96"/>
                    <a:pt x="26" y="99"/>
                  </a:cubicBezTo>
                  <a:cubicBezTo>
                    <a:pt x="44" y="142"/>
                    <a:pt x="44" y="142"/>
                    <a:pt x="44" y="142"/>
                  </a:cubicBezTo>
                  <a:cubicBezTo>
                    <a:pt x="41" y="142"/>
                    <a:pt x="38" y="141"/>
                    <a:pt x="35" y="139"/>
                  </a:cubicBezTo>
                  <a:cubicBezTo>
                    <a:pt x="35" y="138"/>
                    <a:pt x="34" y="137"/>
                    <a:pt x="34" y="135"/>
                  </a:cubicBezTo>
                  <a:cubicBezTo>
                    <a:pt x="34" y="135"/>
                    <a:pt x="34" y="135"/>
                    <a:pt x="34" y="135"/>
                  </a:cubicBezTo>
                  <a:cubicBezTo>
                    <a:pt x="22" y="103"/>
                    <a:pt x="22" y="103"/>
                    <a:pt x="22" y="103"/>
                  </a:cubicBezTo>
                  <a:cubicBezTo>
                    <a:pt x="22" y="102"/>
                    <a:pt x="22" y="102"/>
                    <a:pt x="21" y="102"/>
                  </a:cubicBezTo>
                  <a:cubicBezTo>
                    <a:pt x="21" y="101"/>
                    <a:pt x="20" y="101"/>
                    <a:pt x="19" y="101"/>
                  </a:cubicBezTo>
                  <a:cubicBezTo>
                    <a:pt x="17" y="101"/>
                    <a:pt x="16" y="101"/>
                    <a:pt x="14" y="101"/>
                  </a:cubicBezTo>
                  <a:cubicBezTo>
                    <a:pt x="10" y="99"/>
                    <a:pt x="8" y="97"/>
                    <a:pt x="9" y="92"/>
                  </a:cubicBezTo>
                  <a:cubicBezTo>
                    <a:pt x="15" y="79"/>
                    <a:pt x="17" y="67"/>
                    <a:pt x="15" y="54"/>
                  </a:cubicBezTo>
                  <a:cubicBezTo>
                    <a:pt x="15" y="53"/>
                    <a:pt x="14" y="53"/>
                    <a:pt x="14" y="53"/>
                  </a:cubicBezTo>
                  <a:cubicBezTo>
                    <a:pt x="12" y="50"/>
                    <a:pt x="11" y="46"/>
                    <a:pt x="9" y="42"/>
                  </a:cubicBezTo>
                  <a:cubicBezTo>
                    <a:pt x="7" y="36"/>
                    <a:pt x="5" y="29"/>
                    <a:pt x="4" y="22"/>
                  </a:cubicBezTo>
                  <a:cubicBezTo>
                    <a:pt x="3" y="17"/>
                    <a:pt x="3" y="12"/>
                    <a:pt x="3" y="7"/>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399" name="MH_Other_391"/>
            <p:cNvSpPr/>
            <p:nvPr>
              <p:custDataLst>
                <p:tags r:id="rId392"/>
              </p:custDataLst>
            </p:nvPr>
          </p:nvSpPr>
          <p:spPr bwMode="auto">
            <a:xfrm>
              <a:off x="9242307" y="3927475"/>
              <a:ext cx="53975" cy="177800"/>
            </a:xfrm>
            <a:custGeom>
              <a:avLst/>
              <a:gdLst>
                <a:gd name="T0" fmla="*/ 9 w 41"/>
                <a:gd name="T1" fmla="*/ 10 h 135"/>
                <a:gd name="T2" fmla="*/ 0 w 41"/>
                <a:gd name="T3" fmla="*/ 0 h 135"/>
                <a:gd name="T4" fmla="*/ 1 w 41"/>
                <a:gd name="T5" fmla="*/ 15 h 135"/>
                <a:gd name="T6" fmla="*/ 6 w 41"/>
                <a:gd name="T7" fmla="*/ 35 h 135"/>
                <a:gd name="T8" fmla="*/ 11 w 41"/>
                <a:gd name="T9" fmla="*/ 46 h 135"/>
                <a:gd name="T10" fmla="*/ 12 w 41"/>
                <a:gd name="T11" fmla="*/ 47 h 135"/>
                <a:gd name="T12" fmla="*/ 6 w 41"/>
                <a:gd name="T13" fmla="*/ 85 h 135"/>
                <a:gd name="T14" fmla="*/ 11 w 41"/>
                <a:gd name="T15" fmla="*/ 94 h 135"/>
                <a:gd name="T16" fmla="*/ 16 w 41"/>
                <a:gd name="T17" fmla="*/ 94 h 135"/>
                <a:gd name="T18" fmla="*/ 18 w 41"/>
                <a:gd name="T19" fmla="*/ 95 h 135"/>
                <a:gd name="T20" fmla="*/ 19 w 41"/>
                <a:gd name="T21" fmla="*/ 96 h 135"/>
                <a:gd name="T22" fmla="*/ 31 w 41"/>
                <a:gd name="T23" fmla="*/ 128 h 135"/>
                <a:gd name="T24" fmla="*/ 31 w 41"/>
                <a:gd name="T25" fmla="*/ 128 h 135"/>
                <a:gd name="T26" fmla="*/ 32 w 41"/>
                <a:gd name="T27" fmla="*/ 132 h 135"/>
                <a:gd name="T28" fmla="*/ 41 w 41"/>
                <a:gd name="T29" fmla="*/ 135 h 135"/>
                <a:gd name="T30" fmla="*/ 23 w 41"/>
                <a:gd name="T31" fmla="*/ 92 h 135"/>
                <a:gd name="T32" fmla="*/ 15 w 41"/>
                <a:gd name="T33" fmla="*/ 83 h 135"/>
                <a:gd name="T34" fmla="*/ 19 w 41"/>
                <a:gd name="T35" fmla="*/ 47 h 135"/>
                <a:gd name="T36" fmla="*/ 9 w 41"/>
                <a:gd name="T37" fmla="*/ 1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135">
                  <a:moveTo>
                    <a:pt x="9" y="10"/>
                  </a:moveTo>
                  <a:cubicBezTo>
                    <a:pt x="0" y="0"/>
                    <a:pt x="0" y="0"/>
                    <a:pt x="0" y="0"/>
                  </a:cubicBezTo>
                  <a:cubicBezTo>
                    <a:pt x="0" y="5"/>
                    <a:pt x="0" y="10"/>
                    <a:pt x="1" y="15"/>
                  </a:cubicBezTo>
                  <a:cubicBezTo>
                    <a:pt x="2" y="22"/>
                    <a:pt x="4" y="29"/>
                    <a:pt x="6" y="35"/>
                  </a:cubicBezTo>
                  <a:cubicBezTo>
                    <a:pt x="8" y="39"/>
                    <a:pt x="9" y="43"/>
                    <a:pt x="11" y="46"/>
                  </a:cubicBezTo>
                  <a:cubicBezTo>
                    <a:pt x="11" y="46"/>
                    <a:pt x="12" y="46"/>
                    <a:pt x="12" y="47"/>
                  </a:cubicBezTo>
                  <a:cubicBezTo>
                    <a:pt x="14" y="60"/>
                    <a:pt x="12" y="72"/>
                    <a:pt x="6" y="85"/>
                  </a:cubicBezTo>
                  <a:cubicBezTo>
                    <a:pt x="5" y="90"/>
                    <a:pt x="7" y="92"/>
                    <a:pt x="11" y="94"/>
                  </a:cubicBezTo>
                  <a:cubicBezTo>
                    <a:pt x="13" y="94"/>
                    <a:pt x="14" y="94"/>
                    <a:pt x="16" y="94"/>
                  </a:cubicBezTo>
                  <a:cubicBezTo>
                    <a:pt x="17" y="94"/>
                    <a:pt x="18" y="94"/>
                    <a:pt x="18" y="95"/>
                  </a:cubicBezTo>
                  <a:cubicBezTo>
                    <a:pt x="19" y="95"/>
                    <a:pt x="19" y="95"/>
                    <a:pt x="19" y="96"/>
                  </a:cubicBezTo>
                  <a:cubicBezTo>
                    <a:pt x="31" y="128"/>
                    <a:pt x="31" y="128"/>
                    <a:pt x="31" y="128"/>
                  </a:cubicBezTo>
                  <a:cubicBezTo>
                    <a:pt x="31" y="128"/>
                    <a:pt x="31" y="128"/>
                    <a:pt x="31" y="128"/>
                  </a:cubicBezTo>
                  <a:cubicBezTo>
                    <a:pt x="31" y="130"/>
                    <a:pt x="32" y="131"/>
                    <a:pt x="32" y="132"/>
                  </a:cubicBezTo>
                  <a:cubicBezTo>
                    <a:pt x="35" y="134"/>
                    <a:pt x="38" y="135"/>
                    <a:pt x="41" y="135"/>
                  </a:cubicBezTo>
                  <a:cubicBezTo>
                    <a:pt x="23" y="92"/>
                    <a:pt x="23" y="92"/>
                    <a:pt x="23" y="92"/>
                  </a:cubicBezTo>
                  <a:cubicBezTo>
                    <a:pt x="17" y="89"/>
                    <a:pt x="14" y="86"/>
                    <a:pt x="15" y="83"/>
                  </a:cubicBezTo>
                  <a:cubicBezTo>
                    <a:pt x="20" y="75"/>
                    <a:pt x="21" y="63"/>
                    <a:pt x="19" y="47"/>
                  </a:cubicBezTo>
                  <a:cubicBezTo>
                    <a:pt x="14" y="34"/>
                    <a:pt x="10" y="22"/>
                    <a:pt x="9" y="10"/>
                  </a:cubicBezTo>
                  <a:close/>
                </a:path>
              </a:pathLst>
            </a:custGeom>
            <a:solidFill>
              <a:srgbClr val="F1D9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0" name="MH_Other_392"/>
            <p:cNvSpPr/>
            <p:nvPr>
              <p:custDataLst>
                <p:tags r:id="rId393"/>
              </p:custDataLst>
            </p:nvPr>
          </p:nvSpPr>
          <p:spPr bwMode="auto">
            <a:xfrm>
              <a:off x="9199444" y="3954464"/>
              <a:ext cx="34925" cy="77787"/>
            </a:xfrm>
            <a:custGeom>
              <a:avLst/>
              <a:gdLst>
                <a:gd name="T0" fmla="*/ 27 w 28"/>
                <a:gd name="T1" fmla="*/ 18 h 59"/>
                <a:gd name="T2" fmla="*/ 27 w 28"/>
                <a:gd name="T3" fmla="*/ 0 h 59"/>
                <a:gd name="T4" fmla="*/ 0 w 28"/>
                <a:gd name="T5" fmla="*/ 59 h 59"/>
                <a:gd name="T6" fmla="*/ 12 w 28"/>
                <a:gd name="T7" fmla="*/ 51 h 59"/>
                <a:gd name="T8" fmla="*/ 27 w 28"/>
                <a:gd name="T9" fmla="*/ 18 h 59"/>
              </a:gdLst>
              <a:ahLst/>
              <a:cxnLst>
                <a:cxn ang="0">
                  <a:pos x="T0" y="T1"/>
                </a:cxn>
                <a:cxn ang="0">
                  <a:pos x="T2" y="T3"/>
                </a:cxn>
                <a:cxn ang="0">
                  <a:pos x="T4" y="T5"/>
                </a:cxn>
                <a:cxn ang="0">
                  <a:pos x="T6" y="T7"/>
                </a:cxn>
                <a:cxn ang="0">
                  <a:pos x="T8" y="T9"/>
                </a:cxn>
              </a:cxnLst>
              <a:rect l="0" t="0" r="r" b="b"/>
              <a:pathLst>
                <a:path w="28" h="59">
                  <a:moveTo>
                    <a:pt x="27" y="18"/>
                  </a:moveTo>
                  <a:cubicBezTo>
                    <a:pt x="27" y="0"/>
                    <a:pt x="27" y="0"/>
                    <a:pt x="27" y="0"/>
                  </a:cubicBezTo>
                  <a:cubicBezTo>
                    <a:pt x="21" y="24"/>
                    <a:pt x="12" y="43"/>
                    <a:pt x="0" y="59"/>
                  </a:cubicBezTo>
                  <a:cubicBezTo>
                    <a:pt x="4" y="57"/>
                    <a:pt x="8" y="54"/>
                    <a:pt x="12" y="51"/>
                  </a:cubicBezTo>
                  <a:cubicBezTo>
                    <a:pt x="23" y="40"/>
                    <a:pt x="28" y="29"/>
                    <a:pt x="27" y="18"/>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1" name="MH_Other_393"/>
            <p:cNvSpPr/>
            <p:nvPr>
              <p:custDataLst>
                <p:tags r:id="rId394"/>
              </p:custDataLst>
            </p:nvPr>
          </p:nvSpPr>
          <p:spPr bwMode="auto">
            <a:xfrm>
              <a:off x="9164519" y="3976689"/>
              <a:ext cx="93663" cy="142875"/>
            </a:xfrm>
            <a:custGeom>
              <a:avLst/>
              <a:gdLst>
                <a:gd name="T0" fmla="*/ 68 w 70"/>
                <a:gd name="T1" fmla="*/ 10 h 108"/>
                <a:gd name="T2" fmla="*/ 62 w 70"/>
                <a:gd name="T3" fmla="*/ 0 h 108"/>
                <a:gd name="T4" fmla="*/ 37 w 70"/>
                <a:gd name="T5" fmla="*/ 35 h 108"/>
                <a:gd name="T6" fmla="*/ 25 w 70"/>
                <a:gd name="T7" fmla="*/ 43 h 108"/>
                <a:gd name="T8" fmla="*/ 22 w 70"/>
                <a:gd name="T9" fmla="*/ 46 h 108"/>
                <a:gd name="T10" fmla="*/ 19 w 70"/>
                <a:gd name="T11" fmla="*/ 48 h 108"/>
                <a:gd name="T12" fmla="*/ 0 w 70"/>
                <a:gd name="T13" fmla="*/ 60 h 108"/>
                <a:gd name="T14" fmla="*/ 8 w 70"/>
                <a:gd name="T15" fmla="*/ 80 h 108"/>
                <a:gd name="T16" fmla="*/ 30 w 70"/>
                <a:gd name="T17" fmla="*/ 108 h 108"/>
                <a:gd name="T18" fmla="*/ 69 w 70"/>
                <a:gd name="T19" fmla="*/ 59 h 108"/>
                <a:gd name="T20" fmla="*/ 62 w 70"/>
                <a:gd name="T21" fmla="*/ 47 h 108"/>
                <a:gd name="T22" fmla="*/ 68 w 70"/>
                <a:gd name="T23" fmla="*/ 1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108">
                  <a:moveTo>
                    <a:pt x="68" y="10"/>
                  </a:moveTo>
                  <a:cubicBezTo>
                    <a:pt x="66" y="7"/>
                    <a:pt x="64" y="3"/>
                    <a:pt x="62" y="0"/>
                  </a:cubicBezTo>
                  <a:cubicBezTo>
                    <a:pt x="55" y="16"/>
                    <a:pt x="47" y="28"/>
                    <a:pt x="37" y="35"/>
                  </a:cubicBezTo>
                  <a:cubicBezTo>
                    <a:pt x="33" y="38"/>
                    <a:pt x="29" y="41"/>
                    <a:pt x="25" y="43"/>
                  </a:cubicBezTo>
                  <a:cubicBezTo>
                    <a:pt x="24" y="44"/>
                    <a:pt x="23" y="45"/>
                    <a:pt x="22" y="46"/>
                  </a:cubicBezTo>
                  <a:cubicBezTo>
                    <a:pt x="21" y="47"/>
                    <a:pt x="20" y="48"/>
                    <a:pt x="19" y="48"/>
                  </a:cubicBezTo>
                  <a:cubicBezTo>
                    <a:pt x="13" y="55"/>
                    <a:pt x="6" y="58"/>
                    <a:pt x="0" y="60"/>
                  </a:cubicBezTo>
                  <a:cubicBezTo>
                    <a:pt x="2" y="67"/>
                    <a:pt x="5" y="74"/>
                    <a:pt x="8" y="80"/>
                  </a:cubicBezTo>
                  <a:cubicBezTo>
                    <a:pt x="14" y="90"/>
                    <a:pt x="21" y="100"/>
                    <a:pt x="30" y="108"/>
                  </a:cubicBezTo>
                  <a:cubicBezTo>
                    <a:pt x="69" y="59"/>
                    <a:pt x="69" y="59"/>
                    <a:pt x="69" y="59"/>
                  </a:cubicBezTo>
                  <a:cubicBezTo>
                    <a:pt x="63" y="58"/>
                    <a:pt x="61" y="54"/>
                    <a:pt x="62" y="47"/>
                  </a:cubicBezTo>
                  <a:cubicBezTo>
                    <a:pt x="68" y="35"/>
                    <a:pt x="70" y="23"/>
                    <a:pt x="68" y="10"/>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2" name="MH_Other_394"/>
            <p:cNvSpPr/>
            <p:nvPr>
              <p:custDataLst>
                <p:tags r:id="rId395"/>
              </p:custDataLst>
            </p:nvPr>
          </p:nvSpPr>
          <p:spPr bwMode="auto">
            <a:xfrm>
              <a:off x="9240719" y="3906839"/>
              <a:ext cx="138113" cy="441325"/>
            </a:xfrm>
            <a:custGeom>
              <a:avLst/>
              <a:gdLst>
                <a:gd name="T0" fmla="*/ 21 w 104"/>
                <a:gd name="T1" fmla="*/ 33 h 335"/>
                <a:gd name="T2" fmla="*/ 44 w 104"/>
                <a:gd name="T3" fmla="*/ 79 h 335"/>
                <a:gd name="T4" fmla="*/ 86 w 104"/>
                <a:gd name="T5" fmla="*/ 113 h 335"/>
                <a:gd name="T6" fmla="*/ 72 w 104"/>
                <a:gd name="T7" fmla="*/ 144 h 335"/>
                <a:gd name="T8" fmla="*/ 32 w 104"/>
                <a:gd name="T9" fmla="*/ 151 h 335"/>
                <a:gd name="T10" fmla="*/ 70 w 104"/>
                <a:gd name="T11" fmla="*/ 159 h 335"/>
                <a:gd name="T12" fmla="*/ 75 w 104"/>
                <a:gd name="T13" fmla="*/ 157 h 335"/>
                <a:gd name="T14" fmla="*/ 76 w 104"/>
                <a:gd name="T15" fmla="*/ 193 h 335"/>
                <a:gd name="T16" fmla="*/ 70 w 104"/>
                <a:gd name="T17" fmla="*/ 266 h 335"/>
                <a:gd name="T18" fmla="*/ 31 w 104"/>
                <a:gd name="T19" fmla="*/ 327 h 335"/>
                <a:gd name="T20" fmla="*/ 35 w 104"/>
                <a:gd name="T21" fmla="*/ 335 h 335"/>
                <a:gd name="T22" fmla="*/ 70 w 104"/>
                <a:gd name="T23" fmla="*/ 284 h 335"/>
                <a:gd name="T24" fmla="*/ 83 w 104"/>
                <a:gd name="T25" fmla="*/ 265 h 335"/>
                <a:gd name="T26" fmla="*/ 82 w 104"/>
                <a:gd name="T27" fmla="*/ 203 h 335"/>
                <a:gd name="T28" fmla="*/ 86 w 104"/>
                <a:gd name="T29" fmla="*/ 188 h 335"/>
                <a:gd name="T30" fmla="*/ 80 w 104"/>
                <a:gd name="T31" fmla="*/ 155 h 335"/>
                <a:gd name="T32" fmla="*/ 104 w 104"/>
                <a:gd name="T33" fmla="*/ 111 h 335"/>
                <a:gd name="T34" fmla="*/ 80 w 104"/>
                <a:gd name="T35" fmla="*/ 94 h 335"/>
                <a:gd name="T36" fmla="*/ 30 w 104"/>
                <a:gd name="T37" fmla="*/ 26 h 335"/>
                <a:gd name="T38" fmla="*/ 0 w 104"/>
                <a:gd name="T39" fmla="*/ 0 h 335"/>
                <a:gd name="T40" fmla="*/ 0 w 104"/>
                <a:gd name="T41" fmla="*/ 9 h 335"/>
                <a:gd name="T42" fmla="*/ 21 w 104"/>
                <a:gd name="T43" fmla="*/ 3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4" h="335">
                  <a:moveTo>
                    <a:pt x="21" y="33"/>
                  </a:moveTo>
                  <a:cubicBezTo>
                    <a:pt x="44" y="79"/>
                    <a:pt x="44" y="79"/>
                    <a:pt x="44" y="79"/>
                  </a:cubicBezTo>
                  <a:cubicBezTo>
                    <a:pt x="86" y="113"/>
                    <a:pt x="86" y="113"/>
                    <a:pt x="86" y="113"/>
                  </a:cubicBezTo>
                  <a:cubicBezTo>
                    <a:pt x="72" y="144"/>
                    <a:pt x="72" y="144"/>
                    <a:pt x="72" y="144"/>
                  </a:cubicBezTo>
                  <a:cubicBezTo>
                    <a:pt x="63" y="156"/>
                    <a:pt x="50" y="159"/>
                    <a:pt x="32" y="151"/>
                  </a:cubicBezTo>
                  <a:cubicBezTo>
                    <a:pt x="38" y="162"/>
                    <a:pt x="51" y="165"/>
                    <a:pt x="70" y="159"/>
                  </a:cubicBezTo>
                  <a:cubicBezTo>
                    <a:pt x="72" y="158"/>
                    <a:pt x="74" y="158"/>
                    <a:pt x="75" y="157"/>
                  </a:cubicBezTo>
                  <a:cubicBezTo>
                    <a:pt x="73" y="171"/>
                    <a:pt x="73" y="183"/>
                    <a:pt x="76" y="193"/>
                  </a:cubicBezTo>
                  <a:cubicBezTo>
                    <a:pt x="65" y="221"/>
                    <a:pt x="63" y="245"/>
                    <a:pt x="70" y="266"/>
                  </a:cubicBezTo>
                  <a:cubicBezTo>
                    <a:pt x="31" y="327"/>
                    <a:pt x="31" y="327"/>
                    <a:pt x="31" y="327"/>
                  </a:cubicBezTo>
                  <a:cubicBezTo>
                    <a:pt x="35" y="335"/>
                    <a:pt x="35" y="335"/>
                    <a:pt x="35" y="335"/>
                  </a:cubicBezTo>
                  <a:cubicBezTo>
                    <a:pt x="70" y="284"/>
                    <a:pt x="70" y="284"/>
                    <a:pt x="70" y="284"/>
                  </a:cubicBezTo>
                  <a:cubicBezTo>
                    <a:pt x="83" y="265"/>
                    <a:pt x="83" y="265"/>
                    <a:pt x="83" y="265"/>
                  </a:cubicBezTo>
                  <a:cubicBezTo>
                    <a:pt x="76" y="248"/>
                    <a:pt x="76" y="228"/>
                    <a:pt x="82" y="203"/>
                  </a:cubicBezTo>
                  <a:cubicBezTo>
                    <a:pt x="83" y="198"/>
                    <a:pt x="84" y="193"/>
                    <a:pt x="86" y="188"/>
                  </a:cubicBezTo>
                  <a:cubicBezTo>
                    <a:pt x="79" y="179"/>
                    <a:pt x="77" y="168"/>
                    <a:pt x="80" y="155"/>
                  </a:cubicBezTo>
                  <a:cubicBezTo>
                    <a:pt x="83" y="143"/>
                    <a:pt x="91" y="128"/>
                    <a:pt x="104" y="111"/>
                  </a:cubicBezTo>
                  <a:cubicBezTo>
                    <a:pt x="80" y="94"/>
                    <a:pt x="80" y="94"/>
                    <a:pt x="80" y="94"/>
                  </a:cubicBezTo>
                  <a:cubicBezTo>
                    <a:pt x="54" y="80"/>
                    <a:pt x="37" y="57"/>
                    <a:pt x="30" y="26"/>
                  </a:cubicBezTo>
                  <a:cubicBezTo>
                    <a:pt x="20" y="11"/>
                    <a:pt x="10" y="3"/>
                    <a:pt x="0" y="0"/>
                  </a:cubicBezTo>
                  <a:cubicBezTo>
                    <a:pt x="0" y="3"/>
                    <a:pt x="0" y="6"/>
                    <a:pt x="0" y="9"/>
                  </a:cubicBezTo>
                  <a:cubicBezTo>
                    <a:pt x="21" y="33"/>
                    <a:pt x="21" y="33"/>
                    <a:pt x="21" y="33"/>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3" name="MH_Other_395"/>
            <p:cNvSpPr/>
            <p:nvPr>
              <p:custDataLst>
                <p:tags r:id="rId396"/>
              </p:custDataLst>
            </p:nvPr>
          </p:nvSpPr>
          <p:spPr bwMode="auto">
            <a:xfrm>
              <a:off x="9420107" y="3830639"/>
              <a:ext cx="134937" cy="338137"/>
            </a:xfrm>
            <a:custGeom>
              <a:avLst/>
              <a:gdLst>
                <a:gd name="T0" fmla="*/ 30 w 103"/>
                <a:gd name="T1" fmla="*/ 40 h 256"/>
                <a:gd name="T2" fmla="*/ 0 w 103"/>
                <a:gd name="T3" fmla="*/ 0 h 256"/>
                <a:gd name="T4" fmla="*/ 32 w 103"/>
                <a:gd name="T5" fmla="*/ 168 h 256"/>
                <a:gd name="T6" fmla="*/ 56 w 103"/>
                <a:gd name="T7" fmla="*/ 221 h 256"/>
                <a:gd name="T8" fmla="*/ 51 w 103"/>
                <a:gd name="T9" fmla="*/ 247 h 256"/>
                <a:gd name="T10" fmla="*/ 56 w 103"/>
                <a:gd name="T11" fmla="*/ 252 h 256"/>
                <a:gd name="T12" fmla="*/ 65 w 103"/>
                <a:gd name="T13" fmla="*/ 217 h 256"/>
                <a:gd name="T14" fmla="*/ 41 w 103"/>
                <a:gd name="T15" fmla="*/ 167 h 256"/>
                <a:gd name="T16" fmla="*/ 44 w 103"/>
                <a:gd name="T17" fmla="*/ 120 h 256"/>
                <a:gd name="T18" fmla="*/ 91 w 103"/>
                <a:gd name="T19" fmla="*/ 247 h 256"/>
                <a:gd name="T20" fmla="*/ 103 w 103"/>
                <a:gd name="T21" fmla="*/ 256 h 256"/>
                <a:gd name="T22" fmla="*/ 41 w 103"/>
                <a:gd name="T23" fmla="*/ 90 h 256"/>
                <a:gd name="T24" fmla="*/ 30 w 103"/>
                <a:gd name="T25" fmla="*/ 4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256">
                  <a:moveTo>
                    <a:pt x="30" y="40"/>
                  </a:moveTo>
                  <a:cubicBezTo>
                    <a:pt x="21" y="23"/>
                    <a:pt x="11" y="9"/>
                    <a:pt x="0" y="0"/>
                  </a:cubicBezTo>
                  <a:cubicBezTo>
                    <a:pt x="32" y="51"/>
                    <a:pt x="42" y="107"/>
                    <a:pt x="32" y="168"/>
                  </a:cubicBezTo>
                  <a:cubicBezTo>
                    <a:pt x="56" y="221"/>
                    <a:pt x="56" y="221"/>
                    <a:pt x="56" y="221"/>
                  </a:cubicBezTo>
                  <a:cubicBezTo>
                    <a:pt x="51" y="247"/>
                    <a:pt x="51" y="247"/>
                    <a:pt x="51" y="247"/>
                  </a:cubicBezTo>
                  <a:cubicBezTo>
                    <a:pt x="53" y="249"/>
                    <a:pt x="54" y="251"/>
                    <a:pt x="56" y="252"/>
                  </a:cubicBezTo>
                  <a:cubicBezTo>
                    <a:pt x="60" y="240"/>
                    <a:pt x="63" y="229"/>
                    <a:pt x="65" y="217"/>
                  </a:cubicBezTo>
                  <a:cubicBezTo>
                    <a:pt x="51" y="202"/>
                    <a:pt x="43" y="186"/>
                    <a:pt x="41" y="167"/>
                  </a:cubicBezTo>
                  <a:cubicBezTo>
                    <a:pt x="43" y="151"/>
                    <a:pt x="44" y="136"/>
                    <a:pt x="44" y="120"/>
                  </a:cubicBezTo>
                  <a:cubicBezTo>
                    <a:pt x="65" y="168"/>
                    <a:pt x="81" y="210"/>
                    <a:pt x="91" y="247"/>
                  </a:cubicBezTo>
                  <a:cubicBezTo>
                    <a:pt x="96" y="249"/>
                    <a:pt x="100" y="252"/>
                    <a:pt x="103" y="256"/>
                  </a:cubicBezTo>
                  <a:cubicBezTo>
                    <a:pt x="90" y="204"/>
                    <a:pt x="69" y="149"/>
                    <a:pt x="41" y="90"/>
                  </a:cubicBezTo>
                  <a:cubicBezTo>
                    <a:pt x="39" y="74"/>
                    <a:pt x="35" y="57"/>
                    <a:pt x="30" y="40"/>
                  </a:cubicBezTo>
                  <a:close/>
                </a:path>
              </a:pathLst>
            </a:custGeom>
            <a:solidFill>
              <a:srgbClr val="6323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4" name="MH_Other_396"/>
            <p:cNvSpPr/>
            <p:nvPr>
              <p:custDataLst>
                <p:tags r:id="rId397"/>
              </p:custDataLst>
            </p:nvPr>
          </p:nvSpPr>
          <p:spPr bwMode="auto">
            <a:xfrm>
              <a:off x="9297869" y="3814763"/>
              <a:ext cx="182563" cy="461962"/>
            </a:xfrm>
            <a:custGeom>
              <a:avLst/>
              <a:gdLst>
                <a:gd name="T0" fmla="*/ 0 w 138"/>
                <a:gd name="T1" fmla="*/ 7 h 350"/>
                <a:gd name="T2" fmla="*/ 82 w 138"/>
                <a:gd name="T3" fmla="*/ 103 h 350"/>
                <a:gd name="T4" fmla="*/ 109 w 138"/>
                <a:gd name="T5" fmla="*/ 226 h 350"/>
                <a:gd name="T6" fmla="*/ 131 w 138"/>
                <a:gd name="T7" fmla="*/ 259 h 350"/>
                <a:gd name="T8" fmla="*/ 88 w 138"/>
                <a:gd name="T9" fmla="*/ 328 h 350"/>
                <a:gd name="T10" fmla="*/ 71 w 138"/>
                <a:gd name="T11" fmla="*/ 275 h 350"/>
                <a:gd name="T12" fmla="*/ 42 w 138"/>
                <a:gd name="T13" fmla="*/ 257 h 350"/>
                <a:gd name="T14" fmla="*/ 38 w 138"/>
                <a:gd name="T15" fmla="*/ 272 h 350"/>
                <a:gd name="T16" fmla="*/ 60 w 138"/>
                <a:gd name="T17" fmla="*/ 286 h 350"/>
                <a:gd name="T18" fmla="*/ 109 w 138"/>
                <a:gd name="T19" fmla="*/ 350 h 350"/>
                <a:gd name="T20" fmla="*/ 114 w 138"/>
                <a:gd name="T21" fmla="*/ 341 h 350"/>
                <a:gd name="T22" fmla="*/ 97 w 138"/>
                <a:gd name="T23" fmla="*/ 333 h 350"/>
                <a:gd name="T24" fmla="*/ 138 w 138"/>
                <a:gd name="T25" fmla="*/ 252 h 350"/>
                <a:gd name="T26" fmla="*/ 103 w 138"/>
                <a:gd name="T27" fmla="*/ 136 h 350"/>
                <a:gd name="T28" fmla="*/ 19 w 138"/>
                <a:gd name="T29" fmla="*/ 0 h 350"/>
                <a:gd name="T30" fmla="*/ 0 w 138"/>
                <a:gd name="T31" fmla="*/ 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8" h="350">
                  <a:moveTo>
                    <a:pt x="0" y="7"/>
                  </a:moveTo>
                  <a:cubicBezTo>
                    <a:pt x="46" y="25"/>
                    <a:pt x="73" y="57"/>
                    <a:pt x="82" y="103"/>
                  </a:cubicBezTo>
                  <a:cubicBezTo>
                    <a:pt x="109" y="226"/>
                    <a:pt x="109" y="226"/>
                    <a:pt x="109" y="226"/>
                  </a:cubicBezTo>
                  <a:cubicBezTo>
                    <a:pt x="131" y="259"/>
                    <a:pt x="131" y="259"/>
                    <a:pt x="131" y="259"/>
                  </a:cubicBezTo>
                  <a:cubicBezTo>
                    <a:pt x="128" y="289"/>
                    <a:pt x="114" y="312"/>
                    <a:pt x="88" y="328"/>
                  </a:cubicBezTo>
                  <a:cubicBezTo>
                    <a:pt x="71" y="316"/>
                    <a:pt x="65" y="298"/>
                    <a:pt x="71" y="275"/>
                  </a:cubicBezTo>
                  <a:cubicBezTo>
                    <a:pt x="58" y="271"/>
                    <a:pt x="48" y="265"/>
                    <a:pt x="42" y="257"/>
                  </a:cubicBezTo>
                  <a:cubicBezTo>
                    <a:pt x="40" y="262"/>
                    <a:pt x="39" y="267"/>
                    <a:pt x="38" y="272"/>
                  </a:cubicBezTo>
                  <a:cubicBezTo>
                    <a:pt x="60" y="286"/>
                    <a:pt x="60" y="286"/>
                    <a:pt x="60" y="286"/>
                  </a:cubicBezTo>
                  <a:cubicBezTo>
                    <a:pt x="57" y="322"/>
                    <a:pt x="73" y="343"/>
                    <a:pt x="109" y="350"/>
                  </a:cubicBezTo>
                  <a:cubicBezTo>
                    <a:pt x="110" y="347"/>
                    <a:pt x="112" y="344"/>
                    <a:pt x="114" y="341"/>
                  </a:cubicBezTo>
                  <a:cubicBezTo>
                    <a:pt x="107" y="339"/>
                    <a:pt x="102" y="336"/>
                    <a:pt x="97" y="333"/>
                  </a:cubicBezTo>
                  <a:cubicBezTo>
                    <a:pt x="119" y="328"/>
                    <a:pt x="133" y="301"/>
                    <a:pt x="138" y="252"/>
                  </a:cubicBezTo>
                  <a:cubicBezTo>
                    <a:pt x="118" y="223"/>
                    <a:pt x="106" y="184"/>
                    <a:pt x="103" y="136"/>
                  </a:cubicBezTo>
                  <a:cubicBezTo>
                    <a:pt x="100" y="74"/>
                    <a:pt x="72" y="28"/>
                    <a:pt x="19" y="0"/>
                  </a:cubicBezTo>
                  <a:cubicBezTo>
                    <a:pt x="13" y="2"/>
                    <a:pt x="6" y="4"/>
                    <a:pt x="0" y="7"/>
                  </a:cubicBezTo>
                  <a:close/>
                </a:path>
              </a:pathLst>
            </a:custGeom>
            <a:solidFill>
              <a:srgbClr val="6323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5" name="MH_Other_397"/>
            <p:cNvSpPr/>
            <p:nvPr>
              <p:custDataLst>
                <p:tags r:id="rId398"/>
              </p:custDataLst>
            </p:nvPr>
          </p:nvSpPr>
          <p:spPr bwMode="auto">
            <a:xfrm>
              <a:off x="9261357" y="4113214"/>
              <a:ext cx="79375" cy="223837"/>
            </a:xfrm>
            <a:custGeom>
              <a:avLst/>
              <a:gdLst>
                <a:gd name="T0" fmla="*/ 60 w 61"/>
                <a:gd name="T1" fmla="*/ 0 h 170"/>
                <a:gd name="T2" fmla="*/ 55 w 61"/>
                <a:gd name="T3" fmla="*/ 2 h 170"/>
                <a:gd name="T4" fmla="*/ 50 w 61"/>
                <a:gd name="T5" fmla="*/ 41 h 170"/>
                <a:gd name="T6" fmla="*/ 31 w 61"/>
                <a:gd name="T7" fmla="*/ 41 h 170"/>
                <a:gd name="T8" fmla="*/ 0 w 61"/>
                <a:gd name="T9" fmla="*/ 145 h 170"/>
                <a:gd name="T10" fmla="*/ 16 w 61"/>
                <a:gd name="T11" fmla="*/ 170 h 170"/>
                <a:gd name="T12" fmla="*/ 55 w 61"/>
                <a:gd name="T13" fmla="*/ 109 h 170"/>
                <a:gd name="T14" fmla="*/ 61 w 61"/>
                <a:gd name="T15" fmla="*/ 36 h 170"/>
                <a:gd name="T16" fmla="*/ 60 w 61"/>
                <a:gd name="T1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70">
                  <a:moveTo>
                    <a:pt x="60" y="0"/>
                  </a:moveTo>
                  <a:cubicBezTo>
                    <a:pt x="59" y="1"/>
                    <a:pt x="57" y="1"/>
                    <a:pt x="55" y="2"/>
                  </a:cubicBezTo>
                  <a:cubicBezTo>
                    <a:pt x="55" y="18"/>
                    <a:pt x="53" y="30"/>
                    <a:pt x="50" y="41"/>
                  </a:cubicBezTo>
                  <a:cubicBezTo>
                    <a:pt x="31" y="41"/>
                    <a:pt x="31" y="41"/>
                    <a:pt x="31" y="41"/>
                  </a:cubicBezTo>
                  <a:cubicBezTo>
                    <a:pt x="17" y="75"/>
                    <a:pt x="7" y="110"/>
                    <a:pt x="0" y="145"/>
                  </a:cubicBezTo>
                  <a:cubicBezTo>
                    <a:pt x="16" y="170"/>
                    <a:pt x="16" y="170"/>
                    <a:pt x="16" y="170"/>
                  </a:cubicBezTo>
                  <a:cubicBezTo>
                    <a:pt x="55" y="109"/>
                    <a:pt x="55" y="109"/>
                    <a:pt x="55" y="109"/>
                  </a:cubicBezTo>
                  <a:cubicBezTo>
                    <a:pt x="48" y="88"/>
                    <a:pt x="50" y="64"/>
                    <a:pt x="61" y="36"/>
                  </a:cubicBezTo>
                  <a:cubicBezTo>
                    <a:pt x="58" y="26"/>
                    <a:pt x="58" y="14"/>
                    <a:pt x="60" y="0"/>
                  </a:cubicBezTo>
                  <a:close/>
                </a:path>
              </a:pathLst>
            </a:custGeom>
            <a:solidFill>
              <a:srgbClr val="CE8D3E"/>
            </a:solidFill>
            <a:ln>
              <a:noFill/>
            </a:ln>
          </p:spPr>
          <p:txBody>
            <a:bodyPr lIns="68580" tIns="34290" rIns="68580" bIns="34290"/>
            <a:lstStyle/>
            <a:p>
              <a:pPr>
                <a:defRPr/>
              </a:pPr>
              <a:endParaRPr lang="zh-CN" altLang="en-US" kern="0">
                <a:solidFill>
                  <a:prstClr val="black"/>
                </a:solidFill>
              </a:endParaRPr>
            </a:p>
          </p:txBody>
        </p:sp>
        <p:sp>
          <p:nvSpPr>
            <p:cNvPr id="406" name="MH_Other_398"/>
            <p:cNvSpPr/>
            <p:nvPr>
              <p:custDataLst>
                <p:tags r:id="rId399"/>
              </p:custDataLst>
            </p:nvPr>
          </p:nvSpPr>
          <p:spPr bwMode="auto">
            <a:xfrm>
              <a:off x="9259769" y="4076701"/>
              <a:ext cx="73025" cy="92075"/>
            </a:xfrm>
            <a:custGeom>
              <a:avLst/>
              <a:gdLst>
                <a:gd name="T0" fmla="*/ 51 w 56"/>
                <a:gd name="T1" fmla="*/ 69 h 69"/>
                <a:gd name="T2" fmla="*/ 56 w 56"/>
                <a:gd name="T3" fmla="*/ 30 h 69"/>
                <a:gd name="T4" fmla="*/ 18 w 56"/>
                <a:gd name="T5" fmla="*/ 22 h 69"/>
                <a:gd name="T6" fmla="*/ 16 w 56"/>
                <a:gd name="T7" fmla="*/ 16 h 69"/>
                <a:gd name="T8" fmla="*/ 10 w 56"/>
                <a:gd name="T9" fmla="*/ 0 h 69"/>
                <a:gd name="T10" fmla="*/ 0 w 56"/>
                <a:gd name="T11" fmla="*/ 68 h 69"/>
                <a:gd name="T12" fmla="*/ 1 w 56"/>
                <a:gd name="T13" fmla="*/ 69 h 69"/>
                <a:gd name="T14" fmla="*/ 16 w 56"/>
                <a:gd name="T15" fmla="*/ 69 h 69"/>
                <a:gd name="T16" fmla="*/ 32 w 56"/>
                <a:gd name="T17" fmla="*/ 69 h 69"/>
                <a:gd name="T18" fmla="*/ 51 w 56"/>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69">
                  <a:moveTo>
                    <a:pt x="51" y="69"/>
                  </a:moveTo>
                  <a:cubicBezTo>
                    <a:pt x="54" y="58"/>
                    <a:pt x="56" y="46"/>
                    <a:pt x="56" y="30"/>
                  </a:cubicBezTo>
                  <a:cubicBezTo>
                    <a:pt x="37" y="36"/>
                    <a:pt x="24" y="33"/>
                    <a:pt x="18" y="22"/>
                  </a:cubicBezTo>
                  <a:cubicBezTo>
                    <a:pt x="17" y="20"/>
                    <a:pt x="17" y="18"/>
                    <a:pt x="16" y="16"/>
                  </a:cubicBezTo>
                  <a:cubicBezTo>
                    <a:pt x="10" y="0"/>
                    <a:pt x="10" y="0"/>
                    <a:pt x="10" y="0"/>
                  </a:cubicBezTo>
                  <a:cubicBezTo>
                    <a:pt x="17" y="31"/>
                    <a:pt x="13" y="54"/>
                    <a:pt x="0" y="68"/>
                  </a:cubicBezTo>
                  <a:cubicBezTo>
                    <a:pt x="1" y="69"/>
                    <a:pt x="1" y="69"/>
                    <a:pt x="1" y="69"/>
                  </a:cubicBezTo>
                  <a:cubicBezTo>
                    <a:pt x="16" y="69"/>
                    <a:pt x="16" y="69"/>
                    <a:pt x="16" y="69"/>
                  </a:cubicBezTo>
                  <a:cubicBezTo>
                    <a:pt x="32" y="69"/>
                    <a:pt x="32" y="69"/>
                    <a:pt x="32" y="69"/>
                  </a:cubicBezTo>
                  <a:cubicBezTo>
                    <a:pt x="51" y="69"/>
                    <a:pt x="51" y="69"/>
                    <a:pt x="51" y="69"/>
                  </a:cubicBezTo>
                  <a:close/>
                </a:path>
              </a:pathLst>
            </a:custGeom>
            <a:solidFill>
              <a:srgbClr val="6323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7" name="MH_Other_399"/>
            <p:cNvSpPr/>
            <p:nvPr>
              <p:custDataLst>
                <p:tags r:id="rId400"/>
              </p:custDataLst>
            </p:nvPr>
          </p:nvSpPr>
          <p:spPr bwMode="auto">
            <a:xfrm>
              <a:off x="9340732" y="4175125"/>
              <a:ext cx="103187" cy="128588"/>
            </a:xfrm>
            <a:custGeom>
              <a:avLst/>
              <a:gdLst>
                <a:gd name="T0" fmla="*/ 28 w 77"/>
                <a:gd name="T1" fmla="*/ 14 h 98"/>
                <a:gd name="T2" fmla="*/ 6 w 77"/>
                <a:gd name="T3" fmla="*/ 0 h 98"/>
                <a:gd name="T4" fmla="*/ 7 w 77"/>
                <a:gd name="T5" fmla="*/ 62 h 98"/>
                <a:gd name="T6" fmla="*/ 43 w 77"/>
                <a:gd name="T7" fmla="*/ 96 h 98"/>
                <a:gd name="T8" fmla="*/ 74 w 77"/>
                <a:gd name="T9" fmla="*/ 81 h 98"/>
                <a:gd name="T10" fmla="*/ 77 w 77"/>
                <a:gd name="T11" fmla="*/ 78 h 98"/>
                <a:gd name="T12" fmla="*/ 28 w 77"/>
                <a:gd name="T13" fmla="*/ 14 h 98"/>
              </a:gdLst>
              <a:ahLst/>
              <a:cxnLst>
                <a:cxn ang="0">
                  <a:pos x="T0" y="T1"/>
                </a:cxn>
                <a:cxn ang="0">
                  <a:pos x="T2" y="T3"/>
                </a:cxn>
                <a:cxn ang="0">
                  <a:pos x="T4" y="T5"/>
                </a:cxn>
                <a:cxn ang="0">
                  <a:pos x="T6" y="T7"/>
                </a:cxn>
                <a:cxn ang="0">
                  <a:pos x="T8" y="T9"/>
                </a:cxn>
                <a:cxn ang="0">
                  <a:pos x="T10" y="T11"/>
                </a:cxn>
                <a:cxn ang="0">
                  <a:pos x="T12" y="T13"/>
                </a:cxn>
              </a:cxnLst>
              <a:rect l="0" t="0" r="r" b="b"/>
              <a:pathLst>
                <a:path w="77" h="98">
                  <a:moveTo>
                    <a:pt x="28" y="14"/>
                  </a:moveTo>
                  <a:cubicBezTo>
                    <a:pt x="6" y="0"/>
                    <a:pt x="6" y="0"/>
                    <a:pt x="6" y="0"/>
                  </a:cubicBezTo>
                  <a:cubicBezTo>
                    <a:pt x="0" y="25"/>
                    <a:pt x="0" y="45"/>
                    <a:pt x="7" y="62"/>
                  </a:cubicBezTo>
                  <a:cubicBezTo>
                    <a:pt x="13" y="77"/>
                    <a:pt x="25" y="89"/>
                    <a:pt x="43" y="96"/>
                  </a:cubicBezTo>
                  <a:cubicBezTo>
                    <a:pt x="56" y="98"/>
                    <a:pt x="67" y="93"/>
                    <a:pt x="74" y="81"/>
                  </a:cubicBezTo>
                  <a:cubicBezTo>
                    <a:pt x="75" y="80"/>
                    <a:pt x="76" y="79"/>
                    <a:pt x="77" y="78"/>
                  </a:cubicBezTo>
                  <a:cubicBezTo>
                    <a:pt x="41" y="71"/>
                    <a:pt x="25" y="50"/>
                    <a:pt x="28" y="14"/>
                  </a:cubicBezTo>
                  <a:close/>
                </a:path>
              </a:pathLst>
            </a:custGeom>
            <a:solidFill>
              <a:srgbClr val="8F3629"/>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8" name="MH_Other_400"/>
            <p:cNvSpPr/>
            <p:nvPr>
              <p:custDataLst>
                <p:tags r:id="rId401"/>
              </p:custDataLst>
            </p:nvPr>
          </p:nvSpPr>
          <p:spPr bwMode="auto">
            <a:xfrm>
              <a:off x="9143881" y="4054476"/>
              <a:ext cx="138112" cy="384175"/>
            </a:xfrm>
            <a:custGeom>
              <a:avLst/>
              <a:gdLst>
                <a:gd name="T0" fmla="*/ 92 w 105"/>
                <a:gd name="T1" fmla="*/ 1 h 291"/>
                <a:gd name="T2" fmla="*/ 86 w 105"/>
                <a:gd name="T3" fmla="*/ 0 h 291"/>
                <a:gd name="T4" fmla="*/ 47 w 105"/>
                <a:gd name="T5" fmla="*/ 49 h 291"/>
                <a:gd name="T6" fmla="*/ 25 w 105"/>
                <a:gd name="T7" fmla="*/ 21 h 291"/>
                <a:gd name="T8" fmla="*/ 14 w 105"/>
                <a:gd name="T9" fmla="*/ 32 h 291"/>
                <a:gd name="T10" fmla="*/ 16 w 105"/>
                <a:gd name="T11" fmla="*/ 43 h 291"/>
                <a:gd name="T12" fmla="*/ 26 w 105"/>
                <a:gd name="T13" fmla="*/ 43 h 291"/>
                <a:gd name="T14" fmla="*/ 46 w 105"/>
                <a:gd name="T15" fmla="*/ 62 h 291"/>
                <a:gd name="T16" fmla="*/ 81 w 105"/>
                <a:gd name="T17" fmla="*/ 28 h 291"/>
                <a:gd name="T18" fmla="*/ 49 w 105"/>
                <a:gd name="T19" fmla="*/ 101 h 291"/>
                <a:gd name="T20" fmla="*/ 29 w 105"/>
                <a:gd name="T21" fmla="*/ 281 h 291"/>
                <a:gd name="T22" fmla="*/ 2 w 105"/>
                <a:gd name="T23" fmla="*/ 272 h 291"/>
                <a:gd name="T24" fmla="*/ 0 w 105"/>
                <a:gd name="T25" fmla="*/ 291 h 291"/>
                <a:gd name="T26" fmla="*/ 41 w 105"/>
                <a:gd name="T27" fmla="*/ 291 h 291"/>
                <a:gd name="T28" fmla="*/ 42 w 105"/>
                <a:gd name="T29" fmla="*/ 284 h 291"/>
                <a:gd name="T30" fmla="*/ 57 w 105"/>
                <a:gd name="T31" fmla="*/ 172 h 291"/>
                <a:gd name="T32" fmla="*/ 63 w 105"/>
                <a:gd name="T33" fmla="*/ 130 h 291"/>
                <a:gd name="T34" fmla="*/ 63 w 105"/>
                <a:gd name="T35" fmla="*/ 128 h 291"/>
                <a:gd name="T36" fmla="*/ 85 w 105"/>
                <a:gd name="T37" fmla="*/ 87 h 291"/>
                <a:gd name="T38" fmla="*/ 88 w 105"/>
                <a:gd name="T39" fmla="*/ 85 h 291"/>
                <a:gd name="T40" fmla="*/ 98 w 105"/>
                <a:gd name="T41" fmla="*/ 17 h 291"/>
                <a:gd name="T42" fmla="*/ 92 w 105"/>
                <a:gd name="T43" fmla="*/ 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5" h="291">
                  <a:moveTo>
                    <a:pt x="92" y="1"/>
                  </a:moveTo>
                  <a:cubicBezTo>
                    <a:pt x="90" y="1"/>
                    <a:pt x="88" y="1"/>
                    <a:pt x="86" y="0"/>
                  </a:cubicBezTo>
                  <a:cubicBezTo>
                    <a:pt x="47" y="49"/>
                    <a:pt x="47" y="49"/>
                    <a:pt x="47" y="49"/>
                  </a:cubicBezTo>
                  <a:cubicBezTo>
                    <a:pt x="38" y="41"/>
                    <a:pt x="31" y="31"/>
                    <a:pt x="25" y="21"/>
                  </a:cubicBezTo>
                  <a:cubicBezTo>
                    <a:pt x="14" y="32"/>
                    <a:pt x="14" y="32"/>
                    <a:pt x="14" y="32"/>
                  </a:cubicBezTo>
                  <a:cubicBezTo>
                    <a:pt x="14" y="35"/>
                    <a:pt x="15" y="39"/>
                    <a:pt x="16" y="43"/>
                  </a:cubicBezTo>
                  <a:cubicBezTo>
                    <a:pt x="26" y="43"/>
                    <a:pt x="26" y="43"/>
                    <a:pt x="26" y="43"/>
                  </a:cubicBezTo>
                  <a:cubicBezTo>
                    <a:pt x="46" y="62"/>
                    <a:pt x="46" y="62"/>
                    <a:pt x="46" y="62"/>
                  </a:cubicBezTo>
                  <a:cubicBezTo>
                    <a:pt x="81" y="28"/>
                    <a:pt x="81" y="28"/>
                    <a:pt x="81" y="28"/>
                  </a:cubicBezTo>
                  <a:cubicBezTo>
                    <a:pt x="85" y="49"/>
                    <a:pt x="75" y="73"/>
                    <a:pt x="49" y="101"/>
                  </a:cubicBezTo>
                  <a:cubicBezTo>
                    <a:pt x="29" y="281"/>
                    <a:pt x="29" y="281"/>
                    <a:pt x="29" y="281"/>
                  </a:cubicBezTo>
                  <a:cubicBezTo>
                    <a:pt x="2" y="272"/>
                    <a:pt x="2" y="272"/>
                    <a:pt x="2" y="272"/>
                  </a:cubicBezTo>
                  <a:cubicBezTo>
                    <a:pt x="0" y="291"/>
                    <a:pt x="0" y="291"/>
                    <a:pt x="0" y="291"/>
                  </a:cubicBezTo>
                  <a:cubicBezTo>
                    <a:pt x="14" y="290"/>
                    <a:pt x="28" y="290"/>
                    <a:pt x="41" y="291"/>
                  </a:cubicBezTo>
                  <a:cubicBezTo>
                    <a:pt x="42" y="284"/>
                    <a:pt x="42" y="284"/>
                    <a:pt x="42" y="284"/>
                  </a:cubicBezTo>
                  <a:cubicBezTo>
                    <a:pt x="57" y="172"/>
                    <a:pt x="57" y="172"/>
                    <a:pt x="57" y="172"/>
                  </a:cubicBezTo>
                  <a:cubicBezTo>
                    <a:pt x="63" y="130"/>
                    <a:pt x="63" y="130"/>
                    <a:pt x="63" y="130"/>
                  </a:cubicBezTo>
                  <a:cubicBezTo>
                    <a:pt x="63" y="130"/>
                    <a:pt x="63" y="129"/>
                    <a:pt x="63" y="128"/>
                  </a:cubicBezTo>
                  <a:cubicBezTo>
                    <a:pt x="65" y="105"/>
                    <a:pt x="73" y="91"/>
                    <a:pt x="85" y="87"/>
                  </a:cubicBezTo>
                  <a:cubicBezTo>
                    <a:pt x="86" y="86"/>
                    <a:pt x="87" y="85"/>
                    <a:pt x="88" y="85"/>
                  </a:cubicBezTo>
                  <a:cubicBezTo>
                    <a:pt x="101" y="71"/>
                    <a:pt x="105" y="48"/>
                    <a:pt x="98" y="17"/>
                  </a:cubicBezTo>
                  <a:cubicBezTo>
                    <a:pt x="92" y="1"/>
                    <a:pt x="92" y="1"/>
                    <a:pt x="92" y="1"/>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09" name="MH_Other_401"/>
            <p:cNvSpPr/>
            <p:nvPr>
              <p:custDataLst>
                <p:tags r:id="rId402"/>
              </p:custDataLst>
            </p:nvPr>
          </p:nvSpPr>
          <p:spPr bwMode="auto">
            <a:xfrm>
              <a:off x="9145468" y="4090989"/>
              <a:ext cx="109538" cy="333375"/>
            </a:xfrm>
            <a:custGeom>
              <a:avLst/>
              <a:gdLst>
                <a:gd name="T0" fmla="*/ 24 w 83"/>
                <a:gd name="T1" fmla="*/ 15 h 253"/>
                <a:gd name="T2" fmla="*/ 14 w 83"/>
                <a:gd name="T3" fmla="*/ 15 h 253"/>
                <a:gd name="T4" fmla="*/ 17 w 83"/>
                <a:gd name="T5" fmla="*/ 96 h 253"/>
                <a:gd name="T6" fmla="*/ 0 w 83"/>
                <a:gd name="T7" fmla="*/ 244 h 253"/>
                <a:gd name="T8" fmla="*/ 27 w 83"/>
                <a:gd name="T9" fmla="*/ 253 h 253"/>
                <a:gd name="T10" fmla="*/ 47 w 83"/>
                <a:gd name="T11" fmla="*/ 73 h 253"/>
                <a:gd name="T12" fmla="*/ 79 w 83"/>
                <a:gd name="T13" fmla="*/ 0 h 253"/>
                <a:gd name="T14" fmla="*/ 44 w 83"/>
                <a:gd name="T15" fmla="*/ 34 h 253"/>
                <a:gd name="T16" fmla="*/ 24 w 83"/>
                <a:gd name="T17" fmla="*/ 15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253">
                  <a:moveTo>
                    <a:pt x="24" y="15"/>
                  </a:moveTo>
                  <a:cubicBezTo>
                    <a:pt x="14" y="15"/>
                    <a:pt x="14" y="15"/>
                    <a:pt x="14" y="15"/>
                  </a:cubicBezTo>
                  <a:cubicBezTo>
                    <a:pt x="18" y="40"/>
                    <a:pt x="19" y="67"/>
                    <a:pt x="17" y="96"/>
                  </a:cubicBezTo>
                  <a:cubicBezTo>
                    <a:pt x="0" y="244"/>
                    <a:pt x="0" y="244"/>
                    <a:pt x="0" y="244"/>
                  </a:cubicBezTo>
                  <a:cubicBezTo>
                    <a:pt x="27" y="253"/>
                    <a:pt x="27" y="253"/>
                    <a:pt x="27" y="253"/>
                  </a:cubicBezTo>
                  <a:cubicBezTo>
                    <a:pt x="47" y="73"/>
                    <a:pt x="47" y="73"/>
                    <a:pt x="47" y="73"/>
                  </a:cubicBezTo>
                  <a:cubicBezTo>
                    <a:pt x="73" y="45"/>
                    <a:pt x="83" y="21"/>
                    <a:pt x="79" y="0"/>
                  </a:cubicBezTo>
                  <a:cubicBezTo>
                    <a:pt x="44" y="34"/>
                    <a:pt x="44" y="34"/>
                    <a:pt x="44" y="34"/>
                  </a:cubicBezTo>
                  <a:cubicBezTo>
                    <a:pt x="24" y="15"/>
                    <a:pt x="24" y="15"/>
                    <a:pt x="24" y="15"/>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0" name="MH_Other_402"/>
            <p:cNvSpPr/>
            <p:nvPr>
              <p:custDataLst>
                <p:tags r:id="rId403"/>
              </p:custDataLst>
            </p:nvPr>
          </p:nvSpPr>
          <p:spPr bwMode="auto">
            <a:xfrm>
              <a:off x="9080381" y="4052888"/>
              <a:ext cx="95250" cy="385762"/>
            </a:xfrm>
            <a:custGeom>
              <a:avLst/>
              <a:gdLst>
                <a:gd name="T0" fmla="*/ 72 w 72"/>
                <a:gd name="T1" fmla="*/ 22 h 292"/>
                <a:gd name="T2" fmla="*/ 64 w 72"/>
                <a:gd name="T3" fmla="*/ 2 h 292"/>
                <a:gd name="T4" fmla="*/ 49 w 72"/>
                <a:gd name="T5" fmla="*/ 0 h 292"/>
                <a:gd name="T6" fmla="*/ 47 w 72"/>
                <a:gd name="T7" fmla="*/ 7 h 292"/>
                <a:gd name="T8" fmla="*/ 61 w 72"/>
                <a:gd name="T9" fmla="*/ 13 h 292"/>
                <a:gd name="T10" fmla="*/ 64 w 72"/>
                <a:gd name="T11" fmla="*/ 20 h 292"/>
                <a:gd name="T12" fmla="*/ 41 w 72"/>
                <a:gd name="T13" fmla="*/ 27 h 292"/>
                <a:gd name="T14" fmla="*/ 40 w 72"/>
                <a:gd name="T15" fmla="*/ 30 h 292"/>
                <a:gd name="T16" fmla="*/ 53 w 72"/>
                <a:gd name="T17" fmla="*/ 34 h 292"/>
                <a:gd name="T18" fmla="*/ 44 w 72"/>
                <a:gd name="T19" fmla="*/ 177 h 292"/>
                <a:gd name="T20" fmla="*/ 34 w 72"/>
                <a:gd name="T21" fmla="*/ 272 h 292"/>
                <a:gd name="T22" fmla="*/ 0 w 72"/>
                <a:gd name="T23" fmla="*/ 283 h 292"/>
                <a:gd name="T24" fmla="*/ 1 w 72"/>
                <a:gd name="T25" fmla="*/ 291 h 292"/>
                <a:gd name="T26" fmla="*/ 21 w 72"/>
                <a:gd name="T27" fmla="*/ 287 h 292"/>
                <a:gd name="T28" fmla="*/ 40 w 72"/>
                <a:gd name="T29" fmla="*/ 292 h 292"/>
                <a:gd name="T30" fmla="*/ 47 w 72"/>
                <a:gd name="T31" fmla="*/ 292 h 292"/>
                <a:gd name="T32" fmla="*/ 49 w 72"/>
                <a:gd name="T33" fmla="*/ 273 h 292"/>
                <a:gd name="T34" fmla="*/ 66 w 72"/>
                <a:gd name="T35" fmla="*/ 125 h 292"/>
                <a:gd name="T36" fmla="*/ 63 w 72"/>
                <a:gd name="T37" fmla="*/ 44 h 292"/>
                <a:gd name="T38" fmla="*/ 61 w 72"/>
                <a:gd name="T39" fmla="*/ 33 h 292"/>
                <a:gd name="T40" fmla="*/ 72 w 72"/>
                <a:gd name="T41" fmla="*/ 2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 h="292">
                  <a:moveTo>
                    <a:pt x="72" y="22"/>
                  </a:moveTo>
                  <a:cubicBezTo>
                    <a:pt x="69" y="16"/>
                    <a:pt x="66" y="9"/>
                    <a:pt x="64" y="2"/>
                  </a:cubicBezTo>
                  <a:cubicBezTo>
                    <a:pt x="58" y="3"/>
                    <a:pt x="54" y="2"/>
                    <a:pt x="49" y="0"/>
                  </a:cubicBezTo>
                  <a:cubicBezTo>
                    <a:pt x="47" y="7"/>
                    <a:pt x="47" y="7"/>
                    <a:pt x="47" y="7"/>
                  </a:cubicBezTo>
                  <a:cubicBezTo>
                    <a:pt x="61" y="13"/>
                    <a:pt x="61" y="13"/>
                    <a:pt x="61" y="13"/>
                  </a:cubicBezTo>
                  <a:cubicBezTo>
                    <a:pt x="64" y="20"/>
                    <a:pt x="64" y="20"/>
                    <a:pt x="64" y="20"/>
                  </a:cubicBezTo>
                  <a:cubicBezTo>
                    <a:pt x="59" y="28"/>
                    <a:pt x="51" y="30"/>
                    <a:pt x="41" y="27"/>
                  </a:cubicBezTo>
                  <a:cubicBezTo>
                    <a:pt x="40" y="30"/>
                    <a:pt x="40" y="30"/>
                    <a:pt x="40" y="30"/>
                  </a:cubicBezTo>
                  <a:cubicBezTo>
                    <a:pt x="44" y="33"/>
                    <a:pt x="49" y="34"/>
                    <a:pt x="53" y="34"/>
                  </a:cubicBezTo>
                  <a:cubicBezTo>
                    <a:pt x="56" y="81"/>
                    <a:pt x="53" y="129"/>
                    <a:pt x="44" y="177"/>
                  </a:cubicBezTo>
                  <a:cubicBezTo>
                    <a:pt x="34" y="272"/>
                    <a:pt x="34" y="272"/>
                    <a:pt x="34" y="272"/>
                  </a:cubicBezTo>
                  <a:cubicBezTo>
                    <a:pt x="0" y="283"/>
                    <a:pt x="0" y="283"/>
                    <a:pt x="0" y="283"/>
                  </a:cubicBezTo>
                  <a:cubicBezTo>
                    <a:pt x="1" y="291"/>
                    <a:pt x="1" y="291"/>
                    <a:pt x="1" y="291"/>
                  </a:cubicBezTo>
                  <a:cubicBezTo>
                    <a:pt x="21" y="287"/>
                    <a:pt x="21" y="287"/>
                    <a:pt x="21" y="287"/>
                  </a:cubicBezTo>
                  <a:cubicBezTo>
                    <a:pt x="40" y="292"/>
                    <a:pt x="40" y="292"/>
                    <a:pt x="40" y="292"/>
                  </a:cubicBezTo>
                  <a:cubicBezTo>
                    <a:pt x="42" y="292"/>
                    <a:pt x="44" y="292"/>
                    <a:pt x="47" y="292"/>
                  </a:cubicBezTo>
                  <a:cubicBezTo>
                    <a:pt x="49" y="273"/>
                    <a:pt x="49" y="273"/>
                    <a:pt x="49" y="273"/>
                  </a:cubicBezTo>
                  <a:cubicBezTo>
                    <a:pt x="66" y="125"/>
                    <a:pt x="66" y="125"/>
                    <a:pt x="66" y="125"/>
                  </a:cubicBezTo>
                  <a:cubicBezTo>
                    <a:pt x="68" y="96"/>
                    <a:pt x="67" y="69"/>
                    <a:pt x="63" y="44"/>
                  </a:cubicBezTo>
                  <a:cubicBezTo>
                    <a:pt x="62" y="40"/>
                    <a:pt x="61" y="36"/>
                    <a:pt x="61" y="33"/>
                  </a:cubicBezTo>
                  <a:cubicBezTo>
                    <a:pt x="72" y="22"/>
                    <a:pt x="72" y="22"/>
                    <a:pt x="72" y="22"/>
                  </a:cubicBezTo>
                  <a:close/>
                </a:path>
              </a:pathLst>
            </a:custGeom>
            <a:solidFill>
              <a:srgbClr val="F8931D">
                <a:lumMod val="75000"/>
              </a:srgbClr>
            </a:solidFill>
            <a:ln>
              <a:noFill/>
            </a:ln>
          </p:spPr>
          <p:txBody>
            <a:bodyPr lIns="68580" tIns="34290" rIns="68580" bIns="34290"/>
            <a:lstStyle/>
            <a:p>
              <a:pPr>
                <a:defRPr/>
              </a:pPr>
              <a:endParaRPr lang="zh-CN" altLang="en-US" kern="0">
                <a:solidFill>
                  <a:prstClr val="black"/>
                </a:solidFill>
              </a:endParaRPr>
            </a:p>
          </p:txBody>
        </p:sp>
        <p:sp>
          <p:nvSpPr>
            <p:cNvPr id="411" name="MH_Other_403"/>
            <p:cNvSpPr/>
            <p:nvPr>
              <p:custDataLst>
                <p:tags r:id="rId404"/>
              </p:custDataLst>
            </p:nvPr>
          </p:nvSpPr>
          <p:spPr bwMode="auto">
            <a:xfrm>
              <a:off x="9255006" y="4167189"/>
              <a:ext cx="6350" cy="1587"/>
            </a:xfrm>
            <a:custGeom>
              <a:avLst/>
              <a:gdLst>
                <a:gd name="T0" fmla="*/ 4 w 4"/>
                <a:gd name="T1" fmla="*/ 1 h 2"/>
                <a:gd name="T2" fmla="*/ 3 w 4"/>
                <a:gd name="T3" fmla="*/ 0 h 2"/>
                <a:gd name="T4" fmla="*/ 0 w 4"/>
                <a:gd name="T5" fmla="*/ 2 h 2"/>
                <a:gd name="T6" fmla="*/ 4 w 4"/>
                <a:gd name="T7" fmla="*/ 1 h 2"/>
              </a:gdLst>
              <a:ahLst/>
              <a:cxnLst>
                <a:cxn ang="0">
                  <a:pos x="T0" y="T1"/>
                </a:cxn>
                <a:cxn ang="0">
                  <a:pos x="T2" y="T3"/>
                </a:cxn>
                <a:cxn ang="0">
                  <a:pos x="T4" y="T5"/>
                </a:cxn>
                <a:cxn ang="0">
                  <a:pos x="T6" y="T7"/>
                </a:cxn>
              </a:cxnLst>
              <a:rect l="0" t="0" r="r" b="b"/>
              <a:pathLst>
                <a:path w="4" h="2">
                  <a:moveTo>
                    <a:pt x="4" y="1"/>
                  </a:moveTo>
                  <a:cubicBezTo>
                    <a:pt x="3" y="0"/>
                    <a:pt x="3" y="0"/>
                    <a:pt x="3" y="0"/>
                  </a:cubicBezTo>
                  <a:cubicBezTo>
                    <a:pt x="2" y="0"/>
                    <a:pt x="1" y="1"/>
                    <a:pt x="0" y="2"/>
                  </a:cubicBezTo>
                  <a:cubicBezTo>
                    <a:pt x="1" y="1"/>
                    <a:pt x="3" y="1"/>
                    <a:pt x="4" y="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2" name="MH_Other_404"/>
            <p:cNvSpPr>
              <a:spLocks noEditPoints="1"/>
            </p:cNvSpPr>
            <p:nvPr>
              <p:custDataLst>
                <p:tags r:id="rId405"/>
              </p:custDataLst>
            </p:nvPr>
          </p:nvSpPr>
          <p:spPr bwMode="auto">
            <a:xfrm>
              <a:off x="9213732" y="4168775"/>
              <a:ext cx="219075" cy="279400"/>
            </a:xfrm>
            <a:custGeom>
              <a:avLst/>
              <a:gdLst>
                <a:gd name="T0" fmla="*/ 35 w 166"/>
                <a:gd name="T1" fmla="*/ 0 h 213"/>
                <a:gd name="T2" fmla="*/ 31 w 166"/>
                <a:gd name="T3" fmla="*/ 1 h 213"/>
                <a:gd name="T4" fmla="*/ 9 w 166"/>
                <a:gd name="T5" fmla="*/ 42 h 213"/>
                <a:gd name="T6" fmla="*/ 9 w 166"/>
                <a:gd name="T7" fmla="*/ 44 h 213"/>
                <a:gd name="T8" fmla="*/ 8 w 166"/>
                <a:gd name="T9" fmla="*/ 53 h 213"/>
                <a:gd name="T10" fmla="*/ 8 w 166"/>
                <a:gd name="T11" fmla="*/ 117 h 213"/>
                <a:gd name="T12" fmla="*/ 22 w 166"/>
                <a:gd name="T13" fmla="*/ 201 h 213"/>
                <a:gd name="T14" fmla="*/ 166 w 166"/>
                <a:gd name="T15" fmla="*/ 213 h 213"/>
                <a:gd name="T16" fmla="*/ 166 w 166"/>
                <a:gd name="T17" fmla="*/ 126 h 213"/>
                <a:gd name="T18" fmla="*/ 90 w 166"/>
                <a:gd name="T19" fmla="*/ 86 h 213"/>
                <a:gd name="T20" fmla="*/ 55 w 166"/>
                <a:gd name="T21" fmla="*/ 137 h 213"/>
                <a:gd name="T22" fmla="*/ 51 w 166"/>
                <a:gd name="T23" fmla="*/ 129 h 213"/>
                <a:gd name="T24" fmla="*/ 49 w 166"/>
                <a:gd name="T25" fmla="*/ 130 h 213"/>
                <a:gd name="T26" fmla="*/ 26 w 166"/>
                <a:gd name="T27" fmla="*/ 104 h 213"/>
                <a:gd name="T28" fmla="*/ 50 w 166"/>
                <a:gd name="T29" fmla="*/ 0 h 213"/>
                <a:gd name="T30" fmla="*/ 35 w 166"/>
                <a:gd name="T31" fmla="*/ 0 h 213"/>
                <a:gd name="T32" fmla="*/ 11 w 166"/>
                <a:gd name="T33" fmla="*/ 53 h 213"/>
                <a:gd name="T34" fmla="*/ 11 w 166"/>
                <a:gd name="T35" fmla="*/ 53 h 213"/>
                <a:gd name="T36" fmla="*/ 12 w 166"/>
                <a:gd name="T37" fmla="*/ 45 h 213"/>
                <a:gd name="T38" fmla="*/ 12 w 166"/>
                <a:gd name="T39" fmla="*/ 42 h 213"/>
                <a:gd name="T40" fmla="*/ 12 w 166"/>
                <a:gd name="T41" fmla="*/ 42 h 213"/>
                <a:gd name="T42" fmla="*/ 25 w 166"/>
                <a:gd name="T43" fmla="*/ 8 h 213"/>
                <a:gd name="T44" fmla="*/ 17 w 166"/>
                <a:gd name="T45" fmla="*/ 120 h 213"/>
                <a:gd name="T46" fmla="*/ 32 w 166"/>
                <a:gd name="T47" fmla="*/ 198 h 213"/>
                <a:gd name="T48" fmla="*/ 23 w 166"/>
                <a:gd name="T49" fmla="*/ 198 h 213"/>
                <a:gd name="T50" fmla="*/ 11 w 166"/>
                <a:gd name="T51" fmla="*/ 118 h 213"/>
                <a:gd name="T52" fmla="*/ 11 w 166"/>
                <a:gd name="T53" fmla="*/ 118 h 213"/>
                <a:gd name="T54" fmla="*/ 11 w 166"/>
                <a:gd name="T55" fmla="*/ 53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6" h="213">
                  <a:moveTo>
                    <a:pt x="35" y="0"/>
                  </a:moveTo>
                  <a:cubicBezTo>
                    <a:pt x="34" y="0"/>
                    <a:pt x="32" y="0"/>
                    <a:pt x="31" y="1"/>
                  </a:cubicBezTo>
                  <a:cubicBezTo>
                    <a:pt x="19" y="5"/>
                    <a:pt x="11" y="19"/>
                    <a:pt x="9" y="42"/>
                  </a:cubicBezTo>
                  <a:cubicBezTo>
                    <a:pt x="9" y="43"/>
                    <a:pt x="9" y="44"/>
                    <a:pt x="9" y="44"/>
                  </a:cubicBezTo>
                  <a:cubicBezTo>
                    <a:pt x="9" y="47"/>
                    <a:pt x="8" y="50"/>
                    <a:pt x="8" y="53"/>
                  </a:cubicBezTo>
                  <a:cubicBezTo>
                    <a:pt x="9" y="76"/>
                    <a:pt x="9" y="98"/>
                    <a:pt x="8" y="117"/>
                  </a:cubicBezTo>
                  <a:cubicBezTo>
                    <a:pt x="0" y="147"/>
                    <a:pt x="5" y="175"/>
                    <a:pt x="22" y="201"/>
                  </a:cubicBezTo>
                  <a:cubicBezTo>
                    <a:pt x="166" y="213"/>
                    <a:pt x="166" y="213"/>
                    <a:pt x="166" y="213"/>
                  </a:cubicBezTo>
                  <a:cubicBezTo>
                    <a:pt x="166" y="126"/>
                    <a:pt x="166" y="126"/>
                    <a:pt x="166" y="126"/>
                  </a:cubicBezTo>
                  <a:cubicBezTo>
                    <a:pt x="135" y="127"/>
                    <a:pt x="109" y="113"/>
                    <a:pt x="90" y="86"/>
                  </a:cubicBezTo>
                  <a:cubicBezTo>
                    <a:pt x="55" y="137"/>
                    <a:pt x="55" y="137"/>
                    <a:pt x="55" y="137"/>
                  </a:cubicBezTo>
                  <a:cubicBezTo>
                    <a:pt x="51" y="129"/>
                    <a:pt x="51" y="129"/>
                    <a:pt x="51" y="129"/>
                  </a:cubicBezTo>
                  <a:cubicBezTo>
                    <a:pt x="49" y="130"/>
                    <a:pt x="49" y="130"/>
                    <a:pt x="49" y="130"/>
                  </a:cubicBezTo>
                  <a:cubicBezTo>
                    <a:pt x="26" y="104"/>
                    <a:pt x="26" y="104"/>
                    <a:pt x="26" y="104"/>
                  </a:cubicBezTo>
                  <a:cubicBezTo>
                    <a:pt x="50" y="0"/>
                    <a:pt x="50" y="0"/>
                    <a:pt x="50" y="0"/>
                  </a:cubicBezTo>
                  <a:cubicBezTo>
                    <a:pt x="35" y="0"/>
                    <a:pt x="35" y="0"/>
                    <a:pt x="35" y="0"/>
                  </a:cubicBezTo>
                  <a:close/>
                  <a:moveTo>
                    <a:pt x="11" y="53"/>
                  </a:moveTo>
                  <a:cubicBezTo>
                    <a:pt x="11" y="53"/>
                    <a:pt x="11" y="53"/>
                    <a:pt x="11" y="53"/>
                  </a:cubicBezTo>
                  <a:cubicBezTo>
                    <a:pt x="11" y="50"/>
                    <a:pt x="12" y="47"/>
                    <a:pt x="12" y="45"/>
                  </a:cubicBezTo>
                  <a:cubicBezTo>
                    <a:pt x="12" y="44"/>
                    <a:pt x="12" y="43"/>
                    <a:pt x="12" y="42"/>
                  </a:cubicBezTo>
                  <a:cubicBezTo>
                    <a:pt x="12" y="42"/>
                    <a:pt x="12" y="42"/>
                    <a:pt x="12" y="42"/>
                  </a:cubicBezTo>
                  <a:cubicBezTo>
                    <a:pt x="14" y="26"/>
                    <a:pt x="18" y="14"/>
                    <a:pt x="25" y="8"/>
                  </a:cubicBezTo>
                  <a:cubicBezTo>
                    <a:pt x="17" y="32"/>
                    <a:pt x="14" y="69"/>
                    <a:pt x="17" y="120"/>
                  </a:cubicBezTo>
                  <a:cubicBezTo>
                    <a:pt x="11" y="150"/>
                    <a:pt x="17" y="176"/>
                    <a:pt x="32" y="198"/>
                  </a:cubicBezTo>
                  <a:cubicBezTo>
                    <a:pt x="23" y="198"/>
                    <a:pt x="23" y="198"/>
                    <a:pt x="23" y="198"/>
                  </a:cubicBezTo>
                  <a:cubicBezTo>
                    <a:pt x="7" y="173"/>
                    <a:pt x="3" y="146"/>
                    <a:pt x="11" y="118"/>
                  </a:cubicBezTo>
                  <a:cubicBezTo>
                    <a:pt x="11" y="118"/>
                    <a:pt x="11" y="118"/>
                    <a:pt x="11" y="118"/>
                  </a:cubicBezTo>
                  <a:cubicBezTo>
                    <a:pt x="12" y="98"/>
                    <a:pt x="12" y="76"/>
                    <a:pt x="11" y="53"/>
                  </a:cubicBezTo>
                  <a:close/>
                </a:path>
              </a:pathLst>
            </a:custGeom>
            <a:solidFill>
              <a:srgbClr val="F8931D"/>
            </a:solidFill>
            <a:ln>
              <a:noFill/>
            </a:ln>
          </p:spPr>
          <p:txBody>
            <a:bodyPr lIns="68580" tIns="34290" rIns="68580" bIns="34290"/>
            <a:lstStyle/>
            <a:p>
              <a:pPr>
                <a:defRPr/>
              </a:pPr>
              <a:endParaRPr lang="zh-CN" altLang="en-US" kern="0">
                <a:solidFill>
                  <a:prstClr val="black"/>
                </a:solidFill>
              </a:endParaRPr>
            </a:p>
          </p:txBody>
        </p:sp>
        <p:sp>
          <p:nvSpPr>
            <p:cNvPr id="413" name="MH_Other_405"/>
            <p:cNvSpPr/>
            <p:nvPr>
              <p:custDataLst>
                <p:tags r:id="rId406"/>
              </p:custDataLst>
            </p:nvPr>
          </p:nvSpPr>
          <p:spPr bwMode="auto">
            <a:xfrm>
              <a:off x="9218493" y="4178300"/>
              <a:ext cx="38100" cy="249238"/>
            </a:xfrm>
            <a:custGeom>
              <a:avLst/>
              <a:gdLst>
                <a:gd name="T0" fmla="*/ 8 w 29"/>
                <a:gd name="T1" fmla="*/ 45 h 190"/>
                <a:gd name="T2" fmla="*/ 8 w 29"/>
                <a:gd name="T3" fmla="*/ 45 h 190"/>
                <a:gd name="T4" fmla="*/ 8 w 29"/>
                <a:gd name="T5" fmla="*/ 110 h 190"/>
                <a:gd name="T6" fmla="*/ 8 w 29"/>
                <a:gd name="T7" fmla="*/ 110 h 190"/>
                <a:gd name="T8" fmla="*/ 20 w 29"/>
                <a:gd name="T9" fmla="*/ 190 h 190"/>
                <a:gd name="T10" fmla="*/ 29 w 29"/>
                <a:gd name="T11" fmla="*/ 190 h 190"/>
                <a:gd name="T12" fmla="*/ 14 w 29"/>
                <a:gd name="T13" fmla="*/ 112 h 190"/>
                <a:gd name="T14" fmla="*/ 22 w 29"/>
                <a:gd name="T15" fmla="*/ 0 h 190"/>
                <a:gd name="T16" fmla="*/ 9 w 29"/>
                <a:gd name="T17" fmla="*/ 34 h 190"/>
                <a:gd name="T18" fmla="*/ 9 w 29"/>
                <a:gd name="T19" fmla="*/ 34 h 190"/>
                <a:gd name="T20" fmla="*/ 9 w 29"/>
                <a:gd name="T21" fmla="*/ 37 h 190"/>
                <a:gd name="T22" fmla="*/ 8 w 29"/>
                <a:gd name="T23"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190">
                  <a:moveTo>
                    <a:pt x="8" y="45"/>
                  </a:moveTo>
                  <a:cubicBezTo>
                    <a:pt x="8" y="45"/>
                    <a:pt x="8" y="45"/>
                    <a:pt x="8" y="45"/>
                  </a:cubicBezTo>
                  <a:cubicBezTo>
                    <a:pt x="9" y="68"/>
                    <a:pt x="9" y="90"/>
                    <a:pt x="8" y="110"/>
                  </a:cubicBezTo>
                  <a:cubicBezTo>
                    <a:pt x="8" y="110"/>
                    <a:pt x="8" y="110"/>
                    <a:pt x="8" y="110"/>
                  </a:cubicBezTo>
                  <a:cubicBezTo>
                    <a:pt x="0" y="138"/>
                    <a:pt x="4" y="165"/>
                    <a:pt x="20" y="190"/>
                  </a:cubicBezTo>
                  <a:cubicBezTo>
                    <a:pt x="29" y="190"/>
                    <a:pt x="29" y="190"/>
                    <a:pt x="29" y="190"/>
                  </a:cubicBezTo>
                  <a:cubicBezTo>
                    <a:pt x="14" y="168"/>
                    <a:pt x="8" y="142"/>
                    <a:pt x="14" y="112"/>
                  </a:cubicBezTo>
                  <a:cubicBezTo>
                    <a:pt x="11" y="61"/>
                    <a:pt x="14" y="24"/>
                    <a:pt x="22" y="0"/>
                  </a:cubicBezTo>
                  <a:cubicBezTo>
                    <a:pt x="15" y="6"/>
                    <a:pt x="11" y="18"/>
                    <a:pt x="9" y="34"/>
                  </a:cubicBezTo>
                  <a:cubicBezTo>
                    <a:pt x="9" y="34"/>
                    <a:pt x="9" y="34"/>
                    <a:pt x="9" y="34"/>
                  </a:cubicBezTo>
                  <a:cubicBezTo>
                    <a:pt x="9" y="35"/>
                    <a:pt x="9" y="36"/>
                    <a:pt x="9" y="37"/>
                  </a:cubicBezTo>
                  <a:cubicBezTo>
                    <a:pt x="9" y="39"/>
                    <a:pt x="8" y="42"/>
                    <a:pt x="8" y="45"/>
                  </a:cubicBezTo>
                  <a:close/>
                </a:path>
              </a:pathLst>
            </a:custGeom>
            <a:solidFill>
              <a:srgbClr val="FFE7C4"/>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4" name="MH_Other_406"/>
            <p:cNvSpPr/>
            <p:nvPr>
              <p:custDataLst>
                <p:tags r:id="rId407"/>
              </p:custDataLst>
            </p:nvPr>
          </p:nvSpPr>
          <p:spPr bwMode="auto">
            <a:xfrm>
              <a:off x="9248657" y="4168776"/>
              <a:ext cx="52387" cy="169863"/>
            </a:xfrm>
            <a:custGeom>
              <a:avLst/>
              <a:gdLst>
                <a:gd name="T0" fmla="*/ 40 w 40"/>
                <a:gd name="T1" fmla="*/ 0 h 130"/>
                <a:gd name="T2" fmla="*/ 24 w 40"/>
                <a:gd name="T3" fmla="*/ 0 h 130"/>
                <a:gd name="T4" fmla="*/ 0 w 40"/>
                <a:gd name="T5" fmla="*/ 104 h 130"/>
                <a:gd name="T6" fmla="*/ 23 w 40"/>
                <a:gd name="T7" fmla="*/ 130 h 130"/>
                <a:gd name="T8" fmla="*/ 25 w 40"/>
                <a:gd name="T9" fmla="*/ 129 h 130"/>
                <a:gd name="T10" fmla="*/ 9 w 40"/>
                <a:gd name="T11" fmla="*/ 104 h 130"/>
                <a:gd name="T12" fmla="*/ 40 w 40"/>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40" h="130">
                  <a:moveTo>
                    <a:pt x="40" y="0"/>
                  </a:moveTo>
                  <a:cubicBezTo>
                    <a:pt x="24" y="0"/>
                    <a:pt x="24" y="0"/>
                    <a:pt x="24" y="0"/>
                  </a:cubicBezTo>
                  <a:cubicBezTo>
                    <a:pt x="0" y="104"/>
                    <a:pt x="0" y="104"/>
                    <a:pt x="0" y="104"/>
                  </a:cubicBezTo>
                  <a:cubicBezTo>
                    <a:pt x="23" y="130"/>
                    <a:pt x="23" y="130"/>
                    <a:pt x="23" y="130"/>
                  </a:cubicBezTo>
                  <a:cubicBezTo>
                    <a:pt x="25" y="129"/>
                    <a:pt x="25" y="129"/>
                    <a:pt x="25" y="129"/>
                  </a:cubicBezTo>
                  <a:cubicBezTo>
                    <a:pt x="9" y="104"/>
                    <a:pt x="9" y="104"/>
                    <a:pt x="9" y="104"/>
                  </a:cubicBezTo>
                  <a:cubicBezTo>
                    <a:pt x="16" y="69"/>
                    <a:pt x="26" y="34"/>
                    <a:pt x="40" y="0"/>
                  </a:cubicBezTo>
                  <a:close/>
                </a:path>
              </a:pathLst>
            </a:custGeom>
            <a:solidFill>
              <a:srgbClr val="FFCA08"/>
            </a:solidFill>
            <a:ln>
              <a:noFill/>
            </a:ln>
          </p:spPr>
          <p:txBody>
            <a:bodyPr lIns="68580" tIns="34290" rIns="68580" bIns="34290"/>
            <a:lstStyle/>
            <a:p>
              <a:pPr>
                <a:defRPr/>
              </a:pPr>
              <a:endParaRPr lang="zh-CN" altLang="en-US" kern="0">
                <a:solidFill>
                  <a:prstClr val="black"/>
                </a:solidFill>
              </a:endParaRPr>
            </a:p>
          </p:txBody>
        </p:sp>
        <p:sp>
          <p:nvSpPr>
            <p:cNvPr id="415" name="MH_Other_407"/>
            <p:cNvSpPr/>
            <p:nvPr>
              <p:custDataLst>
                <p:tags r:id="rId408"/>
              </p:custDataLst>
            </p:nvPr>
          </p:nvSpPr>
          <p:spPr bwMode="auto">
            <a:xfrm>
              <a:off x="9197857" y="4224338"/>
              <a:ext cx="53975" cy="220662"/>
            </a:xfrm>
            <a:custGeom>
              <a:avLst/>
              <a:gdLst>
                <a:gd name="T0" fmla="*/ 22 w 41"/>
                <a:gd name="T1" fmla="*/ 0 h 166"/>
                <a:gd name="T2" fmla="*/ 16 w 41"/>
                <a:gd name="T3" fmla="*/ 42 h 166"/>
                <a:gd name="T4" fmla="*/ 12 w 41"/>
                <a:gd name="T5" fmla="*/ 112 h 166"/>
                <a:gd name="T6" fmla="*/ 25 w 41"/>
                <a:gd name="T7" fmla="*/ 154 h 166"/>
                <a:gd name="T8" fmla="*/ 1 w 41"/>
                <a:gd name="T9" fmla="*/ 154 h 166"/>
                <a:gd name="T10" fmla="*/ 0 w 41"/>
                <a:gd name="T11" fmla="*/ 161 h 166"/>
                <a:gd name="T12" fmla="*/ 41 w 41"/>
                <a:gd name="T13" fmla="*/ 166 h 166"/>
                <a:gd name="T14" fmla="*/ 35 w 41"/>
                <a:gd name="T15" fmla="*/ 157 h 166"/>
                <a:gd name="T16" fmla="*/ 21 w 41"/>
                <a:gd name="T17" fmla="*/ 73 h 166"/>
                <a:gd name="T18" fmla="*/ 21 w 41"/>
                <a:gd name="T19" fmla="*/ 9 h 166"/>
                <a:gd name="T20" fmla="*/ 22 w 41"/>
                <a:gd name="T21"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166">
                  <a:moveTo>
                    <a:pt x="22" y="0"/>
                  </a:moveTo>
                  <a:cubicBezTo>
                    <a:pt x="16" y="42"/>
                    <a:pt x="16" y="42"/>
                    <a:pt x="16" y="42"/>
                  </a:cubicBezTo>
                  <a:cubicBezTo>
                    <a:pt x="12" y="112"/>
                    <a:pt x="12" y="112"/>
                    <a:pt x="12" y="112"/>
                  </a:cubicBezTo>
                  <a:cubicBezTo>
                    <a:pt x="11" y="127"/>
                    <a:pt x="16" y="141"/>
                    <a:pt x="25" y="154"/>
                  </a:cubicBezTo>
                  <a:cubicBezTo>
                    <a:pt x="1" y="154"/>
                    <a:pt x="1" y="154"/>
                    <a:pt x="1" y="154"/>
                  </a:cubicBezTo>
                  <a:cubicBezTo>
                    <a:pt x="0" y="161"/>
                    <a:pt x="0" y="161"/>
                    <a:pt x="0" y="161"/>
                  </a:cubicBezTo>
                  <a:cubicBezTo>
                    <a:pt x="14" y="162"/>
                    <a:pt x="28" y="164"/>
                    <a:pt x="41" y="166"/>
                  </a:cubicBezTo>
                  <a:cubicBezTo>
                    <a:pt x="39" y="163"/>
                    <a:pt x="37" y="160"/>
                    <a:pt x="35" y="157"/>
                  </a:cubicBezTo>
                  <a:cubicBezTo>
                    <a:pt x="18" y="131"/>
                    <a:pt x="13" y="103"/>
                    <a:pt x="21" y="73"/>
                  </a:cubicBezTo>
                  <a:cubicBezTo>
                    <a:pt x="22" y="54"/>
                    <a:pt x="22" y="32"/>
                    <a:pt x="21" y="9"/>
                  </a:cubicBezTo>
                  <a:cubicBezTo>
                    <a:pt x="21" y="6"/>
                    <a:pt x="22" y="3"/>
                    <a:pt x="22" y="0"/>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6" name="MH_Other_408"/>
            <p:cNvSpPr/>
            <p:nvPr>
              <p:custDataLst>
                <p:tags r:id="rId409"/>
              </p:custDataLst>
            </p:nvPr>
          </p:nvSpPr>
          <p:spPr bwMode="auto">
            <a:xfrm>
              <a:off x="9199444" y="4279900"/>
              <a:ext cx="30163" cy="147638"/>
            </a:xfrm>
            <a:custGeom>
              <a:avLst/>
              <a:gdLst>
                <a:gd name="T0" fmla="*/ 11 w 24"/>
                <a:gd name="T1" fmla="*/ 70 h 112"/>
                <a:gd name="T2" fmla="*/ 15 w 24"/>
                <a:gd name="T3" fmla="*/ 0 h 112"/>
                <a:gd name="T4" fmla="*/ 0 w 24"/>
                <a:gd name="T5" fmla="*/ 112 h 112"/>
                <a:gd name="T6" fmla="*/ 24 w 24"/>
                <a:gd name="T7" fmla="*/ 112 h 112"/>
                <a:gd name="T8" fmla="*/ 11 w 24"/>
                <a:gd name="T9" fmla="*/ 70 h 112"/>
              </a:gdLst>
              <a:ahLst/>
              <a:cxnLst>
                <a:cxn ang="0">
                  <a:pos x="T0" y="T1"/>
                </a:cxn>
                <a:cxn ang="0">
                  <a:pos x="T2" y="T3"/>
                </a:cxn>
                <a:cxn ang="0">
                  <a:pos x="T4" y="T5"/>
                </a:cxn>
                <a:cxn ang="0">
                  <a:pos x="T6" y="T7"/>
                </a:cxn>
                <a:cxn ang="0">
                  <a:pos x="T8" y="T9"/>
                </a:cxn>
              </a:cxnLst>
              <a:rect l="0" t="0" r="r" b="b"/>
              <a:pathLst>
                <a:path w="24" h="112">
                  <a:moveTo>
                    <a:pt x="11" y="70"/>
                  </a:moveTo>
                  <a:cubicBezTo>
                    <a:pt x="15" y="0"/>
                    <a:pt x="15" y="0"/>
                    <a:pt x="15" y="0"/>
                  </a:cubicBezTo>
                  <a:cubicBezTo>
                    <a:pt x="0" y="112"/>
                    <a:pt x="0" y="112"/>
                    <a:pt x="0" y="112"/>
                  </a:cubicBezTo>
                  <a:cubicBezTo>
                    <a:pt x="24" y="112"/>
                    <a:pt x="24" y="112"/>
                    <a:pt x="24" y="112"/>
                  </a:cubicBezTo>
                  <a:cubicBezTo>
                    <a:pt x="15" y="99"/>
                    <a:pt x="10" y="85"/>
                    <a:pt x="11" y="7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7" name="MH_Other_409"/>
            <p:cNvSpPr/>
            <p:nvPr>
              <p:custDataLst>
                <p:tags r:id="rId410"/>
              </p:custDataLst>
            </p:nvPr>
          </p:nvSpPr>
          <p:spPr bwMode="auto">
            <a:xfrm>
              <a:off x="9242306" y="4117976"/>
              <a:ext cx="298450" cy="346075"/>
            </a:xfrm>
            <a:custGeom>
              <a:avLst/>
              <a:gdLst>
                <a:gd name="T0" fmla="*/ 151 w 225"/>
                <a:gd name="T1" fmla="*/ 121 h 263"/>
                <a:gd name="T2" fmla="*/ 148 w 225"/>
                <a:gd name="T3" fmla="*/ 124 h 263"/>
                <a:gd name="T4" fmla="*/ 117 w 225"/>
                <a:gd name="T5" fmla="*/ 139 h 263"/>
                <a:gd name="T6" fmla="*/ 81 w 225"/>
                <a:gd name="T7" fmla="*/ 105 h 263"/>
                <a:gd name="T8" fmla="*/ 68 w 225"/>
                <a:gd name="T9" fmla="*/ 124 h 263"/>
                <a:gd name="T10" fmla="*/ 144 w 225"/>
                <a:gd name="T11" fmla="*/ 164 h 263"/>
                <a:gd name="T12" fmla="*/ 144 w 225"/>
                <a:gd name="T13" fmla="*/ 251 h 263"/>
                <a:gd name="T14" fmla="*/ 0 w 225"/>
                <a:gd name="T15" fmla="*/ 239 h 263"/>
                <a:gd name="T16" fmla="*/ 6 w 225"/>
                <a:gd name="T17" fmla="*/ 248 h 263"/>
                <a:gd name="T18" fmla="*/ 21 w 225"/>
                <a:gd name="T19" fmla="*/ 251 h 263"/>
                <a:gd name="T20" fmla="*/ 153 w 225"/>
                <a:gd name="T21" fmla="*/ 261 h 263"/>
                <a:gd name="T22" fmla="*/ 170 w 225"/>
                <a:gd name="T23" fmla="*/ 105 h 263"/>
                <a:gd name="T24" fmla="*/ 195 w 225"/>
                <a:gd name="T25" fmla="*/ 42 h 263"/>
                <a:gd name="T26" fmla="*/ 225 w 225"/>
                <a:gd name="T27" fmla="*/ 30 h 263"/>
                <a:gd name="T28" fmla="*/ 199 w 225"/>
                <a:gd name="T29" fmla="*/ 0 h 263"/>
                <a:gd name="T30" fmla="*/ 190 w 225"/>
                <a:gd name="T31" fmla="*/ 35 h 263"/>
                <a:gd name="T32" fmla="*/ 185 w 225"/>
                <a:gd name="T33" fmla="*/ 30 h 263"/>
                <a:gd name="T34" fmla="*/ 180 w 225"/>
                <a:gd name="T35" fmla="*/ 23 h 263"/>
                <a:gd name="T36" fmla="*/ 139 w 225"/>
                <a:gd name="T37" fmla="*/ 104 h 263"/>
                <a:gd name="T38" fmla="*/ 156 w 225"/>
                <a:gd name="T39" fmla="*/ 112 h 263"/>
                <a:gd name="T40" fmla="*/ 151 w 225"/>
                <a:gd name="T41" fmla="*/ 12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5" h="263">
                  <a:moveTo>
                    <a:pt x="151" y="121"/>
                  </a:moveTo>
                  <a:cubicBezTo>
                    <a:pt x="150" y="122"/>
                    <a:pt x="149" y="123"/>
                    <a:pt x="148" y="124"/>
                  </a:cubicBezTo>
                  <a:cubicBezTo>
                    <a:pt x="141" y="136"/>
                    <a:pt x="130" y="141"/>
                    <a:pt x="117" y="139"/>
                  </a:cubicBezTo>
                  <a:cubicBezTo>
                    <a:pt x="99" y="132"/>
                    <a:pt x="87" y="120"/>
                    <a:pt x="81" y="105"/>
                  </a:cubicBezTo>
                  <a:cubicBezTo>
                    <a:pt x="68" y="124"/>
                    <a:pt x="68" y="124"/>
                    <a:pt x="68" y="124"/>
                  </a:cubicBezTo>
                  <a:cubicBezTo>
                    <a:pt x="87" y="151"/>
                    <a:pt x="113" y="165"/>
                    <a:pt x="144" y="164"/>
                  </a:cubicBezTo>
                  <a:cubicBezTo>
                    <a:pt x="144" y="251"/>
                    <a:pt x="144" y="251"/>
                    <a:pt x="144" y="251"/>
                  </a:cubicBezTo>
                  <a:cubicBezTo>
                    <a:pt x="0" y="239"/>
                    <a:pt x="0" y="239"/>
                    <a:pt x="0" y="239"/>
                  </a:cubicBezTo>
                  <a:cubicBezTo>
                    <a:pt x="2" y="242"/>
                    <a:pt x="4" y="245"/>
                    <a:pt x="6" y="248"/>
                  </a:cubicBezTo>
                  <a:cubicBezTo>
                    <a:pt x="11" y="249"/>
                    <a:pt x="16" y="250"/>
                    <a:pt x="21" y="251"/>
                  </a:cubicBezTo>
                  <a:cubicBezTo>
                    <a:pt x="65" y="260"/>
                    <a:pt x="109" y="263"/>
                    <a:pt x="153" y="261"/>
                  </a:cubicBezTo>
                  <a:cubicBezTo>
                    <a:pt x="170" y="105"/>
                    <a:pt x="170" y="105"/>
                    <a:pt x="170" y="105"/>
                  </a:cubicBezTo>
                  <a:cubicBezTo>
                    <a:pt x="178" y="76"/>
                    <a:pt x="186" y="55"/>
                    <a:pt x="195" y="42"/>
                  </a:cubicBezTo>
                  <a:cubicBezTo>
                    <a:pt x="205" y="27"/>
                    <a:pt x="215" y="23"/>
                    <a:pt x="225" y="30"/>
                  </a:cubicBezTo>
                  <a:cubicBezTo>
                    <a:pt x="215" y="20"/>
                    <a:pt x="206" y="10"/>
                    <a:pt x="199" y="0"/>
                  </a:cubicBezTo>
                  <a:cubicBezTo>
                    <a:pt x="197" y="12"/>
                    <a:pt x="194" y="23"/>
                    <a:pt x="190" y="35"/>
                  </a:cubicBezTo>
                  <a:cubicBezTo>
                    <a:pt x="188" y="34"/>
                    <a:pt x="187" y="32"/>
                    <a:pt x="185" y="30"/>
                  </a:cubicBezTo>
                  <a:cubicBezTo>
                    <a:pt x="184" y="28"/>
                    <a:pt x="182" y="25"/>
                    <a:pt x="180" y="23"/>
                  </a:cubicBezTo>
                  <a:cubicBezTo>
                    <a:pt x="175" y="72"/>
                    <a:pt x="161" y="99"/>
                    <a:pt x="139" y="104"/>
                  </a:cubicBezTo>
                  <a:cubicBezTo>
                    <a:pt x="144" y="107"/>
                    <a:pt x="149" y="110"/>
                    <a:pt x="156" y="112"/>
                  </a:cubicBezTo>
                  <a:cubicBezTo>
                    <a:pt x="154" y="115"/>
                    <a:pt x="152" y="118"/>
                    <a:pt x="151" y="121"/>
                  </a:cubicBezTo>
                  <a:close/>
                </a:path>
              </a:pathLst>
            </a:custGeom>
            <a:solidFill>
              <a:srgbClr val="F8931D">
                <a:lumMod val="60000"/>
                <a:lumOff val="40000"/>
              </a:srgbClr>
            </a:solidFill>
            <a:ln>
              <a:noFill/>
            </a:ln>
          </p:spPr>
          <p:txBody>
            <a:bodyPr lIns="68580" tIns="34290" rIns="68580" bIns="34290"/>
            <a:lstStyle/>
            <a:p>
              <a:pPr>
                <a:defRPr/>
              </a:pPr>
              <a:endParaRPr lang="zh-CN" altLang="en-US" kern="0">
                <a:solidFill>
                  <a:prstClr val="black"/>
                </a:solidFill>
              </a:endParaRPr>
            </a:p>
          </p:txBody>
        </p:sp>
        <p:sp>
          <p:nvSpPr>
            <p:cNvPr id="418" name="MH_Other_410"/>
            <p:cNvSpPr/>
            <p:nvPr>
              <p:custDataLst>
                <p:tags r:id="rId411"/>
              </p:custDataLst>
            </p:nvPr>
          </p:nvSpPr>
          <p:spPr bwMode="auto">
            <a:xfrm>
              <a:off x="9088318" y="4146551"/>
              <a:ext cx="496888" cy="415925"/>
            </a:xfrm>
            <a:custGeom>
              <a:avLst/>
              <a:gdLst>
                <a:gd name="T0" fmla="*/ 342 w 376"/>
                <a:gd name="T1" fmla="*/ 7 h 315"/>
                <a:gd name="T2" fmla="*/ 312 w 376"/>
                <a:gd name="T3" fmla="*/ 19 h 315"/>
                <a:gd name="T4" fmla="*/ 358 w 376"/>
                <a:gd name="T5" fmla="*/ 100 h 315"/>
                <a:gd name="T6" fmla="*/ 303 w 376"/>
                <a:gd name="T7" fmla="*/ 287 h 315"/>
                <a:gd name="T8" fmla="*/ 129 w 376"/>
                <a:gd name="T9" fmla="*/ 262 h 315"/>
                <a:gd name="T10" fmla="*/ 55 w 376"/>
                <a:gd name="T11" fmla="*/ 248 h 315"/>
                <a:gd name="T12" fmla="*/ 22 w 376"/>
                <a:gd name="T13" fmla="*/ 232 h 315"/>
                <a:gd name="T14" fmla="*/ 0 w 376"/>
                <a:gd name="T15" fmla="*/ 247 h 315"/>
                <a:gd name="T16" fmla="*/ 1 w 376"/>
                <a:gd name="T17" fmla="*/ 250 h 315"/>
                <a:gd name="T18" fmla="*/ 20 w 376"/>
                <a:gd name="T19" fmla="*/ 238 h 315"/>
                <a:gd name="T20" fmla="*/ 41 w 376"/>
                <a:gd name="T21" fmla="*/ 249 h 315"/>
                <a:gd name="T22" fmla="*/ 57 w 376"/>
                <a:gd name="T23" fmla="*/ 259 h 315"/>
                <a:gd name="T24" fmla="*/ 122 w 376"/>
                <a:gd name="T25" fmla="*/ 270 h 315"/>
                <a:gd name="T26" fmla="*/ 134 w 376"/>
                <a:gd name="T27" fmla="*/ 271 h 315"/>
                <a:gd name="T28" fmla="*/ 134 w 376"/>
                <a:gd name="T29" fmla="*/ 276 h 315"/>
                <a:gd name="T30" fmla="*/ 215 w 376"/>
                <a:gd name="T31" fmla="*/ 297 h 315"/>
                <a:gd name="T32" fmla="*/ 318 w 376"/>
                <a:gd name="T33" fmla="*/ 300 h 315"/>
                <a:gd name="T34" fmla="*/ 376 w 376"/>
                <a:gd name="T35" fmla="*/ 95 h 315"/>
                <a:gd name="T36" fmla="*/ 354 w 376"/>
                <a:gd name="T37" fmla="*/ 16 h 315"/>
                <a:gd name="T38" fmla="*/ 342 w 376"/>
                <a:gd name="T39" fmla="*/ 7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6" h="315">
                  <a:moveTo>
                    <a:pt x="342" y="7"/>
                  </a:moveTo>
                  <a:cubicBezTo>
                    <a:pt x="332" y="0"/>
                    <a:pt x="322" y="4"/>
                    <a:pt x="312" y="19"/>
                  </a:cubicBezTo>
                  <a:cubicBezTo>
                    <a:pt x="339" y="18"/>
                    <a:pt x="355" y="45"/>
                    <a:pt x="358" y="100"/>
                  </a:cubicBezTo>
                  <a:cubicBezTo>
                    <a:pt x="346" y="169"/>
                    <a:pt x="328" y="231"/>
                    <a:pt x="303" y="287"/>
                  </a:cubicBezTo>
                  <a:cubicBezTo>
                    <a:pt x="129" y="262"/>
                    <a:pt x="129" y="262"/>
                    <a:pt x="129" y="262"/>
                  </a:cubicBezTo>
                  <a:cubicBezTo>
                    <a:pt x="55" y="248"/>
                    <a:pt x="55" y="248"/>
                    <a:pt x="55" y="248"/>
                  </a:cubicBezTo>
                  <a:cubicBezTo>
                    <a:pt x="22" y="232"/>
                    <a:pt x="22" y="232"/>
                    <a:pt x="22" y="232"/>
                  </a:cubicBezTo>
                  <a:cubicBezTo>
                    <a:pt x="0" y="247"/>
                    <a:pt x="0" y="247"/>
                    <a:pt x="0" y="247"/>
                  </a:cubicBezTo>
                  <a:cubicBezTo>
                    <a:pt x="1" y="250"/>
                    <a:pt x="1" y="250"/>
                    <a:pt x="1" y="250"/>
                  </a:cubicBezTo>
                  <a:cubicBezTo>
                    <a:pt x="20" y="238"/>
                    <a:pt x="20" y="238"/>
                    <a:pt x="20" y="238"/>
                  </a:cubicBezTo>
                  <a:cubicBezTo>
                    <a:pt x="41" y="249"/>
                    <a:pt x="41" y="249"/>
                    <a:pt x="41" y="249"/>
                  </a:cubicBezTo>
                  <a:cubicBezTo>
                    <a:pt x="44" y="254"/>
                    <a:pt x="49" y="257"/>
                    <a:pt x="57" y="259"/>
                  </a:cubicBezTo>
                  <a:cubicBezTo>
                    <a:pt x="122" y="270"/>
                    <a:pt x="122" y="270"/>
                    <a:pt x="122" y="270"/>
                  </a:cubicBezTo>
                  <a:cubicBezTo>
                    <a:pt x="134" y="271"/>
                    <a:pt x="134" y="271"/>
                    <a:pt x="134" y="271"/>
                  </a:cubicBezTo>
                  <a:cubicBezTo>
                    <a:pt x="134" y="276"/>
                    <a:pt x="134" y="276"/>
                    <a:pt x="134" y="276"/>
                  </a:cubicBezTo>
                  <a:cubicBezTo>
                    <a:pt x="215" y="297"/>
                    <a:pt x="215" y="297"/>
                    <a:pt x="215" y="297"/>
                  </a:cubicBezTo>
                  <a:cubicBezTo>
                    <a:pt x="273" y="314"/>
                    <a:pt x="307" y="315"/>
                    <a:pt x="318" y="300"/>
                  </a:cubicBezTo>
                  <a:cubicBezTo>
                    <a:pt x="347" y="232"/>
                    <a:pt x="366" y="163"/>
                    <a:pt x="376" y="95"/>
                  </a:cubicBezTo>
                  <a:cubicBezTo>
                    <a:pt x="374" y="57"/>
                    <a:pt x="367" y="30"/>
                    <a:pt x="354" y="16"/>
                  </a:cubicBezTo>
                  <a:cubicBezTo>
                    <a:pt x="351" y="12"/>
                    <a:pt x="347" y="9"/>
                    <a:pt x="342" y="7"/>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19" name="MH_Other_411"/>
            <p:cNvSpPr/>
            <p:nvPr>
              <p:custDataLst>
                <p:tags r:id="rId412"/>
              </p:custDataLst>
            </p:nvPr>
          </p:nvSpPr>
          <p:spPr bwMode="auto">
            <a:xfrm>
              <a:off x="9474082" y="3989389"/>
              <a:ext cx="66675" cy="166687"/>
            </a:xfrm>
            <a:custGeom>
              <a:avLst/>
              <a:gdLst>
                <a:gd name="T0" fmla="*/ 24 w 50"/>
                <a:gd name="T1" fmla="*/ 97 h 127"/>
                <a:gd name="T2" fmla="*/ 50 w 50"/>
                <a:gd name="T3" fmla="*/ 127 h 127"/>
                <a:gd name="T4" fmla="*/ 3 w 50"/>
                <a:gd name="T5" fmla="*/ 0 h 127"/>
                <a:gd name="T6" fmla="*/ 0 w 50"/>
                <a:gd name="T7" fmla="*/ 47 h 127"/>
                <a:gd name="T8" fmla="*/ 24 w 50"/>
                <a:gd name="T9" fmla="*/ 97 h 127"/>
              </a:gdLst>
              <a:ahLst/>
              <a:cxnLst>
                <a:cxn ang="0">
                  <a:pos x="T0" y="T1"/>
                </a:cxn>
                <a:cxn ang="0">
                  <a:pos x="T2" y="T3"/>
                </a:cxn>
                <a:cxn ang="0">
                  <a:pos x="T4" y="T5"/>
                </a:cxn>
                <a:cxn ang="0">
                  <a:pos x="T6" y="T7"/>
                </a:cxn>
                <a:cxn ang="0">
                  <a:pos x="T8" y="T9"/>
                </a:cxn>
              </a:cxnLst>
              <a:rect l="0" t="0" r="r" b="b"/>
              <a:pathLst>
                <a:path w="50" h="127">
                  <a:moveTo>
                    <a:pt x="24" y="97"/>
                  </a:moveTo>
                  <a:cubicBezTo>
                    <a:pt x="31" y="107"/>
                    <a:pt x="40" y="117"/>
                    <a:pt x="50" y="127"/>
                  </a:cubicBezTo>
                  <a:cubicBezTo>
                    <a:pt x="40" y="90"/>
                    <a:pt x="24" y="48"/>
                    <a:pt x="3" y="0"/>
                  </a:cubicBezTo>
                  <a:cubicBezTo>
                    <a:pt x="3" y="16"/>
                    <a:pt x="2" y="31"/>
                    <a:pt x="0" y="47"/>
                  </a:cubicBezTo>
                  <a:cubicBezTo>
                    <a:pt x="2" y="66"/>
                    <a:pt x="10" y="82"/>
                    <a:pt x="24" y="97"/>
                  </a:cubicBezTo>
                  <a:close/>
                </a:path>
              </a:pathLst>
            </a:custGeom>
            <a:solidFill>
              <a:srgbClr val="8F3629"/>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0" name="MH_Other_412"/>
            <p:cNvSpPr>
              <a:spLocks noEditPoints="1"/>
            </p:cNvSpPr>
            <p:nvPr>
              <p:custDataLst>
                <p:tags r:id="rId413"/>
              </p:custDataLst>
            </p:nvPr>
          </p:nvSpPr>
          <p:spPr bwMode="auto">
            <a:xfrm>
              <a:off x="9081968" y="4171951"/>
              <a:ext cx="477838" cy="354013"/>
            </a:xfrm>
            <a:custGeom>
              <a:avLst/>
              <a:gdLst>
                <a:gd name="T0" fmla="*/ 363 w 363"/>
                <a:gd name="T1" fmla="*/ 82 h 269"/>
                <a:gd name="T2" fmla="*/ 317 w 363"/>
                <a:gd name="T3" fmla="*/ 1 h 269"/>
                <a:gd name="T4" fmla="*/ 292 w 363"/>
                <a:gd name="T5" fmla="*/ 64 h 269"/>
                <a:gd name="T6" fmla="*/ 275 w 363"/>
                <a:gd name="T7" fmla="*/ 220 h 269"/>
                <a:gd name="T8" fmla="*/ 143 w 363"/>
                <a:gd name="T9" fmla="*/ 210 h 269"/>
                <a:gd name="T10" fmla="*/ 128 w 363"/>
                <a:gd name="T11" fmla="*/ 207 h 269"/>
                <a:gd name="T12" fmla="*/ 87 w 363"/>
                <a:gd name="T13" fmla="*/ 202 h 269"/>
                <a:gd name="T14" fmla="*/ 46 w 363"/>
                <a:gd name="T15" fmla="*/ 202 h 269"/>
                <a:gd name="T16" fmla="*/ 39 w 363"/>
                <a:gd name="T17" fmla="*/ 202 h 269"/>
                <a:gd name="T18" fmla="*/ 20 w 363"/>
                <a:gd name="T19" fmla="*/ 197 h 269"/>
                <a:gd name="T20" fmla="*/ 0 w 363"/>
                <a:gd name="T21" fmla="*/ 201 h 269"/>
                <a:gd name="T22" fmla="*/ 2 w 363"/>
                <a:gd name="T23" fmla="*/ 210 h 269"/>
                <a:gd name="T24" fmla="*/ 18 w 363"/>
                <a:gd name="T25" fmla="*/ 203 h 269"/>
                <a:gd name="T26" fmla="*/ 48 w 363"/>
                <a:gd name="T27" fmla="*/ 207 h 269"/>
                <a:gd name="T28" fmla="*/ 25 w 363"/>
                <a:gd name="T29" fmla="*/ 207 h 269"/>
                <a:gd name="T30" fmla="*/ 3 w 363"/>
                <a:gd name="T31" fmla="*/ 218 h 269"/>
                <a:gd name="T32" fmla="*/ 5 w 363"/>
                <a:gd name="T33" fmla="*/ 229 h 269"/>
                <a:gd name="T34" fmla="*/ 27 w 363"/>
                <a:gd name="T35" fmla="*/ 214 h 269"/>
                <a:gd name="T36" fmla="*/ 60 w 363"/>
                <a:gd name="T37" fmla="*/ 230 h 269"/>
                <a:gd name="T38" fmla="*/ 134 w 363"/>
                <a:gd name="T39" fmla="*/ 244 h 269"/>
                <a:gd name="T40" fmla="*/ 308 w 363"/>
                <a:gd name="T41" fmla="*/ 269 h 269"/>
                <a:gd name="T42" fmla="*/ 363 w 363"/>
                <a:gd name="T43" fmla="*/ 82 h 269"/>
                <a:gd name="T44" fmla="*/ 319 w 363"/>
                <a:gd name="T45" fmla="*/ 4 h 269"/>
                <a:gd name="T46" fmla="*/ 322 w 363"/>
                <a:gd name="T47" fmla="*/ 4 h 269"/>
                <a:gd name="T48" fmla="*/ 295 w 363"/>
                <a:gd name="T49" fmla="*/ 154 h 269"/>
                <a:gd name="T50" fmla="*/ 283 w 363"/>
                <a:gd name="T51" fmla="*/ 229 h 269"/>
                <a:gd name="T52" fmla="*/ 167 w 363"/>
                <a:gd name="T53" fmla="*/ 225 h 269"/>
                <a:gd name="T54" fmla="*/ 50 w 363"/>
                <a:gd name="T55" fmla="*/ 205 h 269"/>
                <a:gd name="T56" fmla="*/ 87 w 363"/>
                <a:gd name="T57" fmla="*/ 205 h 269"/>
                <a:gd name="T58" fmla="*/ 128 w 363"/>
                <a:gd name="T59" fmla="*/ 210 h 269"/>
                <a:gd name="T60" fmla="*/ 128 w 363"/>
                <a:gd name="T61" fmla="*/ 210 h 269"/>
                <a:gd name="T62" fmla="*/ 142 w 363"/>
                <a:gd name="T63" fmla="*/ 213 h 269"/>
                <a:gd name="T64" fmla="*/ 142 w 363"/>
                <a:gd name="T65" fmla="*/ 213 h 269"/>
                <a:gd name="T66" fmla="*/ 275 w 363"/>
                <a:gd name="T67" fmla="*/ 223 h 269"/>
                <a:gd name="T68" fmla="*/ 277 w 363"/>
                <a:gd name="T69" fmla="*/ 222 h 269"/>
                <a:gd name="T70" fmla="*/ 278 w 363"/>
                <a:gd name="T71" fmla="*/ 220 h 269"/>
                <a:gd name="T72" fmla="*/ 295 w 363"/>
                <a:gd name="T73" fmla="*/ 65 h 269"/>
                <a:gd name="T74" fmla="*/ 319 w 363"/>
                <a:gd name="T75" fmla="*/ 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3" h="269">
                  <a:moveTo>
                    <a:pt x="363" y="82"/>
                  </a:moveTo>
                  <a:cubicBezTo>
                    <a:pt x="360" y="27"/>
                    <a:pt x="344" y="0"/>
                    <a:pt x="317" y="1"/>
                  </a:cubicBezTo>
                  <a:cubicBezTo>
                    <a:pt x="308" y="14"/>
                    <a:pt x="300" y="35"/>
                    <a:pt x="292" y="64"/>
                  </a:cubicBezTo>
                  <a:cubicBezTo>
                    <a:pt x="275" y="220"/>
                    <a:pt x="275" y="220"/>
                    <a:pt x="275" y="220"/>
                  </a:cubicBezTo>
                  <a:cubicBezTo>
                    <a:pt x="231" y="222"/>
                    <a:pt x="187" y="219"/>
                    <a:pt x="143" y="210"/>
                  </a:cubicBezTo>
                  <a:cubicBezTo>
                    <a:pt x="138" y="209"/>
                    <a:pt x="133" y="208"/>
                    <a:pt x="128" y="207"/>
                  </a:cubicBezTo>
                  <a:cubicBezTo>
                    <a:pt x="115" y="205"/>
                    <a:pt x="101" y="203"/>
                    <a:pt x="87" y="202"/>
                  </a:cubicBezTo>
                  <a:cubicBezTo>
                    <a:pt x="74" y="201"/>
                    <a:pt x="60" y="201"/>
                    <a:pt x="46" y="202"/>
                  </a:cubicBezTo>
                  <a:cubicBezTo>
                    <a:pt x="43" y="202"/>
                    <a:pt x="41" y="202"/>
                    <a:pt x="39" y="202"/>
                  </a:cubicBezTo>
                  <a:cubicBezTo>
                    <a:pt x="20" y="197"/>
                    <a:pt x="20" y="197"/>
                    <a:pt x="20" y="197"/>
                  </a:cubicBezTo>
                  <a:cubicBezTo>
                    <a:pt x="0" y="201"/>
                    <a:pt x="0" y="201"/>
                    <a:pt x="0" y="201"/>
                  </a:cubicBezTo>
                  <a:cubicBezTo>
                    <a:pt x="2" y="210"/>
                    <a:pt x="2" y="210"/>
                    <a:pt x="2" y="210"/>
                  </a:cubicBezTo>
                  <a:cubicBezTo>
                    <a:pt x="18" y="203"/>
                    <a:pt x="18" y="203"/>
                    <a:pt x="18" y="203"/>
                  </a:cubicBezTo>
                  <a:cubicBezTo>
                    <a:pt x="48" y="207"/>
                    <a:pt x="48" y="207"/>
                    <a:pt x="48" y="207"/>
                  </a:cubicBezTo>
                  <a:cubicBezTo>
                    <a:pt x="25" y="207"/>
                    <a:pt x="25" y="207"/>
                    <a:pt x="25" y="207"/>
                  </a:cubicBezTo>
                  <a:cubicBezTo>
                    <a:pt x="3" y="218"/>
                    <a:pt x="3" y="218"/>
                    <a:pt x="3" y="218"/>
                  </a:cubicBezTo>
                  <a:cubicBezTo>
                    <a:pt x="5" y="229"/>
                    <a:pt x="5" y="229"/>
                    <a:pt x="5" y="229"/>
                  </a:cubicBezTo>
                  <a:cubicBezTo>
                    <a:pt x="27" y="214"/>
                    <a:pt x="27" y="214"/>
                    <a:pt x="27" y="214"/>
                  </a:cubicBezTo>
                  <a:cubicBezTo>
                    <a:pt x="60" y="230"/>
                    <a:pt x="60" y="230"/>
                    <a:pt x="60" y="230"/>
                  </a:cubicBezTo>
                  <a:cubicBezTo>
                    <a:pt x="134" y="244"/>
                    <a:pt x="134" y="244"/>
                    <a:pt x="134" y="244"/>
                  </a:cubicBezTo>
                  <a:cubicBezTo>
                    <a:pt x="308" y="269"/>
                    <a:pt x="308" y="269"/>
                    <a:pt x="308" y="269"/>
                  </a:cubicBezTo>
                  <a:cubicBezTo>
                    <a:pt x="333" y="213"/>
                    <a:pt x="351" y="151"/>
                    <a:pt x="363" y="82"/>
                  </a:cubicBezTo>
                  <a:close/>
                  <a:moveTo>
                    <a:pt x="319" y="4"/>
                  </a:moveTo>
                  <a:cubicBezTo>
                    <a:pt x="320" y="4"/>
                    <a:pt x="321" y="4"/>
                    <a:pt x="322" y="4"/>
                  </a:cubicBezTo>
                  <a:cubicBezTo>
                    <a:pt x="308" y="54"/>
                    <a:pt x="299" y="104"/>
                    <a:pt x="295" y="154"/>
                  </a:cubicBezTo>
                  <a:cubicBezTo>
                    <a:pt x="283" y="229"/>
                    <a:pt x="283" y="229"/>
                    <a:pt x="283" y="229"/>
                  </a:cubicBezTo>
                  <a:cubicBezTo>
                    <a:pt x="245" y="232"/>
                    <a:pt x="206" y="230"/>
                    <a:pt x="167" y="225"/>
                  </a:cubicBezTo>
                  <a:cubicBezTo>
                    <a:pt x="128" y="215"/>
                    <a:pt x="88" y="208"/>
                    <a:pt x="50" y="205"/>
                  </a:cubicBezTo>
                  <a:cubicBezTo>
                    <a:pt x="62" y="204"/>
                    <a:pt x="75" y="204"/>
                    <a:pt x="87" y="205"/>
                  </a:cubicBezTo>
                  <a:cubicBezTo>
                    <a:pt x="101" y="206"/>
                    <a:pt x="114" y="208"/>
                    <a:pt x="128" y="210"/>
                  </a:cubicBezTo>
                  <a:cubicBezTo>
                    <a:pt x="128" y="210"/>
                    <a:pt x="128" y="210"/>
                    <a:pt x="128" y="210"/>
                  </a:cubicBezTo>
                  <a:cubicBezTo>
                    <a:pt x="133" y="211"/>
                    <a:pt x="137" y="212"/>
                    <a:pt x="142" y="213"/>
                  </a:cubicBezTo>
                  <a:cubicBezTo>
                    <a:pt x="142" y="213"/>
                    <a:pt x="142" y="213"/>
                    <a:pt x="142" y="213"/>
                  </a:cubicBezTo>
                  <a:cubicBezTo>
                    <a:pt x="186" y="222"/>
                    <a:pt x="231" y="225"/>
                    <a:pt x="275" y="223"/>
                  </a:cubicBezTo>
                  <a:cubicBezTo>
                    <a:pt x="276" y="223"/>
                    <a:pt x="276" y="222"/>
                    <a:pt x="277" y="222"/>
                  </a:cubicBezTo>
                  <a:cubicBezTo>
                    <a:pt x="277" y="221"/>
                    <a:pt x="278" y="221"/>
                    <a:pt x="278" y="220"/>
                  </a:cubicBezTo>
                  <a:cubicBezTo>
                    <a:pt x="295" y="65"/>
                    <a:pt x="295" y="65"/>
                    <a:pt x="295" y="65"/>
                  </a:cubicBezTo>
                  <a:cubicBezTo>
                    <a:pt x="303" y="37"/>
                    <a:pt x="311" y="17"/>
                    <a:pt x="319" y="4"/>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1" name="MH_Other_413"/>
            <p:cNvSpPr/>
            <p:nvPr>
              <p:custDataLst>
                <p:tags r:id="rId414"/>
              </p:custDataLst>
            </p:nvPr>
          </p:nvSpPr>
          <p:spPr bwMode="auto">
            <a:xfrm>
              <a:off x="9148643" y="4176714"/>
              <a:ext cx="357188" cy="300037"/>
            </a:xfrm>
            <a:custGeom>
              <a:avLst/>
              <a:gdLst>
                <a:gd name="T0" fmla="*/ 272 w 272"/>
                <a:gd name="T1" fmla="*/ 0 h 228"/>
                <a:gd name="T2" fmla="*/ 269 w 272"/>
                <a:gd name="T3" fmla="*/ 0 h 228"/>
                <a:gd name="T4" fmla="*/ 245 w 272"/>
                <a:gd name="T5" fmla="*/ 61 h 228"/>
                <a:gd name="T6" fmla="*/ 228 w 272"/>
                <a:gd name="T7" fmla="*/ 216 h 228"/>
                <a:gd name="T8" fmla="*/ 227 w 272"/>
                <a:gd name="T9" fmla="*/ 218 h 228"/>
                <a:gd name="T10" fmla="*/ 225 w 272"/>
                <a:gd name="T11" fmla="*/ 219 h 228"/>
                <a:gd name="T12" fmla="*/ 92 w 272"/>
                <a:gd name="T13" fmla="*/ 209 h 228"/>
                <a:gd name="T14" fmla="*/ 92 w 272"/>
                <a:gd name="T15" fmla="*/ 209 h 228"/>
                <a:gd name="T16" fmla="*/ 78 w 272"/>
                <a:gd name="T17" fmla="*/ 206 h 228"/>
                <a:gd name="T18" fmla="*/ 78 w 272"/>
                <a:gd name="T19" fmla="*/ 206 h 228"/>
                <a:gd name="T20" fmla="*/ 37 w 272"/>
                <a:gd name="T21" fmla="*/ 201 h 228"/>
                <a:gd name="T22" fmla="*/ 0 w 272"/>
                <a:gd name="T23" fmla="*/ 201 h 228"/>
                <a:gd name="T24" fmla="*/ 117 w 272"/>
                <a:gd name="T25" fmla="*/ 221 h 228"/>
                <a:gd name="T26" fmla="*/ 233 w 272"/>
                <a:gd name="T27" fmla="*/ 225 h 228"/>
                <a:gd name="T28" fmla="*/ 245 w 272"/>
                <a:gd name="T29" fmla="*/ 150 h 228"/>
                <a:gd name="T30" fmla="*/ 272 w 272"/>
                <a:gd name="T31"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2" h="228">
                  <a:moveTo>
                    <a:pt x="272" y="0"/>
                  </a:moveTo>
                  <a:cubicBezTo>
                    <a:pt x="271" y="0"/>
                    <a:pt x="270" y="0"/>
                    <a:pt x="269" y="0"/>
                  </a:cubicBezTo>
                  <a:cubicBezTo>
                    <a:pt x="261" y="13"/>
                    <a:pt x="253" y="33"/>
                    <a:pt x="245" y="61"/>
                  </a:cubicBezTo>
                  <a:cubicBezTo>
                    <a:pt x="228" y="216"/>
                    <a:pt x="228" y="216"/>
                    <a:pt x="228" y="216"/>
                  </a:cubicBezTo>
                  <a:cubicBezTo>
                    <a:pt x="228" y="217"/>
                    <a:pt x="227" y="217"/>
                    <a:pt x="227" y="218"/>
                  </a:cubicBezTo>
                  <a:cubicBezTo>
                    <a:pt x="226" y="218"/>
                    <a:pt x="226" y="219"/>
                    <a:pt x="225" y="219"/>
                  </a:cubicBezTo>
                  <a:cubicBezTo>
                    <a:pt x="181" y="221"/>
                    <a:pt x="136" y="218"/>
                    <a:pt x="92" y="209"/>
                  </a:cubicBezTo>
                  <a:cubicBezTo>
                    <a:pt x="92" y="209"/>
                    <a:pt x="92" y="209"/>
                    <a:pt x="92" y="209"/>
                  </a:cubicBezTo>
                  <a:cubicBezTo>
                    <a:pt x="87" y="208"/>
                    <a:pt x="83" y="207"/>
                    <a:pt x="78" y="206"/>
                  </a:cubicBezTo>
                  <a:cubicBezTo>
                    <a:pt x="78" y="206"/>
                    <a:pt x="78" y="206"/>
                    <a:pt x="78" y="206"/>
                  </a:cubicBezTo>
                  <a:cubicBezTo>
                    <a:pt x="64" y="204"/>
                    <a:pt x="51" y="202"/>
                    <a:pt x="37" y="201"/>
                  </a:cubicBezTo>
                  <a:cubicBezTo>
                    <a:pt x="25" y="200"/>
                    <a:pt x="12" y="200"/>
                    <a:pt x="0" y="201"/>
                  </a:cubicBezTo>
                  <a:cubicBezTo>
                    <a:pt x="38" y="204"/>
                    <a:pt x="78" y="211"/>
                    <a:pt x="117" y="221"/>
                  </a:cubicBezTo>
                  <a:cubicBezTo>
                    <a:pt x="156" y="226"/>
                    <a:pt x="195" y="228"/>
                    <a:pt x="233" y="225"/>
                  </a:cubicBezTo>
                  <a:cubicBezTo>
                    <a:pt x="245" y="150"/>
                    <a:pt x="245" y="150"/>
                    <a:pt x="245" y="150"/>
                  </a:cubicBezTo>
                  <a:cubicBezTo>
                    <a:pt x="249" y="100"/>
                    <a:pt x="258" y="50"/>
                    <a:pt x="272" y="0"/>
                  </a:cubicBezTo>
                  <a:close/>
                </a:path>
              </a:pathLst>
            </a:custGeom>
            <a:solidFill>
              <a:srgbClr val="F1D9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2" name="MH_Other_414"/>
            <p:cNvSpPr/>
            <p:nvPr>
              <p:custDataLst>
                <p:tags r:id="rId415"/>
              </p:custDataLst>
            </p:nvPr>
          </p:nvSpPr>
          <p:spPr bwMode="auto">
            <a:xfrm>
              <a:off x="9164519" y="4556125"/>
              <a:ext cx="15875" cy="31750"/>
            </a:xfrm>
            <a:custGeom>
              <a:avLst/>
              <a:gdLst>
                <a:gd name="T0" fmla="*/ 12 w 12"/>
                <a:gd name="T1" fmla="*/ 23 h 24"/>
                <a:gd name="T2" fmla="*/ 10 w 12"/>
                <a:gd name="T3" fmla="*/ 0 h 24"/>
                <a:gd name="T4" fmla="*/ 0 w 12"/>
                <a:gd name="T5" fmla="*/ 0 h 24"/>
                <a:gd name="T6" fmla="*/ 3 w 12"/>
                <a:gd name="T7" fmla="*/ 24 h 24"/>
                <a:gd name="T8" fmla="*/ 12 w 12"/>
                <a:gd name="T9" fmla="*/ 23 h 24"/>
              </a:gdLst>
              <a:ahLst/>
              <a:cxnLst>
                <a:cxn ang="0">
                  <a:pos x="T0" y="T1"/>
                </a:cxn>
                <a:cxn ang="0">
                  <a:pos x="T2" y="T3"/>
                </a:cxn>
                <a:cxn ang="0">
                  <a:pos x="T4" y="T5"/>
                </a:cxn>
                <a:cxn ang="0">
                  <a:pos x="T6" y="T7"/>
                </a:cxn>
                <a:cxn ang="0">
                  <a:pos x="T8" y="T9"/>
                </a:cxn>
              </a:cxnLst>
              <a:rect l="0" t="0" r="r" b="b"/>
              <a:pathLst>
                <a:path w="12" h="24">
                  <a:moveTo>
                    <a:pt x="12" y="23"/>
                  </a:moveTo>
                  <a:cubicBezTo>
                    <a:pt x="10" y="0"/>
                    <a:pt x="10" y="0"/>
                    <a:pt x="10" y="0"/>
                  </a:cubicBezTo>
                  <a:cubicBezTo>
                    <a:pt x="0" y="0"/>
                    <a:pt x="0" y="0"/>
                    <a:pt x="0" y="0"/>
                  </a:cubicBezTo>
                  <a:cubicBezTo>
                    <a:pt x="3" y="24"/>
                    <a:pt x="3" y="24"/>
                    <a:pt x="3" y="24"/>
                  </a:cubicBezTo>
                  <a:cubicBezTo>
                    <a:pt x="6" y="24"/>
                    <a:pt x="9" y="24"/>
                    <a:pt x="12" y="23"/>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3" name="MH_Other_415"/>
            <p:cNvSpPr/>
            <p:nvPr>
              <p:custDataLst>
                <p:tags r:id="rId416"/>
              </p:custDataLst>
            </p:nvPr>
          </p:nvSpPr>
          <p:spPr bwMode="auto">
            <a:xfrm>
              <a:off x="9178806" y="4549776"/>
              <a:ext cx="49212" cy="36513"/>
            </a:xfrm>
            <a:custGeom>
              <a:avLst/>
              <a:gdLst>
                <a:gd name="T0" fmla="*/ 0 w 39"/>
                <a:gd name="T1" fmla="*/ 5 h 28"/>
                <a:gd name="T2" fmla="*/ 2 w 39"/>
                <a:gd name="T3" fmla="*/ 28 h 28"/>
                <a:gd name="T4" fmla="*/ 34 w 39"/>
                <a:gd name="T5" fmla="*/ 27 h 28"/>
                <a:gd name="T6" fmla="*/ 36 w 39"/>
                <a:gd name="T7" fmla="*/ 15 h 28"/>
                <a:gd name="T8" fmla="*/ 39 w 39"/>
                <a:gd name="T9" fmla="*/ 0 h 28"/>
                <a:gd name="T10" fmla="*/ 23 w 39"/>
                <a:gd name="T11" fmla="*/ 4 h 28"/>
                <a:gd name="T12" fmla="*/ 0 w 39"/>
                <a:gd name="T13" fmla="*/ 5 h 28"/>
              </a:gdLst>
              <a:ahLst/>
              <a:cxnLst>
                <a:cxn ang="0">
                  <a:pos x="T0" y="T1"/>
                </a:cxn>
                <a:cxn ang="0">
                  <a:pos x="T2" y="T3"/>
                </a:cxn>
                <a:cxn ang="0">
                  <a:pos x="T4" y="T5"/>
                </a:cxn>
                <a:cxn ang="0">
                  <a:pos x="T6" y="T7"/>
                </a:cxn>
                <a:cxn ang="0">
                  <a:pos x="T8" y="T9"/>
                </a:cxn>
                <a:cxn ang="0">
                  <a:pos x="T10" y="T11"/>
                </a:cxn>
                <a:cxn ang="0">
                  <a:pos x="T12" y="T13"/>
                </a:cxn>
              </a:cxnLst>
              <a:rect l="0" t="0" r="r" b="b"/>
              <a:pathLst>
                <a:path w="39" h="28">
                  <a:moveTo>
                    <a:pt x="0" y="5"/>
                  </a:moveTo>
                  <a:cubicBezTo>
                    <a:pt x="2" y="28"/>
                    <a:pt x="2" y="28"/>
                    <a:pt x="2" y="28"/>
                  </a:cubicBezTo>
                  <a:cubicBezTo>
                    <a:pt x="13" y="28"/>
                    <a:pt x="23" y="27"/>
                    <a:pt x="34" y="27"/>
                  </a:cubicBezTo>
                  <a:cubicBezTo>
                    <a:pt x="34" y="23"/>
                    <a:pt x="35" y="19"/>
                    <a:pt x="36" y="15"/>
                  </a:cubicBezTo>
                  <a:cubicBezTo>
                    <a:pt x="37" y="10"/>
                    <a:pt x="38" y="5"/>
                    <a:pt x="39" y="0"/>
                  </a:cubicBezTo>
                  <a:cubicBezTo>
                    <a:pt x="34" y="2"/>
                    <a:pt x="29" y="3"/>
                    <a:pt x="23" y="4"/>
                  </a:cubicBezTo>
                  <a:cubicBezTo>
                    <a:pt x="0" y="5"/>
                    <a:pt x="0" y="5"/>
                    <a:pt x="0" y="5"/>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4" name="MH_Other_416"/>
            <p:cNvSpPr/>
            <p:nvPr>
              <p:custDataLst>
                <p:tags r:id="rId417"/>
              </p:custDataLst>
            </p:nvPr>
          </p:nvSpPr>
          <p:spPr bwMode="auto">
            <a:xfrm>
              <a:off x="9101019" y="4556126"/>
              <a:ext cx="66675" cy="34925"/>
            </a:xfrm>
            <a:custGeom>
              <a:avLst/>
              <a:gdLst>
                <a:gd name="T0" fmla="*/ 50 w 50"/>
                <a:gd name="T1" fmla="*/ 24 h 26"/>
                <a:gd name="T2" fmla="*/ 47 w 50"/>
                <a:gd name="T3" fmla="*/ 0 h 26"/>
                <a:gd name="T4" fmla="*/ 26 w 50"/>
                <a:gd name="T5" fmla="*/ 1 h 26"/>
                <a:gd name="T6" fmla="*/ 0 w 50"/>
                <a:gd name="T7" fmla="*/ 26 h 26"/>
                <a:gd name="T8" fmla="*/ 50 w 50"/>
                <a:gd name="T9" fmla="*/ 24 h 26"/>
              </a:gdLst>
              <a:ahLst/>
              <a:cxnLst>
                <a:cxn ang="0">
                  <a:pos x="T0" y="T1"/>
                </a:cxn>
                <a:cxn ang="0">
                  <a:pos x="T2" y="T3"/>
                </a:cxn>
                <a:cxn ang="0">
                  <a:pos x="T4" y="T5"/>
                </a:cxn>
                <a:cxn ang="0">
                  <a:pos x="T6" y="T7"/>
                </a:cxn>
                <a:cxn ang="0">
                  <a:pos x="T8" y="T9"/>
                </a:cxn>
              </a:cxnLst>
              <a:rect l="0" t="0" r="r" b="b"/>
              <a:pathLst>
                <a:path w="50" h="26">
                  <a:moveTo>
                    <a:pt x="50" y="24"/>
                  </a:moveTo>
                  <a:cubicBezTo>
                    <a:pt x="47" y="0"/>
                    <a:pt x="47" y="0"/>
                    <a:pt x="47" y="0"/>
                  </a:cubicBezTo>
                  <a:cubicBezTo>
                    <a:pt x="26" y="1"/>
                    <a:pt x="26" y="1"/>
                    <a:pt x="26" y="1"/>
                  </a:cubicBezTo>
                  <a:cubicBezTo>
                    <a:pt x="0" y="26"/>
                    <a:pt x="0" y="26"/>
                    <a:pt x="0" y="26"/>
                  </a:cubicBezTo>
                  <a:cubicBezTo>
                    <a:pt x="16" y="25"/>
                    <a:pt x="33" y="25"/>
                    <a:pt x="50" y="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5" name="MH_Other_417"/>
            <p:cNvSpPr/>
            <p:nvPr>
              <p:custDataLst>
                <p:tags r:id="rId418"/>
              </p:custDataLst>
            </p:nvPr>
          </p:nvSpPr>
          <p:spPr bwMode="auto">
            <a:xfrm>
              <a:off x="9004182" y="4584701"/>
              <a:ext cx="282575" cy="1006475"/>
            </a:xfrm>
            <a:custGeom>
              <a:avLst/>
              <a:gdLst>
                <a:gd name="T0" fmla="*/ 134 w 215"/>
                <a:gd name="T1" fmla="*/ 1 h 763"/>
                <a:gd name="T2" fmla="*/ 125 w 215"/>
                <a:gd name="T3" fmla="*/ 2 h 763"/>
                <a:gd name="T4" fmla="*/ 75 w 215"/>
                <a:gd name="T5" fmla="*/ 4 h 763"/>
                <a:gd name="T6" fmla="*/ 50 w 215"/>
                <a:gd name="T7" fmla="*/ 26 h 763"/>
                <a:gd name="T8" fmla="*/ 33 w 215"/>
                <a:gd name="T9" fmla="*/ 4 h 763"/>
                <a:gd name="T10" fmla="*/ 6 w 215"/>
                <a:gd name="T11" fmla="*/ 4 h 763"/>
                <a:gd name="T12" fmla="*/ 0 w 215"/>
                <a:gd name="T13" fmla="*/ 22 h 763"/>
                <a:gd name="T14" fmla="*/ 27 w 215"/>
                <a:gd name="T15" fmla="*/ 22 h 763"/>
                <a:gd name="T16" fmla="*/ 40 w 215"/>
                <a:gd name="T17" fmla="*/ 38 h 763"/>
                <a:gd name="T18" fmla="*/ 82 w 215"/>
                <a:gd name="T19" fmla="*/ 21 h 763"/>
                <a:gd name="T20" fmla="*/ 139 w 215"/>
                <a:gd name="T21" fmla="*/ 29 h 763"/>
                <a:gd name="T22" fmla="*/ 138 w 215"/>
                <a:gd name="T23" fmla="*/ 270 h 763"/>
                <a:gd name="T24" fmla="*/ 139 w 215"/>
                <a:gd name="T25" fmla="*/ 276 h 763"/>
                <a:gd name="T26" fmla="*/ 166 w 215"/>
                <a:gd name="T27" fmla="*/ 431 h 763"/>
                <a:gd name="T28" fmla="*/ 166 w 215"/>
                <a:gd name="T29" fmla="*/ 594 h 763"/>
                <a:gd name="T30" fmla="*/ 187 w 215"/>
                <a:gd name="T31" fmla="*/ 655 h 763"/>
                <a:gd name="T32" fmla="*/ 173 w 215"/>
                <a:gd name="T33" fmla="*/ 743 h 763"/>
                <a:gd name="T34" fmla="*/ 110 w 215"/>
                <a:gd name="T35" fmla="*/ 735 h 763"/>
                <a:gd name="T36" fmla="*/ 110 w 215"/>
                <a:gd name="T37" fmla="*/ 752 h 763"/>
                <a:gd name="T38" fmla="*/ 120 w 215"/>
                <a:gd name="T39" fmla="*/ 756 h 763"/>
                <a:gd name="T40" fmla="*/ 196 w 215"/>
                <a:gd name="T41" fmla="*/ 755 h 763"/>
                <a:gd name="T42" fmla="*/ 204 w 215"/>
                <a:gd name="T43" fmla="*/ 752 h 763"/>
                <a:gd name="T44" fmla="*/ 213 w 215"/>
                <a:gd name="T45" fmla="*/ 589 h 763"/>
                <a:gd name="T46" fmla="*/ 206 w 215"/>
                <a:gd name="T47" fmla="*/ 586 h 763"/>
                <a:gd name="T48" fmla="*/ 206 w 215"/>
                <a:gd name="T49" fmla="*/ 577 h 763"/>
                <a:gd name="T50" fmla="*/ 181 w 215"/>
                <a:gd name="T51" fmla="*/ 572 h 763"/>
                <a:gd name="T52" fmla="*/ 183 w 215"/>
                <a:gd name="T53" fmla="*/ 551 h 763"/>
                <a:gd name="T54" fmla="*/ 171 w 215"/>
                <a:gd name="T55" fmla="*/ 284 h 763"/>
                <a:gd name="T56" fmla="*/ 166 w 215"/>
                <a:gd name="T57" fmla="*/ 0 h 763"/>
                <a:gd name="T58" fmla="*/ 134 w 215"/>
                <a:gd name="T59" fmla="*/ 1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5" h="763">
                  <a:moveTo>
                    <a:pt x="134" y="1"/>
                  </a:moveTo>
                  <a:cubicBezTo>
                    <a:pt x="131" y="2"/>
                    <a:pt x="128" y="2"/>
                    <a:pt x="125" y="2"/>
                  </a:cubicBezTo>
                  <a:cubicBezTo>
                    <a:pt x="108" y="3"/>
                    <a:pt x="91" y="3"/>
                    <a:pt x="75" y="4"/>
                  </a:cubicBezTo>
                  <a:cubicBezTo>
                    <a:pt x="50" y="26"/>
                    <a:pt x="50" y="26"/>
                    <a:pt x="50" y="26"/>
                  </a:cubicBezTo>
                  <a:cubicBezTo>
                    <a:pt x="33" y="4"/>
                    <a:pt x="33" y="4"/>
                    <a:pt x="33" y="4"/>
                  </a:cubicBezTo>
                  <a:cubicBezTo>
                    <a:pt x="24" y="4"/>
                    <a:pt x="15" y="4"/>
                    <a:pt x="6" y="4"/>
                  </a:cubicBezTo>
                  <a:cubicBezTo>
                    <a:pt x="0" y="22"/>
                    <a:pt x="0" y="22"/>
                    <a:pt x="0" y="22"/>
                  </a:cubicBezTo>
                  <a:cubicBezTo>
                    <a:pt x="27" y="22"/>
                    <a:pt x="27" y="22"/>
                    <a:pt x="27" y="22"/>
                  </a:cubicBezTo>
                  <a:cubicBezTo>
                    <a:pt x="40" y="38"/>
                    <a:pt x="40" y="38"/>
                    <a:pt x="40" y="38"/>
                  </a:cubicBezTo>
                  <a:cubicBezTo>
                    <a:pt x="82" y="21"/>
                    <a:pt x="82" y="21"/>
                    <a:pt x="82" y="21"/>
                  </a:cubicBezTo>
                  <a:cubicBezTo>
                    <a:pt x="139" y="29"/>
                    <a:pt x="139" y="29"/>
                    <a:pt x="139" y="29"/>
                  </a:cubicBezTo>
                  <a:cubicBezTo>
                    <a:pt x="124" y="112"/>
                    <a:pt x="124" y="192"/>
                    <a:pt x="138" y="270"/>
                  </a:cubicBezTo>
                  <a:cubicBezTo>
                    <a:pt x="138" y="272"/>
                    <a:pt x="138" y="274"/>
                    <a:pt x="139" y="276"/>
                  </a:cubicBezTo>
                  <a:cubicBezTo>
                    <a:pt x="166" y="431"/>
                    <a:pt x="166" y="431"/>
                    <a:pt x="166" y="431"/>
                  </a:cubicBezTo>
                  <a:cubicBezTo>
                    <a:pt x="166" y="594"/>
                    <a:pt x="166" y="594"/>
                    <a:pt x="166" y="594"/>
                  </a:cubicBezTo>
                  <a:cubicBezTo>
                    <a:pt x="187" y="655"/>
                    <a:pt x="187" y="655"/>
                    <a:pt x="187" y="655"/>
                  </a:cubicBezTo>
                  <a:cubicBezTo>
                    <a:pt x="173" y="743"/>
                    <a:pt x="173" y="743"/>
                    <a:pt x="173" y="743"/>
                  </a:cubicBezTo>
                  <a:cubicBezTo>
                    <a:pt x="110" y="735"/>
                    <a:pt x="110" y="735"/>
                    <a:pt x="110" y="735"/>
                  </a:cubicBezTo>
                  <a:cubicBezTo>
                    <a:pt x="110" y="741"/>
                    <a:pt x="110" y="747"/>
                    <a:pt x="110" y="752"/>
                  </a:cubicBezTo>
                  <a:cubicBezTo>
                    <a:pt x="113" y="753"/>
                    <a:pt x="117" y="755"/>
                    <a:pt x="120" y="756"/>
                  </a:cubicBezTo>
                  <a:cubicBezTo>
                    <a:pt x="146" y="763"/>
                    <a:pt x="171" y="763"/>
                    <a:pt x="196" y="755"/>
                  </a:cubicBezTo>
                  <a:cubicBezTo>
                    <a:pt x="199" y="754"/>
                    <a:pt x="201" y="753"/>
                    <a:pt x="204" y="752"/>
                  </a:cubicBezTo>
                  <a:cubicBezTo>
                    <a:pt x="212" y="703"/>
                    <a:pt x="215" y="649"/>
                    <a:pt x="213" y="589"/>
                  </a:cubicBezTo>
                  <a:cubicBezTo>
                    <a:pt x="211" y="588"/>
                    <a:pt x="209" y="587"/>
                    <a:pt x="206" y="586"/>
                  </a:cubicBezTo>
                  <a:cubicBezTo>
                    <a:pt x="206" y="577"/>
                    <a:pt x="206" y="577"/>
                    <a:pt x="206" y="577"/>
                  </a:cubicBezTo>
                  <a:cubicBezTo>
                    <a:pt x="181" y="572"/>
                    <a:pt x="181" y="572"/>
                    <a:pt x="181" y="572"/>
                  </a:cubicBezTo>
                  <a:cubicBezTo>
                    <a:pt x="182" y="565"/>
                    <a:pt x="182" y="558"/>
                    <a:pt x="183" y="551"/>
                  </a:cubicBezTo>
                  <a:cubicBezTo>
                    <a:pt x="186" y="466"/>
                    <a:pt x="183" y="377"/>
                    <a:pt x="171" y="284"/>
                  </a:cubicBezTo>
                  <a:cubicBezTo>
                    <a:pt x="153" y="181"/>
                    <a:pt x="151" y="86"/>
                    <a:pt x="166" y="0"/>
                  </a:cubicBezTo>
                  <a:cubicBezTo>
                    <a:pt x="155" y="0"/>
                    <a:pt x="145" y="1"/>
                    <a:pt x="134"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6" name="MH_Other_418"/>
            <p:cNvSpPr/>
            <p:nvPr>
              <p:custDataLst>
                <p:tags r:id="rId419"/>
              </p:custDataLst>
            </p:nvPr>
          </p:nvSpPr>
          <p:spPr bwMode="auto">
            <a:xfrm>
              <a:off x="9048631" y="4511676"/>
              <a:ext cx="201612" cy="47625"/>
            </a:xfrm>
            <a:custGeom>
              <a:avLst/>
              <a:gdLst>
                <a:gd name="T0" fmla="*/ 88 w 153"/>
                <a:gd name="T1" fmla="*/ 34 h 37"/>
                <a:gd name="T2" fmla="*/ 98 w 153"/>
                <a:gd name="T3" fmla="*/ 34 h 37"/>
                <a:gd name="T4" fmla="*/ 121 w 153"/>
                <a:gd name="T5" fmla="*/ 33 h 37"/>
                <a:gd name="T6" fmla="*/ 137 w 153"/>
                <a:gd name="T7" fmla="*/ 29 h 37"/>
                <a:gd name="T8" fmla="*/ 153 w 153"/>
                <a:gd name="T9" fmla="*/ 8 h 37"/>
                <a:gd name="T10" fmla="*/ 88 w 153"/>
                <a:gd name="T11" fmla="*/ 0 h 37"/>
                <a:gd name="T12" fmla="*/ 76 w 153"/>
                <a:gd name="T13" fmla="*/ 6 h 37"/>
                <a:gd name="T14" fmla="*/ 135 w 153"/>
                <a:gd name="T15" fmla="*/ 15 h 37"/>
                <a:gd name="T16" fmla="*/ 109 w 153"/>
                <a:gd name="T17" fmla="*/ 25 h 37"/>
                <a:gd name="T18" fmla="*/ 0 w 153"/>
                <a:gd name="T19" fmla="*/ 31 h 37"/>
                <a:gd name="T20" fmla="*/ 16 w 153"/>
                <a:gd name="T21" fmla="*/ 37 h 37"/>
                <a:gd name="T22" fmla="*/ 67 w 153"/>
                <a:gd name="T23" fmla="*/ 35 h 37"/>
                <a:gd name="T24" fmla="*/ 88 w 153"/>
                <a:gd name="T25"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 h="37">
                  <a:moveTo>
                    <a:pt x="88" y="34"/>
                  </a:moveTo>
                  <a:cubicBezTo>
                    <a:pt x="98" y="34"/>
                    <a:pt x="98" y="34"/>
                    <a:pt x="98" y="34"/>
                  </a:cubicBezTo>
                  <a:cubicBezTo>
                    <a:pt x="121" y="33"/>
                    <a:pt x="121" y="33"/>
                    <a:pt x="121" y="33"/>
                  </a:cubicBezTo>
                  <a:cubicBezTo>
                    <a:pt x="127" y="32"/>
                    <a:pt x="132" y="31"/>
                    <a:pt x="137" y="29"/>
                  </a:cubicBezTo>
                  <a:cubicBezTo>
                    <a:pt x="146" y="24"/>
                    <a:pt x="152" y="17"/>
                    <a:pt x="153" y="8"/>
                  </a:cubicBezTo>
                  <a:cubicBezTo>
                    <a:pt x="88" y="0"/>
                    <a:pt x="88" y="0"/>
                    <a:pt x="88" y="0"/>
                  </a:cubicBezTo>
                  <a:cubicBezTo>
                    <a:pt x="84" y="3"/>
                    <a:pt x="80" y="5"/>
                    <a:pt x="76" y="6"/>
                  </a:cubicBezTo>
                  <a:cubicBezTo>
                    <a:pt x="135" y="15"/>
                    <a:pt x="135" y="15"/>
                    <a:pt x="135" y="15"/>
                  </a:cubicBezTo>
                  <a:cubicBezTo>
                    <a:pt x="131" y="19"/>
                    <a:pt x="123" y="22"/>
                    <a:pt x="109" y="25"/>
                  </a:cubicBezTo>
                  <a:cubicBezTo>
                    <a:pt x="0" y="31"/>
                    <a:pt x="0" y="31"/>
                    <a:pt x="0" y="31"/>
                  </a:cubicBezTo>
                  <a:cubicBezTo>
                    <a:pt x="5" y="34"/>
                    <a:pt x="10" y="36"/>
                    <a:pt x="16" y="37"/>
                  </a:cubicBezTo>
                  <a:cubicBezTo>
                    <a:pt x="67" y="35"/>
                    <a:pt x="67" y="35"/>
                    <a:pt x="67" y="35"/>
                  </a:cubicBezTo>
                  <a:cubicBezTo>
                    <a:pt x="88" y="34"/>
                    <a:pt x="88" y="34"/>
                    <a:pt x="88" y="34"/>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7" name="MH_Other_419"/>
            <p:cNvSpPr>
              <a:spLocks noEditPoints="1"/>
            </p:cNvSpPr>
            <p:nvPr>
              <p:custDataLst>
                <p:tags r:id="rId420"/>
              </p:custDataLst>
            </p:nvPr>
          </p:nvSpPr>
          <p:spPr bwMode="auto">
            <a:xfrm>
              <a:off x="9202618" y="4540251"/>
              <a:ext cx="317500" cy="815975"/>
            </a:xfrm>
            <a:custGeom>
              <a:avLst/>
              <a:gdLst>
                <a:gd name="T0" fmla="*/ 17 w 240"/>
                <a:gd name="T1" fmla="*/ 22 h 620"/>
                <a:gd name="T2" fmla="*/ 15 w 240"/>
                <a:gd name="T3" fmla="*/ 34 h 620"/>
                <a:gd name="T4" fmla="*/ 20 w 240"/>
                <a:gd name="T5" fmla="*/ 318 h 620"/>
                <a:gd name="T6" fmla="*/ 32 w 240"/>
                <a:gd name="T7" fmla="*/ 585 h 620"/>
                <a:gd name="T8" fmla="*/ 41 w 240"/>
                <a:gd name="T9" fmla="*/ 582 h 620"/>
                <a:gd name="T10" fmla="*/ 55 w 240"/>
                <a:gd name="T11" fmla="*/ 280 h 620"/>
                <a:gd name="T12" fmla="*/ 55 w 240"/>
                <a:gd name="T13" fmla="*/ 611 h 620"/>
                <a:gd name="T14" fmla="*/ 82 w 240"/>
                <a:gd name="T15" fmla="*/ 603 h 620"/>
                <a:gd name="T16" fmla="*/ 121 w 240"/>
                <a:gd name="T17" fmla="*/ 345 h 620"/>
                <a:gd name="T18" fmla="*/ 121 w 240"/>
                <a:gd name="T19" fmla="*/ 620 h 620"/>
                <a:gd name="T20" fmla="*/ 131 w 240"/>
                <a:gd name="T21" fmla="*/ 619 h 620"/>
                <a:gd name="T22" fmla="*/ 220 w 240"/>
                <a:gd name="T23" fmla="*/ 588 h 620"/>
                <a:gd name="T24" fmla="*/ 240 w 240"/>
                <a:gd name="T25" fmla="*/ 333 h 620"/>
                <a:gd name="T26" fmla="*/ 215 w 240"/>
                <a:gd name="T27" fmla="*/ 48 h 620"/>
                <a:gd name="T28" fmla="*/ 173 w 240"/>
                <a:gd name="T29" fmla="*/ 23 h 620"/>
                <a:gd name="T30" fmla="*/ 55 w 240"/>
                <a:gd name="T31" fmla="*/ 0 h 620"/>
                <a:gd name="T32" fmla="*/ 17 w 240"/>
                <a:gd name="T33" fmla="*/ 22 h 620"/>
                <a:gd name="T34" fmla="*/ 19 w 240"/>
                <a:gd name="T35" fmla="*/ 24 h 620"/>
                <a:gd name="T36" fmla="*/ 29 w 240"/>
                <a:gd name="T37" fmla="*/ 19 h 620"/>
                <a:gd name="T38" fmla="*/ 29 w 240"/>
                <a:gd name="T39" fmla="*/ 307 h 620"/>
                <a:gd name="T40" fmla="*/ 41 w 240"/>
                <a:gd name="T41" fmla="*/ 520 h 620"/>
                <a:gd name="T42" fmla="*/ 38 w 240"/>
                <a:gd name="T43" fmla="*/ 580 h 620"/>
                <a:gd name="T44" fmla="*/ 35 w 240"/>
                <a:gd name="T45" fmla="*/ 581 h 620"/>
                <a:gd name="T46" fmla="*/ 23 w 240"/>
                <a:gd name="T47" fmla="*/ 318 h 620"/>
                <a:gd name="T48" fmla="*/ 23 w 240"/>
                <a:gd name="T49" fmla="*/ 318 h 620"/>
                <a:gd name="T50" fmla="*/ 18 w 240"/>
                <a:gd name="T51" fmla="*/ 34 h 620"/>
                <a:gd name="T52" fmla="*/ 19 w 240"/>
                <a:gd name="T53" fmla="*/ 24 h 620"/>
                <a:gd name="T54" fmla="*/ 58 w 240"/>
                <a:gd name="T55" fmla="*/ 280 h 620"/>
                <a:gd name="T56" fmla="*/ 67 w 240"/>
                <a:gd name="T57" fmla="*/ 301 h 620"/>
                <a:gd name="T58" fmla="*/ 69 w 240"/>
                <a:gd name="T59" fmla="*/ 604 h 620"/>
                <a:gd name="T60" fmla="*/ 58 w 240"/>
                <a:gd name="T61" fmla="*/ 607 h 620"/>
                <a:gd name="T62" fmla="*/ 58 w 240"/>
                <a:gd name="T63" fmla="*/ 280 h 620"/>
                <a:gd name="T64" fmla="*/ 124 w 240"/>
                <a:gd name="T65" fmla="*/ 345 h 620"/>
                <a:gd name="T66" fmla="*/ 131 w 240"/>
                <a:gd name="T67" fmla="*/ 353 h 620"/>
                <a:gd name="T68" fmla="*/ 131 w 240"/>
                <a:gd name="T69" fmla="*/ 616 h 620"/>
                <a:gd name="T70" fmla="*/ 124 w 240"/>
                <a:gd name="T71" fmla="*/ 617 h 620"/>
                <a:gd name="T72" fmla="*/ 124 w 240"/>
                <a:gd name="T73" fmla="*/ 345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0" h="620">
                  <a:moveTo>
                    <a:pt x="17" y="22"/>
                  </a:moveTo>
                  <a:cubicBezTo>
                    <a:pt x="16" y="26"/>
                    <a:pt x="15" y="30"/>
                    <a:pt x="15" y="34"/>
                  </a:cubicBezTo>
                  <a:cubicBezTo>
                    <a:pt x="0" y="120"/>
                    <a:pt x="2" y="215"/>
                    <a:pt x="20" y="318"/>
                  </a:cubicBezTo>
                  <a:cubicBezTo>
                    <a:pt x="32" y="411"/>
                    <a:pt x="35" y="500"/>
                    <a:pt x="32" y="585"/>
                  </a:cubicBezTo>
                  <a:cubicBezTo>
                    <a:pt x="41" y="582"/>
                    <a:pt x="41" y="582"/>
                    <a:pt x="41" y="582"/>
                  </a:cubicBezTo>
                  <a:cubicBezTo>
                    <a:pt x="55" y="280"/>
                    <a:pt x="55" y="280"/>
                    <a:pt x="55" y="280"/>
                  </a:cubicBezTo>
                  <a:cubicBezTo>
                    <a:pt x="55" y="611"/>
                    <a:pt x="55" y="611"/>
                    <a:pt x="55" y="611"/>
                  </a:cubicBezTo>
                  <a:cubicBezTo>
                    <a:pt x="82" y="603"/>
                    <a:pt x="82" y="603"/>
                    <a:pt x="82" y="603"/>
                  </a:cubicBezTo>
                  <a:cubicBezTo>
                    <a:pt x="121" y="345"/>
                    <a:pt x="121" y="345"/>
                    <a:pt x="121" y="345"/>
                  </a:cubicBezTo>
                  <a:cubicBezTo>
                    <a:pt x="121" y="620"/>
                    <a:pt x="121" y="620"/>
                    <a:pt x="121" y="620"/>
                  </a:cubicBezTo>
                  <a:cubicBezTo>
                    <a:pt x="125" y="620"/>
                    <a:pt x="128" y="620"/>
                    <a:pt x="131" y="619"/>
                  </a:cubicBezTo>
                  <a:cubicBezTo>
                    <a:pt x="161" y="617"/>
                    <a:pt x="190" y="607"/>
                    <a:pt x="220" y="588"/>
                  </a:cubicBezTo>
                  <a:cubicBezTo>
                    <a:pt x="240" y="333"/>
                    <a:pt x="240" y="333"/>
                    <a:pt x="240" y="333"/>
                  </a:cubicBezTo>
                  <a:cubicBezTo>
                    <a:pt x="215" y="48"/>
                    <a:pt x="215" y="48"/>
                    <a:pt x="215" y="48"/>
                  </a:cubicBezTo>
                  <a:cubicBezTo>
                    <a:pt x="173" y="23"/>
                    <a:pt x="173" y="23"/>
                    <a:pt x="173" y="23"/>
                  </a:cubicBezTo>
                  <a:cubicBezTo>
                    <a:pt x="55" y="0"/>
                    <a:pt x="55" y="0"/>
                    <a:pt x="55" y="0"/>
                  </a:cubicBezTo>
                  <a:cubicBezTo>
                    <a:pt x="17" y="22"/>
                    <a:pt x="17" y="22"/>
                    <a:pt x="17" y="22"/>
                  </a:cubicBezTo>
                  <a:close/>
                  <a:moveTo>
                    <a:pt x="19" y="24"/>
                  </a:moveTo>
                  <a:cubicBezTo>
                    <a:pt x="29" y="19"/>
                    <a:pt x="29" y="19"/>
                    <a:pt x="29" y="19"/>
                  </a:cubicBezTo>
                  <a:cubicBezTo>
                    <a:pt x="14" y="95"/>
                    <a:pt x="14" y="191"/>
                    <a:pt x="29" y="307"/>
                  </a:cubicBezTo>
                  <a:cubicBezTo>
                    <a:pt x="37" y="385"/>
                    <a:pt x="41" y="456"/>
                    <a:pt x="41" y="520"/>
                  </a:cubicBezTo>
                  <a:cubicBezTo>
                    <a:pt x="38" y="580"/>
                    <a:pt x="38" y="580"/>
                    <a:pt x="38" y="580"/>
                  </a:cubicBezTo>
                  <a:cubicBezTo>
                    <a:pt x="35" y="581"/>
                    <a:pt x="35" y="581"/>
                    <a:pt x="35" y="581"/>
                  </a:cubicBezTo>
                  <a:cubicBezTo>
                    <a:pt x="38" y="497"/>
                    <a:pt x="34" y="409"/>
                    <a:pt x="23" y="318"/>
                  </a:cubicBezTo>
                  <a:cubicBezTo>
                    <a:pt x="23" y="318"/>
                    <a:pt x="23" y="318"/>
                    <a:pt x="23" y="318"/>
                  </a:cubicBezTo>
                  <a:cubicBezTo>
                    <a:pt x="5" y="215"/>
                    <a:pt x="3" y="120"/>
                    <a:pt x="18" y="34"/>
                  </a:cubicBezTo>
                  <a:cubicBezTo>
                    <a:pt x="18" y="31"/>
                    <a:pt x="19" y="28"/>
                    <a:pt x="19" y="24"/>
                  </a:cubicBezTo>
                  <a:close/>
                  <a:moveTo>
                    <a:pt x="58" y="280"/>
                  </a:moveTo>
                  <a:cubicBezTo>
                    <a:pt x="67" y="301"/>
                    <a:pt x="67" y="301"/>
                    <a:pt x="67" y="301"/>
                  </a:cubicBezTo>
                  <a:cubicBezTo>
                    <a:pt x="63" y="411"/>
                    <a:pt x="63" y="512"/>
                    <a:pt x="69" y="604"/>
                  </a:cubicBezTo>
                  <a:cubicBezTo>
                    <a:pt x="58" y="607"/>
                    <a:pt x="58" y="607"/>
                    <a:pt x="58" y="607"/>
                  </a:cubicBezTo>
                  <a:cubicBezTo>
                    <a:pt x="58" y="280"/>
                    <a:pt x="58" y="280"/>
                    <a:pt x="58" y="280"/>
                  </a:cubicBezTo>
                  <a:close/>
                  <a:moveTo>
                    <a:pt x="124" y="345"/>
                  </a:moveTo>
                  <a:cubicBezTo>
                    <a:pt x="131" y="353"/>
                    <a:pt x="131" y="353"/>
                    <a:pt x="131" y="353"/>
                  </a:cubicBezTo>
                  <a:cubicBezTo>
                    <a:pt x="131" y="616"/>
                    <a:pt x="131" y="616"/>
                    <a:pt x="131" y="616"/>
                  </a:cubicBezTo>
                  <a:cubicBezTo>
                    <a:pt x="129" y="617"/>
                    <a:pt x="127" y="617"/>
                    <a:pt x="124" y="617"/>
                  </a:cubicBezTo>
                  <a:cubicBezTo>
                    <a:pt x="124" y="345"/>
                    <a:pt x="124" y="345"/>
                    <a:pt x="124" y="345"/>
                  </a:cubicBezTo>
                  <a:close/>
                </a:path>
              </a:pathLst>
            </a:custGeom>
            <a:solidFill>
              <a:srgbClr val="FFCA08">
                <a:lumMod val="60000"/>
                <a:lumOff val="40000"/>
              </a:srgbClr>
            </a:solidFill>
            <a:ln>
              <a:noFill/>
            </a:ln>
          </p:spPr>
          <p:txBody>
            <a:bodyPr lIns="68580" tIns="34290" rIns="68580" bIns="34290"/>
            <a:lstStyle/>
            <a:p>
              <a:pPr>
                <a:defRPr/>
              </a:pPr>
              <a:endParaRPr lang="zh-CN" altLang="en-US" kern="0">
                <a:solidFill>
                  <a:prstClr val="black"/>
                </a:solidFill>
              </a:endParaRPr>
            </a:p>
          </p:txBody>
        </p:sp>
        <p:sp>
          <p:nvSpPr>
            <p:cNvPr id="428" name="MH_Other_420"/>
            <p:cNvSpPr/>
            <p:nvPr>
              <p:custDataLst>
                <p:tags r:id="rId421"/>
              </p:custDataLst>
            </p:nvPr>
          </p:nvSpPr>
          <p:spPr bwMode="auto">
            <a:xfrm>
              <a:off x="9205793" y="4565651"/>
              <a:ext cx="50800" cy="741363"/>
            </a:xfrm>
            <a:custGeom>
              <a:avLst/>
              <a:gdLst>
                <a:gd name="T0" fmla="*/ 26 w 38"/>
                <a:gd name="T1" fmla="*/ 0 h 562"/>
                <a:gd name="T2" fmla="*/ 16 w 38"/>
                <a:gd name="T3" fmla="*/ 5 h 562"/>
                <a:gd name="T4" fmla="*/ 15 w 38"/>
                <a:gd name="T5" fmla="*/ 15 h 562"/>
                <a:gd name="T6" fmla="*/ 20 w 38"/>
                <a:gd name="T7" fmla="*/ 299 h 562"/>
                <a:gd name="T8" fmla="*/ 20 w 38"/>
                <a:gd name="T9" fmla="*/ 299 h 562"/>
                <a:gd name="T10" fmla="*/ 32 w 38"/>
                <a:gd name="T11" fmla="*/ 562 h 562"/>
                <a:gd name="T12" fmla="*/ 35 w 38"/>
                <a:gd name="T13" fmla="*/ 561 h 562"/>
                <a:gd name="T14" fmla="*/ 38 w 38"/>
                <a:gd name="T15" fmla="*/ 501 h 562"/>
                <a:gd name="T16" fmla="*/ 26 w 38"/>
                <a:gd name="T17" fmla="*/ 288 h 562"/>
                <a:gd name="T18" fmla="*/ 26 w 38"/>
                <a:gd name="T19" fmla="*/ 0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562">
                  <a:moveTo>
                    <a:pt x="26" y="0"/>
                  </a:moveTo>
                  <a:cubicBezTo>
                    <a:pt x="16" y="5"/>
                    <a:pt x="16" y="5"/>
                    <a:pt x="16" y="5"/>
                  </a:cubicBezTo>
                  <a:cubicBezTo>
                    <a:pt x="16" y="9"/>
                    <a:pt x="15" y="12"/>
                    <a:pt x="15" y="15"/>
                  </a:cubicBezTo>
                  <a:cubicBezTo>
                    <a:pt x="0" y="101"/>
                    <a:pt x="2" y="196"/>
                    <a:pt x="20" y="299"/>
                  </a:cubicBezTo>
                  <a:cubicBezTo>
                    <a:pt x="20" y="299"/>
                    <a:pt x="20" y="299"/>
                    <a:pt x="20" y="299"/>
                  </a:cubicBezTo>
                  <a:cubicBezTo>
                    <a:pt x="31" y="390"/>
                    <a:pt x="35" y="478"/>
                    <a:pt x="32" y="562"/>
                  </a:cubicBezTo>
                  <a:cubicBezTo>
                    <a:pt x="35" y="561"/>
                    <a:pt x="35" y="561"/>
                    <a:pt x="35" y="561"/>
                  </a:cubicBezTo>
                  <a:cubicBezTo>
                    <a:pt x="38" y="501"/>
                    <a:pt x="38" y="501"/>
                    <a:pt x="38" y="501"/>
                  </a:cubicBezTo>
                  <a:cubicBezTo>
                    <a:pt x="38" y="437"/>
                    <a:pt x="34" y="366"/>
                    <a:pt x="26" y="288"/>
                  </a:cubicBezTo>
                  <a:cubicBezTo>
                    <a:pt x="11" y="172"/>
                    <a:pt x="11" y="76"/>
                    <a:pt x="26" y="0"/>
                  </a:cubicBezTo>
                  <a:close/>
                </a:path>
              </a:pathLst>
            </a:custGeom>
            <a:solidFill>
              <a:srgbClr val="FFE7C4"/>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29" name="MH_Other_421"/>
            <p:cNvSpPr/>
            <p:nvPr>
              <p:custDataLst>
                <p:tags r:id="rId422"/>
              </p:custDataLst>
            </p:nvPr>
          </p:nvSpPr>
          <p:spPr bwMode="auto">
            <a:xfrm>
              <a:off x="9278818" y="4910138"/>
              <a:ext cx="14288" cy="430212"/>
            </a:xfrm>
            <a:custGeom>
              <a:avLst/>
              <a:gdLst>
                <a:gd name="T0" fmla="*/ 9 w 11"/>
                <a:gd name="T1" fmla="*/ 21 h 327"/>
                <a:gd name="T2" fmla="*/ 0 w 11"/>
                <a:gd name="T3" fmla="*/ 0 h 327"/>
                <a:gd name="T4" fmla="*/ 0 w 11"/>
                <a:gd name="T5" fmla="*/ 327 h 327"/>
                <a:gd name="T6" fmla="*/ 11 w 11"/>
                <a:gd name="T7" fmla="*/ 324 h 327"/>
                <a:gd name="T8" fmla="*/ 9 w 11"/>
                <a:gd name="T9" fmla="*/ 21 h 327"/>
              </a:gdLst>
              <a:ahLst/>
              <a:cxnLst>
                <a:cxn ang="0">
                  <a:pos x="T0" y="T1"/>
                </a:cxn>
                <a:cxn ang="0">
                  <a:pos x="T2" y="T3"/>
                </a:cxn>
                <a:cxn ang="0">
                  <a:pos x="T4" y="T5"/>
                </a:cxn>
                <a:cxn ang="0">
                  <a:pos x="T6" y="T7"/>
                </a:cxn>
                <a:cxn ang="0">
                  <a:pos x="T8" y="T9"/>
                </a:cxn>
              </a:cxnLst>
              <a:rect l="0" t="0" r="r" b="b"/>
              <a:pathLst>
                <a:path w="11" h="327">
                  <a:moveTo>
                    <a:pt x="9" y="21"/>
                  </a:moveTo>
                  <a:cubicBezTo>
                    <a:pt x="0" y="0"/>
                    <a:pt x="0" y="0"/>
                    <a:pt x="0" y="0"/>
                  </a:cubicBezTo>
                  <a:cubicBezTo>
                    <a:pt x="0" y="327"/>
                    <a:pt x="0" y="327"/>
                    <a:pt x="0" y="327"/>
                  </a:cubicBezTo>
                  <a:cubicBezTo>
                    <a:pt x="11" y="324"/>
                    <a:pt x="11" y="324"/>
                    <a:pt x="11" y="324"/>
                  </a:cubicBezTo>
                  <a:cubicBezTo>
                    <a:pt x="5" y="232"/>
                    <a:pt x="5" y="131"/>
                    <a:pt x="9" y="21"/>
                  </a:cubicBezTo>
                  <a:close/>
                </a:path>
              </a:pathLst>
            </a:custGeom>
            <a:solidFill>
              <a:srgbClr val="FFE7C4"/>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0" name="MH_Other_422"/>
            <p:cNvSpPr/>
            <p:nvPr>
              <p:custDataLst>
                <p:tags r:id="rId423"/>
              </p:custDataLst>
            </p:nvPr>
          </p:nvSpPr>
          <p:spPr bwMode="auto">
            <a:xfrm>
              <a:off x="9366132" y="4994276"/>
              <a:ext cx="7937" cy="358775"/>
            </a:xfrm>
            <a:custGeom>
              <a:avLst/>
              <a:gdLst>
                <a:gd name="T0" fmla="*/ 7 w 7"/>
                <a:gd name="T1" fmla="*/ 8 h 272"/>
                <a:gd name="T2" fmla="*/ 0 w 7"/>
                <a:gd name="T3" fmla="*/ 0 h 272"/>
                <a:gd name="T4" fmla="*/ 0 w 7"/>
                <a:gd name="T5" fmla="*/ 272 h 272"/>
                <a:gd name="T6" fmla="*/ 7 w 7"/>
                <a:gd name="T7" fmla="*/ 271 h 272"/>
                <a:gd name="T8" fmla="*/ 7 w 7"/>
                <a:gd name="T9" fmla="*/ 8 h 272"/>
              </a:gdLst>
              <a:ahLst/>
              <a:cxnLst>
                <a:cxn ang="0">
                  <a:pos x="T0" y="T1"/>
                </a:cxn>
                <a:cxn ang="0">
                  <a:pos x="T2" y="T3"/>
                </a:cxn>
                <a:cxn ang="0">
                  <a:pos x="T4" y="T5"/>
                </a:cxn>
                <a:cxn ang="0">
                  <a:pos x="T6" y="T7"/>
                </a:cxn>
                <a:cxn ang="0">
                  <a:pos x="T8" y="T9"/>
                </a:cxn>
              </a:cxnLst>
              <a:rect l="0" t="0" r="r" b="b"/>
              <a:pathLst>
                <a:path w="7" h="272">
                  <a:moveTo>
                    <a:pt x="7" y="8"/>
                  </a:moveTo>
                  <a:cubicBezTo>
                    <a:pt x="0" y="0"/>
                    <a:pt x="0" y="0"/>
                    <a:pt x="0" y="0"/>
                  </a:cubicBezTo>
                  <a:cubicBezTo>
                    <a:pt x="0" y="272"/>
                    <a:pt x="0" y="272"/>
                    <a:pt x="0" y="272"/>
                  </a:cubicBezTo>
                  <a:cubicBezTo>
                    <a:pt x="3" y="272"/>
                    <a:pt x="5" y="272"/>
                    <a:pt x="7" y="271"/>
                  </a:cubicBezTo>
                  <a:cubicBezTo>
                    <a:pt x="7" y="8"/>
                    <a:pt x="7" y="8"/>
                    <a:pt x="7" y="8"/>
                  </a:cubicBezTo>
                  <a:close/>
                </a:path>
              </a:pathLst>
            </a:custGeom>
            <a:solidFill>
              <a:srgbClr val="FFE7C4"/>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1" name="MH_Other_423"/>
            <p:cNvSpPr/>
            <p:nvPr>
              <p:custDataLst>
                <p:tags r:id="rId424"/>
              </p:custDataLst>
            </p:nvPr>
          </p:nvSpPr>
          <p:spPr bwMode="auto">
            <a:xfrm>
              <a:off x="9224844" y="4511675"/>
              <a:ext cx="341313" cy="877888"/>
            </a:xfrm>
            <a:custGeom>
              <a:avLst/>
              <a:gdLst>
                <a:gd name="T0" fmla="*/ 3 w 259"/>
                <a:gd name="T1" fmla="*/ 29 h 666"/>
                <a:gd name="T2" fmla="*/ 0 w 259"/>
                <a:gd name="T3" fmla="*/ 44 h 666"/>
                <a:gd name="T4" fmla="*/ 38 w 259"/>
                <a:gd name="T5" fmla="*/ 22 h 666"/>
                <a:gd name="T6" fmla="*/ 156 w 259"/>
                <a:gd name="T7" fmla="*/ 45 h 666"/>
                <a:gd name="T8" fmla="*/ 198 w 259"/>
                <a:gd name="T9" fmla="*/ 70 h 666"/>
                <a:gd name="T10" fmla="*/ 223 w 259"/>
                <a:gd name="T11" fmla="*/ 355 h 666"/>
                <a:gd name="T12" fmla="*/ 203 w 259"/>
                <a:gd name="T13" fmla="*/ 610 h 666"/>
                <a:gd name="T14" fmla="*/ 114 w 259"/>
                <a:gd name="T15" fmla="*/ 641 h 666"/>
                <a:gd name="T16" fmla="*/ 104 w 259"/>
                <a:gd name="T17" fmla="*/ 642 h 666"/>
                <a:gd name="T18" fmla="*/ 104 w 259"/>
                <a:gd name="T19" fmla="*/ 663 h 666"/>
                <a:gd name="T20" fmla="*/ 142 w 259"/>
                <a:gd name="T21" fmla="*/ 665 h 666"/>
                <a:gd name="T22" fmla="*/ 150 w 259"/>
                <a:gd name="T23" fmla="*/ 664 h 666"/>
                <a:gd name="T24" fmla="*/ 235 w 259"/>
                <a:gd name="T25" fmla="*/ 634 h 666"/>
                <a:gd name="T26" fmla="*/ 241 w 259"/>
                <a:gd name="T27" fmla="*/ 630 h 666"/>
                <a:gd name="T28" fmla="*/ 240 w 259"/>
                <a:gd name="T29" fmla="*/ 624 h 666"/>
                <a:gd name="T30" fmla="*/ 259 w 259"/>
                <a:gd name="T31" fmla="*/ 619 h 666"/>
                <a:gd name="T32" fmla="*/ 237 w 259"/>
                <a:gd name="T33" fmla="*/ 318 h 666"/>
                <a:gd name="T34" fmla="*/ 215 w 259"/>
                <a:gd name="T35" fmla="*/ 24 h 666"/>
                <a:gd name="T36" fmla="*/ 112 w 259"/>
                <a:gd name="T37" fmla="*/ 21 h 666"/>
                <a:gd name="T38" fmla="*/ 31 w 259"/>
                <a:gd name="T39" fmla="*/ 0 h 666"/>
                <a:gd name="T40" fmla="*/ 31 w 259"/>
                <a:gd name="T41" fmla="*/ 10 h 666"/>
                <a:gd name="T42" fmla="*/ 19 w 259"/>
                <a:gd name="T43" fmla="*/ 8 h 666"/>
                <a:gd name="T44" fmla="*/ 3 w 259"/>
                <a:gd name="T45" fmla="*/ 29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9" h="666">
                  <a:moveTo>
                    <a:pt x="3" y="29"/>
                  </a:moveTo>
                  <a:cubicBezTo>
                    <a:pt x="2" y="34"/>
                    <a:pt x="1" y="39"/>
                    <a:pt x="0" y="44"/>
                  </a:cubicBezTo>
                  <a:cubicBezTo>
                    <a:pt x="38" y="22"/>
                    <a:pt x="38" y="22"/>
                    <a:pt x="38" y="22"/>
                  </a:cubicBezTo>
                  <a:cubicBezTo>
                    <a:pt x="156" y="45"/>
                    <a:pt x="156" y="45"/>
                    <a:pt x="156" y="45"/>
                  </a:cubicBezTo>
                  <a:cubicBezTo>
                    <a:pt x="198" y="70"/>
                    <a:pt x="198" y="70"/>
                    <a:pt x="198" y="70"/>
                  </a:cubicBezTo>
                  <a:cubicBezTo>
                    <a:pt x="223" y="355"/>
                    <a:pt x="223" y="355"/>
                    <a:pt x="223" y="355"/>
                  </a:cubicBezTo>
                  <a:cubicBezTo>
                    <a:pt x="203" y="610"/>
                    <a:pt x="203" y="610"/>
                    <a:pt x="203" y="610"/>
                  </a:cubicBezTo>
                  <a:cubicBezTo>
                    <a:pt x="173" y="629"/>
                    <a:pt x="144" y="639"/>
                    <a:pt x="114" y="641"/>
                  </a:cubicBezTo>
                  <a:cubicBezTo>
                    <a:pt x="111" y="642"/>
                    <a:pt x="108" y="642"/>
                    <a:pt x="104" y="642"/>
                  </a:cubicBezTo>
                  <a:cubicBezTo>
                    <a:pt x="104" y="663"/>
                    <a:pt x="104" y="663"/>
                    <a:pt x="104" y="663"/>
                  </a:cubicBezTo>
                  <a:cubicBezTo>
                    <a:pt x="117" y="665"/>
                    <a:pt x="129" y="666"/>
                    <a:pt x="142" y="665"/>
                  </a:cubicBezTo>
                  <a:cubicBezTo>
                    <a:pt x="144" y="665"/>
                    <a:pt x="147" y="664"/>
                    <a:pt x="150" y="664"/>
                  </a:cubicBezTo>
                  <a:cubicBezTo>
                    <a:pt x="178" y="661"/>
                    <a:pt x="207" y="651"/>
                    <a:pt x="235" y="634"/>
                  </a:cubicBezTo>
                  <a:cubicBezTo>
                    <a:pt x="237" y="633"/>
                    <a:pt x="239" y="632"/>
                    <a:pt x="241" y="630"/>
                  </a:cubicBezTo>
                  <a:cubicBezTo>
                    <a:pt x="240" y="624"/>
                    <a:pt x="240" y="624"/>
                    <a:pt x="240" y="624"/>
                  </a:cubicBezTo>
                  <a:cubicBezTo>
                    <a:pt x="259" y="619"/>
                    <a:pt x="259" y="619"/>
                    <a:pt x="259" y="619"/>
                  </a:cubicBezTo>
                  <a:cubicBezTo>
                    <a:pt x="237" y="318"/>
                    <a:pt x="237" y="318"/>
                    <a:pt x="237" y="318"/>
                  </a:cubicBezTo>
                  <a:cubicBezTo>
                    <a:pt x="240" y="216"/>
                    <a:pt x="233" y="118"/>
                    <a:pt x="215" y="24"/>
                  </a:cubicBezTo>
                  <a:cubicBezTo>
                    <a:pt x="204" y="39"/>
                    <a:pt x="170" y="38"/>
                    <a:pt x="112" y="21"/>
                  </a:cubicBezTo>
                  <a:cubicBezTo>
                    <a:pt x="31" y="0"/>
                    <a:pt x="31" y="0"/>
                    <a:pt x="31" y="0"/>
                  </a:cubicBezTo>
                  <a:cubicBezTo>
                    <a:pt x="31" y="10"/>
                    <a:pt x="31" y="10"/>
                    <a:pt x="31" y="10"/>
                  </a:cubicBezTo>
                  <a:cubicBezTo>
                    <a:pt x="19" y="8"/>
                    <a:pt x="19" y="8"/>
                    <a:pt x="19" y="8"/>
                  </a:cubicBezTo>
                  <a:cubicBezTo>
                    <a:pt x="18" y="17"/>
                    <a:pt x="12" y="24"/>
                    <a:pt x="3" y="29"/>
                  </a:cubicBezTo>
                  <a:close/>
                </a:path>
              </a:pathLst>
            </a:custGeom>
            <a:solidFill>
              <a:srgbClr val="FFCA08">
                <a:lumMod val="75000"/>
              </a:srgbClr>
            </a:solidFill>
            <a:ln>
              <a:noFill/>
            </a:ln>
          </p:spPr>
          <p:txBody>
            <a:bodyPr lIns="68580" tIns="34290" rIns="68580" bIns="34290"/>
            <a:lstStyle/>
            <a:p>
              <a:pPr>
                <a:defRPr/>
              </a:pPr>
              <a:endParaRPr lang="zh-CN" altLang="en-US" kern="0">
                <a:solidFill>
                  <a:prstClr val="black"/>
                </a:solidFill>
              </a:endParaRPr>
            </a:p>
          </p:txBody>
        </p:sp>
        <p:sp>
          <p:nvSpPr>
            <p:cNvPr id="432" name="MH_Other_424"/>
            <p:cNvSpPr/>
            <p:nvPr>
              <p:custDataLst>
                <p:tags r:id="rId425"/>
              </p:custDataLst>
            </p:nvPr>
          </p:nvSpPr>
          <p:spPr bwMode="auto">
            <a:xfrm>
              <a:off x="8931157" y="4489451"/>
              <a:ext cx="295275" cy="61913"/>
            </a:xfrm>
            <a:custGeom>
              <a:avLst/>
              <a:gdLst>
                <a:gd name="T0" fmla="*/ 198 w 224"/>
                <a:gd name="T1" fmla="*/ 41 h 47"/>
                <a:gd name="T2" fmla="*/ 224 w 224"/>
                <a:gd name="T3" fmla="*/ 31 h 47"/>
                <a:gd name="T4" fmla="*/ 165 w 224"/>
                <a:gd name="T5" fmla="*/ 22 h 47"/>
                <a:gd name="T6" fmla="*/ 136 w 224"/>
                <a:gd name="T7" fmla="*/ 30 h 47"/>
                <a:gd name="T8" fmla="*/ 142 w 224"/>
                <a:gd name="T9" fmla="*/ 33 h 47"/>
                <a:gd name="T10" fmla="*/ 149 w 224"/>
                <a:gd name="T11" fmla="*/ 37 h 47"/>
                <a:gd name="T12" fmla="*/ 130 w 224"/>
                <a:gd name="T13" fmla="*/ 32 h 47"/>
                <a:gd name="T14" fmla="*/ 121 w 224"/>
                <a:gd name="T15" fmla="*/ 27 h 47"/>
                <a:gd name="T16" fmla="*/ 137 w 224"/>
                <a:gd name="T17" fmla="*/ 12 h 47"/>
                <a:gd name="T18" fmla="*/ 131 w 224"/>
                <a:gd name="T19" fmla="*/ 11 h 47"/>
                <a:gd name="T20" fmla="*/ 121 w 224"/>
                <a:gd name="T21" fmla="*/ 18 h 47"/>
                <a:gd name="T22" fmla="*/ 101 w 224"/>
                <a:gd name="T23" fmla="*/ 23 h 47"/>
                <a:gd name="T24" fmla="*/ 81 w 224"/>
                <a:gd name="T25" fmla="*/ 6 h 47"/>
                <a:gd name="T26" fmla="*/ 82 w 224"/>
                <a:gd name="T27" fmla="*/ 13 h 47"/>
                <a:gd name="T28" fmla="*/ 89 w 224"/>
                <a:gd name="T29" fmla="*/ 24 h 47"/>
                <a:gd name="T30" fmla="*/ 92 w 224"/>
                <a:gd name="T31" fmla="*/ 30 h 47"/>
                <a:gd name="T32" fmla="*/ 82 w 224"/>
                <a:gd name="T33" fmla="*/ 26 h 47"/>
                <a:gd name="T34" fmla="*/ 58 w 224"/>
                <a:gd name="T35" fmla="*/ 1 h 47"/>
                <a:gd name="T36" fmla="*/ 53 w 224"/>
                <a:gd name="T37" fmla="*/ 3 h 47"/>
                <a:gd name="T38" fmla="*/ 55 w 224"/>
                <a:gd name="T39" fmla="*/ 10 h 47"/>
                <a:gd name="T40" fmla="*/ 55 w 224"/>
                <a:gd name="T41" fmla="*/ 10 h 47"/>
                <a:gd name="T42" fmla="*/ 56 w 224"/>
                <a:gd name="T43" fmla="*/ 11 h 47"/>
                <a:gd name="T44" fmla="*/ 69 w 224"/>
                <a:gd name="T45" fmla="*/ 26 h 47"/>
                <a:gd name="T46" fmla="*/ 32 w 224"/>
                <a:gd name="T47" fmla="*/ 0 h 47"/>
                <a:gd name="T48" fmla="*/ 28 w 224"/>
                <a:gd name="T49" fmla="*/ 1 h 47"/>
                <a:gd name="T50" fmla="*/ 29 w 224"/>
                <a:gd name="T51" fmla="*/ 8 h 47"/>
                <a:gd name="T52" fmla="*/ 48 w 224"/>
                <a:gd name="T53" fmla="*/ 24 h 47"/>
                <a:gd name="T54" fmla="*/ 3 w 224"/>
                <a:gd name="T55" fmla="*/ 3 h 47"/>
                <a:gd name="T56" fmla="*/ 0 w 224"/>
                <a:gd name="T57" fmla="*/ 4 h 47"/>
                <a:gd name="T58" fmla="*/ 9 w 224"/>
                <a:gd name="T59" fmla="*/ 13 h 47"/>
                <a:gd name="T60" fmla="*/ 39 w 224"/>
                <a:gd name="T61" fmla="*/ 24 h 47"/>
                <a:gd name="T62" fmla="*/ 76 w 224"/>
                <a:gd name="T63" fmla="*/ 36 h 47"/>
                <a:gd name="T64" fmla="*/ 89 w 224"/>
                <a:gd name="T65" fmla="*/ 47 h 47"/>
                <a:gd name="T66" fmla="*/ 198 w 224"/>
                <a:gd name="T67"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4" h="47">
                  <a:moveTo>
                    <a:pt x="198" y="41"/>
                  </a:moveTo>
                  <a:cubicBezTo>
                    <a:pt x="212" y="38"/>
                    <a:pt x="220" y="35"/>
                    <a:pt x="224" y="31"/>
                  </a:cubicBezTo>
                  <a:cubicBezTo>
                    <a:pt x="165" y="22"/>
                    <a:pt x="165" y="22"/>
                    <a:pt x="165" y="22"/>
                  </a:cubicBezTo>
                  <a:cubicBezTo>
                    <a:pt x="157" y="26"/>
                    <a:pt x="147" y="28"/>
                    <a:pt x="136" y="30"/>
                  </a:cubicBezTo>
                  <a:cubicBezTo>
                    <a:pt x="137" y="31"/>
                    <a:pt x="140" y="33"/>
                    <a:pt x="142" y="33"/>
                  </a:cubicBezTo>
                  <a:cubicBezTo>
                    <a:pt x="149" y="37"/>
                    <a:pt x="149" y="37"/>
                    <a:pt x="149" y="37"/>
                  </a:cubicBezTo>
                  <a:cubicBezTo>
                    <a:pt x="130" y="32"/>
                    <a:pt x="130" y="32"/>
                    <a:pt x="130" y="32"/>
                  </a:cubicBezTo>
                  <a:cubicBezTo>
                    <a:pt x="121" y="27"/>
                    <a:pt x="121" y="27"/>
                    <a:pt x="121" y="27"/>
                  </a:cubicBezTo>
                  <a:cubicBezTo>
                    <a:pt x="137" y="12"/>
                    <a:pt x="137" y="12"/>
                    <a:pt x="137" y="12"/>
                  </a:cubicBezTo>
                  <a:cubicBezTo>
                    <a:pt x="131" y="11"/>
                    <a:pt x="131" y="11"/>
                    <a:pt x="131" y="11"/>
                  </a:cubicBezTo>
                  <a:cubicBezTo>
                    <a:pt x="121" y="18"/>
                    <a:pt x="121" y="18"/>
                    <a:pt x="121" y="18"/>
                  </a:cubicBezTo>
                  <a:cubicBezTo>
                    <a:pt x="101" y="23"/>
                    <a:pt x="101" y="23"/>
                    <a:pt x="101" y="23"/>
                  </a:cubicBezTo>
                  <a:cubicBezTo>
                    <a:pt x="81" y="6"/>
                    <a:pt x="81" y="6"/>
                    <a:pt x="81" y="6"/>
                  </a:cubicBezTo>
                  <a:cubicBezTo>
                    <a:pt x="80" y="7"/>
                    <a:pt x="81" y="10"/>
                    <a:pt x="82" y="13"/>
                  </a:cubicBezTo>
                  <a:cubicBezTo>
                    <a:pt x="89" y="24"/>
                    <a:pt x="89" y="24"/>
                    <a:pt x="89" y="24"/>
                  </a:cubicBezTo>
                  <a:cubicBezTo>
                    <a:pt x="92" y="30"/>
                    <a:pt x="92" y="30"/>
                    <a:pt x="92" y="30"/>
                  </a:cubicBezTo>
                  <a:cubicBezTo>
                    <a:pt x="82" y="26"/>
                    <a:pt x="82" y="26"/>
                    <a:pt x="82" y="26"/>
                  </a:cubicBezTo>
                  <a:cubicBezTo>
                    <a:pt x="58" y="1"/>
                    <a:pt x="58" y="1"/>
                    <a:pt x="58" y="1"/>
                  </a:cubicBezTo>
                  <a:cubicBezTo>
                    <a:pt x="56" y="1"/>
                    <a:pt x="54" y="2"/>
                    <a:pt x="53" y="3"/>
                  </a:cubicBezTo>
                  <a:cubicBezTo>
                    <a:pt x="51" y="4"/>
                    <a:pt x="52" y="7"/>
                    <a:pt x="55" y="10"/>
                  </a:cubicBezTo>
                  <a:cubicBezTo>
                    <a:pt x="55" y="10"/>
                    <a:pt x="55" y="10"/>
                    <a:pt x="55" y="10"/>
                  </a:cubicBezTo>
                  <a:cubicBezTo>
                    <a:pt x="56" y="11"/>
                    <a:pt x="56" y="11"/>
                    <a:pt x="56" y="11"/>
                  </a:cubicBezTo>
                  <a:cubicBezTo>
                    <a:pt x="69" y="26"/>
                    <a:pt x="69" y="26"/>
                    <a:pt x="69" y="26"/>
                  </a:cubicBezTo>
                  <a:cubicBezTo>
                    <a:pt x="32" y="0"/>
                    <a:pt x="32" y="0"/>
                    <a:pt x="32" y="0"/>
                  </a:cubicBezTo>
                  <a:cubicBezTo>
                    <a:pt x="30" y="0"/>
                    <a:pt x="29" y="0"/>
                    <a:pt x="28" y="1"/>
                  </a:cubicBezTo>
                  <a:cubicBezTo>
                    <a:pt x="26" y="2"/>
                    <a:pt x="26" y="4"/>
                    <a:pt x="29" y="8"/>
                  </a:cubicBezTo>
                  <a:cubicBezTo>
                    <a:pt x="48" y="24"/>
                    <a:pt x="48" y="24"/>
                    <a:pt x="48" y="24"/>
                  </a:cubicBezTo>
                  <a:cubicBezTo>
                    <a:pt x="3" y="3"/>
                    <a:pt x="3" y="3"/>
                    <a:pt x="3" y="3"/>
                  </a:cubicBezTo>
                  <a:cubicBezTo>
                    <a:pt x="2" y="3"/>
                    <a:pt x="1" y="4"/>
                    <a:pt x="0" y="4"/>
                  </a:cubicBezTo>
                  <a:cubicBezTo>
                    <a:pt x="0" y="6"/>
                    <a:pt x="3" y="9"/>
                    <a:pt x="9" y="13"/>
                  </a:cubicBezTo>
                  <a:cubicBezTo>
                    <a:pt x="39" y="24"/>
                    <a:pt x="39" y="24"/>
                    <a:pt x="39" y="24"/>
                  </a:cubicBezTo>
                  <a:cubicBezTo>
                    <a:pt x="76" y="36"/>
                    <a:pt x="76" y="36"/>
                    <a:pt x="76" y="36"/>
                  </a:cubicBezTo>
                  <a:cubicBezTo>
                    <a:pt x="80" y="40"/>
                    <a:pt x="84" y="44"/>
                    <a:pt x="89" y="47"/>
                  </a:cubicBezTo>
                  <a:cubicBezTo>
                    <a:pt x="198" y="41"/>
                    <a:pt x="198" y="41"/>
                    <a:pt x="198" y="41"/>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3" name="MH_Other_425"/>
            <p:cNvSpPr/>
            <p:nvPr>
              <p:custDataLst>
                <p:tags r:id="rId426"/>
              </p:custDataLst>
            </p:nvPr>
          </p:nvSpPr>
          <p:spPr bwMode="auto">
            <a:xfrm>
              <a:off x="8867656" y="4470401"/>
              <a:ext cx="398462" cy="53975"/>
            </a:xfrm>
            <a:custGeom>
              <a:avLst/>
              <a:gdLst>
                <a:gd name="T0" fmla="*/ 302 w 302"/>
                <a:gd name="T1" fmla="*/ 31 h 41"/>
                <a:gd name="T2" fmla="*/ 302 w 302"/>
                <a:gd name="T3" fmla="*/ 26 h 41"/>
                <a:gd name="T4" fmla="*/ 290 w 302"/>
                <a:gd name="T5" fmla="*/ 25 h 41"/>
                <a:gd name="T6" fmla="*/ 161 w 302"/>
                <a:gd name="T7" fmla="*/ 14 h 41"/>
                <a:gd name="T8" fmla="*/ 0 w 302"/>
                <a:gd name="T9" fmla="*/ 0 h 41"/>
                <a:gd name="T10" fmla="*/ 0 w 302"/>
                <a:gd name="T11" fmla="*/ 8 h 41"/>
                <a:gd name="T12" fmla="*/ 76 w 302"/>
                <a:gd name="T13" fmla="*/ 16 h 41"/>
                <a:gd name="T14" fmla="*/ 80 w 302"/>
                <a:gd name="T15" fmla="*/ 15 h 41"/>
                <a:gd name="T16" fmla="*/ 89 w 302"/>
                <a:gd name="T17" fmla="*/ 17 h 41"/>
                <a:gd name="T18" fmla="*/ 101 w 302"/>
                <a:gd name="T19" fmla="*/ 18 h 41"/>
                <a:gd name="T20" fmla="*/ 106 w 302"/>
                <a:gd name="T21" fmla="*/ 16 h 41"/>
                <a:gd name="T22" fmla="*/ 114 w 302"/>
                <a:gd name="T23" fmla="*/ 19 h 41"/>
                <a:gd name="T24" fmla="*/ 115 w 302"/>
                <a:gd name="T25" fmla="*/ 19 h 41"/>
                <a:gd name="T26" fmla="*/ 129 w 302"/>
                <a:gd name="T27" fmla="*/ 21 h 41"/>
                <a:gd name="T28" fmla="*/ 137 w 302"/>
                <a:gd name="T29" fmla="*/ 22 h 41"/>
                <a:gd name="T30" fmla="*/ 179 w 302"/>
                <a:gd name="T31" fmla="*/ 26 h 41"/>
                <a:gd name="T32" fmla="*/ 185 w 302"/>
                <a:gd name="T33" fmla="*/ 27 h 41"/>
                <a:gd name="T34" fmla="*/ 225 w 302"/>
                <a:gd name="T35" fmla="*/ 31 h 41"/>
                <a:gd name="T36" fmla="*/ 290 w 302"/>
                <a:gd name="T37" fmla="*/ 39 h 41"/>
                <a:gd name="T38" fmla="*/ 302 w 302"/>
                <a:gd name="T39" fmla="*/ 41 h 41"/>
                <a:gd name="T40" fmla="*/ 302 w 302"/>
                <a:gd name="T41" fmla="*/ 3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2" h="41">
                  <a:moveTo>
                    <a:pt x="302" y="31"/>
                  </a:moveTo>
                  <a:cubicBezTo>
                    <a:pt x="302" y="26"/>
                    <a:pt x="302" y="26"/>
                    <a:pt x="302" y="26"/>
                  </a:cubicBezTo>
                  <a:cubicBezTo>
                    <a:pt x="290" y="25"/>
                    <a:pt x="290" y="25"/>
                    <a:pt x="290" y="25"/>
                  </a:cubicBezTo>
                  <a:cubicBezTo>
                    <a:pt x="161" y="14"/>
                    <a:pt x="161" y="14"/>
                    <a:pt x="161" y="14"/>
                  </a:cubicBezTo>
                  <a:cubicBezTo>
                    <a:pt x="0" y="0"/>
                    <a:pt x="0" y="0"/>
                    <a:pt x="0" y="0"/>
                  </a:cubicBezTo>
                  <a:cubicBezTo>
                    <a:pt x="0" y="8"/>
                    <a:pt x="0" y="8"/>
                    <a:pt x="0" y="8"/>
                  </a:cubicBezTo>
                  <a:cubicBezTo>
                    <a:pt x="76" y="16"/>
                    <a:pt x="76" y="16"/>
                    <a:pt x="76" y="16"/>
                  </a:cubicBezTo>
                  <a:cubicBezTo>
                    <a:pt x="77" y="15"/>
                    <a:pt x="78" y="15"/>
                    <a:pt x="80" y="15"/>
                  </a:cubicBezTo>
                  <a:cubicBezTo>
                    <a:pt x="82" y="15"/>
                    <a:pt x="85" y="16"/>
                    <a:pt x="89" y="17"/>
                  </a:cubicBezTo>
                  <a:cubicBezTo>
                    <a:pt x="101" y="18"/>
                    <a:pt x="101" y="18"/>
                    <a:pt x="101" y="18"/>
                  </a:cubicBezTo>
                  <a:cubicBezTo>
                    <a:pt x="102" y="17"/>
                    <a:pt x="104" y="16"/>
                    <a:pt x="106" y="16"/>
                  </a:cubicBezTo>
                  <a:cubicBezTo>
                    <a:pt x="108" y="16"/>
                    <a:pt x="111" y="17"/>
                    <a:pt x="114" y="19"/>
                  </a:cubicBezTo>
                  <a:cubicBezTo>
                    <a:pt x="115" y="19"/>
                    <a:pt x="115" y="19"/>
                    <a:pt x="115" y="19"/>
                  </a:cubicBezTo>
                  <a:cubicBezTo>
                    <a:pt x="129" y="21"/>
                    <a:pt x="129" y="21"/>
                    <a:pt x="129" y="21"/>
                  </a:cubicBezTo>
                  <a:cubicBezTo>
                    <a:pt x="130" y="19"/>
                    <a:pt x="133" y="20"/>
                    <a:pt x="137" y="22"/>
                  </a:cubicBezTo>
                  <a:cubicBezTo>
                    <a:pt x="179" y="26"/>
                    <a:pt x="179" y="26"/>
                    <a:pt x="179" y="26"/>
                  </a:cubicBezTo>
                  <a:cubicBezTo>
                    <a:pt x="185" y="27"/>
                    <a:pt x="185" y="27"/>
                    <a:pt x="185" y="27"/>
                  </a:cubicBezTo>
                  <a:cubicBezTo>
                    <a:pt x="225" y="31"/>
                    <a:pt x="225" y="31"/>
                    <a:pt x="225" y="31"/>
                  </a:cubicBezTo>
                  <a:cubicBezTo>
                    <a:pt x="290" y="39"/>
                    <a:pt x="290" y="39"/>
                    <a:pt x="290" y="39"/>
                  </a:cubicBezTo>
                  <a:cubicBezTo>
                    <a:pt x="302" y="41"/>
                    <a:pt x="302" y="41"/>
                    <a:pt x="302" y="41"/>
                  </a:cubicBezTo>
                  <a:cubicBezTo>
                    <a:pt x="302" y="31"/>
                    <a:pt x="302" y="31"/>
                    <a:pt x="302" y="31"/>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4" name="MH_Other_426"/>
            <p:cNvSpPr/>
            <p:nvPr>
              <p:custDataLst>
                <p:tags r:id="rId427"/>
              </p:custDataLst>
            </p:nvPr>
          </p:nvSpPr>
          <p:spPr bwMode="auto">
            <a:xfrm>
              <a:off x="9080381" y="4476750"/>
              <a:ext cx="169862" cy="26988"/>
            </a:xfrm>
            <a:custGeom>
              <a:avLst/>
              <a:gdLst>
                <a:gd name="T0" fmla="*/ 104 w 104"/>
                <a:gd name="T1" fmla="*/ 16 h 16"/>
                <a:gd name="T2" fmla="*/ 52 w 104"/>
                <a:gd name="T3" fmla="*/ 7 h 16"/>
                <a:gd name="T4" fmla="*/ 6 w 104"/>
                <a:gd name="T5" fmla="*/ 0 h 16"/>
                <a:gd name="T6" fmla="*/ 0 w 104"/>
                <a:gd name="T7" fmla="*/ 7 h 16"/>
                <a:gd name="T8" fmla="*/ 104 w 104"/>
                <a:gd name="T9" fmla="*/ 16 h 16"/>
                <a:gd name="T10" fmla="*/ 104 w 104"/>
                <a:gd name="T11" fmla="*/ 16 h 16"/>
              </a:gdLst>
              <a:ahLst/>
              <a:cxnLst>
                <a:cxn ang="0">
                  <a:pos x="T0" y="T1"/>
                </a:cxn>
                <a:cxn ang="0">
                  <a:pos x="T2" y="T3"/>
                </a:cxn>
                <a:cxn ang="0">
                  <a:pos x="T4" y="T5"/>
                </a:cxn>
                <a:cxn ang="0">
                  <a:pos x="T6" y="T7"/>
                </a:cxn>
                <a:cxn ang="0">
                  <a:pos x="T8" y="T9"/>
                </a:cxn>
                <a:cxn ang="0">
                  <a:pos x="T10" y="T11"/>
                </a:cxn>
              </a:cxnLst>
              <a:rect l="0" t="0" r="r" b="b"/>
              <a:pathLst>
                <a:path w="104" h="16">
                  <a:moveTo>
                    <a:pt x="104" y="16"/>
                  </a:moveTo>
                  <a:lnTo>
                    <a:pt x="52" y="7"/>
                  </a:lnTo>
                  <a:lnTo>
                    <a:pt x="6" y="0"/>
                  </a:lnTo>
                  <a:lnTo>
                    <a:pt x="0" y="7"/>
                  </a:lnTo>
                  <a:lnTo>
                    <a:pt x="104" y="16"/>
                  </a:lnTo>
                  <a:lnTo>
                    <a:pt x="104" y="16"/>
                  </a:ln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5" name="MH_Other_427"/>
            <p:cNvSpPr>
              <a:spLocks noEditPoints="1"/>
            </p:cNvSpPr>
            <p:nvPr>
              <p:custDataLst>
                <p:tags r:id="rId428"/>
              </p:custDataLst>
            </p:nvPr>
          </p:nvSpPr>
          <p:spPr bwMode="auto">
            <a:xfrm>
              <a:off x="9056569" y="4611688"/>
              <a:ext cx="193675" cy="952500"/>
            </a:xfrm>
            <a:custGeom>
              <a:avLst/>
              <a:gdLst>
                <a:gd name="T0" fmla="*/ 99 w 147"/>
                <a:gd name="T1" fmla="*/ 255 h 722"/>
                <a:gd name="T2" fmla="*/ 98 w 147"/>
                <a:gd name="T3" fmla="*/ 249 h 722"/>
                <a:gd name="T4" fmla="*/ 99 w 147"/>
                <a:gd name="T5" fmla="*/ 8 h 722"/>
                <a:gd name="T6" fmla="*/ 42 w 147"/>
                <a:gd name="T7" fmla="*/ 0 h 722"/>
                <a:gd name="T8" fmla="*/ 0 w 147"/>
                <a:gd name="T9" fmla="*/ 17 h 722"/>
                <a:gd name="T10" fmla="*/ 40 w 147"/>
                <a:gd name="T11" fmla="*/ 176 h 722"/>
                <a:gd name="T12" fmla="*/ 56 w 147"/>
                <a:gd name="T13" fmla="*/ 248 h 722"/>
                <a:gd name="T14" fmla="*/ 90 w 147"/>
                <a:gd name="T15" fmla="*/ 395 h 722"/>
                <a:gd name="T16" fmla="*/ 77 w 147"/>
                <a:gd name="T17" fmla="*/ 590 h 722"/>
                <a:gd name="T18" fmla="*/ 93 w 147"/>
                <a:gd name="T19" fmla="*/ 654 h 722"/>
                <a:gd name="T20" fmla="*/ 118 w 147"/>
                <a:gd name="T21" fmla="*/ 702 h 722"/>
                <a:gd name="T22" fmla="*/ 81 w 147"/>
                <a:gd name="T23" fmla="*/ 676 h 722"/>
                <a:gd name="T24" fmla="*/ 70 w 147"/>
                <a:gd name="T25" fmla="*/ 714 h 722"/>
                <a:gd name="T26" fmla="*/ 133 w 147"/>
                <a:gd name="T27" fmla="*/ 722 h 722"/>
                <a:gd name="T28" fmla="*/ 147 w 147"/>
                <a:gd name="T29" fmla="*/ 634 h 722"/>
                <a:gd name="T30" fmla="*/ 126 w 147"/>
                <a:gd name="T31" fmla="*/ 573 h 722"/>
                <a:gd name="T32" fmla="*/ 126 w 147"/>
                <a:gd name="T33" fmla="*/ 410 h 722"/>
                <a:gd name="T34" fmla="*/ 99 w 147"/>
                <a:gd name="T35" fmla="*/ 255 h 722"/>
                <a:gd name="T36" fmla="*/ 93 w 147"/>
                <a:gd name="T37" fmla="*/ 395 h 722"/>
                <a:gd name="T38" fmla="*/ 93 w 147"/>
                <a:gd name="T39" fmla="*/ 394 h 722"/>
                <a:gd name="T40" fmla="*/ 43 w 147"/>
                <a:gd name="T41" fmla="*/ 175 h 722"/>
                <a:gd name="T42" fmla="*/ 43 w 147"/>
                <a:gd name="T43" fmla="*/ 175 h 722"/>
                <a:gd name="T44" fmla="*/ 11 w 147"/>
                <a:gd name="T45" fmla="*/ 74 h 722"/>
                <a:gd name="T46" fmla="*/ 53 w 147"/>
                <a:gd name="T47" fmla="*/ 170 h 722"/>
                <a:gd name="T48" fmla="*/ 87 w 147"/>
                <a:gd name="T49" fmla="*/ 329 h 722"/>
                <a:gd name="T50" fmla="*/ 105 w 147"/>
                <a:gd name="T51" fmla="*/ 399 h 722"/>
                <a:gd name="T52" fmla="*/ 90 w 147"/>
                <a:gd name="T53" fmla="*/ 591 h 722"/>
                <a:gd name="T54" fmla="*/ 114 w 147"/>
                <a:gd name="T55" fmla="*/ 690 h 722"/>
                <a:gd name="T56" fmla="*/ 96 w 147"/>
                <a:gd name="T57" fmla="*/ 653 h 722"/>
                <a:gd name="T58" fmla="*/ 80 w 147"/>
                <a:gd name="T59" fmla="*/ 590 h 722"/>
                <a:gd name="T60" fmla="*/ 93 w 147"/>
                <a:gd name="T61" fmla="*/ 395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 h="722">
                  <a:moveTo>
                    <a:pt x="99" y="255"/>
                  </a:moveTo>
                  <a:cubicBezTo>
                    <a:pt x="98" y="253"/>
                    <a:pt x="98" y="251"/>
                    <a:pt x="98" y="249"/>
                  </a:cubicBezTo>
                  <a:cubicBezTo>
                    <a:pt x="84" y="171"/>
                    <a:pt x="84" y="91"/>
                    <a:pt x="99" y="8"/>
                  </a:cubicBezTo>
                  <a:cubicBezTo>
                    <a:pt x="42" y="0"/>
                    <a:pt x="42" y="0"/>
                    <a:pt x="42" y="0"/>
                  </a:cubicBezTo>
                  <a:cubicBezTo>
                    <a:pt x="0" y="17"/>
                    <a:pt x="0" y="17"/>
                    <a:pt x="0" y="17"/>
                  </a:cubicBezTo>
                  <a:cubicBezTo>
                    <a:pt x="4" y="70"/>
                    <a:pt x="18" y="123"/>
                    <a:pt x="40" y="176"/>
                  </a:cubicBezTo>
                  <a:cubicBezTo>
                    <a:pt x="56" y="248"/>
                    <a:pt x="56" y="248"/>
                    <a:pt x="56" y="248"/>
                  </a:cubicBezTo>
                  <a:cubicBezTo>
                    <a:pt x="90" y="395"/>
                    <a:pt x="90" y="395"/>
                    <a:pt x="90" y="395"/>
                  </a:cubicBezTo>
                  <a:cubicBezTo>
                    <a:pt x="77" y="590"/>
                    <a:pt x="77" y="590"/>
                    <a:pt x="77" y="590"/>
                  </a:cubicBezTo>
                  <a:cubicBezTo>
                    <a:pt x="81" y="613"/>
                    <a:pt x="86" y="635"/>
                    <a:pt x="93" y="654"/>
                  </a:cubicBezTo>
                  <a:cubicBezTo>
                    <a:pt x="100" y="672"/>
                    <a:pt x="108" y="688"/>
                    <a:pt x="118" y="702"/>
                  </a:cubicBezTo>
                  <a:cubicBezTo>
                    <a:pt x="81" y="676"/>
                    <a:pt x="81" y="676"/>
                    <a:pt x="81" y="676"/>
                  </a:cubicBezTo>
                  <a:cubicBezTo>
                    <a:pt x="75" y="688"/>
                    <a:pt x="72" y="701"/>
                    <a:pt x="70" y="714"/>
                  </a:cubicBezTo>
                  <a:cubicBezTo>
                    <a:pt x="133" y="722"/>
                    <a:pt x="133" y="722"/>
                    <a:pt x="133" y="722"/>
                  </a:cubicBezTo>
                  <a:cubicBezTo>
                    <a:pt x="147" y="634"/>
                    <a:pt x="147" y="634"/>
                    <a:pt x="147" y="634"/>
                  </a:cubicBezTo>
                  <a:cubicBezTo>
                    <a:pt x="126" y="573"/>
                    <a:pt x="126" y="573"/>
                    <a:pt x="126" y="573"/>
                  </a:cubicBezTo>
                  <a:cubicBezTo>
                    <a:pt x="126" y="410"/>
                    <a:pt x="126" y="410"/>
                    <a:pt x="126" y="410"/>
                  </a:cubicBezTo>
                  <a:cubicBezTo>
                    <a:pt x="99" y="255"/>
                    <a:pt x="99" y="255"/>
                    <a:pt x="99" y="255"/>
                  </a:cubicBezTo>
                  <a:close/>
                  <a:moveTo>
                    <a:pt x="93" y="395"/>
                  </a:moveTo>
                  <a:cubicBezTo>
                    <a:pt x="93" y="395"/>
                    <a:pt x="93" y="395"/>
                    <a:pt x="93" y="394"/>
                  </a:cubicBezTo>
                  <a:cubicBezTo>
                    <a:pt x="43" y="175"/>
                    <a:pt x="43" y="175"/>
                    <a:pt x="43" y="175"/>
                  </a:cubicBezTo>
                  <a:cubicBezTo>
                    <a:pt x="43" y="175"/>
                    <a:pt x="43" y="175"/>
                    <a:pt x="43" y="175"/>
                  </a:cubicBezTo>
                  <a:cubicBezTo>
                    <a:pt x="29" y="141"/>
                    <a:pt x="18" y="107"/>
                    <a:pt x="11" y="74"/>
                  </a:cubicBezTo>
                  <a:cubicBezTo>
                    <a:pt x="53" y="170"/>
                    <a:pt x="53" y="170"/>
                    <a:pt x="53" y="170"/>
                  </a:cubicBezTo>
                  <a:cubicBezTo>
                    <a:pt x="87" y="329"/>
                    <a:pt x="87" y="329"/>
                    <a:pt x="87" y="329"/>
                  </a:cubicBezTo>
                  <a:cubicBezTo>
                    <a:pt x="105" y="399"/>
                    <a:pt x="105" y="399"/>
                    <a:pt x="105" y="399"/>
                  </a:cubicBezTo>
                  <a:cubicBezTo>
                    <a:pt x="90" y="591"/>
                    <a:pt x="90" y="591"/>
                    <a:pt x="90" y="591"/>
                  </a:cubicBezTo>
                  <a:cubicBezTo>
                    <a:pt x="114" y="690"/>
                    <a:pt x="114" y="690"/>
                    <a:pt x="114" y="690"/>
                  </a:cubicBezTo>
                  <a:cubicBezTo>
                    <a:pt x="107" y="679"/>
                    <a:pt x="101" y="667"/>
                    <a:pt x="96" y="653"/>
                  </a:cubicBezTo>
                  <a:cubicBezTo>
                    <a:pt x="89" y="634"/>
                    <a:pt x="84" y="613"/>
                    <a:pt x="80" y="590"/>
                  </a:cubicBezTo>
                  <a:cubicBezTo>
                    <a:pt x="93" y="395"/>
                    <a:pt x="93" y="395"/>
                    <a:pt x="93" y="395"/>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6" name="MH_Other_428"/>
            <p:cNvSpPr/>
            <p:nvPr>
              <p:custDataLst>
                <p:tags r:id="rId429"/>
              </p:custDataLst>
            </p:nvPr>
          </p:nvSpPr>
          <p:spPr bwMode="auto">
            <a:xfrm>
              <a:off x="9070857" y="4710113"/>
              <a:ext cx="134937" cy="811212"/>
            </a:xfrm>
            <a:custGeom>
              <a:avLst/>
              <a:gdLst>
                <a:gd name="T0" fmla="*/ 82 w 103"/>
                <a:gd name="T1" fmla="*/ 320 h 616"/>
                <a:gd name="T2" fmla="*/ 82 w 103"/>
                <a:gd name="T3" fmla="*/ 321 h 616"/>
                <a:gd name="T4" fmla="*/ 69 w 103"/>
                <a:gd name="T5" fmla="*/ 516 h 616"/>
                <a:gd name="T6" fmla="*/ 85 w 103"/>
                <a:gd name="T7" fmla="*/ 579 h 616"/>
                <a:gd name="T8" fmla="*/ 103 w 103"/>
                <a:gd name="T9" fmla="*/ 616 h 616"/>
                <a:gd name="T10" fmla="*/ 79 w 103"/>
                <a:gd name="T11" fmla="*/ 517 h 616"/>
                <a:gd name="T12" fmla="*/ 94 w 103"/>
                <a:gd name="T13" fmla="*/ 325 h 616"/>
                <a:gd name="T14" fmla="*/ 76 w 103"/>
                <a:gd name="T15" fmla="*/ 255 h 616"/>
                <a:gd name="T16" fmla="*/ 42 w 103"/>
                <a:gd name="T17" fmla="*/ 96 h 616"/>
                <a:gd name="T18" fmla="*/ 0 w 103"/>
                <a:gd name="T19" fmla="*/ 0 h 616"/>
                <a:gd name="T20" fmla="*/ 32 w 103"/>
                <a:gd name="T21" fmla="*/ 101 h 616"/>
                <a:gd name="T22" fmla="*/ 32 w 103"/>
                <a:gd name="T23" fmla="*/ 101 h 616"/>
                <a:gd name="T24" fmla="*/ 82 w 103"/>
                <a:gd name="T25" fmla="*/ 320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616">
                  <a:moveTo>
                    <a:pt x="82" y="320"/>
                  </a:moveTo>
                  <a:cubicBezTo>
                    <a:pt x="82" y="321"/>
                    <a:pt x="82" y="321"/>
                    <a:pt x="82" y="321"/>
                  </a:cubicBezTo>
                  <a:cubicBezTo>
                    <a:pt x="69" y="516"/>
                    <a:pt x="69" y="516"/>
                    <a:pt x="69" y="516"/>
                  </a:cubicBezTo>
                  <a:cubicBezTo>
                    <a:pt x="73" y="539"/>
                    <a:pt x="78" y="560"/>
                    <a:pt x="85" y="579"/>
                  </a:cubicBezTo>
                  <a:cubicBezTo>
                    <a:pt x="90" y="593"/>
                    <a:pt x="96" y="605"/>
                    <a:pt x="103" y="616"/>
                  </a:cubicBezTo>
                  <a:cubicBezTo>
                    <a:pt x="79" y="517"/>
                    <a:pt x="79" y="517"/>
                    <a:pt x="79" y="517"/>
                  </a:cubicBezTo>
                  <a:cubicBezTo>
                    <a:pt x="94" y="325"/>
                    <a:pt x="94" y="325"/>
                    <a:pt x="94" y="325"/>
                  </a:cubicBezTo>
                  <a:cubicBezTo>
                    <a:pt x="76" y="255"/>
                    <a:pt x="76" y="255"/>
                    <a:pt x="76" y="255"/>
                  </a:cubicBezTo>
                  <a:cubicBezTo>
                    <a:pt x="42" y="96"/>
                    <a:pt x="42" y="96"/>
                    <a:pt x="42" y="96"/>
                  </a:cubicBezTo>
                  <a:cubicBezTo>
                    <a:pt x="0" y="0"/>
                    <a:pt x="0" y="0"/>
                    <a:pt x="0" y="0"/>
                  </a:cubicBezTo>
                  <a:cubicBezTo>
                    <a:pt x="7" y="33"/>
                    <a:pt x="18" y="67"/>
                    <a:pt x="32" y="101"/>
                  </a:cubicBezTo>
                  <a:cubicBezTo>
                    <a:pt x="32" y="101"/>
                    <a:pt x="32" y="101"/>
                    <a:pt x="32" y="101"/>
                  </a:cubicBezTo>
                  <a:cubicBezTo>
                    <a:pt x="82" y="320"/>
                    <a:pt x="82" y="320"/>
                    <a:pt x="82" y="320"/>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7" name="MH_Other_429"/>
            <p:cNvSpPr>
              <a:spLocks noEditPoints="1"/>
            </p:cNvSpPr>
            <p:nvPr>
              <p:custDataLst>
                <p:tags r:id="rId430"/>
              </p:custDataLst>
            </p:nvPr>
          </p:nvSpPr>
          <p:spPr bwMode="auto">
            <a:xfrm>
              <a:off x="8773994" y="3895726"/>
              <a:ext cx="176213" cy="174625"/>
            </a:xfrm>
            <a:custGeom>
              <a:avLst/>
              <a:gdLst>
                <a:gd name="T0" fmla="*/ 123 w 134"/>
                <a:gd name="T1" fmla="*/ 5 h 132"/>
                <a:gd name="T2" fmla="*/ 117 w 134"/>
                <a:gd name="T3" fmla="*/ 4 h 132"/>
                <a:gd name="T4" fmla="*/ 32 w 134"/>
                <a:gd name="T5" fmla="*/ 45 h 132"/>
                <a:gd name="T6" fmla="*/ 0 w 134"/>
                <a:gd name="T7" fmla="*/ 110 h 132"/>
                <a:gd name="T8" fmla="*/ 0 w 134"/>
                <a:gd name="T9" fmla="*/ 132 h 132"/>
                <a:gd name="T10" fmla="*/ 45 w 134"/>
                <a:gd name="T11" fmla="*/ 64 h 132"/>
                <a:gd name="T12" fmla="*/ 90 w 134"/>
                <a:gd name="T13" fmla="*/ 14 h 132"/>
                <a:gd name="T14" fmla="*/ 116 w 134"/>
                <a:gd name="T15" fmla="*/ 14 h 132"/>
                <a:gd name="T16" fmla="*/ 104 w 134"/>
                <a:gd name="T17" fmla="*/ 18 h 132"/>
                <a:gd name="T18" fmla="*/ 94 w 134"/>
                <a:gd name="T19" fmla="*/ 23 h 132"/>
                <a:gd name="T20" fmla="*/ 128 w 134"/>
                <a:gd name="T21" fmla="*/ 37 h 132"/>
                <a:gd name="T22" fmla="*/ 130 w 134"/>
                <a:gd name="T23" fmla="*/ 32 h 132"/>
                <a:gd name="T24" fmla="*/ 123 w 134"/>
                <a:gd name="T25" fmla="*/ 5 h 132"/>
                <a:gd name="T26" fmla="*/ 86 w 134"/>
                <a:gd name="T27" fmla="*/ 8 h 132"/>
                <a:gd name="T28" fmla="*/ 59 w 134"/>
                <a:gd name="T29" fmla="*/ 25 h 132"/>
                <a:gd name="T30" fmla="*/ 33 w 134"/>
                <a:gd name="T31" fmla="*/ 60 h 132"/>
                <a:gd name="T32" fmla="*/ 3 w 134"/>
                <a:gd name="T33" fmla="*/ 115 h 132"/>
                <a:gd name="T34" fmla="*/ 3 w 134"/>
                <a:gd name="T35" fmla="*/ 111 h 132"/>
                <a:gd name="T36" fmla="*/ 34 w 134"/>
                <a:gd name="T37" fmla="*/ 47 h 132"/>
                <a:gd name="T38" fmla="*/ 86 w 134"/>
                <a:gd name="T39" fmla="*/ 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4" h="132">
                  <a:moveTo>
                    <a:pt x="123" y="5"/>
                  </a:moveTo>
                  <a:cubicBezTo>
                    <a:pt x="121" y="5"/>
                    <a:pt x="119" y="4"/>
                    <a:pt x="117" y="4"/>
                  </a:cubicBezTo>
                  <a:cubicBezTo>
                    <a:pt x="79" y="0"/>
                    <a:pt x="50" y="14"/>
                    <a:pt x="32" y="45"/>
                  </a:cubicBezTo>
                  <a:cubicBezTo>
                    <a:pt x="0" y="110"/>
                    <a:pt x="0" y="110"/>
                    <a:pt x="0" y="110"/>
                  </a:cubicBezTo>
                  <a:cubicBezTo>
                    <a:pt x="0" y="132"/>
                    <a:pt x="0" y="132"/>
                    <a:pt x="0" y="132"/>
                  </a:cubicBezTo>
                  <a:cubicBezTo>
                    <a:pt x="19" y="115"/>
                    <a:pt x="34" y="92"/>
                    <a:pt x="45" y="64"/>
                  </a:cubicBezTo>
                  <a:cubicBezTo>
                    <a:pt x="56" y="43"/>
                    <a:pt x="71" y="27"/>
                    <a:pt x="90" y="14"/>
                  </a:cubicBezTo>
                  <a:cubicBezTo>
                    <a:pt x="116" y="14"/>
                    <a:pt x="116" y="14"/>
                    <a:pt x="116" y="14"/>
                  </a:cubicBezTo>
                  <a:cubicBezTo>
                    <a:pt x="104" y="18"/>
                    <a:pt x="104" y="18"/>
                    <a:pt x="104" y="18"/>
                  </a:cubicBezTo>
                  <a:cubicBezTo>
                    <a:pt x="101" y="20"/>
                    <a:pt x="97" y="21"/>
                    <a:pt x="94" y="23"/>
                  </a:cubicBezTo>
                  <a:cubicBezTo>
                    <a:pt x="107" y="23"/>
                    <a:pt x="118" y="27"/>
                    <a:pt x="128" y="37"/>
                  </a:cubicBezTo>
                  <a:cubicBezTo>
                    <a:pt x="129" y="35"/>
                    <a:pt x="130" y="33"/>
                    <a:pt x="130" y="32"/>
                  </a:cubicBezTo>
                  <a:cubicBezTo>
                    <a:pt x="134" y="21"/>
                    <a:pt x="132" y="12"/>
                    <a:pt x="123" y="5"/>
                  </a:cubicBezTo>
                  <a:close/>
                  <a:moveTo>
                    <a:pt x="86" y="8"/>
                  </a:moveTo>
                  <a:cubicBezTo>
                    <a:pt x="75" y="13"/>
                    <a:pt x="66" y="19"/>
                    <a:pt x="59" y="25"/>
                  </a:cubicBezTo>
                  <a:cubicBezTo>
                    <a:pt x="48" y="37"/>
                    <a:pt x="39" y="48"/>
                    <a:pt x="33" y="60"/>
                  </a:cubicBezTo>
                  <a:cubicBezTo>
                    <a:pt x="3" y="115"/>
                    <a:pt x="3" y="115"/>
                    <a:pt x="3" y="115"/>
                  </a:cubicBezTo>
                  <a:cubicBezTo>
                    <a:pt x="3" y="111"/>
                    <a:pt x="3" y="111"/>
                    <a:pt x="3" y="111"/>
                  </a:cubicBezTo>
                  <a:cubicBezTo>
                    <a:pt x="34" y="47"/>
                    <a:pt x="34" y="47"/>
                    <a:pt x="34" y="47"/>
                  </a:cubicBezTo>
                  <a:cubicBezTo>
                    <a:pt x="47" y="26"/>
                    <a:pt x="64" y="13"/>
                    <a:pt x="86" y="8"/>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8" name="MH_Other_430"/>
            <p:cNvSpPr/>
            <p:nvPr>
              <p:custDataLst>
                <p:tags r:id="rId431"/>
              </p:custDataLst>
            </p:nvPr>
          </p:nvSpPr>
          <p:spPr bwMode="auto">
            <a:xfrm>
              <a:off x="8777168" y="3908425"/>
              <a:ext cx="109538" cy="141288"/>
            </a:xfrm>
            <a:custGeom>
              <a:avLst/>
              <a:gdLst>
                <a:gd name="T0" fmla="*/ 56 w 83"/>
                <a:gd name="T1" fmla="*/ 17 h 107"/>
                <a:gd name="T2" fmla="*/ 83 w 83"/>
                <a:gd name="T3" fmla="*/ 0 h 107"/>
                <a:gd name="T4" fmla="*/ 31 w 83"/>
                <a:gd name="T5" fmla="*/ 39 h 107"/>
                <a:gd name="T6" fmla="*/ 0 w 83"/>
                <a:gd name="T7" fmla="*/ 103 h 107"/>
                <a:gd name="T8" fmla="*/ 0 w 83"/>
                <a:gd name="T9" fmla="*/ 107 h 107"/>
                <a:gd name="T10" fmla="*/ 30 w 83"/>
                <a:gd name="T11" fmla="*/ 52 h 107"/>
                <a:gd name="T12" fmla="*/ 56 w 83"/>
                <a:gd name="T13" fmla="*/ 17 h 107"/>
              </a:gdLst>
              <a:ahLst/>
              <a:cxnLst>
                <a:cxn ang="0">
                  <a:pos x="T0" y="T1"/>
                </a:cxn>
                <a:cxn ang="0">
                  <a:pos x="T2" y="T3"/>
                </a:cxn>
                <a:cxn ang="0">
                  <a:pos x="T4" y="T5"/>
                </a:cxn>
                <a:cxn ang="0">
                  <a:pos x="T6" y="T7"/>
                </a:cxn>
                <a:cxn ang="0">
                  <a:pos x="T8" y="T9"/>
                </a:cxn>
                <a:cxn ang="0">
                  <a:pos x="T10" y="T11"/>
                </a:cxn>
                <a:cxn ang="0">
                  <a:pos x="T12" y="T13"/>
                </a:cxn>
              </a:cxnLst>
              <a:rect l="0" t="0" r="r" b="b"/>
              <a:pathLst>
                <a:path w="83" h="107">
                  <a:moveTo>
                    <a:pt x="56" y="17"/>
                  </a:moveTo>
                  <a:cubicBezTo>
                    <a:pt x="63" y="11"/>
                    <a:pt x="72" y="5"/>
                    <a:pt x="83" y="0"/>
                  </a:cubicBezTo>
                  <a:cubicBezTo>
                    <a:pt x="61" y="5"/>
                    <a:pt x="44" y="18"/>
                    <a:pt x="31" y="39"/>
                  </a:cubicBezTo>
                  <a:cubicBezTo>
                    <a:pt x="0" y="103"/>
                    <a:pt x="0" y="103"/>
                    <a:pt x="0" y="103"/>
                  </a:cubicBezTo>
                  <a:cubicBezTo>
                    <a:pt x="0" y="107"/>
                    <a:pt x="0" y="107"/>
                    <a:pt x="0" y="107"/>
                  </a:cubicBezTo>
                  <a:cubicBezTo>
                    <a:pt x="30" y="52"/>
                    <a:pt x="30" y="52"/>
                    <a:pt x="30" y="52"/>
                  </a:cubicBezTo>
                  <a:cubicBezTo>
                    <a:pt x="36" y="40"/>
                    <a:pt x="45" y="29"/>
                    <a:pt x="56" y="17"/>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39" name="MH_Other_431"/>
            <p:cNvSpPr>
              <a:spLocks noEditPoints="1"/>
            </p:cNvSpPr>
            <p:nvPr>
              <p:custDataLst>
                <p:tags r:id="rId432"/>
              </p:custDataLst>
            </p:nvPr>
          </p:nvSpPr>
          <p:spPr bwMode="auto">
            <a:xfrm>
              <a:off x="8696207" y="3856038"/>
              <a:ext cx="219075" cy="292100"/>
            </a:xfrm>
            <a:custGeom>
              <a:avLst/>
              <a:gdLst>
                <a:gd name="T0" fmla="*/ 166 w 166"/>
                <a:gd name="T1" fmla="*/ 28 h 222"/>
                <a:gd name="T2" fmla="*/ 155 w 166"/>
                <a:gd name="T3" fmla="*/ 20 h 222"/>
                <a:gd name="T4" fmla="*/ 55 w 166"/>
                <a:gd name="T5" fmla="*/ 56 h 222"/>
                <a:gd name="T6" fmla="*/ 19 w 166"/>
                <a:gd name="T7" fmla="*/ 163 h 222"/>
                <a:gd name="T8" fmla="*/ 0 w 166"/>
                <a:gd name="T9" fmla="*/ 222 h 222"/>
                <a:gd name="T10" fmla="*/ 56 w 166"/>
                <a:gd name="T11" fmla="*/ 179 h 222"/>
                <a:gd name="T12" fmla="*/ 56 w 166"/>
                <a:gd name="T13" fmla="*/ 113 h 222"/>
                <a:gd name="T14" fmla="*/ 110 w 166"/>
                <a:gd name="T15" fmla="*/ 43 h 222"/>
                <a:gd name="T16" fmla="*/ 166 w 166"/>
                <a:gd name="T17" fmla="*/ 28 h 222"/>
                <a:gd name="T18" fmla="*/ 158 w 166"/>
                <a:gd name="T19" fmla="*/ 26 h 222"/>
                <a:gd name="T20" fmla="*/ 153 w 166"/>
                <a:gd name="T21" fmla="*/ 26 h 222"/>
                <a:gd name="T22" fmla="*/ 92 w 166"/>
                <a:gd name="T23" fmla="*/ 29 h 222"/>
                <a:gd name="T24" fmla="*/ 49 w 166"/>
                <a:gd name="T25" fmla="*/ 90 h 222"/>
                <a:gd name="T26" fmla="*/ 15 w 166"/>
                <a:gd name="T27" fmla="*/ 212 h 222"/>
                <a:gd name="T28" fmla="*/ 5 w 166"/>
                <a:gd name="T29" fmla="*/ 216 h 222"/>
                <a:gd name="T30" fmla="*/ 22 w 166"/>
                <a:gd name="T31" fmla="*/ 163 h 222"/>
                <a:gd name="T32" fmla="*/ 57 w 166"/>
                <a:gd name="T33" fmla="*/ 58 h 222"/>
                <a:gd name="T34" fmla="*/ 154 w 166"/>
                <a:gd name="T35" fmla="*/ 23 h 222"/>
                <a:gd name="T36" fmla="*/ 158 w 166"/>
                <a:gd name="T37" fmla="*/ 2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222">
                  <a:moveTo>
                    <a:pt x="166" y="28"/>
                  </a:moveTo>
                  <a:cubicBezTo>
                    <a:pt x="155" y="20"/>
                    <a:pt x="155" y="20"/>
                    <a:pt x="155" y="20"/>
                  </a:cubicBezTo>
                  <a:cubicBezTo>
                    <a:pt x="116" y="0"/>
                    <a:pt x="82" y="12"/>
                    <a:pt x="55" y="56"/>
                  </a:cubicBezTo>
                  <a:cubicBezTo>
                    <a:pt x="38" y="90"/>
                    <a:pt x="26" y="125"/>
                    <a:pt x="19" y="163"/>
                  </a:cubicBezTo>
                  <a:cubicBezTo>
                    <a:pt x="15" y="183"/>
                    <a:pt x="8" y="203"/>
                    <a:pt x="0" y="222"/>
                  </a:cubicBezTo>
                  <a:cubicBezTo>
                    <a:pt x="31" y="209"/>
                    <a:pt x="50" y="195"/>
                    <a:pt x="56" y="179"/>
                  </a:cubicBezTo>
                  <a:cubicBezTo>
                    <a:pt x="56" y="113"/>
                    <a:pt x="56" y="113"/>
                    <a:pt x="56" y="113"/>
                  </a:cubicBezTo>
                  <a:cubicBezTo>
                    <a:pt x="64" y="90"/>
                    <a:pt x="82" y="67"/>
                    <a:pt x="110" y="43"/>
                  </a:cubicBezTo>
                  <a:cubicBezTo>
                    <a:pt x="124" y="35"/>
                    <a:pt x="143" y="30"/>
                    <a:pt x="166" y="28"/>
                  </a:cubicBezTo>
                  <a:close/>
                  <a:moveTo>
                    <a:pt x="158" y="26"/>
                  </a:moveTo>
                  <a:cubicBezTo>
                    <a:pt x="156" y="26"/>
                    <a:pt x="155" y="26"/>
                    <a:pt x="153" y="26"/>
                  </a:cubicBezTo>
                  <a:cubicBezTo>
                    <a:pt x="130" y="17"/>
                    <a:pt x="110" y="18"/>
                    <a:pt x="92" y="29"/>
                  </a:cubicBezTo>
                  <a:cubicBezTo>
                    <a:pt x="71" y="45"/>
                    <a:pt x="57" y="65"/>
                    <a:pt x="49" y="90"/>
                  </a:cubicBezTo>
                  <a:cubicBezTo>
                    <a:pt x="15" y="212"/>
                    <a:pt x="15" y="212"/>
                    <a:pt x="15" y="212"/>
                  </a:cubicBezTo>
                  <a:cubicBezTo>
                    <a:pt x="12" y="213"/>
                    <a:pt x="9" y="215"/>
                    <a:pt x="5" y="216"/>
                  </a:cubicBezTo>
                  <a:cubicBezTo>
                    <a:pt x="13" y="199"/>
                    <a:pt x="18" y="182"/>
                    <a:pt x="22" y="163"/>
                  </a:cubicBezTo>
                  <a:cubicBezTo>
                    <a:pt x="29" y="126"/>
                    <a:pt x="41" y="91"/>
                    <a:pt x="57" y="58"/>
                  </a:cubicBezTo>
                  <a:cubicBezTo>
                    <a:pt x="84" y="16"/>
                    <a:pt x="116" y="4"/>
                    <a:pt x="154" y="23"/>
                  </a:cubicBezTo>
                  <a:cubicBezTo>
                    <a:pt x="158" y="26"/>
                    <a:pt x="158" y="26"/>
                    <a:pt x="158" y="26"/>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0" name="MH_Other_432"/>
            <p:cNvSpPr/>
            <p:nvPr>
              <p:custDataLst>
                <p:tags r:id="rId433"/>
              </p:custDataLst>
            </p:nvPr>
          </p:nvSpPr>
          <p:spPr bwMode="auto">
            <a:xfrm>
              <a:off x="8702556" y="3862388"/>
              <a:ext cx="201612" cy="277812"/>
            </a:xfrm>
            <a:custGeom>
              <a:avLst/>
              <a:gdLst>
                <a:gd name="T0" fmla="*/ 148 w 153"/>
                <a:gd name="T1" fmla="*/ 22 h 212"/>
                <a:gd name="T2" fmla="*/ 153 w 153"/>
                <a:gd name="T3" fmla="*/ 22 h 212"/>
                <a:gd name="T4" fmla="*/ 149 w 153"/>
                <a:gd name="T5" fmla="*/ 19 h 212"/>
                <a:gd name="T6" fmla="*/ 52 w 153"/>
                <a:gd name="T7" fmla="*/ 54 h 212"/>
                <a:gd name="T8" fmla="*/ 17 w 153"/>
                <a:gd name="T9" fmla="*/ 159 h 212"/>
                <a:gd name="T10" fmla="*/ 0 w 153"/>
                <a:gd name="T11" fmla="*/ 212 h 212"/>
                <a:gd name="T12" fmla="*/ 10 w 153"/>
                <a:gd name="T13" fmla="*/ 208 h 212"/>
                <a:gd name="T14" fmla="*/ 44 w 153"/>
                <a:gd name="T15" fmla="*/ 86 h 212"/>
                <a:gd name="T16" fmla="*/ 87 w 153"/>
                <a:gd name="T17" fmla="*/ 25 h 212"/>
                <a:gd name="T18" fmla="*/ 148 w 153"/>
                <a:gd name="T19" fmla="*/ 2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12">
                  <a:moveTo>
                    <a:pt x="148" y="22"/>
                  </a:moveTo>
                  <a:cubicBezTo>
                    <a:pt x="150" y="22"/>
                    <a:pt x="151" y="22"/>
                    <a:pt x="153" y="22"/>
                  </a:cubicBezTo>
                  <a:cubicBezTo>
                    <a:pt x="149" y="19"/>
                    <a:pt x="149" y="19"/>
                    <a:pt x="149" y="19"/>
                  </a:cubicBezTo>
                  <a:cubicBezTo>
                    <a:pt x="111" y="0"/>
                    <a:pt x="79" y="12"/>
                    <a:pt x="52" y="54"/>
                  </a:cubicBezTo>
                  <a:cubicBezTo>
                    <a:pt x="36" y="87"/>
                    <a:pt x="24" y="122"/>
                    <a:pt x="17" y="159"/>
                  </a:cubicBezTo>
                  <a:cubicBezTo>
                    <a:pt x="13" y="178"/>
                    <a:pt x="8" y="195"/>
                    <a:pt x="0" y="212"/>
                  </a:cubicBezTo>
                  <a:cubicBezTo>
                    <a:pt x="4" y="211"/>
                    <a:pt x="7" y="209"/>
                    <a:pt x="10" y="208"/>
                  </a:cubicBezTo>
                  <a:cubicBezTo>
                    <a:pt x="44" y="86"/>
                    <a:pt x="44" y="86"/>
                    <a:pt x="44" y="86"/>
                  </a:cubicBezTo>
                  <a:cubicBezTo>
                    <a:pt x="52" y="61"/>
                    <a:pt x="66" y="41"/>
                    <a:pt x="87" y="25"/>
                  </a:cubicBezTo>
                  <a:cubicBezTo>
                    <a:pt x="105" y="14"/>
                    <a:pt x="125" y="13"/>
                    <a:pt x="148" y="22"/>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1" name="MH_Other_433"/>
            <p:cNvSpPr/>
            <p:nvPr>
              <p:custDataLst>
                <p:tags r:id="rId434"/>
              </p:custDataLst>
            </p:nvPr>
          </p:nvSpPr>
          <p:spPr bwMode="auto">
            <a:xfrm>
              <a:off x="8677156" y="3892551"/>
              <a:ext cx="285750" cy="288925"/>
            </a:xfrm>
            <a:custGeom>
              <a:avLst/>
              <a:gdLst>
                <a:gd name="T0" fmla="*/ 167 w 217"/>
                <a:gd name="T1" fmla="*/ 26 h 219"/>
                <a:gd name="T2" fmla="*/ 177 w 217"/>
                <a:gd name="T3" fmla="*/ 21 h 219"/>
                <a:gd name="T4" fmla="*/ 189 w 217"/>
                <a:gd name="T5" fmla="*/ 17 h 219"/>
                <a:gd name="T6" fmla="*/ 163 w 217"/>
                <a:gd name="T7" fmla="*/ 17 h 219"/>
                <a:gd name="T8" fmla="*/ 118 w 217"/>
                <a:gd name="T9" fmla="*/ 67 h 219"/>
                <a:gd name="T10" fmla="*/ 73 w 217"/>
                <a:gd name="T11" fmla="*/ 135 h 219"/>
                <a:gd name="T12" fmla="*/ 73 w 217"/>
                <a:gd name="T13" fmla="*/ 113 h 219"/>
                <a:gd name="T14" fmla="*/ 105 w 217"/>
                <a:gd name="T15" fmla="*/ 48 h 219"/>
                <a:gd name="T16" fmla="*/ 190 w 217"/>
                <a:gd name="T17" fmla="*/ 7 h 219"/>
                <a:gd name="T18" fmla="*/ 180 w 217"/>
                <a:gd name="T19" fmla="*/ 0 h 219"/>
                <a:gd name="T20" fmla="*/ 124 w 217"/>
                <a:gd name="T21" fmla="*/ 15 h 219"/>
                <a:gd name="T22" fmla="*/ 70 w 217"/>
                <a:gd name="T23" fmla="*/ 85 h 219"/>
                <a:gd name="T24" fmla="*/ 70 w 217"/>
                <a:gd name="T25" fmla="*/ 151 h 219"/>
                <a:gd name="T26" fmla="*/ 14 w 217"/>
                <a:gd name="T27" fmla="*/ 194 h 219"/>
                <a:gd name="T28" fmla="*/ 0 w 217"/>
                <a:gd name="T29" fmla="*/ 219 h 219"/>
                <a:gd name="T30" fmla="*/ 44 w 217"/>
                <a:gd name="T31" fmla="*/ 196 h 219"/>
                <a:gd name="T32" fmla="*/ 51 w 217"/>
                <a:gd name="T33" fmla="*/ 194 h 219"/>
                <a:gd name="T34" fmla="*/ 64 w 217"/>
                <a:gd name="T35" fmla="*/ 186 h 219"/>
                <a:gd name="T36" fmla="*/ 80 w 217"/>
                <a:gd name="T37" fmla="*/ 165 h 219"/>
                <a:gd name="T38" fmla="*/ 85 w 217"/>
                <a:gd name="T39" fmla="*/ 149 h 219"/>
                <a:gd name="T40" fmla="*/ 83 w 217"/>
                <a:gd name="T41" fmla="*/ 131 h 219"/>
                <a:gd name="T42" fmla="*/ 91 w 217"/>
                <a:gd name="T43" fmla="*/ 127 h 219"/>
                <a:gd name="T44" fmla="*/ 124 w 217"/>
                <a:gd name="T45" fmla="*/ 79 h 219"/>
                <a:gd name="T46" fmla="*/ 155 w 217"/>
                <a:gd name="T47" fmla="*/ 35 h 219"/>
                <a:gd name="T48" fmla="*/ 199 w 217"/>
                <a:gd name="T49" fmla="*/ 50 h 219"/>
                <a:gd name="T50" fmla="*/ 199 w 217"/>
                <a:gd name="T51" fmla="*/ 101 h 219"/>
                <a:gd name="T52" fmla="*/ 199 w 217"/>
                <a:gd name="T53" fmla="*/ 104 h 219"/>
                <a:gd name="T54" fmla="*/ 184 w 217"/>
                <a:gd name="T55" fmla="*/ 159 h 219"/>
                <a:gd name="T56" fmla="*/ 170 w 217"/>
                <a:gd name="T57" fmla="*/ 180 h 219"/>
                <a:gd name="T58" fmla="*/ 162 w 217"/>
                <a:gd name="T59" fmla="*/ 187 h 219"/>
                <a:gd name="T60" fmla="*/ 176 w 217"/>
                <a:gd name="T61" fmla="*/ 203 h 219"/>
                <a:gd name="T62" fmla="*/ 204 w 217"/>
                <a:gd name="T63" fmla="*/ 143 h 219"/>
                <a:gd name="T64" fmla="*/ 204 w 217"/>
                <a:gd name="T65" fmla="*/ 142 h 219"/>
                <a:gd name="T66" fmla="*/ 204 w 217"/>
                <a:gd name="T67" fmla="*/ 141 h 219"/>
                <a:gd name="T68" fmla="*/ 204 w 217"/>
                <a:gd name="T69" fmla="*/ 141 h 219"/>
                <a:gd name="T70" fmla="*/ 208 w 217"/>
                <a:gd name="T71" fmla="*/ 84 h 219"/>
                <a:gd name="T72" fmla="*/ 203 w 217"/>
                <a:gd name="T73" fmla="*/ 35 h 219"/>
                <a:gd name="T74" fmla="*/ 201 w 217"/>
                <a:gd name="T75" fmla="*/ 40 h 219"/>
                <a:gd name="T76" fmla="*/ 167 w 217"/>
                <a:gd name="T77" fmla="*/ 26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7" h="219">
                  <a:moveTo>
                    <a:pt x="167" y="26"/>
                  </a:moveTo>
                  <a:cubicBezTo>
                    <a:pt x="170" y="24"/>
                    <a:pt x="174" y="23"/>
                    <a:pt x="177" y="21"/>
                  </a:cubicBezTo>
                  <a:cubicBezTo>
                    <a:pt x="189" y="17"/>
                    <a:pt x="189" y="17"/>
                    <a:pt x="189" y="17"/>
                  </a:cubicBezTo>
                  <a:cubicBezTo>
                    <a:pt x="163" y="17"/>
                    <a:pt x="163" y="17"/>
                    <a:pt x="163" y="17"/>
                  </a:cubicBezTo>
                  <a:cubicBezTo>
                    <a:pt x="144" y="30"/>
                    <a:pt x="129" y="46"/>
                    <a:pt x="118" y="67"/>
                  </a:cubicBezTo>
                  <a:cubicBezTo>
                    <a:pt x="107" y="95"/>
                    <a:pt x="92" y="118"/>
                    <a:pt x="73" y="135"/>
                  </a:cubicBezTo>
                  <a:cubicBezTo>
                    <a:pt x="73" y="113"/>
                    <a:pt x="73" y="113"/>
                    <a:pt x="73" y="113"/>
                  </a:cubicBezTo>
                  <a:cubicBezTo>
                    <a:pt x="105" y="48"/>
                    <a:pt x="105" y="48"/>
                    <a:pt x="105" y="48"/>
                  </a:cubicBezTo>
                  <a:cubicBezTo>
                    <a:pt x="123" y="17"/>
                    <a:pt x="152" y="3"/>
                    <a:pt x="190" y="7"/>
                  </a:cubicBezTo>
                  <a:cubicBezTo>
                    <a:pt x="180" y="0"/>
                    <a:pt x="180" y="0"/>
                    <a:pt x="180" y="0"/>
                  </a:cubicBezTo>
                  <a:cubicBezTo>
                    <a:pt x="157" y="2"/>
                    <a:pt x="138" y="7"/>
                    <a:pt x="124" y="15"/>
                  </a:cubicBezTo>
                  <a:cubicBezTo>
                    <a:pt x="96" y="39"/>
                    <a:pt x="78" y="62"/>
                    <a:pt x="70" y="85"/>
                  </a:cubicBezTo>
                  <a:cubicBezTo>
                    <a:pt x="70" y="151"/>
                    <a:pt x="70" y="151"/>
                    <a:pt x="70" y="151"/>
                  </a:cubicBezTo>
                  <a:cubicBezTo>
                    <a:pt x="64" y="167"/>
                    <a:pt x="45" y="181"/>
                    <a:pt x="14" y="194"/>
                  </a:cubicBezTo>
                  <a:cubicBezTo>
                    <a:pt x="10" y="202"/>
                    <a:pt x="5" y="211"/>
                    <a:pt x="0" y="219"/>
                  </a:cubicBezTo>
                  <a:cubicBezTo>
                    <a:pt x="44" y="196"/>
                    <a:pt x="44" y="196"/>
                    <a:pt x="44" y="196"/>
                  </a:cubicBezTo>
                  <a:cubicBezTo>
                    <a:pt x="46" y="196"/>
                    <a:pt x="49" y="195"/>
                    <a:pt x="51" y="194"/>
                  </a:cubicBezTo>
                  <a:cubicBezTo>
                    <a:pt x="56" y="191"/>
                    <a:pt x="60" y="189"/>
                    <a:pt x="64" y="186"/>
                  </a:cubicBezTo>
                  <a:cubicBezTo>
                    <a:pt x="71" y="180"/>
                    <a:pt x="76" y="174"/>
                    <a:pt x="80" y="165"/>
                  </a:cubicBezTo>
                  <a:cubicBezTo>
                    <a:pt x="82" y="160"/>
                    <a:pt x="84" y="155"/>
                    <a:pt x="85" y="149"/>
                  </a:cubicBezTo>
                  <a:cubicBezTo>
                    <a:pt x="83" y="131"/>
                    <a:pt x="83" y="131"/>
                    <a:pt x="83" y="131"/>
                  </a:cubicBezTo>
                  <a:cubicBezTo>
                    <a:pt x="85" y="130"/>
                    <a:pt x="88" y="128"/>
                    <a:pt x="91" y="127"/>
                  </a:cubicBezTo>
                  <a:cubicBezTo>
                    <a:pt x="109" y="116"/>
                    <a:pt x="120" y="100"/>
                    <a:pt x="124" y="79"/>
                  </a:cubicBezTo>
                  <a:cubicBezTo>
                    <a:pt x="132" y="60"/>
                    <a:pt x="143" y="45"/>
                    <a:pt x="155" y="35"/>
                  </a:cubicBezTo>
                  <a:cubicBezTo>
                    <a:pt x="173" y="31"/>
                    <a:pt x="188" y="36"/>
                    <a:pt x="199" y="50"/>
                  </a:cubicBezTo>
                  <a:cubicBezTo>
                    <a:pt x="199" y="101"/>
                    <a:pt x="199" y="101"/>
                    <a:pt x="199" y="101"/>
                  </a:cubicBezTo>
                  <a:cubicBezTo>
                    <a:pt x="199" y="102"/>
                    <a:pt x="199" y="103"/>
                    <a:pt x="199" y="104"/>
                  </a:cubicBezTo>
                  <a:cubicBezTo>
                    <a:pt x="200" y="123"/>
                    <a:pt x="195" y="141"/>
                    <a:pt x="184" y="159"/>
                  </a:cubicBezTo>
                  <a:cubicBezTo>
                    <a:pt x="170" y="180"/>
                    <a:pt x="170" y="180"/>
                    <a:pt x="170" y="180"/>
                  </a:cubicBezTo>
                  <a:cubicBezTo>
                    <a:pt x="168" y="183"/>
                    <a:pt x="165" y="185"/>
                    <a:pt x="162" y="187"/>
                  </a:cubicBezTo>
                  <a:cubicBezTo>
                    <a:pt x="167" y="191"/>
                    <a:pt x="171" y="197"/>
                    <a:pt x="176" y="203"/>
                  </a:cubicBezTo>
                  <a:cubicBezTo>
                    <a:pt x="197" y="181"/>
                    <a:pt x="206" y="161"/>
                    <a:pt x="204" y="143"/>
                  </a:cubicBezTo>
                  <a:cubicBezTo>
                    <a:pt x="204" y="143"/>
                    <a:pt x="204" y="142"/>
                    <a:pt x="204" y="142"/>
                  </a:cubicBezTo>
                  <a:cubicBezTo>
                    <a:pt x="204" y="142"/>
                    <a:pt x="204" y="142"/>
                    <a:pt x="204" y="141"/>
                  </a:cubicBezTo>
                  <a:cubicBezTo>
                    <a:pt x="204" y="141"/>
                    <a:pt x="204" y="141"/>
                    <a:pt x="204" y="141"/>
                  </a:cubicBezTo>
                  <a:cubicBezTo>
                    <a:pt x="201" y="124"/>
                    <a:pt x="202" y="105"/>
                    <a:pt x="208" y="84"/>
                  </a:cubicBezTo>
                  <a:cubicBezTo>
                    <a:pt x="217" y="56"/>
                    <a:pt x="215" y="40"/>
                    <a:pt x="203" y="35"/>
                  </a:cubicBezTo>
                  <a:cubicBezTo>
                    <a:pt x="203" y="36"/>
                    <a:pt x="202" y="38"/>
                    <a:pt x="201" y="40"/>
                  </a:cubicBezTo>
                  <a:cubicBezTo>
                    <a:pt x="191" y="30"/>
                    <a:pt x="180" y="26"/>
                    <a:pt x="167" y="2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2" name="MH_Other_434"/>
            <p:cNvSpPr/>
            <p:nvPr>
              <p:custDataLst>
                <p:tags r:id="rId435"/>
              </p:custDataLst>
            </p:nvPr>
          </p:nvSpPr>
          <p:spPr bwMode="auto">
            <a:xfrm>
              <a:off x="8797806" y="3933825"/>
              <a:ext cx="144462" cy="274638"/>
            </a:xfrm>
            <a:custGeom>
              <a:avLst/>
              <a:gdLst>
                <a:gd name="T0" fmla="*/ 73 w 109"/>
                <a:gd name="T1" fmla="*/ 14 h 209"/>
                <a:gd name="T2" fmla="*/ 99 w 109"/>
                <a:gd name="T3" fmla="*/ 22 h 209"/>
                <a:gd name="T4" fmla="*/ 99 w 109"/>
                <a:gd name="T5" fmla="*/ 87 h 209"/>
                <a:gd name="T6" fmla="*/ 62 w 109"/>
                <a:gd name="T7" fmla="*/ 150 h 209"/>
                <a:gd name="T8" fmla="*/ 0 w 109"/>
                <a:gd name="T9" fmla="*/ 96 h 209"/>
                <a:gd name="T10" fmla="*/ 48 w 109"/>
                <a:gd name="T11" fmla="*/ 159 h 209"/>
                <a:gd name="T12" fmla="*/ 57 w 109"/>
                <a:gd name="T13" fmla="*/ 160 h 209"/>
                <a:gd name="T14" fmla="*/ 46 w 109"/>
                <a:gd name="T15" fmla="*/ 182 h 209"/>
                <a:gd name="T16" fmla="*/ 58 w 109"/>
                <a:gd name="T17" fmla="*/ 202 h 209"/>
                <a:gd name="T18" fmla="*/ 33 w 109"/>
                <a:gd name="T19" fmla="*/ 186 h 209"/>
                <a:gd name="T20" fmla="*/ 45 w 109"/>
                <a:gd name="T21" fmla="*/ 207 h 209"/>
                <a:gd name="T22" fmla="*/ 73 w 109"/>
                <a:gd name="T23" fmla="*/ 209 h 209"/>
                <a:gd name="T24" fmla="*/ 59 w 109"/>
                <a:gd name="T25" fmla="*/ 187 h 209"/>
                <a:gd name="T26" fmla="*/ 71 w 109"/>
                <a:gd name="T27" fmla="*/ 156 h 209"/>
                <a:gd name="T28" fmla="*/ 79 w 109"/>
                <a:gd name="T29" fmla="*/ 149 h 209"/>
                <a:gd name="T30" fmla="*/ 93 w 109"/>
                <a:gd name="T31" fmla="*/ 128 h 209"/>
                <a:gd name="T32" fmla="*/ 108 w 109"/>
                <a:gd name="T33" fmla="*/ 73 h 209"/>
                <a:gd name="T34" fmla="*/ 108 w 109"/>
                <a:gd name="T35" fmla="*/ 70 h 209"/>
                <a:gd name="T36" fmla="*/ 108 w 109"/>
                <a:gd name="T37" fmla="*/ 19 h 209"/>
                <a:gd name="T38" fmla="*/ 64 w 109"/>
                <a:gd name="T39" fmla="*/ 4 h 209"/>
                <a:gd name="T40" fmla="*/ 33 w 109"/>
                <a:gd name="T41" fmla="*/ 48 h 209"/>
                <a:gd name="T42" fmla="*/ 0 w 109"/>
                <a:gd name="T43" fmla="*/ 96 h 209"/>
                <a:gd name="T44" fmla="*/ 36 w 109"/>
                <a:gd name="T45" fmla="*/ 63 h 209"/>
                <a:gd name="T46" fmla="*/ 73 w 109"/>
                <a:gd name="T47" fmla="*/ 1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9" h="209">
                  <a:moveTo>
                    <a:pt x="73" y="14"/>
                  </a:moveTo>
                  <a:cubicBezTo>
                    <a:pt x="99" y="22"/>
                    <a:pt x="99" y="22"/>
                    <a:pt x="99" y="22"/>
                  </a:cubicBezTo>
                  <a:cubicBezTo>
                    <a:pt x="99" y="87"/>
                    <a:pt x="99" y="87"/>
                    <a:pt x="99" y="87"/>
                  </a:cubicBezTo>
                  <a:cubicBezTo>
                    <a:pt x="91" y="114"/>
                    <a:pt x="79" y="135"/>
                    <a:pt x="62" y="150"/>
                  </a:cubicBezTo>
                  <a:cubicBezTo>
                    <a:pt x="39" y="156"/>
                    <a:pt x="18" y="138"/>
                    <a:pt x="0" y="96"/>
                  </a:cubicBezTo>
                  <a:cubicBezTo>
                    <a:pt x="4" y="130"/>
                    <a:pt x="21" y="151"/>
                    <a:pt x="48" y="159"/>
                  </a:cubicBezTo>
                  <a:cubicBezTo>
                    <a:pt x="51" y="160"/>
                    <a:pt x="54" y="160"/>
                    <a:pt x="57" y="160"/>
                  </a:cubicBezTo>
                  <a:cubicBezTo>
                    <a:pt x="46" y="182"/>
                    <a:pt x="46" y="182"/>
                    <a:pt x="46" y="182"/>
                  </a:cubicBezTo>
                  <a:cubicBezTo>
                    <a:pt x="58" y="202"/>
                    <a:pt x="58" y="202"/>
                    <a:pt x="58" y="202"/>
                  </a:cubicBezTo>
                  <a:cubicBezTo>
                    <a:pt x="33" y="186"/>
                    <a:pt x="33" y="186"/>
                    <a:pt x="33" y="186"/>
                  </a:cubicBezTo>
                  <a:cubicBezTo>
                    <a:pt x="45" y="207"/>
                    <a:pt x="45" y="207"/>
                    <a:pt x="45" y="207"/>
                  </a:cubicBezTo>
                  <a:cubicBezTo>
                    <a:pt x="73" y="209"/>
                    <a:pt x="73" y="209"/>
                    <a:pt x="73" y="209"/>
                  </a:cubicBezTo>
                  <a:cubicBezTo>
                    <a:pt x="59" y="187"/>
                    <a:pt x="59" y="187"/>
                    <a:pt x="59" y="187"/>
                  </a:cubicBezTo>
                  <a:cubicBezTo>
                    <a:pt x="71" y="156"/>
                    <a:pt x="71" y="156"/>
                    <a:pt x="71" y="156"/>
                  </a:cubicBezTo>
                  <a:cubicBezTo>
                    <a:pt x="74" y="154"/>
                    <a:pt x="77" y="152"/>
                    <a:pt x="79" y="149"/>
                  </a:cubicBezTo>
                  <a:cubicBezTo>
                    <a:pt x="93" y="128"/>
                    <a:pt x="93" y="128"/>
                    <a:pt x="93" y="128"/>
                  </a:cubicBezTo>
                  <a:cubicBezTo>
                    <a:pt x="104" y="110"/>
                    <a:pt x="109" y="92"/>
                    <a:pt x="108" y="73"/>
                  </a:cubicBezTo>
                  <a:cubicBezTo>
                    <a:pt x="108" y="72"/>
                    <a:pt x="108" y="71"/>
                    <a:pt x="108" y="70"/>
                  </a:cubicBezTo>
                  <a:cubicBezTo>
                    <a:pt x="108" y="19"/>
                    <a:pt x="108" y="19"/>
                    <a:pt x="108" y="19"/>
                  </a:cubicBezTo>
                  <a:cubicBezTo>
                    <a:pt x="97" y="5"/>
                    <a:pt x="82" y="0"/>
                    <a:pt x="64" y="4"/>
                  </a:cubicBezTo>
                  <a:cubicBezTo>
                    <a:pt x="52" y="14"/>
                    <a:pt x="41" y="29"/>
                    <a:pt x="33" y="48"/>
                  </a:cubicBezTo>
                  <a:cubicBezTo>
                    <a:pt x="29" y="69"/>
                    <a:pt x="18" y="85"/>
                    <a:pt x="0" y="96"/>
                  </a:cubicBezTo>
                  <a:cubicBezTo>
                    <a:pt x="14" y="94"/>
                    <a:pt x="26" y="84"/>
                    <a:pt x="36" y="63"/>
                  </a:cubicBezTo>
                  <a:cubicBezTo>
                    <a:pt x="44" y="40"/>
                    <a:pt x="57" y="23"/>
                    <a:pt x="73" y="14"/>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3" name="MH_Other_435"/>
            <p:cNvSpPr/>
            <p:nvPr>
              <p:custDataLst>
                <p:tags r:id="rId436"/>
              </p:custDataLst>
            </p:nvPr>
          </p:nvSpPr>
          <p:spPr bwMode="auto">
            <a:xfrm>
              <a:off x="8797807" y="3951288"/>
              <a:ext cx="130175" cy="188912"/>
            </a:xfrm>
            <a:custGeom>
              <a:avLst/>
              <a:gdLst>
                <a:gd name="T0" fmla="*/ 99 w 99"/>
                <a:gd name="T1" fmla="*/ 8 h 142"/>
                <a:gd name="T2" fmla="*/ 73 w 99"/>
                <a:gd name="T3" fmla="*/ 0 h 142"/>
                <a:gd name="T4" fmla="*/ 36 w 99"/>
                <a:gd name="T5" fmla="*/ 49 h 142"/>
                <a:gd name="T6" fmla="*/ 0 w 99"/>
                <a:gd name="T7" fmla="*/ 82 h 142"/>
                <a:gd name="T8" fmla="*/ 62 w 99"/>
                <a:gd name="T9" fmla="*/ 136 h 142"/>
                <a:gd name="T10" fmla="*/ 99 w 99"/>
                <a:gd name="T11" fmla="*/ 73 h 142"/>
                <a:gd name="T12" fmla="*/ 99 w 99"/>
                <a:gd name="T13" fmla="*/ 8 h 142"/>
              </a:gdLst>
              <a:ahLst/>
              <a:cxnLst>
                <a:cxn ang="0">
                  <a:pos x="T0" y="T1"/>
                </a:cxn>
                <a:cxn ang="0">
                  <a:pos x="T2" y="T3"/>
                </a:cxn>
                <a:cxn ang="0">
                  <a:pos x="T4" y="T5"/>
                </a:cxn>
                <a:cxn ang="0">
                  <a:pos x="T6" y="T7"/>
                </a:cxn>
                <a:cxn ang="0">
                  <a:pos x="T8" y="T9"/>
                </a:cxn>
                <a:cxn ang="0">
                  <a:pos x="T10" y="T11"/>
                </a:cxn>
                <a:cxn ang="0">
                  <a:pos x="T12" y="T13"/>
                </a:cxn>
              </a:cxnLst>
              <a:rect l="0" t="0" r="r" b="b"/>
              <a:pathLst>
                <a:path w="99" h="142">
                  <a:moveTo>
                    <a:pt x="99" y="8"/>
                  </a:moveTo>
                  <a:cubicBezTo>
                    <a:pt x="73" y="0"/>
                    <a:pt x="73" y="0"/>
                    <a:pt x="73" y="0"/>
                  </a:cubicBezTo>
                  <a:cubicBezTo>
                    <a:pt x="57" y="9"/>
                    <a:pt x="44" y="26"/>
                    <a:pt x="36" y="49"/>
                  </a:cubicBezTo>
                  <a:cubicBezTo>
                    <a:pt x="26" y="70"/>
                    <a:pt x="14" y="80"/>
                    <a:pt x="0" y="82"/>
                  </a:cubicBezTo>
                  <a:cubicBezTo>
                    <a:pt x="18" y="124"/>
                    <a:pt x="39" y="142"/>
                    <a:pt x="62" y="136"/>
                  </a:cubicBezTo>
                  <a:cubicBezTo>
                    <a:pt x="79" y="121"/>
                    <a:pt x="91" y="100"/>
                    <a:pt x="99" y="73"/>
                  </a:cubicBezTo>
                  <a:cubicBezTo>
                    <a:pt x="99" y="8"/>
                    <a:pt x="99" y="8"/>
                    <a:pt x="99" y="8"/>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4" name="MH_Other_436"/>
            <p:cNvSpPr/>
            <p:nvPr>
              <p:custDataLst>
                <p:tags r:id="rId437"/>
              </p:custDataLst>
            </p:nvPr>
          </p:nvSpPr>
          <p:spPr bwMode="auto">
            <a:xfrm>
              <a:off x="9027994" y="3819526"/>
              <a:ext cx="138113" cy="106363"/>
            </a:xfrm>
            <a:custGeom>
              <a:avLst/>
              <a:gdLst>
                <a:gd name="T0" fmla="*/ 91 w 105"/>
                <a:gd name="T1" fmla="*/ 0 h 80"/>
                <a:gd name="T2" fmla="*/ 61 w 105"/>
                <a:gd name="T3" fmla="*/ 34 h 80"/>
                <a:gd name="T4" fmla="*/ 0 w 105"/>
                <a:gd name="T5" fmla="*/ 27 h 80"/>
                <a:gd name="T6" fmla="*/ 10 w 105"/>
                <a:gd name="T7" fmla="*/ 33 h 80"/>
                <a:gd name="T8" fmla="*/ 15 w 105"/>
                <a:gd name="T9" fmla="*/ 53 h 80"/>
                <a:gd name="T10" fmla="*/ 30 w 105"/>
                <a:gd name="T11" fmla="*/ 80 h 80"/>
                <a:gd name="T12" fmla="*/ 23 w 105"/>
                <a:gd name="T13" fmla="*/ 53 h 80"/>
                <a:gd name="T14" fmla="*/ 21 w 105"/>
                <a:gd name="T15" fmla="*/ 41 h 80"/>
                <a:gd name="T16" fmla="*/ 80 w 105"/>
                <a:gd name="T17" fmla="*/ 29 h 80"/>
                <a:gd name="T18" fmla="*/ 105 w 105"/>
                <a:gd name="T19" fmla="*/ 7 h 80"/>
                <a:gd name="T20" fmla="*/ 91 w 105"/>
                <a:gd name="T21"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80">
                  <a:moveTo>
                    <a:pt x="91" y="0"/>
                  </a:moveTo>
                  <a:cubicBezTo>
                    <a:pt x="61" y="34"/>
                    <a:pt x="61" y="34"/>
                    <a:pt x="61" y="34"/>
                  </a:cubicBezTo>
                  <a:cubicBezTo>
                    <a:pt x="42" y="43"/>
                    <a:pt x="21" y="40"/>
                    <a:pt x="0" y="27"/>
                  </a:cubicBezTo>
                  <a:cubicBezTo>
                    <a:pt x="10" y="33"/>
                    <a:pt x="10" y="33"/>
                    <a:pt x="10" y="33"/>
                  </a:cubicBezTo>
                  <a:cubicBezTo>
                    <a:pt x="15" y="53"/>
                    <a:pt x="15" y="53"/>
                    <a:pt x="15" y="53"/>
                  </a:cubicBezTo>
                  <a:cubicBezTo>
                    <a:pt x="30" y="80"/>
                    <a:pt x="30" y="80"/>
                    <a:pt x="30" y="80"/>
                  </a:cubicBezTo>
                  <a:cubicBezTo>
                    <a:pt x="23" y="53"/>
                    <a:pt x="23" y="53"/>
                    <a:pt x="23" y="53"/>
                  </a:cubicBezTo>
                  <a:cubicBezTo>
                    <a:pt x="21" y="41"/>
                    <a:pt x="21" y="41"/>
                    <a:pt x="21" y="41"/>
                  </a:cubicBezTo>
                  <a:cubicBezTo>
                    <a:pt x="42" y="57"/>
                    <a:pt x="62" y="53"/>
                    <a:pt x="80" y="29"/>
                  </a:cubicBezTo>
                  <a:cubicBezTo>
                    <a:pt x="87" y="13"/>
                    <a:pt x="95" y="6"/>
                    <a:pt x="105" y="7"/>
                  </a:cubicBezTo>
                  <a:cubicBezTo>
                    <a:pt x="91" y="0"/>
                    <a:pt x="91" y="0"/>
                    <a:pt x="91" y="0"/>
                  </a:cubicBezTo>
                  <a:close/>
                </a:path>
              </a:pathLst>
            </a:custGeom>
            <a:solidFill>
              <a:srgbClr val="41271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5" name="MH_Other_437"/>
            <p:cNvSpPr/>
            <p:nvPr>
              <p:custDataLst>
                <p:tags r:id="rId438"/>
              </p:custDataLst>
            </p:nvPr>
          </p:nvSpPr>
          <p:spPr bwMode="auto">
            <a:xfrm>
              <a:off x="9043868" y="3992563"/>
              <a:ext cx="90488" cy="366712"/>
            </a:xfrm>
            <a:custGeom>
              <a:avLst/>
              <a:gdLst>
                <a:gd name="T0" fmla="*/ 39 w 68"/>
                <a:gd name="T1" fmla="*/ 0 h 279"/>
                <a:gd name="T2" fmla="*/ 30 w 68"/>
                <a:gd name="T3" fmla="*/ 3 h 279"/>
                <a:gd name="T4" fmla="*/ 50 w 68"/>
                <a:gd name="T5" fmla="*/ 93 h 279"/>
                <a:gd name="T6" fmla="*/ 17 w 68"/>
                <a:gd name="T7" fmla="*/ 219 h 279"/>
                <a:gd name="T8" fmla="*/ 0 w 68"/>
                <a:gd name="T9" fmla="*/ 170 h 279"/>
                <a:gd name="T10" fmla="*/ 19 w 68"/>
                <a:gd name="T11" fmla="*/ 279 h 279"/>
                <a:gd name="T12" fmla="*/ 62 w 68"/>
                <a:gd name="T13" fmla="*/ 119 h 279"/>
                <a:gd name="T14" fmla="*/ 68 w 68"/>
                <a:gd name="T15" fmla="*/ 83 h 279"/>
                <a:gd name="T16" fmla="*/ 68 w 68"/>
                <a:gd name="T17" fmla="*/ 76 h 279"/>
                <a:gd name="T18" fmla="*/ 65 w 68"/>
                <a:gd name="T19" fmla="*/ 83 h 279"/>
                <a:gd name="T20" fmla="*/ 49 w 68"/>
                <a:gd name="T21" fmla="*/ 63 h 279"/>
                <a:gd name="T22" fmla="*/ 44 w 68"/>
                <a:gd name="T23" fmla="*/ 7 h 279"/>
                <a:gd name="T24" fmla="*/ 39 w 68"/>
                <a:gd name="T25" fmla="*/ 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279">
                  <a:moveTo>
                    <a:pt x="39" y="0"/>
                  </a:moveTo>
                  <a:cubicBezTo>
                    <a:pt x="30" y="3"/>
                    <a:pt x="30" y="3"/>
                    <a:pt x="30" y="3"/>
                  </a:cubicBezTo>
                  <a:cubicBezTo>
                    <a:pt x="30" y="41"/>
                    <a:pt x="36" y="71"/>
                    <a:pt x="50" y="93"/>
                  </a:cubicBezTo>
                  <a:cubicBezTo>
                    <a:pt x="17" y="219"/>
                    <a:pt x="17" y="219"/>
                    <a:pt x="17" y="219"/>
                  </a:cubicBezTo>
                  <a:cubicBezTo>
                    <a:pt x="0" y="170"/>
                    <a:pt x="0" y="170"/>
                    <a:pt x="0" y="170"/>
                  </a:cubicBezTo>
                  <a:cubicBezTo>
                    <a:pt x="19" y="279"/>
                    <a:pt x="19" y="279"/>
                    <a:pt x="19" y="279"/>
                  </a:cubicBezTo>
                  <a:cubicBezTo>
                    <a:pt x="28" y="217"/>
                    <a:pt x="43" y="164"/>
                    <a:pt x="62" y="119"/>
                  </a:cubicBezTo>
                  <a:cubicBezTo>
                    <a:pt x="65" y="107"/>
                    <a:pt x="67" y="95"/>
                    <a:pt x="68" y="83"/>
                  </a:cubicBezTo>
                  <a:cubicBezTo>
                    <a:pt x="68" y="80"/>
                    <a:pt x="68" y="78"/>
                    <a:pt x="68" y="76"/>
                  </a:cubicBezTo>
                  <a:cubicBezTo>
                    <a:pt x="65" y="83"/>
                    <a:pt x="65" y="83"/>
                    <a:pt x="65" y="83"/>
                  </a:cubicBezTo>
                  <a:cubicBezTo>
                    <a:pt x="59" y="81"/>
                    <a:pt x="54" y="74"/>
                    <a:pt x="49" y="63"/>
                  </a:cubicBezTo>
                  <a:cubicBezTo>
                    <a:pt x="44" y="7"/>
                    <a:pt x="44" y="7"/>
                    <a:pt x="44" y="7"/>
                  </a:cubicBezTo>
                  <a:cubicBezTo>
                    <a:pt x="39" y="0"/>
                    <a:pt x="39" y="0"/>
                    <a:pt x="39" y="0"/>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6" name="MH_Other_438"/>
            <p:cNvSpPr/>
            <p:nvPr>
              <p:custDataLst>
                <p:tags r:id="rId439"/>
              </p:custDataLst>
            </p:nvPr>
          </p:nvSpPr>
          <p:spPr bwMode="auto">
            <a:xfrm>
              <a:off x="8954968" y="3995738"/>
              <a:ext cx="153988" cy="284162"/>
            </a:xfrm>
            <a:custGeom>
              <a:avLst/>
              <a:gdLst>
                <a:gd name="T0" fmla="*/ 97 w 117"/>
                <a:gd name="T1" fmla="*/ 0 h 216"/>
                <a:gd name="T2" fmla="*/ 69 w 117"/>
                <a:gd name="T3" fmla="*/ 9 h 216"/>
                <a:gd name="T4" fmla="*/ 28 w 117"/>
                <a:gd name="T5" fmla="*/ 53 h 216"/>
                <a:gd name="T6" fmla="*/ 0 w 117"/>
                <a:gd name="T7" fmla="*/ 164 h 216"/>
                <a:gd name="T8" fmla="*/ 16 w 117"/>
                <a:gd name="T9" fmla="*/ 165 h 216"/>
                <a:gd name="T10" fmla="*/ 34 w 117"/>
                <a:gd name="T11" fmla="*/ 58 h 216"/>
                <a:gd name="T12" fmla="*/ 32 w 117"/>
                <a:gd name="T13" fmla="*/ 165 h 216"/>
                <a:gd name="T14" fmla="*/ 67 w 117"/>
                <a:gd name="T15" fmla="*/ 167 h 216"/>
                <a:gd name="T16" fmla="*/ 84 w 117"/>
                <a:gd name="T17" fmla="*/ 216 h 216"/>
                <a:gd name="T18" fmla="*/ 117 w 117"/>
                <a:gd name="T19" fmla="*/ 90 h 216"/>
                <a:gd name="T20" fmla="*/ 97 w 117"/>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216">
                  <a:moveTo>
                    <a:pt x="97" y="0"/>
                  </a:moveTo>
                  <a:cubicBezTo>
                    <a:pt x="69" y="9"/>
                    <a:pt x="69" y="9"/>
                    <a:pt x="69" y="9"/>
                  </a:cubicBezTo>
                  <a:cubicBezTo>
                    <a:pt x="48" y="15"/>
                    <a:pt x="34" y="30"/>
                    <a:pt x="28" y="53"/>
                  </a:cubicBezTo>
                  <a:cubicBezTo>
                    <a:pt x="0" y="164"/>
                    <a:pt x="0" y="164"/>
                    <a:pt x="0" y="164"/>
                  </a:cubicBezTo>
                  <a:cubicBezTo>
                    <a:pt x="16" y="165"/>
                    <a:pt x="16" y="165"/>
                    <a:pt x="16" y="165"/>
                  </a:cubicBezTo>
                  <a:cubicBezTo>
                    <a:pt x="34" y="58"/>
                    <a:pt x="34" y="58"/>
                    <a:pt x="34" y="58"/>
                  </a:cubicBezTo>
                  <a:cubicBezTo>
                    <a:pt x="30" y="98"/>
                    <a:pt x="30" y="134"/>
                    <a:pt x="32" y="165"/>
                  </a:cubicBezTo>
                  <a:cubicBezTo>
                    <a:pt x="67" y="167"/>
                    <a:pt x="67" y="167"/>
                    <a:pt x="67" y="167"/>
                  </a:cubicBezTo>
                  <a:cubicBezTo>
                    <a:pt x="84" y="216"/>
                    <a:pt x="84" y="216"/>
                    <a:pt x="84" y="216"/>
                  </a:cubicBezTo>
                  <a:cubicBezTo>
                    <a:pt x="117" y="90"/>
                    <a:pt x="117" y="90"/>
                    <a:pt x="117" y="90"/>
                  </a:cubicBezTo>
                  <a:cubicBezTo>
                    <a:pt x="103" y="68"/>
                    <a:pt x="97" y="38"/>
                    <a:pt x="97" y="0"/>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7" name="MH_Other_439"/>
            <p:cNvSpPr/>
            <p:nvPr>
              <p:custDataLst>
                <p:tags r:id="rId440"/>
              </p:custDataLst>
            </p:nvPr>
          </p:nvSpPr>
          <p:spPr bwMode="auto">
            <a:xfrm>
              <a:off x="8783519" y="4089401"/>
              <a:ext cx="74613" cy="117475"/>
            </a:xfrm>
            <a:custGeom>
              <a:avLst/>
              <a:gdLst>
                <a:gd name="T0" fmla="*/ 5 w 56"/>
                <a:gd name="T1" fmla="*/ 0 h 89"/>
                <a:gd name="T2" fmla="*/ 0 w 56"/>
                <a:gd name="T3" fmla="*/ 16 h 89"/>
                <a:gd name="T4" fmla="*/ 37 w 56"/>
                <a:gd name="T5" fmla="*/ 88 h 89"/>
                <a:gd name="T6" fmla="*/ 56 w 56"/>
                <a:gd name="T7" fmla="*/ 89 h 89"/>
                <a:gd name="T8" fmla="*/ 44 w 56"/>
                <a:gd name="T9" fmla="*/ 68 h 89"/>
                <a:gd name="T10" fmla="*/ 5 w 56"/>
                <a:gd name="T11" fmla="*/ 0 h 89"/>
              </a:gdLst>
              <a:ahLst/>
              <a:cxnLst>
                <a:cxn ang="0">
                  <a:pos x="T0" y="T1"/>
                </a:cxn>
                <a:cxn ang="0">
                  <a:pos x="T2" y="T3"/>
                </a:cxn>
                <a:cxn ang="0">
                  <a:pos x="T4" y="T5"/>
                </a:cxn>
                <a:cxn ang="0">
                  <a:pos x="T6" y="T7"/>
                </a:cxn>
                <a:cxn ang="0">
                  <a:pos x="T8" y="T9"/>
                </a:cxn>
                <a:cxn ang="0">
                  <a:pos x="T10" y="T11"/>
                </a:cxn>
              </a:cxnLst>
              <a:rect l="0" t="0" r="r" b="b"/>
              <a:pathLst>
                <a:path w="56" h="89">
                  <a:moveTo>
                    <a:pt x="5" y="0"/>
                  </a:moveTo>
                  <a:cubicBezTo>
                    <a:pt x="4" y="6"/>
                    <a:pt x="2" y="11"/>
                    <a:pt x="0" y="16"/>
                  </a:cubicBezTo>
                  <a:cubicBezTo>
                    <a:pt x="37" y="88"/>
                    <a:pt x="37" y="88"/>
                    <a:pt x="37" y="88"/>
                  </a:cubicBezTo>
                  <a:cubicBezTo>
                    <a:pt x="56" y="89"/>
                    <a:pt x="56" y="89"/>
                    <a:pt x="56" y="89"/>
                  </a:cubicBezTo>
                  <a:cubicBezTo>
                    <a:pt x="44" y="68"/>
                    <a:pt x="44" y="68"/>
                    <a:pt x="44" y="68"/>
                  </a:cubicBezTo>
                  <a:cubicBezTo>
                    <a:pt x="5" y="0"/>
                    <a:pt x="5" y="0"/>
                    <a:pt x="5" y="0"/>
                  </a:cubicBezTo>
                  <a:close/>
                </a:path>
              </a:pathLst>
            </a:custGeom>
            <a:solidFill>
              <a:srgbClr val="89713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8" name="MH_Other_440"/>
            <p:cNvSpPr/>
            <p:nvPr>
              <p:custDataLst>
                <p:tags r:id="rId441"/>
              </p:custDataLst>
            </p:nvPr>
          </p:nvSpPr>
          <p:spPr bwMode="auto">
            <a:xfrm>
              <a:off x="8788282" y="4060825"/>
              <a:ext cx="85725" cy="139700"/>
            </a:xfrm>
            <a:custGeom>
              <a:avLst/>
              <a:gdLst>
                <a:gd name="T0" fmla="*/ 0 w 66"/>
                <a:gd name="T1" fmla="*/ 4 h 106"/>
                <a:gd name="T2" fmla="*/ 2 w 66"/>
                <a:gd name="T3" fmla="*/ 22 h 106"/>
                <a:gd name="T4" fmla="*/ 41 w 66"/>
                <a:gd name="T5" fmla="*/ 90 h 106"/>
                <a:gd name="T6" fmla="*/ 66 w 66"/>
                <a:gd name="T7" fmla="*/ 106 h 106"/>
                <a:gd name="T8" fmla="*/ 54 w 66"/>
                <a:gd name="T9" fmla="*/ 86 h 106"/>
                <a:gd name="T10" fmla="*/ 65 w 66"/>
                <a:gd name="T11" fmla="*/ 64 h 106"/>
                <a:gd name="T12" fmla="*/ 56 w 66"/>
                <a:gd name="T13" fmla="*/ 63 h 106"/>
                <a:gd name="T14" fmla="*/ 8 w 66"/>
                <a:gd name="T15" fmla="*/ 0 h 106"/>
                <a:gd name="T16" fmla="*/ 0 w 66"/>
                <a:gd name="T17"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06">
                  <a:moveTo>
                    <a:pt x="0" y="4"/>
                  </a:moveTo>
                  <a:cubicBezTo>
                    <a:pt x="2" y="22"/>
                    <a:pt x="2" y="22"/>
                    <a:pt x="2" y="22"/>
                  </a:cubicBezTo>
                  <a:cubicBezTo>
                    <a:pt x="41" y="90"/>
                    <a:pt x="41" y="90"/>
                    <a:pt x="41" y="90"/>
                  </a:cubicBezTo>
                  <a:cubicBezTo>
                    <a:pt x="66" y="106"/>
                    <a:pt x="66" y="106"/>
                    <a:pt x="66" y="106"/>
                  </a:cubicBezTo>
                  <a:cubicBezTo>
                    <a:pt x="54" y="86"/>
                    <a:pt x="54" y="86"/>
                    <a:pt x="54" y="86"/>
                  </a:cubicBezTo>
                  <a:cubicBezTo>
                    <a:pt x="65" y="64"/>
                    <a:pt x="65" y="64"/>
                    <a:pt x="65" y="64"/>
                  </a:cubicBezTo>
                  <a:cubicBezTo>
                    <a:pt x="62" y="64"/>
                    <a:pt x="59" y="64"/>
                    <a:pt x="56" y="63"/>
                  </a:cubicBezTo>
                  <a:cubicBezTo>
                    <a:pt x="29" y="55"/>
                    <a:pt x="12" y="34"/>
                    <a:pt x="8" y="0"/>
                  </a:cubicBezTo>
                  <a:cubicBezTo>
                    <a:pt x="5" y="1"/>
                    <a:pt x="2" y="3"/>
                    <a:pt x="0" y="4"/>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49" name="MH_Other_441"/>
            <p:cNvSpPr>
              <a:spLocks noEditPoints="1"/>
            </p:cNvSpPr>
            <p:nvPr>
              <p:custDataLst>
                <p:tags r:id="rId442"/>
              </p:custDataLst>
            </p:nvPr>
          </p:nvSpPr>
          <p:spPr bwMode="auto">
            <a:xfrm>
              <a:off x="8631118" y="4148138"/>
              <a:ext cx="292100" cy="704850"/>
            </a:xfrm>
            <a:custGeom>
              <a:avLst/>
              <a:gdLst>
                <a:gd name="T0" fmla="*/ 86 w 221"/>
                <a:gd name="T1" fmla="*/ 0 h 534"/>
                <a:gd name="T2" fmla="*/ 79 w 221"/>
                <a:gd name="T3" fmla="*/ 2 h 534"/>
                <a:gd name="T4" fmla="*/ 35 w 221"/>
                <a:gd name="T5" fmla="*/ 25 h 534"/>
                <a:gd name="T6" fmla="*/ 35 w 221"/>
                <a:gd name="T7" fmla="*/ 26 h 534"/>
                <a:gd name="T8" fmla="*/ 10 w 221"/>
                <a:gd name="T9" fmla="*/ 145 h 534"/>
                <a:gd name="T10" fmla="*/ 14 w 221"/>
                <a:gd name="T11" fmla="*/ 250 h 534"/>
                <a:gd name="T12" fmla="*/ 17 w 221"/>
                <a:gd name="T13" fmla="*/ 331 h 534"/>
                <a:gd name="T14" fmla="*/ 24 w 221"/>
                <a:gd name="T15" fmla="*/ 367 h 534"/>
                <a:gd name="T16" fmla="*/ 42 w 221"/>
                <a:gd name="T17" fmla="*/ 433 h 534"/>
                <a:gd name="T18" fmla="*/ 70 w 221"/>
                <a:gd name="T19" fmla="*/ 534 h 534"/>
                <a:gd name="T20" fmla="*/ 128 w 221"/>
                <a:gd name="T21" fmla="*/ 505 h 534"/>
                <a:gd name="T22" fmla="*/ 91 w 221"/>
                <a:gd name="T23" fmla="*/ 290 h 534"/>
                <a:gd name="T24" fmla="*/ 71 w 221"/>
                <a:gd name="T25" fmla="*/ 252 h 534"/>
                <a:gd name="T26" fmla="*/ 111 w 221"/>
                <a:gd name="T27" fmla="*/ 127 h 534"/>
                <a:gd name="T28" fmla="*/ 91 w 221"/>
                <a:gd name="T29" fmla="*/ 246 h 534"/>
                <a:gd name="T30" fmla="*/ 105 w 221"/>
                <a:gd name="T31" fmla="*/ 278 h 534"/>
                <a:gd name="T32" fmla="*/ 174 w 221"/>
                <a:gd name="T33" fmla="*/ 286 h 534"/>
                <a:gd name="T34" fmla="*/ 164 w 221"/>
                <a:gd name="T35" fmla="*/ 329 h 534"/>
                <a:gd name="T36" fmla="*/ 156 w 221"/>
                <a:gd name="T37" fmla="*/ 329 h 534"/>
                <a:gd name="T38" fmla="*/ 129 w 221"/>
                <a:gd name="T39" fmla="*/ 399 h 534"/>
                <a:gd name="T40" fmla="*/ 138 w 221"/>
                <a:gd name="T41" fmla="*/ 441 h 534"/>
                <a:gd name="T42" fmla="*/ 195 w 221"/>
                <a:gd name="T43" fmla="*/ 377 h 534"/>
                <a:gd name="T44" fmla="*/ 221 w 221"/>
                <a:gd name="T45" fmla="*/ 278 h 534"/>
                <a:gd name="T46" fmla="*/ 169 w 221"/>
                <a:gd name="T47" fmla="*/ 263 h 534"/>
                <a:gd name="T48" fmla="*/ 169 w 221"/>
                <a:gd name="T49" fmla="*/ 254 h 534"/>
                <a:gd name="T50" fmla="*/ 159 w 221"/>
                <a:gd name="T51" fmla="*/ 254 h 534"/>
                <a:gd name="T52" fmla="*/ 113 w 221"/>
                <a:gd name="T53" fmla="*/ 66 h 534"/>
                <a:gd name="T54" fmla="*/ 113 w 221"/>
                <a:gd name="T55" fmla="*/ 52 h 534"/>
                <a:gd name="T56" fmla="*/ 86 w 221"/>
                <a:gd name="T57" fmla="*/ 0 h 534"/>
                <a:gd name="T58" fmla="*/ 85 w 221"/>
                <a:gd name="T59" fmla="*/ 3 h 534"/>
                <a:gd name="T60" fmla="*/ 43 w 221"/>
                <a:gd name="T61" fmla="*/ 41 h 534"/>
                <a:gd name="T62" fmla="*/ 25 w 221"/>
                <a:gd name="T63" fmla="*/ 147 h 534"/>
                <a:gd name="T64" fmla="*/ 25 w 221"/>
                <a:gd name="T65" fmla="*/ 296 h 534"/>
                <a:gd name="T66" fmla="*/ 82 w 221"/>
                <a:gd name="T67" fmla="*/ 528 h 534"/>
                <a:gd name="T68" fmla="*/ 72 w 221"/>
                <a:gd name="T69" fmla="*/ 531 h 534"/>
                <a:gd name="T70" fmla="*/ 27 w 221"/>
                <a:gd name="T71" fmla="*/ 366 h 534"/>
                <a:gd name="T72" fmla="*/ 20 w 221"/>
                <a:gd name="T73" fmla="*/ 330 h 534"/>
                <a:gd name="T74" fmla="*/ 20 w 221"/>
                <a:gd name="T75" fmla="*/ 330 h 534"/>
                <a:gd name="T76" fmla="*/ 17 w 221"/>
                <a:gd name="T77" fmla="*/ 250 h 534"/>
                <a:gd name="T78" fmla="*/ 17 w 221"/>
                <a:gd name="T79" fmla="*/ 250 h 534"/>
                <a:gd name="T80" fmla="*/ 13 w 221"/>
                <a:gd name="T81" fmla="*/ 145 h 534"/>
                <a:gd name="T82" fmla="*/ 13 w 221"/>
                <a:gd name="T83" fmla="*/ 144 h 534"/>
                <a:gd name="T84" fmla="*/ 37 w 221"/>
                <a:gd name="T85" fmla="*/ 28 h 534"/>
                <a:gd name="T86" fmla="*/ 80 w 221"/>
                <a:gd name="T87" fmla="*/ 5 h 534"/>
                <a:gd name="T88" fmla="*/ 85 w 221"/>
                <a:gd name="T89" fmla="*/ 3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1" h="534">
                  <a:moveTo>
                    <a:pt x="86" y="0"/>
                  </a:moveTo>
                  <a:cubicBezTo>
                    <a:pt x="84" y="1"/>
                    <a:pt x="81" y="2"/>
                    <a:pt x="79" y="2"/>
                  </a:cubicBezTo>
                  <a:cubicBezTo>
                    <a:pt x="35" y="25"/>
                    <a:pt x="35" y="25"/>
                    <a:pt x="35" y="25"/>
                  </a:cubicBezTo>
                  <a:cubicBezTo>
                    <a:pt x="35" y="25"/>
                    <a:pt x="35" y="26"/>
                    <a:pt x="35" y="26"/>
                  </a:cubicBezTo>
                  <a:cubicBezTo>
                    <a:pt x="9" y="67"/>
                    <a:pt x="0" y="107"/>
                    <a:pt x="10" y="145"/>
                  </a:cubicBezTo>
                  <a:cubicBezTo>
                    <a:pt x="14" y="250"/>
                    <a:pt x="14" y="250"/>
                    <a:pt x="14" y="250"/>
                  </a:cubicBezTo>
                  <a:cubicBezTo>
                    <a:pt x="12" y="279"/>
                    <a:pt x="13" y="306"/>
                    <a:pt x="17" y="331"/>
                  </a:cubicBezTo>
                  <a:cubicBezTo>
                    <a:pt x="18" y="343"/>
                    <a:pt x="21" y="356"/>
                    <a:pt x="24" y="367"/>
                  </a:cubicBezTo>
                  <a:cubicBezTo>
                    <a:pt x="42" y="433"/>
                    <a:pt x="42" y="433"/>
                    <a:pt x="42" y="433"/>
                  </a:cubicBezTo>
                  <a:cubicBezTo>
                    <a:pt x="70" y="534"/>
                    <a:pt x="70" y="534"/>
                    <a:pt x="70" y="534"/>
                  </a:cubicBezTo>
                  <a:cubicBezTo>
                    <a:pt x="97" y="528"/>
                    <a:pt x="117" y="518"/>
                    <a:pt x="128" y="505"/>
                  </a:cubicBezTo>
                  <a:cubicBezTo>
                    <a:pt x="91" y="290"/>
                    <a:pt x="91" y="290"/>
                    <a:pt x="91" y="290"/>
                  </a:cubicBezTo>
                  <a:cubicBezTo>
                    <a:pt x="71" y="252"/>
                    <a:pt x="71" y="252"/>
                    <a:pt x="71" y="252"/>
                  </a:cubicBezTo>
                  <a:cubicBezTo>
                    <a:pt x="111" y="127"/>
                    <a:pt x="111" y="127"/>
                    <a:pt x="111" y="127"/>
                  </a:cubicBezTo>
                  <a:cubicBezTo>
                    <a:pt x="91" y="246"/>
                    <a:pt x="91" y="246"/>
                    <a:pt x="91" y="246"/>
                  </a:cubicBezTo>
                  <a:cubicBezTo>
                    <a:pt x="105" y="278"/>
                    <a:pt x="105" y="278"/>
                    <a:pt x="105" y="278"/>
                  </a:cubicBezTo>
                  <a:cubicBezTo>
                    <a:pt x="174" y="286"/>
                    <a:pt x="174" y="286"/>
                    <a:pt x="174" y="286"/>
                  </a:cubicBezTo>
                  <a:cubicBezTo>
                    <a:pt x="164" y="329"/>
                    <a:pt x="164" y="329"/>
                    <a:pt x="164" y="329"/>
                  </a:cubicBezTo>
                  <a:cubicBezTo>
                    <a:pt x="156" y="329"/>
                    <a:pt x="156" y="329"/>
                    <a:pt x="156" y="329"/>
                  </a:cubicBezTo>
                  <a:cubicBezTo>
                    <a:pt x="150" y="362"/>
                    <a:pt x="141" y="385"/>
                    <a:pt x="129" y="399"/>
                  </a:cubicBezTo>
                  <a:cubicBezTo>
                    <a:pt x="138" y="441"/>
                    <a:pt x="138" y="441"/>
                    <a:pt x="138" y="441"/>
                  </a:cubicBezTo>
                  <a:cubicBezTo>
                    <a:pt x="167" y="429"/>
                    <a:pt x="186" y="408"/>
                    <a:pt x="195" y="377"/>
                  </a:cubicBezTo>
                  <a:cubicBezTo>
                    <a:pt x="221" y="278"/>
                    <a:pt x="221" y="278"/>
                    <a:pt x="221" y="278"/>
                  </a:cubicBezTo>
                  <a:cubicBezTo>
                    <a:pt x="169" y="263"/>
                    <a:pt x="169" y="263"/>
                    <a:pt x="169" y="263"/>
                  </a:cubicBezTo>
                  <a:cubicBezTo>
                    <a:pt x="169" y="254"/>
                    <a:pt x="169" y="254"/>
                    <a:pt x="169" y="254"/>
                  </a:cubicBezTo>
                  <a:cubicBezTo>
                    <a:pt x="159" y="254"/>
                    <a:pt x="159" y="254"/>
                    <a:pt x="159" y="254"/>
                  </a:cubicBezTo>
                  <a:cubicBezTo>
                    <a:pt x="113" y="66"/>
                    <a:pt x="113" y="66"/>
                    <a:pt x="113" y="66"/>
                  </a:cubicBezTo>
                  <a:cubicBezTo>
                    <a:pt x="113" y="52"/>
                    <a:pt x="113" y="52"/>
                    <a:pt x="113" y="52"/>
                  </a:cubicBezTo>
                  <a:cubicBezTo>
                    <a:pt x="86" y="0"/>
                    <a:pt x="86" y="0"/>
                    <a:pt x="86" y="0"/>
                  </a:cubicBezTo>
                  <a:close/>
                  <a:moveTo>
                    <a:pt x="85" y="3"/>
                  </a:moveTo>
                  <a:cubicBezTo>
                    <a:pt x="43" y="41"/>
                    <a:pt x="43" y="41"/>
                    <a:pt x="43" y="41"/>
                  </a:cubicBezTo>
                  <a:cubicBezTo>
                    <a:pt x="22" y="74"/>
                    <a:pt x="15" y="109"/>
                    <a:pt x="25" y="147"/>
                  </a:cubicBezTo>
                  <a:cubicBezTo>
                    <a:pt x="25" y="296"/>
                    <a:pt x="25" y="296"/>
                    <a:pt x="25" y="296"/>
                  </a:cubicBezTo>
                  <a:cubicBezTo>
                    <a:pt x="37" y="367"/>
                    <a:pt x="57" y="444"/>
                    <a:pt x="82" y="528"/>
                  </a:cubicBezTo>
                  <a:cubicBezTo>
                    <a:pt x="79" y="529"/>
                    <a:pt x="75" y="530"/>
                    <a:pt x="72" y="531"/>
                  </a:cubicBezTo>
                  <a:cubicBezTo>
                    <a:pt x="27" y="366"/>
                    <a:pt x="27" y="366"/>
                    <a:pt x="27" y="366"/>
                  </a:cubicBezTo>
                  <a:cubicBezTo>
                    <a:pt x="24" y="355"/>
                    <a:pt x="21" y="343"/>
                    <a:pt x="20" y="330"/>
                  </a:cubicBezTo>
                  <a:cubicBezTo>
                    <a:pt x="20" y="330"/>
                    <a:pt x="20" y="330"/>
                    <a:pt x="20" y="330"/>
                  </a:cubicBezTo>
                  <a:cubicBezTo>
                    <a:pt x="16" y="306"/>
                    <a:pt x="15" y="279"/>
                    <a:pt x="17" y="250"/>
                  </a:cubicBezTo>
                  <a:cubicBezTo>
                    <a:pt x="17" y="250"/>
                    <a:pt x="17" y="250"/>
                    <a:pt x="17" y="250"/>
                  </a:cubicBezTo>
                  <a:cubicBezTo>
                    <a:pt x="13" y="145"/>
                    <a:pt x="13" y="145"/>
                    <a:pt x="13" y="145"/>
                  </a:cubicBezTo>
                  <a:cubicBezTo>
                    <a:pt x="13" y="144"/>
                    <a:pt x="13" y="144"/>
                    <a:pt x="13" y="144"/>
                  </a:cubicBezTo>
                  <a:cubicBezTo>
                    <a:pt x="4" y="107"/>
                    <a:pt x="12" y="68"/>
                    <a:pt x="37" y="28"/>
                  </a:cubicBezTo>
                  <a:cubicBezTo>
                    <a:pt x="80" y="5"/>
                    <a:pt x="80" y="5"/>
                    <a:pt x="80" y="5"/>
                  </a:cubicBezTo>
                  <a:cubicBezTo>
                    <a:pt x="81" y="5"/>
                    <a:pt x="83" y="4"/>
                    <a:pt x="85" y="3"/>
                  </a:cubicBez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0" name="MH_Other_442"/>
            <p:cNvSpPr/>
            <p:nvPr>
              <p:custDataLst>
                <p:tags r:id="rId443"/>
              </p:custDataLst>
            </p:nvPr>
          </p:nvSpPr>
          <p:spPr bwMode="auto">
            <a:xfrm>
              <a:off x="8635881" y="4152901"/>
              <a:ext cx="107950" cy="695325"/>
            </a:xfrm>
            <a:custGeom>
              <a:avLst/>
              <a:gdLst>
                <a:gd name="T0" fmla="*/ 39 w 81"/>
                <a:gd name="T1" fmla="*/ 38 h 528"/>
                <a:gd name="T2" fmla="*/ 81 w 81"/>
                <a:gd name="T3" fmla="*/ 0 h 528"/>
                <a:gd name="T4" fmla="*/ 76 w 81"/>
                <a:gd name="T5" fmla="*/ 2 h 528"/>
                <a:gd name="T6" fmla="*/ 33 w 81"/>
                <a:gd name="T7" fmla="*/ 25 h 528"/>
                <a:gd name="T8" fmla="*/ 9 w 81"/>
                <a:gd name="T9" fmla="*/ 141 h 528"/>
                <a:gd name="T10" fmla="*/ 9 w 81"/>
                <a:gd name="T11" fmla="*/ 142 h 528"/>
                <a:gd name="T12" fmla="*/ 13 w 81"/>
                <a:gd name="T13" fmla="*/ 247 h 528"/>
                <a:gd name="T14" fmla="*/ 13 w 81"/>
                <a:gd name="T15" fmla="*/ 247 h 528"/>
                <a:gd name="T16" fmla="*/ 16 w 81"/>
                <a:gd name="T17" fmla="*/ 327 h 528"/>
                <a:gd name="T18" fmla="*/ 16 w 81"/>
                <a:gd name="T19" fmla="*/ 327 h 528"/>
                <a:gd name="T20" fmla="*/ 23 w 81"/>
                <a:gd name="T21" fmla="*/ 363 h 528"/>
                <a:gd name="T22" fmla="*/ 68 w 81"/>
                <a:gd name="T23" fmla="*/ 528 h 528"/>
                <a:gd name="T24" fmla="*/ 78 w 81"/>
                <a:gd name="T25" fmla="*/ 525 h 528"/>
                <a:gd name="T26" fmla="*/ 21 w 81"/>
                <a:gd name="T27" fmla="*/ 293 h 528"/>
                <a:gd name="T28" fmla="*/ 21 w 81"/>
                <a:gd name="T29" fmla="*/ 144 h 528"/>
                <a:gd name="T30" fmla="*/ 39 w 81"/>
                <a:gd name="T31" fmla="*/ 3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528">
                  <a:moveTo>
                    <a:pt x="39" y="38"/>
                  </a:moveTo>
                  <a:cubicBezTo>
                    <a:pt x="81" y="0"/>
                    <a:pt x="81" y="0"/>
                    <a:pt x="81" y="0"/>
                  </a:cubicBezTo>
                  <a:cubicBezTo>
                    <a:pt x="79" y="1"/>
                    <a:pt x="77" y="2"/>
                    <a:pt x="76" y="2"/>
                  </a:cubicBezTo>
                  <a:cubicBezTo>
                    <a:pt x="33" y="25"/>
                    <a:pt x="33" y="25"/>
                    <a:pt x="33" y="25"/>
                  </a:cubicBezTo>
                  <a:cubicBezTo>
                    <a:pt x="8" y="65"/>
                    <a:pt x="0" y="104"/>
                    <a:pt x="9" y="141"/>
                  </a:cubicBezTo>
                  <a:cubicBezTo>
                    <a:pt x="9" y="141"/>
                    <a:pt x="9" y="141"/>
                    <a:pt x="9" y="142"/>
                  </a:cubicBezTo>
                  <a:cubicBezTo>
                    <a:pt x="13" y="247"/>
                    <a:pt x="13" y="247"/>
                    <a:pt x="13" y="247"/>
                  </a:cubicBezTo>
                  <a:cubicBezTo>
                    <a:pt x="13" y="247"/>
                    <a:pt x="13" y="247"/>
                    <a:pt x="13" y="247"/>
                  </a:cubicBezTo>
                  <a:cubicBezTo>
                    <a:pt x="11" y="276"/>
                    <a:pt x="12" y="303"/>
                    <a:pt x="16" y="327"/>
                  </a:cubicBezTo>
                  <a:cubicBezTo>
                    <a:pt x="16" y="327"/>
                    <a:pt x="16" y="327"/>
                    <a:pt x="16" y="327"/>
                  </a:cubicBezTo>
                  <a:cubicBezTo>
                    <a:pt x="17" y="340"/>
                    <a:pt x="20" y="352"/>
                    <a:pt x="23" y="363"/>
                  </a:cubicBezTo>
                  <a:cubicBezTo>
                    <a:pt x="68" y="528"/>
                    <a:pt x="68" y="528"/>
                    <a:pt x="68" y="528"/>
                  </a:cubicBezTo>
                  <a:cubicBezTo>
                    <a:pt x="71" y="527"/>
                    <a:pt x="75" y="526"/>
                    <a:pt x="78" y="525"/>
                  </a:cubicBezTo>
                  <a:cubicBezTo>
                    <a:pt x="53" y="441"/>
                    <a:pt x="33" y="364"/>
                    <a:pt x="21" y="293"/>
                  </a:cubicBezTo>
                  <a:cubicBezTo>
                    <a:pt x="21" y="144"/>
                    <a:pt x="21" y="144"/>
                    <a:pt x="21" y="144"/>
                  </a:cubicBezTo>
                  <a:cubicBezTo>
                    <a:pt x="11" y="106"/>
                    <a:pt x="18" y="71"/>
                    <a:pt x="39" y="38"/>
                  </a:cubicBezTo>
                  <a:close/>
                </a:path>
              </a:pathLst>
            </a:custGeom>
            <a:solidFill>
              <a:srgbClr val="E0D3B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1" name="MH_Other_443"/>
            <p:cNvSpPr/>
            <p:nvPr>
              <p:custDataLst>
                <p:tags r:id="rId444"/>
              </p:custDataLst>
            </p:nvPr>
          </p:nvSpPr>
          <p:spPr bwMode="auto">
            <a:xfrm>
              <a:off x="8794632" y="4205288"/>
              <a:ext cx="249237" cy="23812"/>
            </a:xfrm>
            <a:custGeom>
              <a:avLst/>
              <a:gdLst>
                <a:gd name="T0" fmla="*/ 23 w 154"/>
                <a:gd name="T1" fmla="*/ 0 h 15"/>
                <a:gd name="T2" fmla="*/ 8 w 154"/>
                <a:gd name="T3" fmla="*/ 0 h 15"/>
                <a:gd name="T4" fmla="*/ 4 w 154"/>
                <a:gd name="T5" fmla="*/ 3 h 15"/>
                <a:gd name="T6" fmla="*/ 0 w 154"/>
                <a:gd name="T7" fmla="*/ 7 h 15"/>
                <a:gd name="T8" fmla="*/ 145 w 154"/>
                <a:gd name="T9" fmla="*/ 15 h 15"/>
                <a:gd name="T10" fmla="*/ 154 w 154"/>
                <a:gd name="T11" fmla="*/ 7 h 15"/>
                <a:gd name="T12" fmla="*/ 125 w 154"/>
                <a:gd name="T13" fmla="*/ 5 h 15"/>
                <a:gd name="T14" fmla="*/ 112 w 154"/>
                <a:gd name="T15" fmla="*/ 5 h 15"/>
                <a:gd name="T16" fmla="*/ 99 w 154"/>
                <a:gd name="T17" fmla="*/ 4 h 15"/>
                <a:gd name="T18" fmla="*/ 99 w 154"/>
                <a:gd name="T19" fmla="*/ 4 h 15"/>
                <a:gd name="T20" fmla="*/ 89 w 154"/>
                <a:gd name="T21" fmla="*/ 3 h 15"/>
                <a:gd name="T22" fmla="*/ 75 w 154"/>
                <a:gd name="T23" fmla="*/ 2 h 15"/>
                <a:gd name="T24" fmla="*/ 61 w 154"/>
                <a:gd name="T25" fmla="*/ 2 h 15"/>
                <a:gd name="T26" fmla="*/ 39 w 154"/>
                <a:gd name="T27" fmla="*/ 1 h 15"/>
                <a:gd name="T28" fmla="*/ 23 w 154"/>
                <a:gd name="T29" fmla="*/ 0 h 15"/>
                <a:gd name="T30" fmla="*/ 23 w 154"/>
                <a:gd name="T3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5">
                  <a:moveTo>
                    <a:pt x="23" y="0"/>
                  </a:moveTo>
                  <a:lnTo>
                    <a:pt x="8" y="0"/>
                  </a:lnTo>
                  <a:lnTo>
                    <a:pt x="4" y="3"/>
                  </a:lnTo>
                  <a:lnTo>
                    <a:pt x="0" y="7"/>
                  </a:lnTo>
                  <a:lnTo>
                    <a:pt x="145" y="15"/>
                  </a:lnTo>
                  <a:lnTo>
                    <a:pt x="154" y="7"/>
                  </a:lnTo>
                  <a:lnTo>
                    <a:pt x="125" y="5"/>
                  </a:lnTo>
                  <a:lnTo>
                    <a:pt x="112" y="5"/>
                  </a:lnTo>
                  <a:lnTo>
                    <a:pt x="99" y="4"/>
                  </a:lnTo>
                  <a:lnTo>
                    <a:pt x="99" y="4"/>
                  </a:lnTo>
                  <a:lnTo>
                    <a:pt x="89" y="3"/>
                  </a:lnTo>
                  <a:lnTo>
                    <a:pt x="75" y="2"/>
                  </a:lnTo>
                  <a:lnTo>
                    <a:pt x="61" y="2"/>
                  </a:lnTo>
                  <a:lnTo>
                    <a:pt x="39" y="1"/>
                  </a:lnTo>
                  <a:lnTo>
                    <a:pt x="23" y="0"/>
                  </a:lnTo>
                  <a:lnTo>
                    <a:pt x="23" y="0"/>
                  </a:lnTo>
                  <a:close/>
                </a:path>
              </a:pathLst>
            </a:custGeom>
            <a:solidFill>
              <a:srgbClr val="7B7B7B"/>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2" name="MH_Other_444"/>
            <p:cNvSpPr/>
            <p:nvPr>
              <p:custDataLst>
                <p:tags r:id="rId445"/>
              </p:custDataLst>
            </p:nvPr>
          </p:nvSpPr>
          <p:spPr bwMode="auto">
            <a:xfrm>
              <a:off x="8761293" y="4111626"/>
              <a:ext cx="69850" cy="98425"/>
            </a:xfrm>
            <a:custGeom>
              <a:avLst/>
              <a:gdLst>
                <a:gd name="T0" fmla="*/ 34 w 53"/>
                <a:gd name="T1" fmla="*/ 72 h 76"/>
                <a:gd name="T2" fmla="*/ 53 w 53"/>
                <a:gd name="T3" fmla="*/ 72 h 76"/>
                <a:gd name="T4" fmla="*/ 16 w 53"/>
                <a:gd name="T5" fmla="*/ 0 h 76"/>
                <a:gd name="T6" fmla="*/ 0 w 53"/>
                <a:gd name="T7" fmla="*/ 21 h 76"/>
                <a:gd name="T8" fmla="*/ 29 w 53"/>
                <a:gd name="T9" fmla="*/ 76 h 76"/>
                <a:gd name="T10" fmla="*/ 34 w 53"/>
                <a:gd name="T11" fmla="*/ 72 h 76"/>
              </a:gdLst>
              <a:ahLst/>
              <a:cxnLst>
                <a:cxn ang="0">
                  <a:pos x="T0" y="T1"/>
                </a:cxn>
                <a:cxn ang="0">
                  <a:pos x="T2" y="T3"/>
                </a:cxn>
                <a:cxn ang="0">
                  <a:pos x="T4" y="T5"/>
                </a:cxn>
                <a:cxn ang="0">
                  <a:pos x="T6" y="T7"/>
                </a:cxn>
                <a:cxn ang="0">
                  <a:pos x="T8" y="T9"/>
                </a:cxn>
                <a:cxn ang="0">
                  <a:pos x="T10" y="T11"/>
                </a:cxn>
              </a:cxnLst>
              <a:rect l="0" t="0" r="r" b="b"/>
              <a:pathLst>
                <a:path w="53" h="76">
                  <a:moveTo>
                    <a:pt x="34" y="72"/>
                  </a:moveTo>
                  <a:cubicBezTo>
                    <a:pt x="53" y="72"/>
                    <a:pt x="53" y="72"/>
                    <a:pt x="53" y="72"/>
                  </a:cubicBezTo>
                  <a:cubicBezTo>
                    <a:pt x="16" y="0"/>
                    <a:pt x="16" y="0"/>
                    <a:pt x="16" y="0"/>
                  </a:cubicBezTo>
                  <a:cubicBezTo>
                    <a:pt x="12" y="9"/>
                    <a:pt x="7" y="15"/>
                    <a:pt x="0" y="21"/>
                  </a:cubicBezTo>
                  <a:cubicBezTo>
                    <a:pt x="8" y="41"/>
                    <a:pt x="18" y="59"/>
                    <a:pt x="29" y="76"/>
                  </a:cubicBezTo>
                  <a:cubicBezTo>
                    <a:pt x="34" y="72"/>
                    <a:pt x="34" y="72"/>
                    <a:pt x="34" y="72"/>
                  </a:cubicBez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3" name="MH_Other_445"/>
            <p:cNvSpPr>
              <a:spLocks noEditPoints="1"/>
            </p:cNvSpPr>
            <p:nvPr>
              <p:custDataLst>
                <p:tags r:id="rId446"/>
              </p:custDataLst>
            </p:nvPr>
          </p:nvSpPr>
          <p:spPr bwMode="auto">
            <a:xfrm>
              <a:off x="8724782" y="4138613"/>
              <a:ext cx="217487" cy="723900"/>
            </a:xfrm>
            <a:custGeom>
              <a:avLst/>
              <a:gdLst>
                <a:gd name="T0" fmla="*/ 29 w 166"/>
                <a:gd name="T1" fmla="*/ 0 h 549"/>
                <a:gd name="T2" fmla="*/ 16 w 166"/>
                <a:gd name="T3" fmla="*/ 8 h 549"/>
                <a:gd name="T4" fmla="*/ 43 w 166"/>
                <a:gd name="T5" fmla="*/ 60 h 549"/>
                <a:gd name="T6" fmla="*/ 43 w 166"/>
                <a:gd name="T7" fmla="*/ 74 h 549"/>
                <a:gd name="T8" fmla="*/ 89 w 166"/>
                <a:gd name="T9" fmla="*/ 262 h 549"/>
                <a:gd name="T10" fmla="*/ 99 w 166"/>
                <a:gd name="T11" fmla="*/ 262 h 549"/>
                <a:gd name="T12" fmla="*/ 99 w 166"/>
                <a:gd name="T13" fmla="*/ 271 h 549"/>
                <a:gd name="T14" fmla="*/ 151 w 166"/>
                <a:gd name="T15" fmla="*/ 286 h 549"/>
                <a:gd name="T16" fmla="*/ 125 w 166"/>
                <a:gd name="T17" fmla="*/ 385 h 549"/>
                <a:gd name="T18" fmla="*/ 68 w 166"/>
                <a:gd name="T19" fmla="*/ 449 h 549"/>
                <a:gd name="T20" fmla="*/ 59 w 166"/>
                <a:gd name="T21" fmla="*/ 407 h 549"/>
                <a:gd name="T22" fmla="*/ 86 w 166"/>
                <a:gd name="T23" fmla="*/ 337 h 549"/>
                <a:gd name="T24" fmla="*/ 45 w 166"/>
                <a:gd name="T25" fmla="*/ 337 h 549"/>
                <a:gd name="T26" fmla="*/ 37 w 166"/>
                <a:gd name="T27" fmla="*/ 297 h 549"/>
                <a:gd name="T28" fmla="*/ 91 w 166"/>
                <a:gd name="T29" fmla="*/ 307 h 549"/>
                <a:gd name="T30" fmla="*/ 86 w 166"/>
                <a:gd name="T31" fmla="*/ 337 h 549"/>
                <a:gd name="T32" fmla="*/ 94 w 166"/>
                <a:gd name="T33" fmla="*/ 337 h 549"/>
                <a:gd name="T34" fmla="*/ 104 w 166"/>
                <a:gd name="T35" fmla="*/ 294 h 549"/>
                <a:gd name="T36" fmla="*/ 35 w 166"/>
                <a:gd name="T37" fmla="*/ 286 h 549"/>
                <a:gd name="T38" fmla="*/ 21 w 166"/>
                <a:gd name="T39" fmla="*/ 254 h 549"/>
                <a:gd name="T40" fmla="*/ 41 w 166"/>
                <a:gd name="T41" fmla="*/ 135 h 549"/>
                <a:gd name="T42" fmla="*/ 1 w 166"/>
                <a:gd name="T43" fmla="*/ 260 h 549"/>
                <a:gd name="T44" fmla="*/ 21 w 166"/>
                <a:gd name="T45" fmla="*/ 298 h 549"/>
                <a:gd name="T46" fmla="*/ 58 w 166"/>
                <a:gd name="T47" fmla="*/ 513 h 549"/>
                <a:gd name="T48" fmla="*/ 0 w 166"/>
                <a:gd name="T49" fmla="*/ 542 h 549"/>
                <a:gd name="T50" fmla="*/ 1 w 166"/>
                <a:gd name="T51" fmla="*/ 549 h 549"/>
                <a:gd name="T52" fmla="*/ 19 w 166"/>
                <a:gd name="T53" fmla="*/ 547 h 549"/>
                <a:gd name="T54" fmla="*/ 79 w 166"/>
                <a:gd name="T55" fmla="*/ 527 h 549"/>
                <a:gd name="T56" fmla="*/ 83 w 166"/>
                <a:gd name="T57" fmla="*/ 525 h 549"/>
                <a:gd name="T58" fmla="*/ 79 w 166"/>
                <a:gd name="T59" fmla="*/ 503 h 549"/>
                <a:gd name="T60" fmla="*/ 69 w 166"/>
                <a:gd name="T61" fmla="*/ 457 h 549"/>
                <a:gd name="T62" fmla="*/ 93 w 166"/>
                <a:gd name="T63" fmla="*/ 453 h 549"/>
                <a:gd name="T64" fmla="*/ 101 w 166"/>
                <a:gd name="T65" fmla="*/ 449 h 549"/>
                <a:gd name="T66" fmla="*/ 113 w 166"/>
                <a:gd name="T67" fmla="*/ 442 h 549"/>
                <a:gd name="T68" fmla="*/ 118 w 166"/>
                <a:gd name="T69" fmla="*/ 436 h 549"/>
                <a:gd name="T70" fmla="*/ 128 w 166"/>
                <a:gd name="T71" fmla="*/ 422 h 549"/>
                <a:gd name="T72" fmla="*/ 133 w 166"/>
                <a:gd name="T73" fmla="*/ 405 h 549"/>
                <a:gd name="T74" fmla="*/ 136 w 166"/>
                <a:gd name="T75" fmla="*/ 390 h 549"/>
                <a:gd name="T76" fmla="*/ 160 w 166"/>
                <a:gd name="T77" fmla="*/ 303 h 549"/>
                <a:gd name="T78" fmla="*/ 166 w 166"/>
                <a:gd name="T79" fmla="*/ 280 h 549"/>
                <a:gd name="T80" fmla="*/ 157 w 166"/>
                <a:gd name="T81" fmla="*/ 271 h 549"/>
                <a:gd name="T82" fmla="*/ 109 w 166"/>
                <a:gd name="T83" fmla="*/ 260 h 549"/>
                <a:gd name="T84" fmla="*/ 109 w 166"/>
                <a:gd name="T85" fmla="*/ 252 h 549"/>
                <a:gd name="T86" fmla="*/ 100 w 166"/>
                <a:gd name="T87" fmla="*/ 252 h 549"/>
                <a:gd name="T88" fmla="*/ 53 w 166"/>
                <a:gd name="T89" fmla="*/ 60 h 549"/>
                <a:gd name="T90" fmla="*/ 58 w 166"/>
                <a:gd name="T91" fmla="*/ 55 h 549"/>
                <a:gd name="T92" fmla="*/ 29 w 166"/>
                <a:gd name="T93" fmla="*/ 0 h 549"/>
                <a:gd name="T94" fmla="*/ 46 w 166"/>
                <a:gd name="T95" fmla="*/ 344 h 549"/>
                <a:gd name="T96" fmla="*/ 74 w 166"/>
                <a:gd name="T97" fmla="*/ 344 h 549"/>
                <a:gd name="T98" fmla="*/ 57 w 166"/>
                <a:gd name="T99" fmla="*/ 397 h 549"/>
                <a:gd name="T100" fmla="*/ 46 w 166"/>
                <a:gd name="T101" fmla="*/ 3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549">
                  <a:moveTo>
                    <a:pt x="29" y="0"/>
                  </a:moveTo>
                  <a:cubicBezTo>
                    <a:pt x="25" y="3"/>
                    <a:pt x="21" y="5"/>
                    <a:pt x="16" y="8"/>
                  </a:cubicBezTo>
                  <a:cubicBezTo>
                    <a:pt x="43" y="60"/>
                    <a:pt x="43" y="60"/>
                    <a:pt x="43" y="60"/>
                  </a:cubicBezTo>
                  <a:cubicBezTo>
                    <a:pt x="43" y="74"/>
                    <a:pt x="43" y="74"/>
                    <a:pt x="43" y="74"/>
                  </a:cubicBezTo>
                  <a:cubicBezTo>
                    <a:pt x="89" y="262"/>
                    <a:pt x="89" y="262"/>
                    <a:pt x="89" y="262"/>
                  </a:cubicBezTo>
                  <a:cubicBezTo>
                    <a:pt x="99" y="262"/>
                    <a:pt x="99" y="262"/>
                    <a:pt x="99" y="262"/>
                  </a:cubicBezTo>
                  <a:cubicBezTo>
                    <a:pt x="99" y="271"/>
                    <a:pt x="99" y="271"/>
                    <a:pt x="99" y="271"/>
                  </a:cubicBezTo>
                  <a:cubicBezTo>
                    <a:pt x="151" y="286"/>
                    <a:pt x="151" y="286"/>
                    <a:pt x="151" y="286"/>
                  </a:cubicBezTo>
                  <a:cubicBezTo>
                    <a:pt x="125" y="385"/>
                    <a:pt x="125" y="385"/>
                    <a:pt x="125" y="385"/>
                  </a:cubicBezTo>
                  <a:cubicBezTo>
                    <a:pt x="116" y="416"/>
                    <a:pt x="97" y="437"/>
                    <a:pt x="68" y="449"/>
                  </a:cubicBezTo>
                  <a:cubicBezTo>
                    <a:pt x="59" y="407"/>
                    <a:pt x="59" y="407"/>
                    <a:pt x="59" y="407"/>
                  </a:cubicBezTo>
                  <a:cubicBezTo>
                    <a:pt x="71" y="393"/>
                    <a:pt x="80" y="370"/>
                    <a:pt x="86" y="337"/>
                  </a:cubicBezTo>
                  <a:cubicBezTo>
                    <a:pt x="45" y="337"/>
                    <a:pt x="45" y="337"/>
                    <a:pt x="45" y="337"/>
                  </a:cubicBezTo>
                  <a:cubicBezTo>
                    <a:pt x="37" y="297"/>
                    <a:pt x="37" y="297"/>
                    <a:pt x="37" y="297"/>
                  </a:cubicBezTo>
                  <a:cubicBezTo>
                    <a:pt x="91" y="307"/>
                    <a:pt x="91" y="307"/>
                    <a:pt x="91" y="307"/>
                  </a:cubicBezTo>
                  <a:cubicBezTo>
                    <a:pt x="86" y="337"/>
                    <a:pt x="86" y="337"/>
                    <a:pt x="86" y="337"/>
                  </a:cubicBezTo>
                  <a:cubicBezTo>
                    <a:pt x="94" y="337"/>
                    <a:pt x="94" y="337"/>
                    <a:pt x="94" y="337"/>
                  </a:cubicBezTo>
                  <a:cubicBezTo>
                    <a:pt x="104" y="294"/>
                    <a:pt x="104" y="294"/>
                    <a:pt x="104" y="294"/>
                  </a:cubicBezTo>
                  <a:cubicBezTo>
                    <a:pt x="35" y="286"/>
                    <a:pt x="35" y="286"/>
                    <a:pt x="35" y="286"/>
                  </a:cubicBezTo>
                  <a:cubicBezTo>
                    <a:pt x="21" y="254"/>
                    <a:pt x="21" y="254"/>
                    <a:pt x="21" y="254"/>
                  </a:cubicBezTo>
                  <a:cubicBezTo>
                    <a:pt x="41" y="135"/>
                    <a:pt x="41" y="135"/>
                    <a:pt x="41" y="135"/>
                  </a:cubicBezTo>
                  <a:cubicBezTo>
                    <a:pt x="1" y="260"/>
                    <a:pt x="1" y="260"/>
                    <a:pt x="1" y="260"/>
                  </a:cubicBezTo>
                  <a:cubicBezTo>
                    <a:pt x="21" y="298"/>
                    <a:pt x="21" y="298"/>
                    <a:pt x="21" y="298"/>
                  </a:cubicBezTo>
                  <a:cubicBezTo>
                    <a:pt x="58" y="513"/>
                    <a:pt x="58" y="513"/>
                    <a:pt x="58" y="513"/>
                  </a:cubicBezTo>
                  <a:cubicBezTo>
                    <a:pt x="47" y="526"/>
                    <a:pt x="27" y="536"/>
                    <a:pt x="0" y="542"/>
                  </a:cubicBezTo>
                  <a:cubicBezTo>
                    <a:pt x="1" y="549"/>
                    <a:pt x="1" y="549"/>
                    <a:pt x="1" y="549"/>
                  </a:cubicBezTo>
                  <a:cubicBezTo>
                    <a:pt x="7" y="549"/>
                    <a:pt x="13" y="548"/>
                    <a:pt x="19" y="547"/>
                  </a:cubicBezTo>
                  <a:cubicBezTo>
                    <a:pt x="38" y="544"/>
                    <a:pt x="58" y="538"/>
                    <a:pt x="79" y="527"/>
                  </a:cubicBezTo>
                  <a:cubicBezTo>
                    <a:pt x="80" y="527"/>
                    <a:pt x="82" y="526"/>
                    <a:pt x="83" y="525"/>
                  </a:cubicBezTo>
                  <a:cubicBezTo>
                    <a:pt x="79" y="503"/>
                    <a:pt x="79" y="503"/>
                    <a:pt x="79" y="503"/>
                  </a:cubicBezTo>
                  <a:cubicBezTo>
                    <a:pt x="69" y="457"/>
                    <a:pt x="69" y="457"/>
                    <a:pt x="69" y="457"/>
                  </a:cubicBezTo>
                  <a:cubicBezTo>
                    <a:pt x="78" y="457"/>
                    <a:pt x="86" y="455"/>
                    <a:pt x="93" y="453"/>
                  </a:cubicBezTo>
                  <a:cubicBezTo>
                    <a:pt x="96" y="452"/>
                    <a:pt x="99" y="451"/>
                    <a:pt x="101" y="449"/>
                  </a:cubicBezTo>
                  <a:cubicBezTo>
                    <a:pt x="105" y="447"/>
                    <a:pt x="109" y="445"/>
                    <a:pt x="113" y="442"/>
                  </a:cubicBezTo>
                  <a:cubicBezTo>
                    <a:pt x="115" y="440"/>
                    <a:pt x="117" y="438"/>
                    <a:pt x="118" y="436"/>
                  </a:cubicBezTo>
                  <a:cubicBezTo>
                    <a:pt x="122" y="432"/>
                    <a:pt x="125" y="427"/>
                    <a:pt x="128" y="422"/>
                  </a:cubicBezTo>
                  <a:cubicBezTo>
                    <a:pt x="130" y="417"/>
                    <a:pt x="132" y="411"/>
                    <a:pt x="133" y="405"/>
                  </a:cubicBezTo>
                  <a:cubicBezTo>
                    <a:pt x="134" y="401"/>
                    <a:pt x="135" y="395"/>
                    <a:pt x="136" y="390"/>
                  </a:cubicBezTo>
                  <a:cubicBezTo>
                    <a:pt x="160" y="303"/>
                    <a:pt x="160" y="303"/>
                    <a:pt x="160" y="303"/>
                  </a:cubicBezTo>
                  <a:cubicBezTo>
                    <a:pt x="166" y="280"/>
                    <a:pt x="166" y="280"/>
                    <a:pt x="166" y="280"/>
                  </a:cubicBezTo>
                  <a:cubicBezTo>
                    <a:pt x="160" y="276"/>
                    <a:pt x="157" y="273"/>
                    <a:pt x="157" y="271"/>
                  </a:cubicBezTo>
                  <a:cubicBezTo>
                    <a:pt x="109" y="260"/>
                    <a:pt x="109" y="260"/>
                    <a:pt x="109" y="260"/>
                  </a:cubicBezTo>
                  <a:cubicBezTo>
                    <a:pt x="109" y="252"/>
                    <a:pt x="109" y="252"/>
                    <a:pt x="109" y="252"/>
                  </a:cubicBezTo>
                  <a:cubicBezTo>
                    <a:pt x="100" y="252"/>
                    <a:pt x="100" y="252"/>
                    <a:pt x="100" y="252"/>
                  </a:cubicBezTo>
                  <a:cubicBezTo>
                    <a:pt x="53" y="60"/>
                    <a:pt x="53" y="60"/>
                    <a:pt x="53" y="60"/>
                  </a:cubicBezTo>
                  <a:cubicBezTo>
                    <a:pt x="58" y="55"/>
                    <a:pt x="58" y="55"/>
                    <a:pt x="58" y="55"/>
                  </a:cubicBezTo>
                  <a:cubicBezTo>
                    <a:pt x="47" y="38"/>
                    <a:pt x="37" y="20"/>
                    <a:pt x="29" y="0"/>
                  </a:cubicBezTo>
                  <a:close/>
                  <a:moveTo>
                    <a:pt x="46" y="344"/>
                  </a:moveTo>
                  <a:cubicBezTo>
                    <a:pt x="74" y="344"/>
                    <a:pt x="74" y="344"/>
                    <a:pt x="74" y="344"/>
                  </a:cubicBezTo>
                  <a:cubicBezTo>
                    <a:pt x="73" y="362"/>
                    <a:pt x="67" y="380"/>
                    <a:pt x="57" y="397"/>
                  </a:cubicBezTo>
                  <a:cubicBezTo>
                    <a:pt x="46" y="344"/>
                    <a:pt x="46" y="344"/>
                    <a:pt x="46" y="344"/>
                  </a:cubicBezTo>
                  <a:close/>
                </a:path>
              </a:pathLst>
            </a:custGeom>
            <a:solidFill>
              <a:srgbClr val="B89B5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4" name="MH_Other_446"/>
            <p:cNvSpPr/>
            <p:nvPr>
              <p:custDataLst>
                <p:tags r:id="rId447"/>
              </p:custDataLst>
            </p:nvPr>
          </p:nvSpPr>
          <p:spPr bwMode="auto">
            <a:xfrm>
              <a:off x="8785106" y="4591050"/>
              <a:ext cx="36512" cy="69850"/>
            </a:xfrm>
            <a:custGeom>
              <a:avLst/>
              <a:gdLst>
                <a:gd name="T0" fmla="*/ 28 w 28"/>
                <a:gd name="T1" fmla="*/ 0 h 53"/>
                <a:gd name="T2" fmla="*/ 0 w 28"/>
                <a:gd name="T3" fmla="*/ 0 h 53"/>
                <a:gd name="T4" fmla="*/ 11 w 28"/>
                <a:gd name="T5" fmla="*/ 53 h 53"/>
                <a:gd name="T6" fmla="*/ 28 w 28"/>
                <a:gd name="T7" fmla="*/ 0 h 53"/>
              </a:gdLst>
              <a:ahLst/>
              <a:cxnLst>
                <a:cxn ang="0">
                  <a:pos x="T0" y="T1"/>
                </a:cxn>
                <a:cxn ang="0">
                  <a:pos x="T2" y="T3"/>
                </a:cxn>
                <a:cxn ang="0">
                  <a:pos x="T4" y="T5"/>
                </a:cxn>
                <a:cxn ang="0">
                  <a:pos x="T6" y="T7"/>
                </a:cxn>
              </a:cxnLst>
              <a:rect l="0" t="0" r="r" b="b"/>
              <a:pathLst>
                <a:path w="28" h="53">
                  <a:moveTo>
                    <a:pt x="28" y="0"/>
                  </a:moveTo>
                  <a:cubicBezTo>
                    <a:pt x="0" y="0"/>
                    <a:pt x="0" y="0"/>
                    <a:pt x="0" y="0"/>
                  </a:cubicBezTo>
                  <a:cubicBezTo>
                    <a:pt x="11" y="53"/>
                    <a:pt x="11" y="53"/>
                    <a:pt x="11" y="53"/>
                  </a:cubicBezTo>
                  <a:cubicBezTo>
                    <a:pt x="21" y="36"/>
                    <a:pt x="27" y="18"/>
                    <a:pt x="28" y="0"/>
                  </a:cubicBez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5" name="MH_Other_447"/>
            <p:cNvSpPr/>
            <p:nvPr>
              <p:custDataLst>
                <p:tags r:id="rId448"/>
              </p:custDataLst>
            </p:nvPr>
          </p:nvSpPr>
          <p:spPr bwMode="auto">
            <a:xfrm>
              <a:off x="9101018" y="4000500"/>
              <a:ext cx="44450" cy="101600"/>
            </a:xfrm>
            <a:custGeom>
              <a:avLst/>
              <a:gdLst>
                <a:gd name="T0" fmla="*/ 33 w 33"/>
                <a:gd name="T1" fmla="*/ 39 h 76"/>
                <a:gd name="T2" fmla="*/ 21 w 33"/>
                <a:gd name="T3" fmla="*/ 29 h 76"/>
                <a:gd name="T4" fmla="*/ 0 w 33"/>
                <a:gd name="T5" fmla="*/ 0 h 76"/>
                <a:gd name="T6" fmla="*/ 5 w 33"/>
                <a:gd name="T7" fmla="*/ 56 h 76"/>
                <a:gd name="T8" fmla="*/ 21 w 33"/>
                <a:gd name="T9" fmla="*/ 76 h 76"/>
                <a:gd name="T10" fmla="*/ 24 w 33"/>
                <a:gd name="T11" fmla="*/ 69 h 76"/>
                <a:gd name="T12" fmla="*/ 25 w 33"/>
                <a:gd name="T13" fmla="*/ 66 h 76"/>
                <a:gd name="T14" fmla="*/ 31 w 33"/>
                <a:gd name="T15" fmla="*/ 46 h 76"/>
                <a:gd name="T16" fmla="*/ 33 w 33"/>
                <a:gd name="T1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76">
                  <a:moveTo>
                    <a:pt x="33" y="39"/>
                  </a:moveTo>
                  <a:cubicBezTo>
                    <a:pt x="29" y="37"/>
                    <a:pt x="25" y="34"/>
                    <a:pt x="21" y="29"/>
                  </a:cubicBezTo>
                  <a:cubicBezTo>
                    <a:pt x="0" y="0"/>
                    <a:pt x="0" y="0"/>
                    <a:pt x="0" y="0"/>
                  </a:cubicBezTo>
                  <a:cubicBezTo>
                    <a:pt x="5" y="56"/>
                    <a:pt x="5" y="56"/>
                    <a:pt x="5" y="56"/>
                  </a:cubicBezTo>
                  <a:cubicBezTo>
                    <a:pt x="10" y="67"/>
                    <a:pt x="15" y="74"/>
                    <a:pt x="21" y="76"/>
                  </a:cubicBezTo>
                  <a:cubicBezTo>
                    <a:pt x="24" y="69"/>
                    <a:pt x="24" y="69"/>
                    <a:pt x="24" y="69"/>
                  </a:cubicBezTo>
                  <a:cubicBezTo>
                    <a:pt x="25" y="66"/>
                    <a:pt x="25" y="66"/>
                    <a:pt x="25" y="66"/>
                  </a:cubicBezTo>
                  <a:cubicBezTo>
                    <a:pt x="31" y="46"/>
                    <a:pt x="31" y="46"/>
                    <a:pt x="31" y="46"/>
                  </a:cubicBezTo>
                  <a:cubicBezTo>
                    <a:pt x="33" y="39"/>
                    <a:pt x="33" y="39"/>
                    <a:pt x="33" y="39"/>
                  </a:cubicBezTo>
                  <a:close/>
                </a:path>
              </a:pathLst>
            </a:custGeom>
            <a:solidFill>
              <a:srgbClr val="EAEAE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6" name="MH_Other_448"/>
            <p:cNvSpPr/>
            <p:nvPr>
              <p:custDataLst>
                <p:tags r:id="rId449"/>
              </p:custDataLst>
            </p:nvPr>
          </p:nvSpPr>
          <p:spPr bwMode="auto">
            <a:xfrm>
              <a:off x="9069269" y="4090989"/>
              <a:ext cx="85725" cy="333375"/>
            </a:xfrm>
            <a:custGeom>
              <a:avLst/>
              <a:gdLst>
                <a:gd name="T0" fmla="*/ 62 w 65"/>
                <a:gd name="T1" fmla="*/ 4 h 253"/>
                <a:gd name="T2" fmla="*/ 49 w 65"/>
                <a:gd name="T3" fmla="*/ 0 h 253"/>
                <a:gd name="T4" fmla="*/ 49 w 65"/>
                <a:gd name="T5" fmla="*/ 7 h 253"/>
                <a:gd name="T6" fmla="*/ 43 w 65"/>
                <a:gd name="T7" fmla="*/ 43 h 253"/>
                <a:gd name="T8" fmla="*/ 0 w 65"/>
                <a:gd name="T9" fmla="*/ 203 h 253"/>
                <a:gd name="T10" fmla="*/ 9 w 65"/>
                <a:gd name="T11" fmla="*/ 253 h 253"/>
                <a:gd name="T12" fmla="*/ 43 w 65"/>
                <a:gd name="T13" fmla="*/ 242 h 253"/>
                <a:gd name="T14" fmla="*/ 53 w 65"/>
                <a:gd name="T15" fmla="*/ 147 h 253"/>
                <a:gd name="T16" fmla="*/ 62 w 65"/>
                <a:gd name="T17" fmla="*/ 4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53">
                  <a:moveTo>
                    <a:pt x="62" y="4"/>
                  </a:moveTo>
                  <a:cubicBezTo>
                    <a:pt x="58" y="4"/>
                    <a:pt x="53" y="3"/>
                    <a:pt x="49" y="0"/>
                  </a:cubicBezTo>
                  <a:cubicBezTo>
                    <a:pt x="49" y="2"/>
                    <a:pt x="49" y="4"/>
                    <a:pt x="49" y="7"/>
                  </a:cubicBezTo>
                  <a:cubicBezTo>
                    <a:pt x="48" y="19"/>
                    <a:pt x="46" y="31"/>
                    <a:pt x="43" y="43"/>
                  </a:cubicBezTo>
                  <a:cubicBezTo>
                    <a:pt x="24" y="88"/>
                    <a:pt x="9" y="141"/>
                    <a:pt x="0" y="203"/>
                  </a:cubicBezTo>
                  <a:cubicBezTo>
                    <a:pt x="9" y="253"/>
                    <a:pt x="9" y="253"/>
                    <a:pt x="9" y="253"/>
                  </a:cubicBezTo>
                  <a:cubicBezTo>
                    <a:pt x="43" y="242"/>
                    <a:pt x="43" y="242"/>
                    <a:pt x="43" y="242"/>
                  </a:cubicBezTo>
                  <a:cubicBezTo>
                    <a:pt x="53" y="147"/>
                    <a:pt x="53" y="147"/>
                    <a:pt x="53" y="147"/>
                  </a:cubicBezTo>
                  <a:cubicBezTo>
                    <a:pt x="62" y="99"/>
                    <a:pt x="65" y="51"/>
                    <a:pt x="62" y="4"/>
                  </a:cubicBezTo>
                  <a:close/>
                </a:path>
              </a:pathLst>
            </a:custGeom>
            <a:solidFill>
              <a:srgbClr val="F8931D"/>
            </a:solidFill>
            <a:ln>
              <a:noFill/>
            </a:ln>
          </p:spPr>
          <p:txBody>
            <a:bodyPr lIns="68580" tIns="34290" rIns="68580" bIns="34290"/>
            <a:lstStyle/>
            <a:p>
              <a:pPr>
                <a:defRPr/>
              </a:pPr>
              <a:endParaRPr lang="zh-CN" altLang="en-US" kern="0">
                <a:solidFill>
                  <a:prstClr val="black"/>
                </a:solidFill>
              </a:endParaRPr>
            </a:p>
          </p:txBody>
        </p:sp>
        <p:sp>
          <p:nvSpPr>
            <p:cNvPr id="457" name="MH_Other_449"/>
            <p:cNvSpPr/>
            <p:nvPr>
              <p:custDataLst>
                <p:tags r:id="rId450"/>
              </p:custDataLst>
            </p:nvPr>
          </p:nvSpPr>
          <p:spPr bwMode="auto">
            <a:xfrm>
              <a:off x="9135944" y="4062414"/>
              <a:ext cx="28575" cy="28575"/>
            </a:xfrm>
            <a:custGeom>
              <a:avLst/>
              <a:gdLst>
                <a:gd name="T0" fmla="*/ 6 w 23"/>
                <a:gd name="T1" fmla="*/ 0 h 23"/>
                <a:gd name="T2" fmla="*/ 0 w 23"/>
                <a:gd name="T3" fmla="*/ 20 h 23"/>
                <a:gd name="T4" fmla="*/ 23 w 23"/>
                <a:gd name="T5" fmla="*/ 13 h 23"/>
                <a:gd name="T6" fmla="*/ 20 w 23"/>
                <a:gd name="T7" fmla="*/ 6 h 23"/>
                <a:gd name="T8" fmla="*/ 6 w 23"/>
                <a:gd name="T9" fmla="*/ 0 h 23"/>
              </a:gdLst>
              <a:ahLst/>
              <a:cxnLst>
                <a:cxn ang="0">
                  <a:pos x="T0" y="T1"/>
                </a:cxn>
                <a:cxn ang="0">
                  <a:pos x="T2" y="T3"/>
                </a:cxn>
                <a:cxn ang="0">
                  <a:pos x="T4" y="T5"/>
                </a:cxn>
                <a:cxn ang="0">
                  <a:pos x="T6" y="T7"/>
                </a:cxn>
                <a:cxn ang="0">
                  <a:pos x="T8" y="T9"/>
                </a:cxn>
              </a:cxnLst>
              <a:rect l="0" t="0" r="r" b="b"/>
              <a:pathLst>
                <a:path w="23" h="23">
                  <a:moveTo>
                    <a:pt x="6" y="0"/>
                  </a:moveTo>
                  <a:cubicBezTo>
                    <a:pt x="0" y="20"/>
                    <a:pt x="0" y="20"/>
                    <a:pt x="0" y="20"/>
                  </a:cubicBezTo>
                  <a:cubicBezTo>
                    <a:pt x="10" y="23"/>
                    <a:pt x="18" y="21"/>
                    <a:pt x="23" y="13"/>
                  </a:cubicBezTo>
                  <a:cubicBezTo>
                    <a:pt x="20" y="6"/>
                    <a:pt x="20" y="6"/>
                    <a:pt x="20" y="6"/>
                  </a:cubicBezTo>
                  <a:cubicBezTo>
                    <a:pt x="6" y="0"/>
                    <a:pt x="6" y="0"/>
                    <a:pt x="6" y="0"/>
                  </a:cubicBezTo>
                  <a:close/>
                </a:path>
              </a:pathLst>
            </a:custGeom>
            <a:solidFill>
              <a:srgbClr val="F8931D"/>
            </a:solidFill>
            <a:ln>
              <a:noFill/>
            </a:ln>
          </p:spPr>
          <p:txBody>
            <a:bodyPr lIns="68580" tIns="34290" rIns="68580" bIns="34290"/>
            <a:lstStyle/>
            <a:p>
              <a:pPr>
                <a:defRPr/>
              </a:pPr>
              <a:endParaRPr lang="zh-CN" altLang="en-US" kern="0">
                <a:solidFill>
                  <a:prstClr val="black"/>
                </a:solidFill>
              </a:endParaRPr>
            </a:p>
          </p:txBody>
        </p:sp>
        <p:sp>
          <p:nvSpPr>
            <p:cNvPr id="458" name="MH_Other_450"/>
            <p:cNvSpPr/>
            <p:nvPr>
              <p:custDataLst>
                <p:tags r:id="rId451"/>
              </p:custDataLst>
            </p:nvPr>
          </p:nvSpPr>
          <p:spPr bwMode="auto">
            <a:xfrm>
              <a:off x="8875593" y="4140200"/>
              <a:ext cx="63500" cy="69850"/>
            </a:xfrm>
            <a:custGeom>
              <a:avLst/>
              <a:gdLst>
                <a:gd name="T0" fmla="*/ 26 w 48"/>
                <a:gd name="T1" fmla="*/ 16 h 54"/>
                <a:gd name="T2" fmla="*/ 12 w 48"/>
                <a:gd name="T3" fmla="*/ 0 h 54"/>
                <a:gd name="T4" fmla="*/ 0 w 48"/>
                <a:gd name="T5" fmla="*/ 31 h 54"/>
                <a:gd name="T6" fmla="*/ 17 w 48"/>
                <a:gd name="T7" fmla="*/ 20 h 54"/>
                <a:gd name="T8" fmla="*/ 31 w 48"/>
                <a:gd name="T9" fmla="*/ 53 h 54"/>
                <a:gd name="T10" fmla="*/ 48 w 48"/>
                <a:gd name="T11" fmla="*/ 54 h 54"/>
                <a:gd name="T12" fmla="*/ 26 w 48"/>
                <a:gd name="T13" fmla="*/ 16 h 54"/>
              </a:gdLst>
              <a:ahLst/>
              <a:cxnLst>
                <a:cxn ang="0">
                  <a:pos x="T0" y="T1"/>
                </a:cxn>
                <a:cxn ang="0">
                  <a:pos x="T2" y="T3"/>
                </a:cxn>
                <a:cxn ang="0">
                  <a:pos x="T4" y="T5"/>
                </a:cxn>
                <a:cxn ang="0">
                  <a:pos x="T6" y="T7"/>
                </a:cxn>
                <a:cxn ang="0">
                  <a:pos x="T8" y="T9"/>
                </a:cxn>
                <a:cxn ang="0">
                  <a:pos x="T10" y="T11"/>
                </a:cxn>
                <a:cxn ang="0">
                  <a:pos x="T12" y="T13"/>
                </a:cxn>
              </a:cxnLst>
              <a:rect l="0" t="0" r="r" b="b"/>
              <a:pathLst>
                <a:path w="48" h="54">
                  <a:moveTo>
                    <a:pt x="26" y="16"/>
                  </a:moveTo>
                  <a:cubicBezTo>
                    <a:pt x="21" y="10"/>
                    <a:pt x="17" y="4"/>
                    <a:pt x="12" y="0"/>
                  </a:cubicBezTo>
                  <a:cubicBezTo>
                    <a:pt x="0" y="31"/>
                    <a:pt x="0" y="31"/>
                    <a:pt x="0" y="31"/>
                  </a:cubicBezTo>
                  <a:cubicBezTo>
                    <a:pt x="17" y="20"/>
                    <a:pt x="17" y="20"/>
                    <a:pt x="17" y="20"/>
                  </a:cubicBezTo>
                  <a:cubicBezTo>
                    <a:pt x="31" y="53"/>
                    <a:pt x="31" y="53"/>
                    <a:pt x="31" y="53"/>
                  </a:cubicBezTo>
                  <a:cubicBezTo>
                    <a:pt x="48" y="54"/>
                    <a:pt x="48" y="54"/>
                    <a:pt x="48" y="54"/>
                  </a:cubicBezTo>
                  <a:cubicBezTo>
                    <a:pt x="40" y="39"/>
                    <a:pt x="33" y="26"/>
                    <a:pt x="26" y="16"/>
                  </a:cubicBezTo>
                  <a:close/>
                </a:path>
              </a:pathLst>
            </a:custGeom>
            <a:solidFill>
              <a:srgbClr val="89713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59" name="MH_Other_451"/>
            <p:cNvSpPr/>
            <p:nvPr>
              <p:custDataLst>
                <p:tags r:id="rId452"/>
              </p:custDataLst>
            </p:nvPr>
          </p:nvSpPr>
          <p:spPr bwMode="auto">
            <a:xfrm>
              <a:off x="8875594" y="4167189"/>
              <a:ext cx="41275" cy="41275"/>
            </a:xfrm>
            <a:custGeom>
              <a:avLst/>
              <a:gdLst>
                <a:gd name="T0" fmla="*/ 25 w 25"/>
                <a:gd name="T1" fmla="*/ 26 h 26"/>
                <a:gd name="T2" fmla="*/ 14 w 25"/>
                <a:gd name="T3" fmla="*/ 0 h 26"/>
                <a:gd name="T4" fmla="*/ 0 w 25"/>
                <a:gd name="T5" fmla="*/ 9 h 26"/>
                <a:gd name="T6" fmla="*/ 11 w 25"/>
                <a:gd name="T7" fmla="*/ 26 h 26"/>
                <a:gd name="T8" fmla="*/ 25 w 25"/>
                <a:gd name="T9" fmla="*/ 26 h 26"/>
                <a:gd name="T10" fmla="*/ 25 w 25"/>
                <a:gd name="T11" fmla="*/ 26 h 26"/>
              </a:gdLst>
              <a:ahLst/>
              <a:cxnLst>
                <a:cxn ang="0">
                  <a:pos x="T0" y="T1"/>
                </a:cxn>
                <a:cxn ang="0">
                  <a:pos x="T2" y="T3"/>
                </a:cxn>
                <a:cxn ang="0">
                  <a:pos x="T4" y="T5"/>
                </a:cxn>
                <a:cxn ang="0">
                  <a:pos x="T6" y="T7"/>
                </a:cxn>
                <a:cxn ang="0">
                  <a:pos x="T8" y="T9"/>
                </a:cxn>
                <a:cxn ang="0">
                  <a:pos x="T10" y="T11"/>
                </a:cxn>
              </a:cxnLst>
              <a:rect l="0" t="0" r="r" b="b"/>
              <a:pathLst>
                <a:path w="25" h="26">
                  <a:moveTo>
                    <a:pt x="25" y="26"/>
                  </a:moveTo>
                  <a:lnTo>
                    <a:pt x="14" y="0"/>
                  </a:lnTo>
                  <a:lnTo>
                    <a:pt x="0" y="9"/>
                  </a:lnTo>
                  <a:lnTo>
                    <a:pt x="11" y="26"/>
                  </a:lnTo>
                  <a:lnTo>
                    <a:pt x="25" y="26"/>
                  </a:lnTo>
                  <a:lnTo>
                    <a:pt x="25" y="26"/>
                  </a:ln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0" name="MH_Other_452"/>
            <p:cNvSpPr/>
            <p:nvPr>
              <p:custDataLst>
                <p:tags r:id="rId453"/>
              </p:custDataLst>
            </p:nvPr>
          </p:nvSpPr>
          <p:spPr bwMode="auto">
            <a:xfrm>
              <a:off x="8975606" y="4071939"/>
              <a:ext cx="25400" cy="141287"/>
            </a:xfrm>
            <a:custGeom>
              <a:avLst/>
              <a:gdLst>
                <a:gd name="T0" fmla="*/ 0 w 18"/>
                <a:gd name="T1" fmla="*/ 107 h 107"/>
                <a:gd name="T2" fmla="*/ 16 w 18"/>
                <a:gd name="T3" fmla="*/ 107 h 107"/>
                <a:gd name="T4" fmla="*/ 18 w 18"/>
                <a:gd name="T5" fmla="*/ 0 h 107"/>
                <a:gd name="T6" fmla="*/ 0 w 18"/>
                <a:gd name="T7" fmla="*/ 107 h 107"/>
              </a:gdLst>
              <a:ahLst/>
              <a:cxnLst>
                <a:cxn ang="0">
                  <a:pos x="T0" y="T1"/>
                </a:cxn>
                <a:cxn ang="0">
                  <a:pos x="T2" y="T3"/>
                </a:cxn>
                <a:cxn ang="0">
                  <a:pos x="T4" y="T5"/>
                </a:cxn>
                <a:cxn ang="0">
                  <a:pos x="T6" y="T7"/>
                </a:cxn>
              </a:cxnLst>
              <a:rect l="0" t="0" r="r" b="b"/>
              <a:pathLst>
                <a:path w="18" h="107">
                  <a:moveTo>
                    <a:pt x="0" y="107"/>
                  </a:moveTo>
                  <a:cubicBezTo>
                    <a:pt x="16" y="107"/>
                    <a:pt x="16" y="107"/>
                    <a:pt x="16" y="107"/>
                  </a:cubicBezTo>
                  <a:cubicBezTo>
                    <a:pt x="14" y="76"/>
                    <a:pt x="14" y="40"/>
                    <a:pt x="18" y="0"/>
                  </a:cubicBezTo>
                  <a:cubicBezTo>
                    <a:pt x="0" y="107"/>
                    <a:pt x="0" y="107"/>
                    <a:pt x="0" y="107"/>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1" name="MH_Other_453"/>
            <p:cNvSpPr/>
            <p:nvPr>
              <p:custDataLst>
                <p:tags r:id="rId454"/>
              </p:custDataLst>
            </p:nvPr>
          </p:nvSpPr>
          <p:spPr bwMode="auto">
            <a:xfrm>
              <a:off x="9029582" y="4216401"/>
              <a:ext cx="60325" cy="271463"/>
            </a:xfrm>
            <a:custGeom>
              <a:avLst/>
              <a:gdLst>
                <a:gd name="T0" fmla="*/ 9 w 37"/>
                <a:gd name="T1" fmla="*/ 0 h 167"/>
                <a:gd name="T2" fmla="*/ 0 w 37"/>
                <a:gd name="T3" fmla="*/ 8 h 167"/>
                <a:gd name="T4" fmla="*/ 31 w 37"/>
                <a:gd name="T5" fmla="*/ 167 h 167"/>
                <a:gd name="T6" fmla="*/ 37 w 37"/>
                <a:gd name="T7" fmla="*/ 160 h 167"/>
                <a:gd name="T8" fmla="*/ 36 w 37"/>
                <a:gd name="T9" fmla="*/ 158 h 167"/>
                <a:gd name="T10" fmla="*/ 35 w 37"/>
                <a:gd name="T11" fmla="*/ 149 h 167"/>
                <a:gd name="T12" fmla="*/ 34 w 37"/>
                <a:gd name="T13" fmla="*/ 142 h 167"/>
                <a:gd name="T14" fmla="*/ 32 w 37"/>
                <a:gd name="T15" fmla="*/ 135 h 167"/>
                <a:gd name="T16" fmla="*/ 31 w 37"/>
                <a:gd name="T17" fmla="*/ 128 h 167"/>
                <a:gd name="T18" fmla="*/ 24 w 37"/>
                <a:gd name="T19" fmla="*/ 88 h 167"/>
                <a:gd name="T20" fmla="*/ 9 w 37"/>
                <a:gd name="T21" fmla="*/ 0 h 167"/>
                <a:gd name="T22" fmla="*/ 9 w 37"/>
                <a:gd name="T2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167">
                  <a:moveTo>
                    <a:pt x="9" y="0"/>
                  </a:moveTo>
                  <a:lnTo>
                    <a:pt x="0" y="8"/>
                  </a:lnTo>
                  <a:lnTo>
                    <a:pt x="31" y="167"/>
                  </a:lnTo>
                  <a:lnTo>
                    <a:pt x="37" y="160"/>
                  </a:lnTo>
                  <a:lnTo>
                    <a:pt x="36" y="158"/>
                  </a:lnTo>
                  <a:lnTo>
                    <a:pt x="35" y="149"/>
                  </a:lnTo>
                  <a:lnTo>
                    <a:pt x="34" y="142"/>
                  </a:lnTo>
                  <a:lnTo>
                    <a:pt x="32" y="135"/>
                  </a:lnTo>
                  <a:lnTo>
                    <a:pt x="31" y="128"/>
                  </a:lnTo>
                  <a:lnTo>
                    <a:pt x="24" y="88"/>
                  </a:lnTo>
                  <a:lnTo>
                    <a:pt x="9" y="0"/>
                  </a:lnTo>
                  <a:lnTo>
                    <a:pt x="9" y="0"/>
                  </a:ln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2" name="MH_Other_454"/>
            <p:cNvSpPr/>
            <p:nvPr>
              <p:custDataLst>
                <p:tags r:id="rId455"/>
              </p:custDataLst>
            </p:nvPr>
          </p:nvSpPr>
          <p:spPr bwMode="auto">
            <a:xfrm>
              <a:off x="8794631" y="4216401"/>
              <a:ext cx="285750" cy="271463"/>
            </a:xfrm>
            <a:custGeom>
              <a:avLst/>
              <a:gdLst>
                <a:gd name="T0" fmla="*/ 145 w 176"/>
                <a:gd name="T1" fmla="*/ 8 h 167"/>
                <a:gd name="T2" fmla="*/ 0 w 176"/>
                <a:gd name="T3" fmla="*/ 0 h 167"/>
                <a:gd name="T4" fmla="*/ 38 w 176"/>
                <a:gd name="T5" fmla="*/ 156 h 167"/>
                <a:gd name="T6" fmla="*/ 45 w 176"/>
                <a:gd name="T7" fmla="*/ 156 h 167"/>
                <a:gd name="T8" fmla="*/ 176 w 176"/>
                <a:gd name="T9" fmla="*/ 167 h 167"/>
                <a:gd name="T10" fmla="*/ 145 w 176"/>
                <a:gd name="T11" fmla="*/ 8 h 167"/>
                <a:gd name="T12" fmla="*/ 145 w 176"/>
                <a:gd name="T13" fmla="*/ 8 h 167"/>
              </a:gdLst>
              <a:ahLst/>
              <a:cxnLst>
                <a:cxn ang="0">
                  <a:pos x="T0" y="T1"/>
                </a:cxn>
                <a:cxn ang="0">
                  <a:pos x="T2" y="T3"/>
                </a:cxn>
                <a:cxn ang="0">
                  <a:pos x="T4" y="T5"/>
                </a:cxn>
                <a:cxn ang="0">
                  <a:pos x="T6" y="T7"/>
                </a:cxn>
                <a:cxn ang="0">
                  <a:pos x="T8" y="T9"/>
                </a:cxn>
                <a:cxn ang="0">
                  <a:pos x="T10" y="T11"/>
                </a:cxn>
                <a:cxn ang="0">
                  <a:pos x="T12" y="T13"/>
                </a:cxn>
              </a:cxnLst>
              <a:rect l="0" t="0" r="r" b="b"/>
              <a:pathLst>
                <a:path w="176" h="167">
                  <a:moveTo>
                    <a:pt x="145" y="8"/>
                  </a:moveTo>
                  <a:lnTo>
                    <a:pt x="0" y="0"/>
                  </a:lnTo>
                  <a:lnTo>
                    <a:pt x="38" y="156"/>
                  </a:lnTo>
                  <a:lnTo>
                    <a:pt x="45" y="156"/>
                  </a:lnTo>
                  <a:lnTo>
                    <a:pt x="176" y="167"/>
                  </a:lnTo>
                  <a:lnTo>
                    <a:pt x="145" y="8"/>
                  </a:lnTo>
                  <a:lnTo>
                    <a:pt x="145" y="8"/>
                  </a:ln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3" name="MH_Other_455"/>
            <p:cNvSpPr/>
            <p:nvPr>
              <p:custDataLst>
                <p:tags r:id="rId456"/>
              </p:custDataLst>
            </p:nvPr>
          </p:nvSpPr>
          <p:spPr bwMode="auto">
            <a:xfrm>
              <a:off x="9085144" y="4438650"/>
              <a:ext cx="60325" cy="20638"/>
            </a:xfrm>
            <a:custGeom>
              <a:avLst/>
              <a:gdLst>
                <a:gd name="T0" fmla="*/ 13 w 37"/>
                <a:gd name="T1" fmla="*/ 0 h 13"/>
                <a:gd name="T2" fmla="*/ 0 w 37"/>
                <a:gd name="T3" fmla="*/ 6 h 13"/>
                <a:gd name="T4" fmla="*/ 1 w 37"/>
                <a:gd name="T5" fmla="*/ 13 h 13"/>
                <a:gd name="T6" fmla="*/ 19 w 37"/>
                <a:gd name="T7" fmla="*/ 4 h 13"/>
                <a:gd name="T8" fmla="*/ 37 w 37"/>
                <a:gd name="T9" fmla="*/ 4 h 13"/>
                <a:gd name="T10" fmla="*/ 13 w 37"/>
                <a:gd name="T11" fmla="*/ 0 h 13"/>
                <a:gd name="T12" fmla="*/ 13 w 37"/>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37" h="13">
                  <a:moveTo>
                    <a:pt x="13" y="0"/>
                  </a:moveTo>
                  <a:lnTo>
                    <a:pt x="0" y="6"/>
                  </a:lnTo>
                  <a:lnTo>
                    <a:pt x="1" y="13"/>
                  </a:lnTo>
                  <a:lnTo>
                    <a:pt x="19" y="4"/>
                  </a:lnTo>
                  <a:lnTo>
                    <a:pt x="37" y="4"/>
                  </a:lnTo>
                  <a:lnTo>
                    <a:pt x="13" y="0"/>
                  </a:lnTo>
                  <a:lnTo>
                    <a:pt x="13" y="0"/>
                  </a:ln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4" name="MH_Other_456"/>
            <p:cNvSpPr/>
            <p:nvPr>
              <p:custDataLst>
                <p:tags r:id="rId457"/>
              </p:custDataLst>
            </p:nvPr>
          </p:nvSpPr>
          <p:spPr bwMode="auto">
            <a:xfrm>
              <a:off x="9089906" y="4460875"/>
              <a:ext cx="74612" cy="26988"/>
            </a:xfrm>
            <a:custGeom>
              <a:avLst/>
              <a:gdLst>
                <a:gd name="T0" fmla="*/ 19 w 56"/>
                <a:gd name="T1" fmla="*/ 0 h 21"/>
                <a:gd name="T2" fmla="*/ 0 w 56"/>
                <a:gd name="T3" fmla="*/ 12 h 21"/>
                <a:gd name="T4" fmla="*/ 56 w 56"/>
                <a:gd name="T5" fmla="*/ 21 h 21"/>
                <a:gd name="T6" fmla="*/ 40 w 56"/>
                <a:gd name="T7" fmla="*/ 11 h 21"/>
                <a:gd name="T8" fmla="*/ 19 w 56"/>
                <a:gd name="T9" fmla="*/ 0 h 21"/>
              </a:gdLst>
              <a:ahLst/>
              <a:cxnLst>
                <a:cxn ang="0">
                  <a:pos x="T0" y="T1"/>
                </a:cxn>
                <a:cxn ang="0">
                  <a:pos x="T2" y="T3"/>
                </a:cxn>
                <a:cxn ang="0">
                  <a:pos x="T4" y="T5"/>
                </a:cxn>
                <a:cxn ang="0">
                  <a:pos x="T6" y="T7"/>
                </a:cxn>
                <a:cxn ang="0">
                  <a:pos x="T8" y="T9"/>
                </a:cxn>
              </a:cxnLst>
              <a:rect l="0" t="0" r="r" b="b"/>
              <a:pathLst>
                <a:path w="56" h="21">
                  <a:moveTo>
                    <a:pt x="19" y="0"/>
                  </a:moveTo>
                  <a:cubicBezTo>
                    <a:pt x="0" y="12"/>
                    <a:pt x="0" y="12"/>
                    <a:pt x="0" y="12"/>
                  </a:cubicBezTo>
                  <a:cubicBezTo>
                    <a:pt x="56" y="21"/>
                    <a:pt x="56" y="21"/>
                    <a:pt x="56" y="21"/>
                  </a:cubicBezTo>
                  <a:cubicBezTo>
                    <a:pt x="48" y="19"/>
                    <a:pt x="43" y="16"/>
                    <a:pt x="40" y="11"/>
                  </a:cubicBezTo>
                  <a:cubicBezTo>
                    <a:pt x="19" y="0"/>
                    <a:pt x="19" y="0"/>
                    <a:pt x="19" y="0"/>
                  </a:cubicBezTo>
                  <a:close/>
                </a:path>
              </a:pathLst>
            </a:custGeom>
            <a:solidFill>
              <a:srgbClr val="2F2F2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5" name="MH_Other_457"/>
            <p:cNvSpPr/>
            <p:nvPr>
              <p:custDataLst>
                <p:tags r:id="rId458"/>
              </p:custDataLst>
            </p:nvPr>
          </p:nvSpPr>
          <p:spPr bwMode="auto">
            <a:xfrm>
              <a:off x="9007357" y="4491038"/>
              <a:ext cx="46037" cy="38100"/>
            </a:xfrm>
            <a:custGeom>
              <a:avLst/>
              <a:gdLst>
                <a:gd name="T0" fmla="*/ 8 w 34"/>
                <a:gd name="T1" fmla="*/ 3 h 29"/>
                <a:gd name="T2" fmla="*/ 0 w 34"/>
                <a:gd name="T3" fmla="*/ 0 h 29"/>
                <a:gd name="T4" fmla="*/ 24 w 34"/>
                <a:gd name="T5" fmla="*/ 25 h 29"/>
                <a:gd name="T6" fmla="*/ 34 w 34"/>
                <a:gd name="T7" fmla="*/ 29 h 29"/>
                <a:gd name="T8" fmla="*/ 31 w 34"/>
                <a:gd name="T9" fmla="*/ 23 h 29"/>
                <a:gd name="T10" fmla="*/ 9 w 34"/>
                <a:gd name="T11" fmla="*/ 3 h 29"/>
                <a:gd name="T12" fmla="*/ 8 w 34"/>
                <a:gd name="T13" fmla="*/ 3 h 29"/>
              </a:gdLst>
              <a:ahLst/>
              <a:cxnLst>
                <a:cxn ang="0">
                  <a:pos x="T0" y="T1"/>
                </a:cxn>
                <a:cxn ang="0">
                  <a:pos x="T2" y="T3"/>
                </a:cxn>
                <a:cxn ang="0">
                  <a:pos x="T4" y="T5"/>
                </a:cxn>
                <a:cxn ang="0">
                  <a:pos x="T6" y="T7"/>
                </a:cxn>
                <a:cxn ang="0">
                  <a:pos x="T8" y="T9"/>
                </a:cxn>
                <a:cxn ang="0">
                  <a:pos x="T10" y="T11"/>
                </a:cxn>
                <a:cxn ang="0">
                  <a:pos x="T12" y="T13"/>
                </a:cxn>
              </a:cxnLst>
              <a:rect l="0" t="0" r="r" b="b"/>
              <a:pathLst>
                <a:path w="34" h="29">
                  <a:moveTo>
                    <a:pt x="8" y="3"/>
                  </a:moveTo>
                  <a:cubicBezTo>
                    <a:pt x="5" y="1"/>
                    <a:pt x="2" y="0"/>
                    <a:pt x="0" y="0"/>
                  </a:cubicBezTo>
                  <a:cubicBezTo>
                    <a:pt x="24" y="25"/>
                    <a:pt x="24" y="25"/>
                    <a:pt x="24" y="25"/>
                  </a:cubicBezTo>
                  <a:cubicBezTo>
                    <a:pt x="34" y="29"/>
                    <a:pt x="34" y="29"/>
                    <a:pt x="34" y="29"/>
                  </a:cubicBezTo>
                  <a:cubicBezTo>
                    <a:pt x="31" y="23"/>
                    <a:pt x="31" y="23"/>
                    <a:pt x="31" y="23"/>
                  </a:cubicBezTo>
                  <a:cubicBezTo>
                    <a:pt x="9" y="3"/>
                    <a:pt x="9" y="3"/>
                    <a:pt x="9" y="3"/>
                  </a:cubicBezTo>
                  <a:cubicBezTo>
                    <a:pt x="8" y="3"/>
                    <a:pt x="8" y="3"/>
                    <a:pt x="8" y="3"/>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6" name="MH_Other_458"/>
            <p:cNvSpPr/>
            <p:nvPr>
              <p:custDataLst>
                <p:tags r:id="rId459"/>
              </p:custDataLst>
            </p:nvPr>
          </p:nvSpPr>
          <p:spPr bwMode="auto">
            <a:xfrm>
              <a:off x="8985131" y="4492626"/>
              <a:ext cx="19050" cy="11113"/>
            </a:xfrm>
            <a:custGeom>
              <a:avLst/>
              <a:gdLst>
                <a:gd name="T0" fmla="*/ 14 w 14"/>
                <a:gd name="T1" fmla="*/ 8 h 8"/>
                <a:gd name="T2" fmla="*/ 14 w 14"/>
                <a:gd name="T3" fmla="*/ 8 h 8"/>
                <a:gd name="T4" fmla="*/ 12 w 14"/>
                <a:gd name="T5" fmla="*/ 1 h 8"/>
                <a:gd name="T6" fmla="*/ 0 w 14"/>
                <a:gd name="T7" fmla="*/ 0 h 8"/>
                <a:gd name="T8" fmla="*/ 3 w 14"/>
                <a:gd name="T9" fmla="*/ 1 h 8"/>
                <a:gd name="T10" fmla="*/ 14 w 14"/>
                <a:gd name="T11" fmla="*/ 8 h 8"/>
              </a:gdLst>
              <a:ahLst/>
              <a:cxnLst>
                <a:cxn ang="0">
                  <a:pos x="T0" y="T1"/>
                </a:cxn>
                <a:cxn ang="0">
                  <a:pos x="T2" y="T3"/>
                </a:cxn>
                <a:cxn ang="0">
                  <a:pos x="T4" y="T5"/>
                </a:cxn>
                <a:cxn ang="0">
                  <a:pos x="T6" y="T7"/>
                </a:cxn>
                <a:cxn ang="0">
                  <a:pos x="T8" y="T9"/>
                </a:cxn>
                <a:cxn ang="0">
                  <a:pos x="T10" y="T11"/>
                </a:cxn>
              </a:cxnLst>
              <a:rect l="0" t="0" r="r" b="b"/>
              <a:pathLst>
                <a:path w="14" h="8">
                  <a:moveTo>
                    <a:pt x="14" y="8"/>
                  </a:moveTo>
                  <a:cubicBezTo>
                    <a:pt x="14" y="8"/>
                    <a:pt x="14" y="8"/>
                    <a:pt x="14" y="8"/>
                  </a:cubicBezTo>
                  <a:cubicBezTo>
                    <a:pt x="11" y="5"/>
                    <a:pt x="10" y="2"/>
                    <a:pt x="12" y="1"/>
                  </a:cubicBezTo>
                  <a:cubicBezTo>
                    <a:pt x="0" y="0"/>
                    <a:pt x="0" y="0"/>
                    <a:pt x="0" y="0"/>
                  </a:cubicBezTo>
                  <a:cubicBezTo>
                    <a:pt x="1" y="0"/>
                    <a:pt x="2" y="0"/>
                    <a:pt x="3" y="1"/>
                  </a:cubicBezTo>
                  <a:cubicBezTo>
                    <a:pt x="14" y="8"/>
                    <a:pt x="14" y="8"/>
                    <a:pt x="14" y="8"/>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7" name="MH_Other_459"/>
            <p:cNvSpPr/>
            <p:nvPr>
              <p:custDataLst>
                <p:tags r:id="rId460"/>
              </p:custDataLst>
            </p:nvPr>
          </p:nvSpPr>
          <p:spPr bwMode="auto">
            <a:xfrm>
              <a:off x="8972431" y="4489451"/>
              <a:ext cx="49212" cy="34925"/>
            </a:xfrm>
            <a:custGeom>
              <a:avLst/>
              <a:gdLst>
                <a:gd name="T0" fmla="*/ 24 w 37"/>
                <a:gd name="T1" fmla="*/ 11 h 26"/>
                <a:gd name="T2" fmla="*/ 23 w 37"/>
                <a:gd name="T3" fmla="*/ 10 h 26"/>
                <a:gd name="T4" fmla="*/ 12 w 37"/>
                <a:gd name="T5" fmla="*/ 3 h 26"/>
                <a:gd name="T6" fmla="*/ 9 w 37"/>
                <a:gd name="T7" fmla="*/ 2 h 26"/>
                <a:gd name="T8" fmla="*/ 0 w 37"/>
                <a:gd name="T9" fmla="*/ 0 h 26"/>
                <a:gd name="T10" fmla="*/ 37 w 37"/>
                <a:gd name="T11" fmla="*/ 26 h 26"/>
                <a:gd name="T12" fmla="*/ 24 w 37"/>
                <a:gd name="T13" fmla="*/ 11 h 26"/>
              </a:gdLst>
              <a:ahLst/>
              <a:cxnLst>
                <a:cxn ang="0">
                  <a:pos x="T0" y="T1"/>
                </a:cxn>
                <a:cxn ang="0">
                  <a:pos x="T2" y="T3"/>
                </a:cxn>
                <a:cxn ang="0">
                  <a:pos x="T4" y="T5"/>
                </a:cxn>
                <a:cxn ang="0">
                  <a:pos x="T6" y="T7"/>
                </a:cxn>
                <a:cxn ang="0">
                  <a:pos x="T8" y="T9"/>
                </a:cxn>
                <a:cxn ang="0">
                  <a:pos x="T10" y="T11"/>
                </a:cxn>
                <a:cxn ang="0">
                  <a:pos x="T12" y="T13"/>
                </a:cxn>
              </a:cxnLst>
              <a:rect l="0" t="0" r="r" b="b"/>
              <a:pathLst>
                <a:path w="37" h="26">
                  <a:moveTo>
                    <a:pt x="24" y="11"/>
                  </a:moveTo>
                  <a:cubicBezTo>
                    <a:pt x="23" y="10"/>
                    <a:pt x="23" y="10"/>
                    <a:pt x="23" y="10"/>
                  </a:cubicBezTo>
                  <a:cubicBezTo>
                    <a:pt x="12" y="3"/>
                    <a:pt x="12" y="3"/>
                    <a:pt x="12" y="3"/>
                  </a:cubicBezTo>
                  <a:cubicBezTo>
                    <a:pt x="11" y="2"/>
                    <a:pt x="10" y="2"/>
                    <a:pt x="9" y="2"/>
                  </a:cubicBezTo>
                  <a:cubicBezTo>
                    <a:pt x="5" y="1"/>
                    <a:pt x="2" y="0"/>
                    <a:pt x="0" y="0"/>
                  </a:cubicBezTo>
                  <a:cubicBezTo>
                    <a:pt x="37" y="26"/>
                    <a:pt x="37" y="26"/>
                    <a:pt x="37" y="26"/>
                  </a:cubicBezTo>
                  <a:cubicBezTo>
                    <a:pt x="24" y="11"/>
                    <a:pt x="24" y="11"/>
                    <a:pt x="24" y="11"/>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8" name="MH_Other_460"/>
            <p:cNvSpPr/>
            <p:nvPr>
              <p:custDataLst>
                <p:tags r:id="rId461"/>
              </p:custDataLst>
            </p:nvPr>
          </p:nvSpPr>
          <p:spPr bwMode="auto">
            <a:xfrm>
              <a:off x="9018469" y="4494214"/>
              <a:ext cx="30163" cy="28575"/>
            </a:xfrm>
            <a:custGeom>
              <a:avLst/>
              <a:gdLst>
                <a:gd name="T0" fmla="*/ 14 w 22"/>
                <a:gd name="T1" fmla="*/ 2 h 20"/>
                <a:gd name="T2" fmla="*/ 0 w 22"/>
                <a:gd name="T3" fmla="*/ 0 h 20"/>
                <a:gd name="T4" fmla="*/ 22 w 22"/>
                <a:gd name="T5" fmla="*/ 20 h 20"/>
                <a:gd name="T6" fmla="*/ 15 w 22"/>
                <a:gd name="T7" fmla="*/ 9 h 20"/>
                <a:gd name="T8" fmla="*/ 14 w 22"/>
                <a:gd name="T9" fmla="*/ 2 h 20"/>
              </a:gdLst>
              <a:ahLst/>
              <a:cxnLst>
                <a:cxn ang="0">
                  <a:pos x="T0" y="T1"/>
                </a:cxn>
                <a:cxn ang="0">
                  <a:pos x="T2" y="T3"/>
                </a:cxn>
                <a:cxn ang="0">
                  <a:pos x="T4" y="T5"/>
                </a:cxn>
                <a:cxn ang="0">
                  <a:pos x="T6" y="T7"/>
                </a:cxn>
                <a:cxn ang="0">
                  <a:pos x="T8" y="T9"/>
                </a:cxn>
              </a:cxnLst>
              <a:rect l="0" t="0" r="r" b="b"/>
              <a:pathLst>
                <a:path w="22" h="20">
                  <a:moveTo>
                    <a:pt x="14" y="2"/>
                  </a:moveTo>
                  <a:cubicBezTo>
                    <a:pt x="0" y="0"/>
                    <a:pt x="0" y="0"/>
                    <a:pt x="0" y="0"/>
                  </a:cubicBezTo>
                  <a:cubicBezTo>
                    <a:pt x="22" y="20"/>
                    <a:pt x="22" y="20"/>
                    <a:pt x="22" y="20"/>
                  </a:cubicBezTo>
                  <a:cubicBezTo>
                    <a:pt x="15" y="9"/>
                    <a:pt x="15" y="9"/>
                    <a:pt x="15" y="9"/>
                  </a:cubicBezTo>
                  <a:cubicBezTo>
                    <a:pt x="14" y="6"/>
                    <a:pt x="13" y="3"/>
                    <a:pt x="14" y="2"/>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69" name="MH_Other_461"/>
            <p:cNvSpPr/>
            <p:nvPr>
              <p:custDataLst>
                <p:tags r:id="rId462"/>
              </p:custDataLst>
            </p:nvPr>
          </p:nvSpPr>
          <p:spPr bwMode="auto">
            <a:xfrm>
              <a:off x="9037518" y="4494214"/>
              <a:ext cx="52388" cy="26987"/>
            </a:xfrm>
            <a:custGeom>
              <a:avLst/>
              <a:gdLst>
                <a:gd name="T0" fmla="*/ 11 w 40"/>
                <a:gd name="T1" fmla="*/ 4 h 19"/>
                <a:gd name="T2" fmla="*/ 8 w 40"/>
                <a:gd name="T3" fmla="*/ 3 h 19"/>
                <a:gd name="T4" fmla="*/ 0 w 40"/>
                <a:gd name="T5" fmla="*/ 2 h 19"/>
                <a:gd name="T6" fmla="*/ 20 w 40"/>
                <a:gd name="T7" fmla="*/ 19 h 19"/>
                <a:gd name="T8" fmla="*/ 40 w 40"/>
                <a:gd name="T9" fmla="*/ 14 h 19"/>
                <a:gd name="T10" fmla="*/ 24 w 40"/>
                <a:gd name="T11" fmla="*/ 14 h 19"/>
                <a:gd name="T12" fmla="*/ 11 w 40"/>
                <a:gd name="T13" fmla="*/ 4 h 19"/>
              </a:gdLst>
              <a:ahLst/>
              <a:cxnLst>
                <a:cxn ang="0">
                  <a:pos x="T0" y="T1"/>
                </a:cxn>
                <a:cxn ang="0">
                  <a:pos x="T2" y="T3"/>
                </a:cxn>
                <a:cxn ang="0">
                  <a:pos x="T4" y="T5"/>
                </a:cxn>
                <a:cxn ang="0">
                  <a:pos x="T6" y="T7"/>
                </a:cxn>
                <a:cxn ang="0">
                  <a:pos x="T8" y="T9"/>
                </a:cxn>
                <a:cxn ang="0">
                  <a:pos x="T10" y="T11"/>
                </a:cxn>
                <a:cxn ang="0">
                  <a:pos x="T12" y="T13"/>
                </a:cxn>
              </a:cxnLst>
              <a:rect l="0" t="0" r="r" b="b"/>
              <a:pathLst>
                <a:path w="40" h="19">
                  <a:moveTo>
                    <a:pt x="11" y="4"/>
                  </a:moveTo>
                  <a:cubicBezTo>
                    <a:pt x="10" y="4"/>
                    <a:pt x="9" y="3"/>
                    <a:pt x="8" y="3"/>
                  </a:cubicBezTo>
                  <a:cubicBezTo>
                    <a:pt x="4" y="1"/>
                    <a:pt x="1" y="0"/>
                    <a:pt x="0" y="2"/>
                  </a:cubicBezTo>
                  <a:cubicBezTo>
                    <a:pt x="20" y="19"/>
                    <a:pt x="20" y="19"/>
                    <a:pt x="20" y="19"/>
                  </a:cubicBezTo>
                  <a:cubicBezTo>
                    <a:pt x="40" y="14"/>
                    <a:pt x="40" y="14"/>
                    <a:pt x="40" y="14"/>
                  </a:cubicBezTo>
                  <a:cubicBezTo>
                    <a:pt x="24" y="14"/>
                    <a:pt x="24" y="14"/>
                    <a:pt x="24" y="14"/>
                  </a:cubicBezTo>
                  <a:cubicBezTo>
                    <a:pt x="11" y="4"/>
                    <a:pt x="11" y="4"/>
                    <a:pt x="11" y="4"/>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0" name="MH_Other_462"/>
            <p:cNvSpPr/>
            <p:nvPr>
              <p:custDataLst>
                <p:tags r:id="rId463"/>
              </p:custDataLst>
            </p:nvPr>
          </p:nvSpPr>
          <p:spPr bwMode="auto">
            <a:xfrm>
              <a:off x="9048632" y="4500564"/>
              <a:ext cx="53975" cy="14287"/>
            </a:xfrm>
            <a:custGeom>
              <a:avLst/>
              <a:gdLst>
                <a:gd name="T0" fmla="*/ 0 w 42"/>
                <a:gd name="T1" fmla="*/ 0 h 11"/>
                <a:gd name="T2" fmla="*/ 3 w 42"/>
                <a:gd name="T3" fmla="*/ 1 h 11"/>
                <a:gd name="T4" fmla="*/ 16 w 42"/>
                <a:gd name="T5" fmla="*/ 11 h 11"/>
                <a:gd name="T6" fmla="*/ 32 w 42"/>
                <a:gd name="T7" fmla="*/ 11 h 11"/>
                <a:gd name="T8" fmla="*/ 42 w 42"/>
                <a:gd name="T9" fmla="*/ 4 h 11"/>
                <a:gd name="T10" fmla="*/ 0 w 42"/>
                <a:gd name="T11" fmla="*/ 0 h 11"/>
              </a:gdLst>
              <a:ahLst/>
              <a:cxnLst>
                <a:cxn ang="0">
                  <a:pos x="T0" y="T1"/>
                </a:cxn>
                <a:cxn ang="0">
                  <a:pos x="T2" y="T3"/>
                </a:cxn>
                <a:cxn ang="0">
                  <a:pos x="T4" y="T5"/>
                </a:cxn>
                <a:cxn ang="0">
                  <a:pos x="T6" y="T7"/>
                </a:cxn>
                <a:cxn ang="0">
                  <a:pos x="T8" y="T9"/>
                </a:cxn>
                <a:cxn ang="0">
                  <a:pos x="T10" y="T11"/>
                </a:cxn>
              </a:cxnLst>
              <a:rect l="0" t="0" r="r" b="b"/>
              <a:pathLst>
                <a:path w="42" h="11">
                  <a:moveTo>
                    <a:pt x="0" y="0"/>
                  </a:moveTo>
                  <a:cubicBezTo>
                    <a:pt x="1" y="0"/>
                    <a:pt x="2" y="1"/>
                    <a:pt x="3" y="1"/>
                  </a:cubicBezTo>
                  <a:cubicBezTo>
                    <a:pt x="16" y="11"/>
                    <a:pt x="16" y="11"/>
                    <a:pt x="16" y="11"/>
                  </a:cubicBezTo>
                  <a:cubicBezTo>
                    <a:pt x="32" y="11"/>
                    <a:pt x="32" y="11"/>
                    <a:pt x="32" y="11"/>
                  </a:cubicBezTo>
                  <a:cubicBezTo>
                    <a:pt x="42" y="4"/>
                    <a:pt x="42" y="4"/>
                    <a:pt x="42" y="4"/>
                  </a:cubicBezTo>
                  <a:cubicBezTo>
                    <a:pt x="0" y="0"/>
                    <a:pt x="0" y="0"/>
                    <a:pt x="0" y="0"/>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1" name="MH_Other_463"/>
            <p:cNvSpPr/>
            <p:nvPr>
              <p:custDataLst>
                <p:tags r:id="rId464"/>
              </p:custDataLst>
            </p:nvPr>
          </p:nvSpPr>
          <p:spPr bwMode="auto">
            <a:xfrm>
              <a:off x="9034343" y="4551364"/>
              <a:ext cx="103188" cy="66675"/>
            </a:xfrm>
            <a:custGeom>
              <a:avLst/>
              <a:gdLst>
                <a:gd name="T0" fmla="*/ 0 w 77"/>
                <a:gd name="T1" fmla="*/ 2 h 51"/>
                <a:gd name="T2" fmla="*/ 0 w 77"/>
                <a:gd name="T3" fmla="*/ 18 h 51"/>
                <a:gd name="T4" fmla="*/ 9 w 77"/>
                <a:gd name="T5" fmla="*/ 29 h 51"/>
                <a:gd name="T6" fmla="*/ 26 w 77"/>
                <a:gd name="T7" fmla="*/ 51 h 51"/>
                <a:gd name="T8" fmla="*/ 51 w 77"/>
                <a:gd name="T9" fmla="*/ 29 h 51"/>
                <a:gd name="T10" fmla="*/ 77 w 77"/>
                <a:gd name="T11" fmla="*/ 4 h 51"/>
                <a:gd name="T12" fmla="*/ 26 w 77"/>
                <a:gd name="T13" fmla="*/ 6 h 51"/>
                <a:gd name="T14" fmla="*/ 10 w 77"/>
                <a:gd name="T15" fmla="*/ 0 h 51"/>
                <a:gd name="T16" fmla="*/ 0 w 77"/>
                <a:gd name="T17"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51">
                  <a:moveTo>
                    <a:pt x="0" y="2"/>
                  </a:moveTo>
                  <a:cubicBezTo>
                    <a:pt x="0" y="18"/>
                    <a:pt x="0" y="18"/>
                    <a:pt x="0" y="18"/>
                  </a:cubicBezTo>
                  <a:cubicBezTo>
                    <a:pt x="9" y="29"/>
                    <a:pt x="9" y="29"/>
                    <a:pt x="9" y="29"/>
                  </a:cubicBezTo>
                  <a:cubicBezTo>
                    <a:pt x="26" y="51"/>
                    <a:pt x="26" y="51"/>
                    <a:pt x="26" y="51"/>
                  </a:cubicBezTo>
                  <a:cubicBezTo>
                    <a:pt x="51" y="29"/>
                    <a:pt x="51" y="29"/>
                    <a:pt x="51" y="29"/>
                  </a:cubicBezTo>
                  <a:cubicBezTo>
                    <a:pt x="77" y="4"/>
                    <a:pt x="77" y="4"/>
                    <a:pt x="77" y="4"/>
                  </a:cubicBezTo>
                  <a:cubicBezTo>
                    <a:pt x="26" y="6"/>
                    <a:pt x="26" y="6"/>
                    <a:pt x="26" y="6"/>
                  </a:cubicBezTo>
                  <a:cubicBezTo>
                    <a:pt x="20" y="5"/>
                    <a:pt x="15" y="3"/>
                    <a:pt x="10" y="0"/>
                  </a:cubicBezTo>
                  <a:cubicBezTo>
                    <a:pt x="6" y="0"/>
                    <a:pt x="3" y="1"/>
                    <a:pt x="0" y="2"/>
                  </a:cubicBezTo>
                  <a:close/>
                </a:path>
              </a:pathLst>
            </a:custGeom>
            <a:solidFill>
              <a:srgbClr val="F8931D">
                <a:lumMod val="75000"/>
              </a:srgbClr>
            </a:solidFill>
            <a:ln>
              <a:noFill/>
            </a:ln>
          </p:spPr>
          <p:txBody>
            <a:bodyPr lIns="68580" tIns="34290" rIns="68580" bIns="34290"/>
            <a:lstStyle/>
            <a:p>
              <a:pPr>
                <a:defRPr/>
              </a:pPr>
              <a:endParaRPr lang="zh-CN" altLang="en-US" kern="0">
                <a:solidFill>
                  <a:prstClr val="black"/>
                </a:solidFill>
              </a:endParaRPr>
            </a:p>
          </p:txBody>
        </p:sp>
        <p:sp>
          <p:nvSpPr>
            <p:cNvPr id="472" name="MH_Other_464"/>
            <p:cNvSpPr/>
            <p:nvPr>
              <p:custDataLst>
                <p:tags r:id="rId465"/>
              </p:custDataLst>
            </p:nvPr>
          </p:nvSpPr>
          <p:spPr bwMode="auto">
            <a:xfrm>
              <a:off x="9012119" y="4554538"/>
              <a:ext cx="34925" cy="36512"/>
            </a:xfrm>
            <a:custGeom>
              <a:avLst/>
              <a:gdLst>
                <a:gd name="T0" fmla="*/ 18 w 27"/>
                <a:gd name="T1" fmla="*/ 16 h 27"/>
                <a:gd name="T2" fmla="*/ 18 w 27"/>
                <a:gd name="T3" fmla="*/ 0 h 27"/>
                <a:gd name="T4" fmla="*/ 0 w 27"/>
                <a:gd name="T5" fmla="*/ 1 h 27"/>
                <a:gd name="T6" fmla="*/ 0 w 27"/>
                <a:gd name="T7" fmla="*/ 27 h 27"/>
                <a:gd name="T8" fmla="*/ 27 w 27"/>
                <a:gd name="T9" fmla="*/ 27 h 27"/>
                <a:gd name="T10" fmla="*/ 18 w 27"/>
                <a:gd name="T11" fmla="*/ 16 h 27"/>
              </a:gdLst>
              <a:ahLst/>
              <a:cxnLst>
                <a:cxn ang="0">
                  <a:pos x="T0" y="T1"/>
                </a:cxn>
                <a:cxn ang="0">
                  <a:pos x="T2" y="T3"/>
                </a:cxn>
                <a:cxn ang="0">
                  <a:pos x="T4" y="T5"/>
                </a:cxn>
                <a:cxn ang="0">
                  <a:pos x="T6" y="T7"/>
                </a:cxn>
                <a:cxn ang="0">
                  <a:pos x="T8" y="T9"/>
                </a:cxn>
                <a:cxn ang="0">
                  <a:pos x="T10" y="T11"/>
                </a:cxn>
              </a:cxnLst>
              <a:rect l="0" t="0" r="r" b="b"/>
              <a:pathLst>
                <a:path w="27" h="27">
                  <a:moveTo>
                    <a:pt x="18" y="16"/>
                  </a:moveTo>
                  <a:cubicBezTo>
                    <a:pt x="18" y="0"/>
                    <a:pt x="18" y="0"/>
                    <a:pt x="18" y="0"/>
                  </a:cubicBezTo>
                  <a:cubicBezTo>
                    <a:pt x="11" y="1"/>
                    <a:pt x="5" y="1"/>
                    <a:pt x="0" y="1"/>
                  </a:cubicBezTo>
                  <a:cubicBezTo>
                    <a:pt x="0" y="27"/>
                    <a:pt x="0" y="27"/>
                    <a:pt x="0" y="27"/>
                  </a:cubicBezTo>
                  <a:cubicBezTo>
                    <a:pt x="9" y="27"/>
                    <a:pt x="18" y="27"/>
                    <a:pt x="27" y="27"/>
                  </a:cubicBezTo>
                  <a:cubicBezTo>
                    <a:pt x="18" y="16"/>
                    <a:pt x="18" y="16"/>
                    <a:pt x="18" y="16"/>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3" name="MH_Other_465"/>
            <p:cNvSpPr/>
            <p:nvPr>
              <p:custDataLst>
                <p:tags r:id="rId466"/>
              </p:custDataLst>
            </p:nvPr>
          </p:nvSpPr>
          <p:spPr bwMode="auto">
            <a:xfrm>
              <a:off x="8983543" y="4522789"/>
              <a:ext cx="65088" cy="33337"/>
            </a:xfrm>
            <a:custGeom>
              <a:avLst/>
              <a:gdLst>
                <a:gd name="T0" fmla="*/ 22 w 50"/>
                <a:gd name="T1" fmla="*/ 26 h 26"/>
                <a:gd name="T2" fmla="*/ 40 w 50"/>
                <a:gd name="T3" fmla="*/ 25 h 26"/>
                <a:gd name="T4" fmla="*/ 50 w 50"/>
                <a:gd name="T5" fmla="*/ 23 h 26"/>
                <a:gd name="T6" fmla="*/ 37 w 50"/>
                <a:gd name="T7" fmla="*/ 12 h 26"/>
                <a:gd name="T8" fmla="*/ 0 w 50"/>
                <a:gd name="T9" fmla="*/ 0 h 26"/>
                <a:gd name="T10" fmla="*/ 5 w 50"/>
                <a:gd name="T11" fmla="*/ 19 h 26"/>
                <a:gd name="T12" fmla="*/ 22 w 50"/>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50" h="26">
                  <a:moveTo>
                    <a:pt x="22" y="26"/>
                  </a:moveTo>
                  <a:cubicBezTo>
                    <a:pt x="27" y="26"/>
                    <a:pt x="33" y="26"/>
                    <a:pt x="40" y="25"/>
                  </a:cubicBezTo>
                  <a:cubicBezTo>
                    <a:pt x="43" y="24"/>
                    <a:pt x="46" y="23"/>
                    <a:pt x="50" y="23"/>
                  </a:cubicBezTo>
                  <a:cubicBezTo>
                    <a:pt x="45" y="20"/>
                    <a:pt x="41" y="16"/>
                    <a:pt x="37" y="12"/>
                  </a:cubicBezTo>
                  <a:cubicBezTo>
                    <a:pt x="0" y="0"/>
                    <a:pt x="0" y="0"/>
                    <a:pt x="0" y="0"/>
                  </a:cubicBezTo>
                  <a:cubicBezTo>
                    <a:pt x="5" y="19"/>
                    <a:pt x="5" y="19"/>
                    <a:pt x="5" y="19"/>
                  </a:cubicBezTo>
                  <a:cubicBezTo>
                    <a:pt x="9" y="23"/>
                    <a:pt x="14" y="25"/>
                    <a:pt x="22" y="26"/>
                  </a:cubicBezTo>
                  <a:close/>
                </a:path>
              </a:pathLst>
            </a:custGeom>
            <a:solidFill>
              <a:srgbClr val="C8C8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4" name="MH_Other_466"/>
            <p:cNvSpPr/>
            <p:nvPr>
              <p:custDataLst>
                <p:tags r:id="rId467"/>
              </p:custDataLst>
            </p:nvPr>
          </p:nvSpPr>
          <p:spPr bwMode="auto">
            <a:xfrm>
              <a:off x="9089906" y="4506913"/>
              <a:ext cx="38100" cy="31750"/>
            </a:xfrm>
            <a:custGeom>
              <a:avLst/>
              <a:gdLst>
                <a:gd name="T0" fmla="*/ 0 w 28"/>
                <a:gd name="T1" fmla="*/ 15 h 25"/>
                <a:gd name="T2" fmla="*/ 9 w 28"/>
                <a:gd name="T3" fmla="*/ 20 h 25"/>
                <a:gd name="T4" fmla="*/ 28 w 28"/>
                <a:gd name="T5" fmla="*/ 25 h 25"/>
                <a:gd name="T6" fmla="*/ 21 w 28"/>
                <a:gd name="T7" fmla="*/ 21 h 25"/>
                <a:gd name="T8" fmla="*/ 15 w 28"/>
                <a:gd name="T9" fmla="*/ 18 h 25"/>
                <a:gd name="T10" fmla="*/ 11 w 28"/>
                <a:gd name="T11" fmla="*/ 12 h 25"/>
                <a:gd name="T12" fmla="*/ 16 w 28"/>
                <a:gd name="T13" fmla="*/ 0 h 25"/>
                <a:gd name="T14" fmla="*/ 0 w 28"/>
                <a:gd name="T15" fmla="*/ 1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5">
                  <a:moveTo>
                    <a:pt x="0" y="15"/>
                  </a:moveTo>
                  <a:cubicBezTo>
                    <a:pt x="9" y="20"/>
                    <a:pt x="9" y="20"/>
                    <a:pt x="9" y="20"/>
                  </a:cubicBezTo>
                  <a:cubicBezTo>
                    <a:pt x="28" y="25"/>
                    <a:pt x="28" y="25"/>
                    <a:pt x="28" y="25"/>
                  </a:cubicBezTo>
                  <a:cubicBezTo>
                    <a:pt x="21" y="21"/>
                    <a:pt x="21" y="21"/>
                    <a:pt x="21" y="21"/>
                  </a:cubicBezTo>
                  <a:cubicBezTo>
                    <a:pt x="19" y="21"/>
                    <a:pt x="16" y="19"/>
                    <a:pt x="15" y="18"/>
                  </a:cubicBezTo>
                  <a:cubicBezTo>
                    <a:pt x="13" y="16"/>
                    <a:pt x="12" y="14"/>
                    <a:pt x="11" y="12"/>
                  </a:cubicBezTo>
                  <a:cubicBezTo>
                    <a:pt x="17" y="7"/>
                    <a:pt x="19" y="3"/>
                    <a:pt x="16" y="0"/>
                  </a:cubicBezTo>
                  <a:cubicBezTo>
                    <a:pt x="0" y="15"/>
                    <a:pt x="0" y="15"/>
                    <a:pt x="0" y="15"/>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5" name="MH_Other_467"/>
            <p:cNvSpPr/>
            <p:nvPr>
              <p:custDataLst>
                <p:tags r:id="rId468"/>
              </p:custDataLst>
            </p:nvPr>
          </p:nvSpPr>
          <p:spPr bwMode="auto">
            <a:xfrm>
              <a:off x="9104194" y="4506914"/>
              <a:ext cx="60325" cy="22225"/>
            </a:xfrm>
            <a:custGeom>
              <a:avLst/>
              <a:gdLst>
                <a:gd name="T0" fmla="*/ 0 w 45"/>
                <a:gd name="T1" fmla="*/ 12 h 18"/>
                <a:gd name="T2" fmla="*/ 4 w 45"/>
                <a:gd name="T3" fmla="*/ 18 h 18"/>
                <a:gd name="T4" fmla="*/ 33 w 45"/>
                <a:gd name="T5" fmla="*/ 10 h 18"/>
                <a:gd name="T6" fmla="*/ 45 w 45"/>
                <a:gd name="T7" fmla="*/ 4 h 18"/>
                <a:gd name="T8" fmla="*/ 5 w 45"/>
                <a:gd name="T9" fmla="*/ 0 h 18"/>
                <a:gd name="T10" fmla="*/ 0 w 45"/>
                <a:gd name="T11" fmla="*/ 12 h 18"/>
              </a:gdLst>
              <a:ahLst/>
              <a:cxnLst>
                <a:cxn ang="0">
                  <a:pos x="T0" y="T1"/>
                </a:cxn>
                <a:cxn ang="0">
                  <a:pos x="T2" y="T3"/>
                </a:cxn>
                <a:cxn ang="0">
                  <a:pos x="T4" y="T5"/>
                </a:cxn>
                <a:cxn ang="0">
                  <a:pos x="T6" y="T7"/>
                </a:cxn>
                <a:cxn ang="0">
                  <a:pos x="T8" y="T9"/>
                </a:cxn>
                <a:cxn ang="0">
                  <a:pos x="T10" y="T11"/>
                </a:cxn>
              </a:cxnLst>
              <a:rect l="0" t="0" r="r" b="b"/>
              <a:pathLst>
                <a:path w="45" h="18">
                  <a:moveTo>
                    <a:pt x="0" y="12"/>
                  </a:moveTo>
                  <a:cubicBezTo>
                    <a:pt x="1" y="14"/>
                    <a:pt x="2" y="16"/>
                    <a:pt x="4" y="18"/>
                  </a:cubicBezTo>
                  <a:cubicBezTo>
                    <a:pt x="15" y="16"/>
                    <a:pt x="25" y="14"/>
                    <a:pt x="33" y="10"/>
                  </a:cubicBezTo>
                  <a:cubicBezTo>
                    <a:pt x="37" y="9"/>
                    <a:pt x="41" y="7"/>
                    <a:pt x="45" y="4"/>
                  </a:cubicBezTo>
                  <a:cubicBezTo>
                    <a:pt x="5" y="0"/>
                    <a:pt x="5" y="0"/>
                    <a:pt x="5" y="0"/>
                  </a:cubicBezTo>
                  <a:cubicBezTo>
                    <a:pt x="8" y="3"/>
                    <a:pt x="6" y="7"/>
                    <a:pt x="0" y="12"/>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6" name="MH_Other_468"/>
            <p:cNvSpPr/>
            <p:nvPr>
              <p:custDataLst>
                <p:tags r:id="rId469"/>
              </p:custDataLst>
            </p:nvPr>
          </p:nvSpPr>
          <p:spPr bwMode="auto">
            <a:xfrm>
              <a:off x="8867656" y="4479926"/>
              <a:ext cx="101600" cy="22225"/>
            </a:xfrm>
            <a:custGeom>
              <a:avLst/>
              <a:gdLst>
                <a:gd name="T0" fmla="*/ 48 w 77"/>
                <a:gd name="T1" fmla="*/ 11 h 15"/>
                <a:gd name="T2" fmla="*/ 51 w 77"/>
                <a:gd name="T3" fmla="*/ 10 h 15"/>
                <a:gd name="T4" fmla="*/ 66 w 77"/>
                <a:gd name="T5" fmla="*/ 11 h 15"/>
                <a:gd name="T6" fmla="*/ 77 w 77"/>
                <a:gd name="T7" fmla="*/ 15 h 15"/>
                <a:gd name="T8" fmla="*/ 76 w 77"/>
                <a:gd name="T9" fmla="*/ 8 h 15"/>
                <a:gd name="T10" fmla="*/ 0 w 77"/>
                <a:gd name="T11" fmla="*/ 0 h 15"/>
                <a:gd name="T12" fmla="*/ 48 w 77"/>
                <a:gd name="T13" fmla="*/ 11 h 15"/>
              </a:gdLst>
              <a:ahLst/>
              <a:cxnLst>
                <a:cxn ang="0">
                  <a:pos x="T0" y="T1"/>
                </a:cxn>
                <a:cxn ang="0">
                  <a:pos x="T2" y="T3"/>
                </a:cxn>
                <a:cxn ang="0">
                  <a:pos x="T4" y="T5"/>
                </a:cxn>
                <a:cxn ang="0">
                  <a:pos x="T6" y="T7"/>
                </a:cxn>
                <a:cxn ang="0">
                  <a:pos x="T8" y="T9"/>
                </a:cxn>
                <a:cxn ang="0">
                  <a:pos x="T10" y="T11"/>
                </a:cxn>
                <a:cxn ang="0">
                  <a:pos x="T12" y="T13"/>
                </a:cxn>
              </a:cxnLst>
              <a:rect l="0" t="0" r="r" b="b"/>
              <a:pathLst>
                <a:path w="77" h="15">
                  <a:moveTo>
                    <a:pt x="48" y="11"/>
                  </a:moveTo>
                  <a:cubicBezTo>
                    <a:pt x="49" y="11"/>
                    <a:pt x="50" y="10"/>
                    <a:pt x="51" y="10"/>
                  </a:cubicBezTo>
                  <a:cubicBezTo>
                    <a:pt x="54" y="10"/>
                    <a:pt x="59" y="10"/>
                    <a:pt x="66" y="11"/>
                  </a:cubicBezTo>
                  <a:cubicBezTo>
                    <a:pt x="77" y="15"/>
                    <a:pt x="77" y="15"/>
                    <a:pt x="77" y="15"/>
                  </a:cubicBezTo>
                  <a:cubicBezTo>
                    <a:pt x="74" y="11"/>
                    <a:pt x="74" y="9"/>
                    <a:pt x="76" y="8"/>
                  </a:cubicBezTo>
                  <a:cubicBezTo>
                    <a:pt x="0" y="0"/>
                    <a:pt x="0" y="0"/>
                    <a:pt x="0" y="0"/>
                  </a:cubicBezTo>
                  <a:cubicBezTo>
                    <a:pt x="48" y="11"/>
                    <a:pt x="48" y="11"/>
                    <a:pt x="48" y="11"/>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7" name="MH_Other_469"/>
            <p:cNvSpPr/>
            <p:nvPr>
              <p:custDataLst>
                <p:tags r:id="rId470"/>
              </p:custDataLst>
            </p:nvPr>
          </p:nvSpPr>
          <p:spPr bwMode="auto">
            <a:xfrm>
              <a:off x="8935918" y="4492626"/>
              <a:ext cx="58738" cy="30163"/>
            </a:xfrm>
            <a:custGeom>
              <a:avLst/>
              <a:gdLst>
                <a:gd name="T0" fmla="*/ 15 w 45"/>
                <a:gd name="T1" fmla="*/ 1 h 21"/>
                <a:gd name="T2" fmla="*/ 0 w 45"/>
                <a:gd name="T3" fmla="*/ 0 h 21"/>
                <a:gd name="T4" fmla="*/ 45 w 45"/>
                <a:gd name="T5" fmla="*/ 21 h 21"/>
                <a:gd name="T6" fmla="*/ 26 w 45"/>
                <a:gd name="T7" fmla="*/ 5 h 21"/>
                <a:gd name="T8" fmla="*/ 15 w 45"/>
                <a:gd name="T9" fmla="*/ 1 h 21"/>
              </a:gdLst>
              <a:ahLst/>
              <a:cxnLst>
                <a:cxn ang="0">
                  <a:pos x="T0" y="T1"/>
                </a:cxn>
                <a:cxn ang="0">
                  <a:pos x="T2" y="T3"/>
                </a:cxn>
                <a:cxn ang="0">
                  <a:pos x="T4" y="T5"/>
                </a:cxn>
                <a:cxn ang="0">
                  <a:pos x="T6" y="T7"/>
                </a:cxn>
                <a:cxn ang="0">
                  <a:pos x="T8" y="T9"/>
                </a:cxn>
              </a:cxnLst>
              <a:rect l="0" t="0" r="r" b="b"/>
              <a:pathLst>
                <a:path w="45" h="21">
                  <a:moveTo>
                    <a:pt x="15" y="1"/>
                  </a:moveTo>
                  <a:cubicBezTo>
                    <a:pt x="8" y="0"/>
                    <a:pt x="3" y="0"/>
                    <a:pt x="0" y="0"/>
                  </a:cubicBezTo>
                  <a:cubicBezTo>
                    <a:pt x="45" y="21"/>
                    <a:pt x="45" y="21"/>
                    <a:pt x="45" y="21"/>
                  </a:cubicBezTo>
                  <a:cubicBezTo>
                    <a:pt x="26" y="5"/>
                    <a:pt x="26" y="5"/>
                    <a:pt x="26" y="5"/>
                  </a:cubicBezTo>
                  <a:cubicBezTo>
                    <a:pt x="15" y="1"/>
                    <a:pt x="15" y="1"/>
                    <a:pt x="15" y="1"/>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8" name="MH_Other_470"/>
            <p:cNvSpPr/>
            <p:nvPr>
              <p:custDataLst>
                <p:tags r:id="rId471"/>
              </p:custDataLst>
            </p:nvPr>
          </p:nvSpPr>
          <p:spPr bwMode="auto">
            <a:xfrm>
              <a:off x="8612068" y="4672014"/>
              <a:ext cx="342900" cy="954087"/>
            </a:xfrm>
            <a:custGeom>
              <a:avLst/>
              <a:gdLst>
                <a:gd name="T0" fmla="*/ 218 w 260"/>
                <a:gd name="T1" fmla="*/ 0 h 723"/>
                <a:gd name="T2" fmla="*/ 213 w 260"/>
                <a:gd name="T3" fmla="*/ 17 h 723"/>
                <a:gd name="T4" fmla="*/ 221 w 260"/>
                <a:gd name="T5" fmla="*/ 62 h 723"/>
                <a:gd name="T6" fmla="*/ 183 w 260"/>
                <a:gd name="T7" fmla="*/ 90 h 723"/>
                <a:gd name="T8" fmla="*/ 203 w 260"/>
                <a:gd name="T9" fmla="*/ 31 h 723"/>
                <a:gd name="T10" fmla="*/ 198 w 260"/>
                <a:gd name="T11" fmla="*/ 37 h 723"/>
                <a:gd name="T12" fmla="*/ 176 w 260"/>
                <a:gd name="T13" fmla="*/ 85 h 723"/>
                <a:gd name="T14" fmla="*/ 186 w 260"/>
                <a:gd name="T15" fmla="*/ 44 h 723"/>
                <a:gd name="T16" fmla="*/ 178 w 260"/>
                <a:gd name="T17" fmla="*/ 48 h 723"/>
                <a:gd name="T18" fmla="*/ 164 w 260"/>
                <a:gd name="T19" fmla="*/ 98 h 723"/>
                <a:gd name="T20" fmla="*/ 168 w 260"/>
                <a:gd name="T21" fmla="*/ 120 h 723"/>
                <a:gd name="T22" fmla="*/ 164 w 260"/>
                <a:gd name="T23" fmla="*/ 122 h 723"/>
                <a:gd name="T24" fmla="*/ 166 w 260"/>
                <a:gd name="T25" fmla="*/ 128 h 723"/>
                <a:gd name="T26" fmla="*/ 185 w 260"/>
                <a:gd name="T27" fmla="*/ 104 h 723"/>
                <a:gd name="T28" fmla="*/ 215 w 260"/>
                <a:gd name="T29" fmla="*/ 91 h 723"/>
                <a:gd name="T30" fmla="*/ 215 w 260"/>
                <a:gd name="T31" fmla="*/ 434 h 723"/>
                <a:gd name="T32" fmla="*/ 233 w 260"/>
                <a:gd name="T33" fmla="*/ 420 h 723"/>
                <a:gd name="T34" fmla="*/ 199 w 260"/>
                <a:gd name="T35" fmla="*/ 645 h 723"/>
                <a:gd name="T36" fmla="*/ 180 w 260"/>
                <a:gd name="T37" fmla="*/ 660 h 723"/>
                <a:gd name="T38" fmla="*/ 153 w 260"/>
                <a:gd name="T39" fmla="*/ 428 h 723"/>
                <a:gd name="T40" fmla="*/ 168 w 260"/>
                <a:gd name="T41" fmla="*/ 182 h 723"/>
                <a:gd name="T42" fmla="*/ 152 w 260"/>
                <a:gd name="T43" fmla="*/ 183 h 723"/>
                <a:gd name="T44" fmla="*/ 134 w 260"/>
                <a:gd name="T45" fmla="*/ 183 h 723"/>
                <a:gd name="T46" fmla="*/ 121 w 260"/>
                <a:gd name="T47" fmla="*/ 180 h 723"/>
                <a:gd name="T48" fmla="*/ 120 w 260"/>
                <a:gd name="T49" fmla="*/ 178 h 723"/>
                <a:gd name="T50" fmla="*/ 116 w 260"/>
                <a:gd name="T51" fmla="*/ 180 h 723"/>
                <a:gd name="T52" fmla="*/ 107 w 260"/>
                <a:gd name="T53" fmla="*/ 175 h 723"/>
                <a:gd name="T54" fmla="*/ 104 w 260"/>
                <a:gd name="T55" fmla="*/ 156 h 723"/>
                <a:gd name="T56" fmla="*/ 104 w 260"/>
                <a:gd name="T57" fmla="*/ 145 h 723"/>
                <a:gd name="T58" fmla="*/ 104 w 260"/>
                <a:gd name="T59" fmla="*/ 142 h 723"/>
                <a:gd name="T60" fmla="*/ 86 w 260"/>
                <a:gd name="T61" fmla="*/ 144 h 723"/>
                <a:gd name="T62" fmla="*/ 85 w 260"/>
                <a:gd name="T63" fmla="*/ 137 h 723"/>
                <a:gd name="T64" fmla="*/ 57 w 260"/>
                <a:gd name="T65" fmla="*/ 36 h 723"/>
                <a:gd name="T66" fmla="*/ 5 w 260"/>
                <a:gd name="T67" fmla="*/ 26 h 723"/>
                <a:gd name="T68" fmla="*/ 0 w 260"/>
                <a:gd name="T69" fmla="*/ 44 h 723"/>
                <a:gd name="T70" fmla="*/ 0 w 260"/>
                <a:gd name="T71" fmla="*/ 48 h 723"/>
                <a:gd name="T72" fmla="*/ 37 w 260"/>
                <a:gd name="T73" fmla="*/ 48 h 723"/>
                <a:gd name="T74" fmla="*/ 70 w 260"/>
                <a:gd name="T75" fmla="*/ 156 h 723"/>
                <a:gd name="T76" fmla="*/ 94 w 260"/>
                <a:gd name="T77" fmla="*/ 156 h 723"/>
                <a:gd name="T78" fmla="*/ 126 w 260"/>
                <a:gd name="T79" fmla="*/ 220 h 723"/>
                <a:gd name="T80" fmla="*/ 142 w 260"/>
                <a:gd name="T81" fmla="*/ 364 h 723"/>
                <a:gd name="T82" fmla="*/ 116 w 260"/>
                <a:gd name="T83" fmla="*/ 346 h 723"/>
                <a:gd name="T84" fmla="*/ 153 w 260"/>
                <a:gd name="T85" fmla="*/ 634 h 723"/>
                <a:gd name="T86" fmla="*/ 153 w 260"/>
                <a:gd name="T87" fmla="*/ 674 h 723"/>
                <a:gd name="T88" fmla="*/ 65 w 260"/>
                <a:gd name="T89" fmla="*/ 687 h 723"/>
                <a:gd name="T90" fmla="*/ 67 w 260"/>
                <a:gd name="T91" fmla="*/ 708 h 723"/>
                <a:gd name="T92" fmla="*/ 85 w 260"/>
                <a:gd name="T93" fmla="*/ 718 h 723"/>
                <a:gd name="T94" fmla="*/ 90 w 260"/>
                <a:gd name="T95" fmla="*/ 719 h 723"/>
                <a:gd name="T96" fmla="*/ 126 w 260"/>
                <a:gd name="T97" fmla="*/ 721 h 723"/>
                <a:gd name="T98" fmla="*/ 177 w 260"/>
                <a:gd name="T99" fmla="*/ 707 h 723"/>
                <a:gd name="T100" fmla="*/ 186 w 260"/>
                <a:gd name="T101" fmla="*/ 703 h 723"/>
                <a:gd name="T102" fmla="*/ 184 w 260"/>
                <a:gd name="T103" fmla="*/ 690 h 723"/>
                <a:gd name="T104" fmla="*/ 183 w 260"/>
                <a:gd name="T105" fmla="*/ 678 h 723"/>
                <a:gd name="T106" fmla="*/ 218 w 260"/>
                <a:gd name="T107" fmla="*/ 671 h 723"/>
                <a:gd name="T108" fmla="*/ 220 w 260"/>
                <a:gd name="T109" fmla="*/ 654 h 723"/>
                <a:gd name="T110" fmla="*/ 249 w 260"/>
                <a:gd name="T111" fmla="*/ 365 h 723"/>
                <a:gd name="T112" fmla="*/ 256 w 260"/>
                <a:gd name="T113" fmla="*/ 249 h 723"/>
                <a:gd name="T114" fmla="*/ 244 w 260"/>
                <a:gd name="T115" fmla="*/ 130 h 723"/>
                <a:gd name="T116" fmla="*/ 228 w 260"/>
                <a:gd name="T117" fmla="*/ 59 h 723"/>
                <a:gd name="T118" fmla="*/ 218 w 260"/>
                <a:gd name="T119" fmla="*/ 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0" h="723">
                  <a:moveTo>
                    <a:pt x="218" y="0"/>
                  </a:moveTo>
                  <a:cubicBezTo>
                    <a:pt x="217" y="6"/>
                    <a:pt x="215" y="12"/>
                    <a:pt x="213" y="17"/>
                  </a:cubicBezTo>
                  <a:cubicBezTo>
                    <a:pt x="221" y="62"/>
                    <a:pt x="221" y="62"/>
                    <a:pt x="221" y="62"/>
                  </a:cubicBezTo>
                  <a:cubicBezTo>
                    <a:pt x="210" y="74"/>
                    <a:pt x="197" y="83"/>
                    <a:pt x="183" y="90"/>
                  </a:cubicBezTo>
                  <a:cubicBezTo>
                    <a:pt x="196" y="70"/>
                    <a:pt x="203" y="50"/>
                    <a:pt x="203" y="31"/>
                  </a:cubicBezTo>
                  <a:cubicBezTo>
                    <a:pt x="202" y="33"/>
                    <a:pt x="200" y="35"/>
                    <a:pt x="198" y="37"/>
                  </a:cubicBezTo>
                  <a:cubicBezTo>
                    <a:pt x="193" y="61"/>
                    <a:pt x="186" y="77"/>
                    <a:pt x="176" y="85"/>
                  </a:cubicBezTo>
                  <a:cubicBezTo>
                    <a:pt x="186" y="44"/>
                    <a:pt x="186" y="44"/>
                    <a:pt x="186" y="44"/>
                  </a:cubicBezTo>
                  <a:cubicBezTo>
                    <a:pt x="184" y="46"/>
                    <a:pt x="181" y="47"/>
                    <a:pt x="178" y="48"/>
                  </a:cubicBezTo>
                  <a:cubicBezTo>
                    <a:pt x="164" y="98"/>
                    <a:pt x="164" y="98"/>
                    <a:pt x="164" y="98"/>
                  </a:cubicBezTo>
                  <a:cubicBezTo>
                    <a:pt x="168" y="120"/>
                    <a:pt x="168" y="120"/>
                    <a:pt x="168" y="120"/>
                  </a:cubicBezTo>
                  <a:cubicBezTo>
                    <a:pt x="167" y="121"/>
                    <a:pt x="165" y="122"/>
                    <a:pt x="164" y="122"/>
                  </a:cubicBezTo>
                  <a:cubicBezTo>
                    <a:pt x="166" y="128"/>
                    <a:pt x="166" y="128"/>
                    <a:pt x="166" y="128"/>
                  </a:cubicBezTo>
                  <a:cubicBezTo>
                    <a:pt x="185" y="104"/>
                    <a:pt x="185" y="104"/>
                    <a:pt x="185" y="104"/>
                  </a:cubicBezTo>
                  <a:cubicBezTo>
                    <a:pt x="215" y="91"/>
                    <a:pt x="215" y="91"/>
                    <a:pt x="215" y="91"/>
                  </a:cubicBezTo>
                  <a:cubicBezTo>
                    <a:pt x="238" y="206"/>
                    <a:pt x="238" y="321"/>
                    <a:pt x="215" y="434"/>
                  </a:cubicBezTo>
                  <a:cubicBezTo>
                    <a:pt x="233" y="420"/>
                    <a:pt x="233" y="420"/>
                    <a:pt x="233" y="420"/>
                  </a:cubicBezTo>
                  <a:cubicBezTo>
                    <a:pt x="199" y="645"/>
                    <a:pt x="199" y="645"/>
                    <a:pt x="199" y="645"/>
                  </a:cubicBezTo>
                  <a:cubicBezTo>
                    <a:pt x="180" y="660"/>
                    <a:pt x="180" y="660"/>
                    <a:pt x="180" y="660"/>
                  </a:cubicBezTo>
                  <a:cubicBezTo>
                    <a:pt x="153" y="428"/>
                    <a:pt x="153" y="428"/>
                    <a:pt x="153" y="428"/>
                  </a:cubicBezTo>
                  <a:cubicBezTo>
                    <a:pt x="164" y="359"/>
                    <a:pt x="169" y="277"/>
                    <a:pt x="168" y="182"/>
                  </a:cubicBezTo>
                  <a:cubicBezTo>
                    <a:pt x="165" y="186"/>
                    <a:pt x="159" y="187"/>
                    <a:pt x="152" y="183"/>
                  </a:cubicBezTo>
                  <a:cubicBezTo>
                    <a:pt x="147" y="193"/>
                    <a:pt x="141" y="193"/>
                    <a:pt x="134" y="183"/>
                  </a:cubicBezTo>
                  <a:cubicBezTo>
                    <a:pt x="129" y="190"/>
                    <a:pt x="125" y="189"/>
                    <a:pt x="121" y="180"/>
                  </a:cubicBezTo>
                  <a:cubicBezTo>
                    <a:pt x="121" y="180"/>
                    <a:pt x="120" y="179"/>
                    <a:pt x="120" y="178"/>
                  </a:cubicBezTo>
                  <a:cubicBezTo>
                    <a:pt x="119" y="179"/>
                    <a:pt x="117" y="180"/>
                    <a:pt x="116" y="180"/>
                  </a:cubicBezTo>
                  <a:cubicBezTo>
                    <a:pt x="112" y="180"/>
                    <a:pt x="109" y="179"/>
                    <a:pt x="107" y="175"/>
                  </a:cubicBezTo>
                  <a:cubicBezTo>
                    <a:pt x="105" y="171"/>
                    <a:pt x="104" y="164"/>
                    <a:pt x="104" y="156"/>
                  </a:cubicBezTo>
                  <a:cubicBezTo>
                    <a:pt x="104" y="145"/>
                    <a:pt x="104" y="145"/>
                    <a:pt x="104" y="145"/>
                  </a:cubicBezTo>
                  <a:cubicBezTo>
                    <a:pt x="104" y="142"/>
                    <a:pt x="104" y="142"/>
                    <a:pt x="104" y="142"/>
                  </a:cubicBezTo>
                  <a:cubicBezTo>
                    <a:pt x="98" y="143"/>
                    <a:pt x="92" y="144"/>
                    <a:pt x="86" y="144"/>
                  </a:cubicBezTo>
                  <a:cubicBezTo>
                    <a:pt x="85" y="137"/>
                    <a:pt x="85" y="137"/>
                    <a:pt x="85" y="137"/>
                  </a:cubicBezTo>
                  <a:cubicBezTo>
                    <a:pt x="57" y="36"/>
                    <a:pt x="57" y="36"/>
                    <a:pt x="57" y="36"/>
                  </a:cubicBezTo>
                  <a:cubicBezTo>
                    <a:pt x="39" y="35"/>
                    <a:pt x="22" y="32"/>
                    <a:pt x="5" y="26"/>
                  </a:cubicBezTo>
                  <a:cubicBezTo>
                    <a:pt x="3" y="32"/>
                    <a:pt x="1" y="38"/>
                    <a:pt x="0" y="44"/>
                  </a:cubicBezTo>
                  <a:cubicBezTo>
                    <a:pt x="0" y="46"/>
                    <a:pt x="0" y="47"/>
                    <a:pt x="0" y="48"/>
                  </a:cubicBezTo>
                  <a:cubicBezTo>
                    <a:pt x="37" y="48"/>
                    <a:pt x="37" y="48"/>
                    <a:pt x="37" y="48"/>
                  </a:cubicBezTo>
                  <a:cubicBezTo>
                    <a:pt x="70" y="156"/>
                    <a:pt x="70" y="156"/>
                    <a:pt x="70" y="156"/>
                  </a:cubicBezTo>
                  <a:cubicBezTo>
                    <a:pt x="94" y="156"/>
                    <a:pt x="94" y="156"/>
                    <a:pt x="94" y="156"/>
                  </a:cubicBezTo>
                  <a:cubicBezTo>
                    <a:pt x="94" y="186"/>
                    <a:pt x="104" y="207"/>
                    <a:pt x="126" y="220"/>
                  </a:cubicBezTo>
                  <a:cubicBezTo>
                    <a:pt x="142" y="364"/>
                    <a:pt x="142" y="364"/>
                    <a:pt x="142" y="364"/>
                  </a:cubicBezTo>
                  <a:cubicBezTo>
                    <a:pt x="116" y="346"/>
                    <a:pt x="116" y="346"/>
                    <a:pt x="116" y="346"/>
                  </a:cubicBezTo>
                  <a:cubicBezTo>
                    <a:pt x="153" y="634"/>
                    <a:pt x="153" y="634"/>
                    <a:pt x="153" y="634"/>
                  </a:cubicBezTo>
                  <a:cubicBezTo>
                    <a:pt x="153" y="674"/>
                    <a:pt x="153" y="674"/>
                    <a:pt x="153" y="674"/>
                  </a:cubicBezTo>
                  <a:cubicBezTo>
                    <a:pt x="130" y="691"/>
                    <a:pt x="101" y="695"/>
                    <a:pt x="65" y="687"/>
                  </a:cubicBezTo>
                  <a:cubicBezTo>
                    <a:pt x="65" y="694"/>
                    <a:pt x="66" y="701"/>
                    <a:pt x="67" y="708"/>
                  </a:cubicBezTo>
                  <a:cubicBezTo>
                    <a:pt x="73" y="712"/>
                    <a:pt x="78" y="715"/>
                    <a:pt x="85" y="718"/>
                  </a:cubicBezTo>
                  <a:cubicBezTo>
                    <a:pt x="86" y="718"/>
                    <a:pt x="88" y="719"/>
                    <a:pt x="90" y="719"/>
                  </a:cubicBezTo>
                  <a:cubicBezTo>
                    <a:pt x="101" y="722"/>
                    <a:pt x="113" y="723"/>
                    <a:pt x="126" y="721"/>
                  </a:cubicBezTo>
                  <a:cubicBezTo>
                    <a:pt x="142" y="719"/>
                    <a:pt x="158" y="715"/>
                    <a:pt x="177" y="707"/>
                  </a:cubicBezTo>
                  <a:cubicBezTo>
                    <a:pt x="180" y="706"/>
                    <a:pt x="183" y="704"/>
                    <a:pt x="186" y="703"/>
                  </a:cubicBezTo>
                  <a:cubicBezTo>
                    <a:pt x="184" y="690"/>
                    <a:pt x="184" y="690"/>
                    <a:pt x="184" y="690"/>
                  </a:cubicBezTo>
                  <a:cubicBezTo>
                    <a:pt x="183" y="678"/>
                    <a:pt x="183" y="678"/>
                    <a:pt x="183" y="678"/>
                  </a:cubicBezTo>
                  <a:cubicBezTo>
                    <a:pt x="194" y="683"/>
                    <a:pt x="206" y="681"/>
                    <a:pt x="218" y="671"/>
                  </a:cubicBezTo>
                  <a:cubicBezTo>
                    <a:pt x="219" y="666"/>
                    <a:pt x="220" y="660"/>
                    <a:pt x="220" y="654"/>
                  </a:cubicBezTo>
                  <a:cubicBezTo>
                    <a:pt x="232" y="560"/>
                    <a:pt x="242" y="464"/>
                    <a:pt x="249" y="365"/>
                  </a:cubicBezTo>
                  <a:cubicBezTo>
                    <a:pt x="257" y="327"/>
                    <a:pt x="260" y="288"/>
                    <a:pt x="256" y="249"/>
                  </a:cubicBezTo>
                  <a:cubicBezTo>
                    <a:pt x="255" y="210"/>
                    <a:pt x="251" y="170"/>
                    <a:pt x="244" y="130"/>
                  </a:cubicBezTo>
                  <a:cubicBezTo>
                    <a:pt x="240" y="106"/>
                    <a:pt x="235" y="83"/>
                    <a:pt x="228" y="59"/>
                  </a:cubicBezTo>
                  <a:cubicBezTo>
                    <a:pt x="218" y="0"/>
                    <a:pt x="218" y="0"/>
                    <a:pt x="218" y="0"/>
                  </a:cubicBezTo>
                  <a:close/>
                </a:path>
              </a:pathLst>
            </a:custGeom>
            <a:solidFill>
              <a:srgbClr val="9F866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79" name="MH_Other_471"/>
            <p:cNvSpPr/>
            <p:nvPr>
              <p:custDataLst>
                <p:tags r:id="rId472"/>
              </p:custDataLst>
            </p:nvPr>
          </p:nvSpPr>
          <p:spPr bwMode="auto">
            <a:xfrm>
              <a:off x="8899407" y="4537076"/>
              <a:ext cx="46037" cy="212725"/>
            </a:xfrm>
            <a:custGeom>
              <a:avLst/>
              <a:gdLst>
                <a:gd name="T0" fmla="*/ 3 w 35"/>
                <a:gd name="T1" fmla="*/ 87 h 161"/>
                <a:gd name="T2" fmla="*/ 0 w 35"/>
                <a:gd name="T3" fmla="*/ 102 h 161"/>
                <a:gd name="T4" fmla="*/ 10 w 35"/>
                <a:gd name="T5" fmla="*/ 161 h 161"/>
                <a:gd name="T6" fmla="*/ 35 w 35"/>
                <a:gd name="T7" fmla="*/ 153 h 161"/>
                <a:gd name="T8" fmla="*/ 27 w 35"/>
                <a:gd name="T9" fmla="*/ 85 h 161"/>
                <a:gd name="T10" fmla="*/ 27 w 35"/>
                <a:gd name="T11" fmla="*/ 0 h 161"/>
                <a:gd name="T12" fmla="*/ 3 w 35"/>
                <a:gd name="T13" fmla="*/ 87 h 161"/>
              </a:gdLst>
              <a:ahLst/>
              <a:cxnLst>
                <a:cxn ang="0">
                  <a:pos x="T0" y="T1"/>
                </a:cxn>
                <a:cxn ang="0">
                  <a:pos x="T2" y="T3"/>
                </a:cxn>
                <a:cxn ang="0">
                  <a:pos x="T4" y="T5"/>
                </a:cxn>
                <a:cxn ang="0">
                  <a:pos x="T6" y="T7"/>
                </a:cxn>
                <a:cxn ang="0">
                  <a:pos x="T8" y="T9"/>
                </a:cxn>
                <a:cxn ang="0">
                  <a:pos x="T10" y="T11"/>
                </a:cxn>
                <a:cxn ang="0">
                  <a:pos x="T12" y="T13"/>
                </a:cxn>
              </a:cxnLst>
              <a:rect l="0" t="0" r="r" b="b"/>
              <a:pathLst>
                <a:path w="35" h="161">
                  <a:moveTo>
                    <a:pt x="3" y="87"/>
                  </a:moveTo>
                  <a:cubicBezTo>
                    <a:pt x="2" y="92"/>
                    <a:pt x="1" y="98"/>
                    <a:pt x="0" y="102"/>
                  </a:cubicBezTo>
                  <a:cubicBezTo>
                    <a:pt x="10" y="161"/>
                    <a:pt x="10" y="161"/>
                    <a:pt x="10" y="161"/>
                  </a:cubicBezTo>
                  <a:cubicBezTo>
                    <a:pt x="35" y="153"/>
                    <a:pt x="35" y="153"/>
                    <a:pt x="35" y="153"/>
                  </a:cubicBezTo>
                  <a:cubicBezTo>
                    <a:pt x="20" y="132"/>
                    <a:pt x="17" y="109"/>
                    <a:pt x="27" y="85"/>
                  </a:cubicBezTo>
                  <a:cubicBezTo>
                    <a:pt x="27" y="0"/>
                    <a:pt x="27" y="0"/>
                    <a:pt x="27" y="0"/>
                  </a:cubicBezTo>
                  <a:cubicBezTo>
                    <a:pt x="3" y="87"/>
                    <a:pt x="3" y="87"/>
                    <a:pt x="3" y="87"/>
                  </a:cubicBezTo>
                  <a:close/>
                </a:path>
              </a:pathLst>
            </a:custGeom>
            <a:solidFill>
              <a:srgbClr val="89713A"/>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0" name="MH_Other_472"/>
            <p:cNvSpPr/>
            <p:nvPr>
              <p:custDataLst>
                <p:tags r:id="rId473"/>
              </p:custDataLst>
            </p:nvPr>
          </p:nvSpPr>
          <p:spPr bwMode="auto">
            <a:xfrm>
              <a:off x="8843844" y="4721225"/>
              <a:ext cx="28575" cy="63500"/>
            </a:xfrm>
            <a:custGeom>
              <a:avLst/>
              <a:gdLst>
                <a:gd name="T0" fmla="*/ 22 w 22"/>
                <a:gd name="T1" fmla="*/ 0 h 48"/>
                <a:gd name="T2" fmla="*/ 10 w 22"/>
                <a:gd name="T3" fmla="*/ 7 h 48"/>
                <a:gd name="T4" fmla="*/ 0 w 22"/>
                <a:gd name="T5" fmla="*/ 48 h 48"/>
                <a:gd name="T6" fmla="*/ 22 w 22"/>
                <a:gd name="T7" fmla="*/ 0 h 48"/>
              </a:gdLst>
              <a:ahLst/>
              <a:cxnLst>
                <a:cxn ang="0">
                  <a:pos x="T0" y="T1"/>
                </a:cxn>
                <a:cxn ang="0">
                  <a:pos x="T2" y="T3"/>
                </a:cxn>
                <a:cxn ang="0">
                  <a:pos x="T4" y="T5"/>
                </a:cxn>
                <a:cxn ang="0">
                  <a:pos x="T6" y="T7"/>
                </a:cxn>
              </a:cxnLst>
              <a:rect l="0" t="0" r="r" b="b"/>
              <a:pathLst>
                <a:path w="22" h="48">
                  <a:moveTo>
                    <a:pt x="22" y="0"/>
                  </a:moveTo>
                  <a:cubicBezTo>
                    <a:pt x="18" y="3"/>
                    <a:pt x="14" y="5"/>
                    <a:pt x="10" y="7"/>
                  </a:cubicBezTo>
                  <a:cubicBezTo>
                    <a:pt x="0" y="48"/>
                    <a:pt x="0" y="48"/>
                    <a:pt x="0" y="48"/>
                  </a:cubicBezTo>
                  <a:cubicBezTo>
                    <a:pt x="10" y="40"/>
                    <a:pt x="17" y="24"/>
                    <a:pt x="22" y="0"/>
                  </a:cubicBezTo>
                  <a:close/>
                </a:path>
              </a:pathLst>
            </a:custGeom>
            <a:solidFill>
              <a:srgbClr val="B6A28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1" name="MH_Other_473"/>
            <p:cNvSpPr/>
            <p:nvPr>
              <p:custDataLst>
                <p:tags r:id="rId474"/>
              </p:custDataLst>
            </p:nvPr>
          </p:nvSpPr>
          <p:spPr bwMode="auto">
            <a:xfrm>
              <a:off x="8853369" y="4694239"/>
              <a:ext cx="49213" cy="96837"/>
            </a:xfrm>
            <a:custGeom>
              <a:avLst/>
              <a:gdLst>
                <a:gd name="T0" fmla="*/ 20 w 38"/>
                <a:gd name="T1" fmla="*/ 14 h 73"/>
                <a:gd name="T2" fmla="*/ 0 w 38"/>
                <a:gd name="T3" fmla="*/ 73 h 73"/>
                <a:gd name="T4" fmla="*/ 38 w 38"/>
                <a:gd name="T5" fmla="*/ 45 h 73"/>
                <a:gd name="T6" fmla="*/ 30 w 38"/>
                <a:gd name="T7" fmla="*/ 0 h 73"/>
                <a:gd name="T8" fmla="*/ 20 w 38"/>
                <a:gd name="T9" fmla="*/ 14 h 73"/>
              </a:gdLst>
              <a:ahLst/>
              <a:cxnLst>
                <a:cxn ang="0">
                  <a:pos x="T0" y="T1"/>
                </a:cxn>
                <a:cxn ang="0">
                  <a:pos x="T2" y="T3"/>
                </a:cxn>
                <a:cxn ang="0">
                  <a:pos x="T4" y="T5"/>
                </a:cxn>
                <a:cxn ang="0">
                  <a:pos x="T6" y="T7"/>
                </a:cxn>
                <a:cxn ang="0">
                  <a:pos x="T8" y="T9"/>
                </a:cxn>
              </a:cxnLst>
              <a:rect l="0" t="0" r="r" b="b"/>
              <a:pathLst>
                <a:path w="38" h="73">
                  <a:moveTo>
                    <a:pt x="20" y="14"/>
                  </a:moveTo>
                  <a:cubicBezTo>
                    <a:pt x="20" y="33"/>
                    <a:pt x="13" y="53"/>
                    <a:pt x="0" y="73"/>
                  </a:cubicBezTo>
                  <a:cubicBezTo>
                    <a:pt x="14" y="66"/>
                    <a:pt x="27" y="57"/>
                    <a:pt x="38" y="45"/>
                  </a:cubicBezTo>
                  <a:cubicBezTo>
                    <a:pt x="30" y="0"/>
                    <a:pt x="30" y="0"/>
                    <a:pt x="30" y="0"/>
                  </a:cubicBezTo>
                  <a:cubicBezTo>
                    <a:pt x="27" y="5"/>
                    <a:pt x="24" y="10"/>
                    <a:pt x="20" y="14"/>
                  </a:cubicBezTo>
                  <a:close/>
                </a:path>
              </a:pathLst>
            </a:custGeom>
            <a:solidFill>
              <a:srgbClr val="B6A28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2" name="MH_Other_474"/>
            <p:cNvSpPr>
              <a:spLocks noEditPoints="1"/>
            </p:cNvSpPr>
            <p:nvPr>
              <p:custDataLst>
                <p:tags r:id="rId475"/>
              </p:custDataLst>
            </p:nvPr>
          </p:nvSpPr>
          <p:spPr bwMode="auto">
            <a:xfrm>
              <a:off x="8900994" y="4613275"/>
              <a:ext cx="193675" cy="920750"/>
            </a:xfrm>
            <a:custGeom>
              <a:avLst/>
              <a:gdLst>
                <a:gd name="T0" fmla="*/ 117 w 146"/>
                <a:gd name="T1" fmla="*/ 16 h 698"/>
                <a:gd name="T2" fmla="*/ 104 w 146"/>
                <a:gd name="T3" fmla="*/ 0 h 698"/>
                <a:gd name="T4" fmla="*/ 77 w 146"/>
                <a:gd name="T5" fmla="*/ 0 h 698"/>
                <a:gd name="T6" fmla="*/ 48 w 146"/>
                <a:gd name="T7" fmla="*/ 90 h 698"/>
                <a:gd name="T8" fmla="*/ 24 w 146"/>
                <a:gd name="T9" fmla="*/ 174 h 698"/>
                <a:gd name="T10" fmla="*/ 36 w 146"/>
                <a:gd name="T11" fmla="*/ 293 h 698"/>
                <a:gd name="T12" fmla="*/ 29 w 146"/>
                <a:gd name="T13" fmla="*/ 409 h 698"/>
                <a:gd name="T14" fmla="*/ 0 w 146"/>
                <a:gd name="T15" fmla="*/ 698 h 698"/>
                <a:gd name="T16" fmla="*/ 20 w 146"/>
                <a:gd name="T17" fmla="*/ 692 h 698"/>
                <a:gd name="T18" fmla="*/ 75 w 146"/>
                <a:gd name="T19" fmla="*/ 460 h 698"/>
                <a:gd name="T20" fmla="*/ 146 w 146"/>
                <a:gd name="T21" fmla="*/ 221 h 698"/>
                <a:gd name="T22" fmla="*/ 117 w 146"/>
                <a:gd name="T23" fmla="*/ 72 h 698"/>
                <a:gd name="T24" fmla="*/ 117 w 146"/>
                <a:gd name="T25" fmla="*/ 16 h 698"/>
                <a:gd name="T26" fmla="*/ 51 w 146"/>
                <a:gd name="T27" fmla="*/ 91 h 698"/>
                <a:gd name="T28" fmla="*/ 79 w 146"/>
                <a:gd name="T29" fmla="*/ 3 h 698"/>
                <a:gd name="T30" fmla="*/ 91 w 146"/>
                <a:gd name="T31" fmla="*/ 3 h 698"/>
                <a:gd name="T32" fmla="*/ 30 w 146"/>
                <a:gd name="T33" fmla="*/ 191 h 698"/>
                <a:gd name="T34" fmla="*/ 27 w 146"/>
                <a:gd name="T35" fmla="*/ 174 h 698"/>
                <a:gd name="T36" fmla="*/ 51 w 146"/>
                <a:gd name="T37" fmla="*/ 91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6" h="698">
                  <a:moveTo>
                    <a:pt x="117" y="16"/>
                  </a:moveTo>
                  <a:cubicBezTo>
                    <a:pt x="104" y="0"/>
                    <a:pt x="104" y="0"/>
                    <a:pt x="104" y="0"/>
                  </a:cubicBezTo>
                  <a:cubicBezTo>
                    <a:pt x="77" y="0"/>
                    <a:pt x="77" y="0"/>
                    <a:pt x="77" y="0"/>
                  </a:cubicBezTo>
                  <a:cubicBezTo>
                    <a:pt x="48" y="90"/>
                    <a:pt x="48" y="90"/>
                    <a:pt x="48" y="90"/>
                  </a:cubicBezTo>
                  <a:cubicBezTo>
                    <a:pt x="24" y="174"/>
                    <a:pt x="24" y="174"/>
                    <a:pt x="24" y="174"/>
                  </a:cubicBezTo>
                  <a:cubicBezTo>
                    <a:pt x="31" y="214"/>
                    <a:pt x="35" y="254"/>
                    <a:pt x="36" y="293"/>
                  </a:cubicBezTo>
                  <a:cubicBezTo>
                    <a:pt x="40" y="332"/>
                    <a:pt x="37" y="371"/>
                    <a:pt x="29" y="409"/>
                  </a:cubicBezTo>
                  <a:cubicBezTo>
                    <a:pt x="22" y="508"/>
                    <a:pt x="12" y="604"/>
                    <a:pt x="0" y="698"/>
                  </a:cubicBezTo>
                  <a:cubicBezTo>
                    <a:pt x="20" y="692"/>
                    <a:pt x="20" y="692"/>
                    <a:pt x="20" y="692"/>
                  </a:cubicBezTo>
                  <a:cubicBezTo>
                    <a:pt x="75" y="460"/>
                    <a:pt x="75" y="460"/>
                    <a:pt x="75" y="460"/>
                  </a:cubicBezTo>
                  <a:cubicBezTo>
                    <a:pt x="146" y="221"/>
                    <a:pt x="146" y="221"/>
                    <a:pt x="146" y="221"/>
                  </a:cubicBezTo>
                  <a:cubicBezTo>
                    <a:pt x="117" y="72"/>
                    <a:pt x="117" y="72"/>
                    <a:pt x="117" y="72"/>
                  </a:cubicBezTo>
                  <a:cubicBezTo>
                    <a:pt x="117" y="16"/>
                    <a:pt x="117" y="16"/>
                    <a:pt x="117" y="16"/>
                  </a:cubicBezTo>
                  <a:close/>
                  <a:moveTo>
                    <a:pt x="51" y="91"/>
                  </a:moveTo>
                  <a:cubicBezTo>
                    <a:pt x="79" y="3"/>
                    <a:pt x="79" y="3"/>
                    <a:pt x="79" y="3"/>
                  </a:cubicBezTo>
                  <a:cubicBezTo>
                    <a:pt x="91" y="3"/>
                    <a:pt x="91" y="3"/>
                    <a:pt x="91" y="3"/>
                  </a:cubicBezTo>
                  <a:cubicBezTo>
                    <a:pt x="30" y="191"/>
                    <a:pt x="30" y="191"/>
                    <a:pt x="30" y="191"/>
                  </a:cubicBezTo>
                  <a:cubicBezTo>
                    <a:pt x="29" y="185"/>
                    <a:pt x="28" y="180"/>
                    <a:pt x="27" y="174"/>
                  </a:cubicBezTo>
                  <a:cubicBezTo>
                    <a:pt x="51" y="91"/>
                    <a:pt x="51" y="91"/>
                    <a:pt x="51" y="91"/>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3" name="MH_Other_475"/>
            <p:cNvSpPr/>
            <p:nvPr>
              <p:custDataLst>
                <p:tags r:id="rId476"/>
              </p:custDataLst>
            </p:nvPr>
          </p:nvSpPr>
          <p:spPr bwMode="auto">
            <a:xfrm>
              <a:off x="8937507" y="4618038"/>
              <a:ext cx="84137" cy="247650"/>
            </a:xfrm>
            <a:custGeom>
              <a:avLst/>
              <a:gdLst>
                <a:gd name="T0" fmla="*/ 24 w 64"/>
                <a:gd name="T1" fmla="*/ 88 h 188"/>
                <a:gd name="T2" fmla="*/ 0 w 64"/>
                <a:gd name="T3" fmla="*/ 171 h 188"/>
                <a:gd name="T4" fmla="*/ 3 w 64"/>
                <a:gd name="T5" fmla="*/ 188 h 188"/>
                <a:gd name="T6" fmla="*/ 64 w 64"/>
                <a:gd name="T7" fmla="*/ 0 h 188"/>
                <a:gd name="T8" fmla="*/ 52 w 64"/>
                <a:gd name="T9" fmla="*/ 0 h 188"/>
                <a:gd name="T10" fmla="*/ 24 w 64"/>
                <a:gd name="T11" fmla="*/ 88 h 188"/>
              </a:gdLst>
              <a:ahLst/>
              <a:cxnLst>
                <a:cxn ang="0">
                  <a:pos x="T0" y="T1"/>
                </a:cxn>
                <a:cxn ang="0">
                  <a:pos x="T2" y="T3"/>
                </a:cxn>
                <a:cxn ang="0">
                  <a:pos x="T4" y="T5"/>
                </a:cxn>
                <a:cxn ang="0">
                  <a:pos x="T6" y="T7"/>
                </a:cxn>
                <a:cxn ang="0">
                  <a:pos x="T8" y="T9"/>
                </a:cxn>
                <a:cxn ang="0">
                  <a:pos x="T10" y="T11"/>
                </a:cxn>
              </a:cxnLst>
              <a:rect l="0" t="0" r="r" b="b"/>
              <a:pathLst>
                <a:path w="64" h="188">
                  <a:moveTo>
                    <a:pt x="24" y="88"/>
                  </a:moveTo>
                  <a:cubicBezTo>
                    <a:pt x="0" y="171"/>
                    <a:pt x="0" y="171"/>
                    <a:pt x="0" y="171"/>
                  </a:cubicBezTo>
                  <a:cubicBezTo>
                    <a:pt x="1" y="177"/>
                    <a:pt x="2" y="182"/>
                    <a:pt x="3" y="188"/>
                  </a:cubicBezTo>
                  <a:cubicBezTo>
                    <a:pt x="64" y="0"/>
                    <a:pt x="64" y="0"/>
                    <a:pt x="64" y="0"/>
                  </a:cubicBezTo>
                  <a:cubicBezTo>
                    <a:pt x="52" y="0"/>
                    <a:pt x="52" y="0"/>
                    <a:pt x="52" y="0"/>
                  </a:cubicBezTo>
                  <a:cubicBezTo>
                    <a:pt x="24" y="88"/>
                    <a:pt x="24" y="88"/>
                    <a:pt x="24" y="88"/>
                  </a:cubicBezTo>
                  <a:close/>
                </a:path>
              </a:pathLst>
            </a:custGeom>
            <a:solidFill>
              <a:srgbClr val="55555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4" name="MH_Other_476"/>
            <p:cNvSpPr/>
            <p:nvPr>
              <p:custDataLst>
                <p:tags r:id="rId477"/>
              </p:custDataLst>
            </p:nvPr>
          </p:nvSpPr>
          <p:spPr bwMode="auto">
            <a:xfrm>
              <a:off x="8899407" y="4635500"/>
              <a:ext cx="230187" cy="922338"/>
            </a:xfrm>
            <a:custGeom>
              <a:avLst/>
              <a:gdLst>
                <a:gd name="T0" fmla="*/ 119 w 175"/>
                <a:gd name="T1" fmla="*/ 0 h 699"/>
                <a:gd name="T2" fmla="*/ 119 w 175"/>
                <a:gd name="T3" fmla="*/ 56 h 699"/>
                <a:gd name="T4" fmla="*/ 148 w 175"/>
                <a:gd name="T5" fmla="*/ 205 h 699"/>
                <a:gd name="T6" fmla="*/ 77 w 175"/>
                <a:gd name="T7" fmla="*/ 444 h 699"/>
                <a:gd name="T8" fmla="*/ 22 w 175"/>
                <a:gd name="T9" fmla="*/ 676 h 699"/>
                <a:gd name="T10" fmla="*/ 2 w 175"/>
                <a:gd name="T11" fmla="*/ 682 h 699"/>
                <a:gd name="T12" fmla="*/ 0 w 175"/>
                <a:gd name="T13" fmla="*/ 699 h 699"/>
                <a:gd name="T14" fmla="*/ 30 w 175"/>
                <a:gd name="T15" fmla="*/ 699 h 699"/>
                <a:gd name="T16" fmla="*/ 36 w 175"/>
                <a:gd name="T17" fmla="*/ 699 h 699"/>
                <a:gd name="T18" fmla="*/ 114 w 175"/>
                <a:gd name="T19" fmla="*/ 418 h 699"/>
                <a:gd name="T20" fmla="*/ 132 w 175"/>
                <a:gd name="T21" fmla="*/ 347 h 699"/>
                <a:gd name="T22" fmla="*/ 175 w 175"/>
                <a:gd name="T23" fmla="*/ 231 h 699"/>
                <a:gd name="T24" fmla="*/ 159 w 175"/>
                <a:gd name="T25" fmla="*/ 159 h 699"/>
                <a:gd name="T26" fmla="*/ 119 w 175"/>
                <a:gd name="T27" fmla="*/ 0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5" h="699">
                  <a:moveTo>
                    <a:pt x="119" y="0"/>
                  </a:moveTo>
                  <a:cubicBezTo>
                    <a:pt x="119" y="56"/>
                    <a:pt x="119" y="56"/>
                    <a:pt x="119" y="56"/>
                  </a:cubicBezTo>
                  <a:cubicBezTo>
                    <a:pt x="148" y="205"/>
                    <a:pt x="148" y="205"/>
                    <a:pt x="148" y="205"/>
                  </a:cubicBezTo>
                  <a:cubicBezTo>
                    <a:pt x="77" y="444"/>
                    <a:pt x="77" y="444"/>
                    <a:pt x="77" y="444"/>
                  </a:cubicBezTo>
                  <a:cubicBezTo>
                    <a:pt x="22" y="676"/>
                    <a:pt x="22" y="676"/>
                    <a:pt x="22" y="676"/>
                  </a:cubicBezTo>
                  <a:cubicBezTo>
                    <a:pt x="2" y="682"/>
                    <a:pt x="2" y="682"/>
                    <a:pt x="2" y="682"/>
                  </a:cubicBezTo>
                  <a:cubicBezTo>
                    <a:pt x="2" y="688"/>
                    <a:pt x="1" y="694"/>
                    <a:pt x="0" y="699"/>
                  </a:cubicBezTo>
                  <a:cubicBezTo>
                    <a:pt x="30" y="699"/>
                    <a:pt x="30" y="699"/>
                    <a:pt x="30" y="699"/>
                  </a:cubicBezTo>
                  <a:cubicBezTo>
                    <a:pt x="36" y="699"/>
                    <a:pt x="36" y="699"/>
                    <a:pt x="36" y="699"/>
                  </a:cubicBezTo>
                  <a:cubicBezTo>
                    <a:pt x="63" y="614"/>
                    <a:pt x="89" y="520"/>
                    <a:pt x="114" y="418"/>
                  </a:cubicBezTo>
                  <a:cubicBezTo>
                    <a:pt x="132" y="347"/>
                    <a:pt x="132" y="347"/>
                    <a:pt x="132" y="347"/>
                  </a:cubicBezTo>
                  <a:cubicBezTo>
                    <a:pt x="175" y="231"/>
                    <a:pt x="175" y="231"/>
                    <a:pt x="175" y="231"/>
                  </a:cubicBezTo>
                  <a:cubicBezTo>
                    <a:pt x="159" y="159"/>
                    <a:pt x="159" y="159"/>
                    <a:pt x="159" y="159"/>
                  </a:cubicBezTo>
                  <a:cubicBezTo>
                    <a:pt x="137" y="106"/>
                    <a:pt x="123" y="53"/>
                    <a:pt x="119"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5" name="MH_Other_477"/>
            <p:cNvSpPr/>
            <p:nvPr>
              <p:custDataLst>
                <p:tags r:id="rId478"/>
              </p:custDataLst>
            </p:nvPr>
          </p:nvSpPr>
          <p:spPr bwMode="auto">
            <a:xfrm>
              <a:off x="8772407" y="4529139"/>
              <a:ext cx="71437" cy="53975"/>
            </a:xfrm>
            <a:custGeom>
              <a:avLst/>
              <a:gdLst>
                <a:gd name="T0" fmla="*/ 0 w 44"/>
                <a:gd name="T1" fmla="*/ 0 h 33"/>
                <a:gd name="T2" fmla="*/ 6 w 44"/>
                <a:gd name="T3" fmla="*/ 33 h 33"/>
                <a:gd name="T4" fmla="*/ 40 w 44"/>
                <a:gd name="T5" fmla="*/ 33 h 33"/>
                <a:gd name="T6" fmla="*/ 44 w 44"/>
                <a:gd name="T7" fmla="*/ 8 h 33"/>
                <a:gd name="T8" fmla="*/ 0 w 44"/>
                <a:gd name="T9" fmla="*/ 0 h 33"/>
                <a:gd name="T10" fmla="*/ 0 w 44"/>
                <a:gd name="T11" fmla="*/ 0 h 33"/>
              </a:gdLst>
              <a:ahLst/>
              <a:cxnLst>
                <a:cxn ang="0">
                  <a:pos x="T0" y="T1"/>
                </a:cxn>
                <a:cxn ang="0">
                  <a:pos x="T2" y="T3"/>
                </a:cxn>
                <a:cxn ang="0">
                  <a:pos x="T4" y="T5"/>
                </a:cxn>
                <a:cxn ang="0">
                  <a:pos x="T6" y="T7"/>
                </a:cxn>
                <a:cxn ang="0">
                  <a:pos x="T8" y="T9"/>
                </a:cxn>
                <a:cxn ang="0">
                  <a:pos x="T10" y="T11"/>
                </a:cxn>
              </a:cxnLst>
              <a:rect l="0" t="0" r="r" b="b"/>
              <a:pathLst>
                <a:path w="44" h="33">
                  <a:moveTo>
                    <a:pt x="0" y="0"/>
                  </a:moveTo>
                  <a:lnTo>
                    <a:pt x="6" y="33"/>
                  </a:lnTo>
                  <a:lnTo>
                    <a:pt x="40" y="33"/>
                  </a:lnTo>
                  <a:lnTo>
                    <a:pt x="44" y="8"/>
                  </a:lnTo>
                  <a:lnTo>
                    <a:pt x="0" y="0"/>
                  </a:lnTo>
                  <a:lnTo>
                    <a:pt x="0" y="0"/>
                  </a:ln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6" name="MH_Other_478"/>
            <p:cNvSpPr/>
            <p:nvPr>
              <p:custDataLst>
                <p:tags r:id="rId479"/>
              </p:custDataLst>
            </p:nvPr>
          </p:nvSpPr>
          <p:spPr bwMode="auto">
            <a:xfrm>
              <a:off x="8610481" y="4605339"/>
              <a:ext cx="55562" cy="98425"/>
            </a:xfrm>
            <a:custGeom>
              <a:avLst/>
              <a:gdLst>
                <a:gd name="T0" fmla="*/ 3 w 34"/>
                <a:gd name="T1" fmla="*/ 49 h 60"/>
                <a:gd name="T2" fmla="*/ 0 w 34"/>
                <a:gd name="T3" fmla="*/ 55 h 60"/>
                <a:gd name="T4" fmla="*/ 34 w 34"/>
                <a:gd name="T5" fmla="*/ 60 h 60"/>
                <a:gd name="T6" fmla="*/ 22 w 34"/>
                <a:gd name="T7" fmla="*/ 0 h 60"/>
                <a:gd name="T8" fmla="*/ 12 w 34"/>
                <a:gd name="T9" fmla="*/ 24 h 60"/>
                <a:gd name="T10" fmla="*/ 3 w 34"/>
                <a:gd name="T11" fmla="*/ 49 h 60"/>
                <a:gd name="T12" fmla="*/ 3 w 34"/>
                <a:gd name="T13" fmla="*/ 49 h 60"/>
              </a:gdLst>
              <a:ahLst/>
              <a:cxnLst>
                <a:cxn ang="0">
                  <a:pos x="T0" y="T1"/>
                </a:cxn>
                <a:cxn ang="0">
                  <a:pos x="T2" y="T3"/>
                </a:cxn>
                <a:cxn ang="0">
                  <a:pos x="T4" y="T5"/>
                </a:cxn>
                <a:cxn ang="0">
                  <a:pos x="T6" y="T7"/>
                </a:cxn>
                <a:cxn ang="0">
                  <a:pos x="T8" y="T9"/>
                </a:cxn>
                <a:cxn ang="0">
                  <a:pos x="T10" y="T11"/>
                </a:cxn>
                <a:cxn ang="0">
                  <a:pos x="T12" y="T13"/>
                </a:cxn>
              </a:cxnLst>
              <a:rect l="0" t="0" r="r" b="b"/>
              <a:pathLst>
                <a:path w="34" h="60">
                  <a:moveTo>
                    <a:pt x="3" y="49"/>
                  </a:moveTo>
                  <a:lnTo>
                    <a:pt x="0" y="55"/>
                  </a:lnTo>
                  <a:lnTo>
                    <a:pt x="34" y="60"/>
                  </a:lnTo>
                  <a:lnTo>
                    <a:pt x="22" y="0"/>
                  </a:lnTo>
                  <a:lnTo>
                    <a:pt x="12" y="24"/>
                  </a:lnTo>
                  <a:lnTo>
                    <a:pt x="3" y="49"/>
                  </a:lnTo>
                  <a:lnTo>
                    <a:pt x="3" y="49"/>
                  </a:lnTo>
                  <a:close/>
                </a:path>
              </a:pathLst>
            </a:custGeom>
            <a:solidFill>
              <a:srgbClr val="C5B37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7" name="MH_Other_479"/>
            <p:cNvSpPr/>
            <p:nvPr>
              <p:custDataLst>
                <p:tags r:id="rId480"/>
              </p:custDataLst>
            </p:nvPr>
          </p:nvSpPr>
          <p:spPr bwMode="auto">
            <a:xfrm>
              <a:off x="8572382" y="4678363"/>
              <a:ext cx="46037" cy="87312"/>
            </a:xfrm>
            <a:custGeom>
              <a:avLst/>
              <a:gdLst>
                <a:gd name="T0" fmla="*/ 29 w 35"/>
                <a:gd name="T1" fmla="*/ 12 h 65"/>
                <a:gd name="T2" fmla="*/ 32 w 35"/>
                <a:gd name="T3" fmla="*/ 5 h 65"/>
                <a:gd name="T4" fmla="*/ 27 w 35"/>
                <a:gd name="T5" fmla="*/ 0 h 65"/>
                <a:gd name="T6" fmla="*/ 22 w 35"/>
                <a:gd name="T7" fmla="*/ 21 h 65"/>
                <a:gd name="T8" fmla="*/ 27 w 35"/>
                <a:gd name="T9" fmla="*/ 27 h 65"/>
                <a:gd name="T10" fmla="*/ 27 w 35"/>
                <a:gd name="T11" fmla="*/ 35 h 65"/>
                <a:gd name="T12" fmla="*/ 0 w 35"/>
                <a:gd name="T13" fmla="*/ 53 h 65"/>
                <a:gd name="T14" fmla="*/ 6 w 35"/>
                <a:gd name="T15" fmla="*/ 56 h 65"/>
                <a:gd name="T16" fmla="*/ 25 w 35"/>
                <a:gd name="T17" fmla="*/ 43 h 65"/>
                <a:gd name="T18" fmla="*/ 11 w 35"/>
                <a:gd name="T19" fmla="*/ 64 h 65"/>
                <a:gd name="T20" fmla="*/ 19 w 35"/>
                <a:gd name="T21" fmla="*/ 64 h 65"/>
                <a:gd name="T22" fmla="*/ 29 w 35"/>
                <a:gd name="T23" fmla="*/ 55 h 65"/>
                <a:gd name="T24" fmla="*/ 30 w 35"/>
                <a:gd name="T25" fmla="*/ 43 h 65"/>
                <a:gd name="T26" fmla="*/ 30 w 35"/>
                <a:gd name="T27" fmla="*/ 39 h 65"/>
                <a:gd name="T28" fmla="*/ 35 w 35"/>
                <a:gd name="T29" fmla="*/ 21 h 65"/>
                <a:gd name="T30" fmla="*/ 27 w 35"/>
                <a:gd name="T31" fmla="*/ 18 h 65"/>
                <a:gd name="T32" fmla="*/ 29 w 35"/>
                <a:gd name="T33" fmla="*/ 1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65">
                  <a:moveTo>
                    <a:pt x="29" y="12"/>
                  </a:moveTo>
                  <a:cubicBezTo>
                    <a:pt x="32" y="5"/>
                    <a:pt x="32" y="5"/>
                    <a:pt x="32" y="5"/>
                  </a:cubicBezTo>
                  <a:cubicBezTo>
                    <a:pt x="31" y="3"/>
                    <a:pt x="29" y="1"/>
                    <a:pt x="27" y="0"/>
                  </a:cubicBezTo>
                  <a:cubicBezTo>
                    <a:pt x="22" y="21"/>
                    <a:pt x="22" y="21"/>
                    <a:pt x="22" y="21"/>
                  </a:cubicBezTo>
                  <a:cubicBezTo>
                    <a:pt x="27" y="27"/>
                    <a:pt x="27" y="27"/>
                    <a:pt x="27" y="27"/>
                  </a:cubicBezTo>
                  <a:cubicBezTo>
                    <a:pt x="27" y="35"/>
                    <a:pt x="27" y="35"/>
                    <a:pt x="27" y="35"/>
                  </a:cubicBezTo>
                  <a:cubicBezTo>
                    <a:pt x="0" y="53"/>
                    <a:pt x="0" y="53"/>
                    <a:pt x="0" y="53"/>
                  </a:cubicBezTo>
                  <a:cubicBezTo>
                    <a:pt x="2" y="54"/>
                    <a:pt x="4" y="55"/>
                    <a:pt x="6" y="56"/>
                  </a:cubicBezTo>
                  <a:cubicBezTo>
                    <a:pt x="25" y="43"/>
                    <a:pt x="25" y="43"/>
                    <a:pt x="25" y="43"/>
                  </a:cubicBezTo>
                  <a:cubicBezTo>
                    <a:pt x="11" y="64"/>
                    <a:pt x="11" y="64"/>
                    <a:pt x="11" y="64"/>
                  </a:cubicBezTo>
                  <a:cubicBezTo>
                    <a:pt x="14" y="65"/>
                    <a:pt x="16" y="65"/>
                    <a:pt x="19" y="64"/>
                  </a:cubicBezTo>
                  <a:cubicBezTo>
                    <a:pt x="22" y="62"/>
                    <a:pt x="25" y="59"/>
                    <a:pt x="29" y="55"/>
                  </a:cubicBezTo>
                  <a:cubicBezTo>
                    <a:pt x="29" y="51"/>
                    <a:pt x="29" y="47"/>
                    <a:pt x="30" y="43"/>
                  </a:cubicBezTo>
                  <a:cubicBezTo>
                    <a:pt x="30" y="42"/>
                    <a:pt x="30" y="41"/>
                    <a:pt x="30" y="39"/>
                  </a:cubicBezTo>
                  <a:cubicBezTo>
                    <a:pt x="31" y="33"/>
                    <a:pt x="33" y="27"/>
                    <a:pt x="35" y="21"/>
                  </a:cubicBezTo>
                  <a:cubicBezTo>
                    <a:pt x="32" y="20"/>
                    <a:pt x="29" y="20"/>
                    <a:pt x="27" y="18"/>
                  </a:cubicBezTo>
                  <a:cubicBezTo>
                    <a:pt x="29" y="12"/>
                    <a:pt x="29" y="12"/>
                    <a:pt x="29" y="12"/>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8" name="MH_Other_480"/>
            <p:cNvSpPr/>
            <p:nvPr>
              <p:custDataLst>
                <p:tags r:id="rId481"/>
              </p:custDataLst>
            </p:nvPr>
          </p:nvSpPr>
          <p:spPr bwMode="auto">
            <a:xfrm>
              <a:off x="8591431" y="4645025"/>
              <a:ext cx="38100" cy="39688"/>
            </a:xfrm>
            <a:custGeom>
              <a:avLst/>
              <a:gdLst>
                <a:gd name="T0" fmla="*/ 10 w 30"/>
                <a:gd name="T1" fmla="*/ 24 h 31"/>
                <a:gd name="T2" fmla="*/ 13 w 30"/>
                <a:gd name="T3" fmla="*/ 26 h 31"/>
                <a:gd name="T4" fmla="*/ 18 w 30"/>
                <a:gd name="T5" fmla="*/ 31 h 31"/>
                <a:gd name="T6" fmla="*/ 30 w 30"/>
                <a:gd name="T7" fmla="*/ 0 h 31"/>
                <a:gd name="T8" fmla="*/ 0 w 30"/>
                <a:gd name="T9" fmla="*/ 21 h 31"/>
                <a:gd name="T10" fmla="*/ 5 w 30"/>
                <a:gd name="T11" fmla="*/ 22 h 31"/>
                <a:gd name="T12" fmla="*/ 10 w 30"/>
                <a:gd name="T13" fmla="*/ 24 h 31"/>
              </a:gdLst>
              <a:ahLst/>
              <a:cxnLst>
                <a:cxn ang="0">
                  <a:pos x="T0" y="T1"/>
                </a:cxn>
                <a:cxn ang="0">
                  <a:pos x="T2" y="T3"/>
                </a:cxn>
                <a:cxn ang="0">
                  <a:pos x="T4" y="T5"/>
                </a:cxn>
                <a:cxn ang="0">
                  <a:pos x="T6" y="T7"/>
                </a:cxn>
                <a:cxn ang="0">
                  <a:pos x="T8" y="T9"/>
                </a:cxn>
                <a:cxn ang="0">
                  <a:pos x="T10" y="T11"/>
                </a:cxn>
                <a:cxn ang="0">
                  <a:pos x="T12" y="T13"/>
                </a:cxn>
              </a:cxnLst>
              <a:rect l="0" t="0" r="r" b="b"/>
              <a:pathLst>
                <a:path w="30" h="31">
                  <a:moveTo>
                    <a:pt x="10" y="24"/>
                  </a:moveTo>
                  <a:cubicBezTo>
                    <a:pt x="11" y="25"/>
                    <a:pt x="12" y="25"/>
                    <a:pt x="13" y="26"/>
                  </a:cubicBezTo>
                  <a:cubicBezTo>
                    <a:pt x="15" y="27"/>
                    <a:pt x="17" y="29"/>
                    <a:pt x="18" y="31"/>
                  </a:cubicBezTo>
                  <a:cubicBezTo>
                    <a:pt x="30" y="0"/>
                    <a:pt x="30" y="0"/>
                    <a:pt x="30" y="0"/>
                  </a:cubicBezTo>
                  <a:cubicBezTo>
                    <a:pt x="0" y="21"/>
                    <a:pt x="0" y="21"/>
                    <a:pt x="0" y="21"/>
                  </a:cubicBezTo>
                  <a:cubicBezTo>
                    <a:pt x="2" y="22"/>
                    <a:pt x="4" y="22"/>
                    <a:pt x="5" y="22"/>
                  </a:cubicBezTo>
                  <a:cubicBezTo>
                    <a:pt x="7" y="23"/>
                    <a:pt x="9" y="23"/>
                    <a:pt x="10" y="24"/>
                  </a:cubicBez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89" name="MH_Other_481"/>
            <p:cNvSpPr/>
            <p:nvPr>
              <p:custDataLst>
                <p:tags r:id="rId482"/>
              </p:custDataLst>
            </p:nvPr>
          </p:nvSpPr>
          <p:spPr bwMode="auto">
            <a:xfrm>
              <a:off x="8577143" y="4675188"/>
              <a:ext cx="31750" cy="42862"/>
            </a:xfrm>
            <a:custGeom>
              <a:avLst/>
              <a:gdLst>
                <a:gd name="T0" fmla="*/ 23 w 23"/>
                <a:gd name="T1" fmla="*/ 2 h 32"/>
                <a:gd name="T2" fmla="*/ 20 w 23"/>
                <a:gd name="T3" fmla="*/ 0 h 32"/>
                <a:gd name="T4" fmla="*/ 0 w 23"/>
                <a:gd name="T5" fmla="*/ 26 h 32"/>
                <a:gd name="T6" fmla="*/ 9 w 23"/>
                <a:gd name="T7" fmla="*/ 32 h 32"/>
                <a:gd name="T8" fmla="*/ 23 w 23"/>
                <a:gd name="T9" fmla="*/ 2 h 32"/>
              </a:gdLst>
              <a:ahLst/>
              <a:cxnLst>
                <a:cxn ang="0">
                  <a:pos x="T0" y="T1"/>
                </a:cxn>
                <a:cxn ang="0">
                  <a:pos x="T2" y="T3"/>
                </a:cxn>
                <a:cxn ang="0">
                  <a:pos x="T4" y="T5"/>
                </a:cxn>
                <a:cxn ang="0">
                  <a:pos x="T6" y="T7"/>
                </a:cxn>
                <a:cxn ang="0">
                  <a:pos x="T8" y="T9"/>
                </a:cxn>
              </a:cxnLst>
              <a:rect l="0" t="0" r="r" b="b"/>
              <a:pathLst>
                <a:path w="23" h="32">
                  <a:moveTo>
                    <a:pt x="23" y="2"/>
                  </a:moveTo>
                  <a:cubicBezTo>
                    <a:pt x="22" y="1"/>
                    <a:pt x="21" y="1"/>
                    <a:pt x="20" y="0"/>
                  </a:cubicBezTo>
                  <a:cubicBezTo>
                    <a:pt x="14" y="13"/>
                    <a:pt x="7" y="22"/>
                    <a:pt x="0" y="26"/>
                  </a:cubicBezTo>
                  <a:cubicBezTo>
                    <a:pt x="0" y="30"/>
                    <a:pt x="3" y="32"/>
                    <a:pt x="9" y="32"/>
                  </a:cubicBezTo>
                  <a:cubicBezTo>
                    <a:pt x="23" y="2"/>
                    <a:pt x="23" y="2"/>
                    <a:pt x="23" y="2"/>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0" name="MH_Other_482"/>
            <p:cNvSpPr/>
            <p:nvPr>
              <p:custDataLst>
                <p:tags r:id="rId483"/>
              </p:custDataLst>
            </p:nvPr>
          </p:nvSpPr>
          <p:spPr bwMode="auto">
            <a:xfrm>
              <a:off x="8577143" y="4673601"/>
              <a:ext cx="26988" cy="36513"/>
            </a:xfrm>
            <a:custGeom>
              <a:avLst/>
              <a:gdLst>
                <a:gd name="T0" fmla="*/ 15 w 20"/>
                <a:gd name="T1" fmla="*/ 0 h 28"/>
                <a:gd name="T2" fmla="*/ 9 w 20"/>
                <a:gd name="T3" fmla="*/ 11 h 28"/>
                <a:gd name="T4" fmla="*/ 0 w 20"/>
                <a:gd name="T5" fmla="*/ 28 h 28"/>
                <a:gd name="T6" fmla="*/ 20 w 20"/>
                <a:gd name="T7" fmla="*/ 2 h 28"/>
                <a:gd name="T8" fmla="*/ 15 w 20"/>
                <a:gd name="T9" fmla="*/ 0 h 28"/>
              </a:gdLst>
              <a:ahLst/>
              <a:cxnLst>
                <a:cxn ang="0">
                  <a:pos x="T0" y="T1"/>
                </a:cxn>
                <a:cxn ang="0">
                  <a:pos x="T2" y="T3"/>
                </a:cxn>
                <a:cxn ang="0">
                  <a:pos x="T4" y="T5"/>
                </a:cxn>
                <a:cxn ang="0">
                  <a:pos x="T6" y="T7"/>
                </a:cxn>
                <a:cxn ang="0">
                  <a:pos x="T8" y="T9"/>
                </a:cxn>
              </a:cxnLst>
              <a:rect l="0" t="0" r="r" b="b"/>
              <a:pathLst>
                <a:path w="20" h="28">
                  <a:moveTo>
                    <a:pt x="15" y="0"/>
                  </a:moveTo>
                  <a:cubicBezTo>
                    <a:pt x="9" y="11"/>
                    <a:pt x="9" y="11"/>
                    <a:pt x="9" y="11"/>
                  </a:cubicBezTo>
                  <a:cubicBezTo>
                    <a:pt x="3" y="19"/>
                    <a:pt x="0" y="24"/>
                    <a:pt x="0" y="28"/>
                  </a:cubicBezTo>
                  <a:cubicBezTo>
                    <a:pt x="7" y="24"/>
                    <a:pt x="14" y="15"/>
                    <a:pt x="20" y="2"/>
                  </a:cubicBezTo>
                  <a:cubicBezTo>
                    <a:pt x="19" y="1"/>
                    <a:pt x="17" y="1"/>
                    <a:pt x="15" y="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1" name="MH_Other_483"/>
            <p:cNvSpPr/>
            <p:nvPr>
              <p:custDataLst>
                <p:tags r:id="rId484"/>
              </p:custDataLst>
            </p:nvPr>
          </p:nvSpPr>
          <p:spPr bwMode="auto">
            <a:xfrm>
              <a:off x="8580318" y="4735514"/>
              <a:ext cx="25400" cy="28575"/>
            </a:xfrm>
            <a:custGeom>
              <a:avLst/>
              <a:gdLst>
                <a:gd name="T0" fmla="*/ 0 w 19"/>
                <a:gd name="T1" fmla="*/ 13 h 21"/>
                <a:gd name="T2" fmla="*/ 5 w 19"/>
                <a:gd name="T3" fmla="*/ 21 h 21"/>
                <a:gd name="T4" fmla="*/ 19 w 19"/>
                <a:gd name="T5" fmla="*/ 0 h 21"/>
                <a:gd name="T6" fmla="*/ 0 w 19"/>
                <a:gd name="T7" fmla="*/ 13 h 21"/>
              </a:gdLst>
              <a:ahLst/>
              <a:cxnLst>
                <a:cxn ang="0">
                  <a:pos x="T0" y="T1"/>
                </a:cxn>
                <a:cxn ang="0">
                  <a:pos x="T2" y="T3"/>
                </a:cxn>
                <a:cxn ang="0">
                  <a:pos x="T4" y="T5"/>
                </a:cxn>
                <a:cxn ang="0">
                  <a:pos x="T6" y="T7"/>
                </a:cxn>
              </a:cxnLst>
              <a:rect l="0" t="0" r="r" b="b"/>
              <a:pathLst>
                <a:path w="19" h="21">
                  <a:moveTo>
                    <a:pt x="0" y="13"/>
                  </a:moveTo>
                  <a:cubicBezTo>
                    <a:pt x="1" y="17"/>
                    <a:pt x="3" y="20"/>
                    <a:pt x="5" y="21"/>
                  </a:cubicBezTo>
                  <a:cubicBezTo>
                    <a:pt x="19" y="0"/>
                    <a:pt x="19" y="0"/>
                    <a:pt x="19" y="0"/>
                  </a:cubicBezTo>
                  <a:cubicBezTo>
                    <a:pt x="0" y="13"/>
                    <a:pt x="0" y="13"/>
                    <a:pt x="0" y="13"/>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2" name="MH_Other_484"/>
            <p:cNvSpPr/>
            <p:nvPr>
              <p:custDataLst>
                <p:tags r:id="rId485"/>
              </p:custDataLst>
            </p:nvPr>
          </p:nvSpPr>
          <p:spPr bwMode="auto">
            <a:xfrm>
              <a:off x="8562857" y="4678363"/>
              <a:ext cx="46037" cy="69850"/>
            </a:xfrm>
            <a:custGeom>
              <a:avLst/>
              <a:gdLst>
                <a:gd name="T0" fmla="*/ 3 w 34"/>
                <a:gd name="T1" fmla="*/ 34 h 53"/>
                <a:gd name="T2" fmla="*/ 7 w 34"/>
                <a:gd name="T3" fmla="*/ 53 h 53"/>
                <a:gd name="T4" fmla="*/ 34 w 34"/>
                <a:gd name="T5" fmla="*/ 35 h 53"/>
                <a:gd name="T6" fmla="*/ 34 w 34"/>
                <a:gd name="T7" fmla="*/ 27 h 53"/>
                <a:gd name="T8" fmla="*/ 29 w 34"/>
                <a:gd name="T9" fmla="*/ 21 h 53"/>
                <a:gd name="T10" fmla="*/ 34 w 34"/>
                <a:gd name="T11" fmla="*/ 0 h 53"/>
                <a:gd name="T12" fmla="*/ 20 w 34"/>
                <a:gd name="T13" fmla="*/ 30 h 53"/>
                <a:gd name="T14" fmla="*/ 11 w 34"/>
                <a:gd name="T15" fmla="*/ 24 h 53"/>
                <a:gd name="T16" fmla="*/ 3 w 34"/>
                <a:gd name="T17" fmla="*/ 3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53">
                  <a:moveTo>
                    <a:pt x="3" y="34"/>
                  </a:moveTo>
                  <a:cubicBezTo>
                    <a:pt x="0" y="41"/>
                    <a:pt x="1" y="47"/>
                    <a:pt x="7" y="53"/>
                  </a:cubicBezTo>
                  <a:cubicBezTo>
                    <a:pt x="34" y="35"/>
                    <a:pt x="34" y="35"/>
                    <a:pt x="34" y="35"/>
                  </a:cubicBezTo>
                  <a:cubicBezTo>
                    <a:pt x="34" y="27"/>
                    <a:pt x="34" y="27"/>
                    <a:pt x="34" y="27"/>
                  </a:cubicBezTo>
                  <a:cubicBezTo>
                    <a:pt x="29" y="21"/>
                    <a:pt x="29" y="21"/>
                    <a:pt x="29" y="21"/>
                  </a:cubicBezTo>
                  <a:cubicBezTo>
                    <a:pt x="34" y="0"/>
                    <a:pt x="34" y="0"/>
                    <a:pt x="34" y="0"/>
                  </a:cubicBezTo>
                  <a:cubicBezTo>
                    <a:pt x="20" y="30"/>
                    <a:pt x="20" y="30"/>
                    <a:pt x="20" y="30"/>
                  </a:cubicBezTo>
                  <a:cubicBezTo>
                    <a:pt x="14" y="30"/>
                    <a:pt x="11" y="28"/>
                    <a:pt x="11" y="24"/>
                  </a:cubicBezTo>
                  <a:cubicBezTo>
                    <a:pt x="3" y="34"/>
                    <a:pt x="3" y="34"/>
                    <a:pt x="3" y="34"/>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3" name="MH_Other_485"/>
            <p:cNvSpPr/>
            <p:nvPr>
              <p:custDataLst>
                <p:tags r:id="rId486"/>
              </p:custDataLst>
            </p:nvPr>
          </p:nvSpPr>
          <p:spPr bwMode="auto">
            <a:xfrm>
              <a:off x="8608893" y="4584700"/>
              <a:ext cx="77788" cy="134938"/>
            </a:xfrm>
            <a:custGeom>
              <a:avLst/>
              <a:gdLst>
                <a:gd name="T0" fmla="*/ 0 w 60"/>
                <a:gd name="T1" fmla="*/ 89 h 102"/>
                <a:gd name="T2" fmla="*/ 8 w 60"/>
                <a:gd name="T3" fmla="*/ 92 h 102"/>
                <a:gd name="T4" fmla="*/ 60 w 60"/>
                <a:gd name="T5" fmla="*/ 102 h 102"/>
                <a:gd name="T6" fmla="*/ 42 w 60"/>
                <a:gd name="T7" fmla="*/ 36 h 102"/>
                <a:gd name="T8" fmla="*/ 35 w 60"/>
                <a:gd name="T9" fmla="*/ 0 h 102"/>
                <a:gd name="T10" fmla="*/ 29 w 60"/>
                <a:gd name="T11" fmla="*/ 15 h 102"/>
                <a:gd name="T12" fmla="*/ 44 w 60"/>
                <a:gd name="T13" fmla="*/ 89 h 102"/>
                <a:gd name="T14" fmla="*/ 2 w 60"/>
                <a:gd name="T15" fmla="*/ 83 h 102"/>
                <a:gd name="T16" fmla="*/ 0 w 60"/>
                <a:gd name="T17" fmla="*/ 8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02">
                  <a:moveTo>
                    <a:pt x="0" y="89"/>
                  </a:moveTo>
                  <a:cubicBezTo>
                    <a:pt x="2" y="91"/>
                    <a:pt x="5" y="91"/>
                    <a:pt x="8" y="92"/>
                  </a:cubicBezTo>
                  <a:cubicBezTo>
                    <a:pt x="25" y="98"/>
                    <a:pt x="42" y="101"/>
                    <a:pt x="60" y="102"/>
                  </a:cubicBezTo>
                  <a:cubicBezTo>
                    <a:pt x="42" y="36"/>
                    <a:pt x="42" y="36"/>
                    <a:pt x="42" y="36"/>
                  </a:cubicBezTo>
                  <a:cubicBezTo>
                    <a:pt x="39" y="25"/>
                    <a:pt x="36" y="12"/>
                    <a:pt x="35" y="0"/>
                  </a:cubicBezTo>
                  <a:cubicBezTo>
                    <a:pt x="29" y="15"/>
                    <a:pt x="29" y="15"/>
                    <a:pt x="29" y="15"/>
                  </a:cubicBezTo>
                  <a:cubicBezTo>
                    <a:pt x="44" y="89"/>
                    <a:pt x="44" y="89"/>
                    <a:pt x="44" y="89"/>
                  </a:cubicBezTo>
                  <a:cubicBezTo>
                    <a:pt x="2" y="83"/>
                    <a:pt x="2" y="83"/>
                    <a:pt x="2" y="83"/>
                  </a:cubicBezTo>
                  <a:cubicBezTo>
                    <a:pt x="0" y="89"/>
                    <a:pt x="0" y="89"/>
                    <a:pt x="0" y="89"/>
                  </a:cubicBezTo>
                  <a:close/>
                </a:path>
              </a:pathLst>
            </a:custGeom>
            <a:solidFill>
              <a:srgbClr val="B89B5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4" name="MH_Other_486"/>
            <p:cNvSpPr>
              <a:spLocks noEditPoints="1"/>
            </p:cNvSpPr>
            <p:nvPr>
              <p:custDataLst>
                <p:tags r:id="rId487"/>
              </p:custDataLst>
            </p:nvPr>
          </p:nvSpPr>
          <p:spPr bwMode="auto">
            <a:xfrm>
              <a:off x="8610481" y="4735514"/>
              <a:ext cx="203200" cy="852487"/>
            </a:xfrm>
            <a:custGeom>
              <a:avLst/>
              <a:gdLst>
                <a:gd name="T0" fmla="*/ 0 w 154"/>
                <a:gd name="T1" fmla="*/ 12 h 647"/>
                <a:gd name="T2" fmla="*/ 0 w 154"/>
                <a:gd name="T3" fmla="*/ 22 h 647"/>
                <a:gd name="T4" fmla="*/ 27 w 154"/>
                <a:gd name="T5" fmla="*/ 114 h 647"/>
                <a:gd name="T6" fmla="*/ 60 w 154"/>
                <a:gd name="T7" fmla="*/ 331 h 647"/>
                <a:gd name="T8" fmla="*/ 66 w 154"/>
                <a:gd name="T9" fmla="*/ 639 h 647"/>
                <a:gd name="T10" fmla="*/ 154 w 154"/>
                <a:gd name="T11" fmla="*/ 626 h 647"/>
                <a:gd name="T12" fmla="*/ 154 w 154"/>
                <a:gd name="T13" fmla="*/ 586 h 647"/>
                <a:gd name="T14" fmla="*/ 117 w 154"/>
                <a:gd name="T15" fmla="*/ 298 h 647"/>
                <a:gd name="T16" fmla="*/ 143 w 154"/>
                <a:gd name="T17" fmla="*/ 316 h 647"/>
                <a:gd name="T18" fmla="*/ 127 w 154"/>
                <a:gd name="T19" fmla="*/ 172 h 647"/>
                <a:gd name="T20" fmla="*/ 95 w 154"/>
                <a:gd name="T21" fmla="*/ 108 h 647"/>
                <a:gd name="T22" fmla="*/ 71 w 154"/>
                <a:gd name="T23" fmla="*/ 108 h 647"/>
                <a:gd name="T24" fmla="*/ 38 w 154"/>
                <a:gd name="T25" fmla="*/ 0 h 647"/>
                <a:gd name="T26" fmla="*/ 1 w 154"/>
                <a:gd name="T27" fmla="*/ 0 h 647"/>
                <a:gd name="T28" fmla="*/ 0 w 154"/>
                <a:gd name="T29" fmla="*/ 12 h 647"/>
                <a:gd name="T30" fmla="*/ 3 w 154"/>
                <a:gd name="T31" fmla="*/ 3 h 647"/>
                <a:gd name="T32" fmla="*/ 10 w 154"/>
                <a:gd name="T33" fmla="*/ 3 h 647"/>
                <a:gd name="T34" fmla="*/ 43 w 154"/>
                <a:gd name="T35" fmla="*/ 114 h 647"/>
                <a:gd name="T36" fmla="*/ 71 w 154"/>
                <a:gd name="T37" fmla="*/ 339 h 647"/>
                <a:gd name="T38" fmla="*/ 71 w 154"/>
                <a:gd name="T39" fmla="*/ 559 h 647"/>
                <a:gd name="T40" fmla="*/ 79 w 154"/>
                <a:gd name="T41" fmla="*/ 639 h 647"/>
                <a:gd name="T42" fmla="*/ 68 w 154"/>
                <a:gd name="T43" fmla="*/ 637 h 647"/>
                <a:gd name="T44" fmla="*/ 63 w 154"/>
                <a:gd name="T45" fmla="*/ 331 h 647"/>
                <a:gd name="T46" fmla="*/ 63 w 154"/>
                <a:gd name="T47" fmla="*/ 331 h 647"/>
                <a:gd name="T48" fmla="*/ 30 w 154"/>
                <a:gd name="T49" fmla="*/ 114 h 647"/>
                <a:gd name="T50" fmla="*/ 30 w 154"/>
                <a:gd name="T51" fmla="*/ 113 h 647"/>
                <a:gd name="T52" fmla="*/ 3 w 154"/>
                <a:gd name="T53" fmla="*/ 22 h 647"/>
                <a:gd name="T54" fmla="*/ 3 w 154"/>
                <a:gd name="T55" fmla="*/ 22 h 647"/>
                <a:gd name="T56" fmla="*/ 3 w 154"/>
                <a:gd name="T57" fmla="*/ 12 h 647"/>
                <a:gd name="T58" fmla="*/ 3 w 154"/>
                <a:gd name="T59" fmla="*/ 3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4" h="647">
                  <a:moveTo>
                    <a:pt x="0" y="12"/>
                  </a:moveTo>
                  <a:cubicBezTo>
                    <a:pt x="0" y="15"/>
                    <a:pt x="0" y="19"/>
                    <a:pt x="0" y="22"/>
                  </a:cubicBezTo>
                  <a:cubicBezTo>
                    <a:pt x="1" y="50"/>
                    <a:pt x="10" y="81"/>
                    <a:pt x="27" y="114"/>
                  </a:cubicBezTo>
                  <a:cubicBezTo>
                    <a:pt x="45" y="189"/>
                    <a:pt x="56" y="261"/>
                    <a:pt x="60" y="331"/>
                  </a:cubicBezTo>
                  <a:cubicBezTo>
                    <a:pt x="48" y="418"/>
                    <a:pt x="50" y="521"/>
                    <a:pt x="66" y="639"/>
                  </a:cubicBezTo>
                  <a:cubicBezTo>
                    <a:pt x="102" y="647"/>
                    <a:pt x="131" y="643"/>
                    <a:pt x="154" y="626"/>
                  </a:cubicBezTo>
                  <a:cubicBezTo>
                    <a:pt x="154" y="586"/>
                    <a:pt x="154" y="586"/>
                    <a:pt x="154" y="586"/>
                  </a:cubicBezTo>
                  <a:cubicBezTo>
                    <a:pt x="117" y="298"/>
                    <a:pt x="117" y="298"/>
                    <a:pt x="117" y="298"/>
                  </a:cubicBezTo>
                  <a:cubicBezTo>
                    <a:pt x="143" y="316"/>
                    <a:pt x="143" y="316"/>
                    <a:pt x="143" y="316"/>
                  </a:cubicBezTo>
                  <a:cubicBezTo>
                    <a:pt x="127" y="172"/>
                    <a:pt x="127" y="172"/>
                    <a:pt x="127" y="172"/>
                  </a:cubicBezTo>
                  <a:cubicBezTo>
                    <a:pt x="105" y="159"/>
                    <a:pt x="95" y="138"/>
                    <a:pt x="95" y="108"/>
                  </a:cubicBezTo>
                  <a:cubicBezTo>
                    <a:pt x="71" y="108"/>
                    <a:pt x="71" y="108"/>
                    <a:pt x="71" y="108"/>
                  </a:cubicBezTo>
                  <a:cubicBezTo>
                    <a:pt x="38" y="0"/>
                    <a:pt x="38" y="0"/>
                    <a:pt x="38" y="0"/>
                  </a:cubicBezTo>
                  <a:cubicBezTo>
                    <a:pt x="1" y="0"/>
                    <a:pt x="1" y="0"/>
                    <a:pt x="1" y="0"/>
                  </a:cubicBezTo>
                  <a:cubicBezTo>
                    <a:pt x="0" y="4"/>
                    <a:pt x="0" y="8"/>
                    <a:pt x="0" y="12"/>
                  </a:cubicBezTo>
                  <a:close/>
                  <a:moveTo>
                    <a:pt x="3" y="3"/>
                  </a:moveTo>
                  <a:cubicBezTo>
                    <a:pt x="10" y="3"/>
                    <a:pt x="10" y="3"/>
                    <a:pt x="10" y="3"/>
                  </a:cubicBezTo>
                  <a:cubicBezTo>
                    <a:pt x="10" y="44"/>
                    <a:pt x="21" y="81"/>
                    <a:pt x="43" y="114"/>
                  </a:cubicBezTo>
                  <a:cubicBezTo>
                    <a:pt x="59" y="193"/>
                    <a:pt x="69" y="268"/>
                    <a:pt x="71" y="339"/>
                  </a:cubicBezTo>
                  <a:cubicBezTo>
                    <a:pt x="64" y="419"/>
                    <a:pt x="64" y="492"/>
                    <a:pt x="71" y="559"/>
                  </a:cubicBezTo>
                  <a:cubicBezTo>
                    <a:pt x="79" y="639"/>
                    <a:pt x="79" y="639"/>
                    <a:pt x="79" y="639"/>
                  </a:cubicBezTo>
                  <a:cubicBezTo>
                    <a:pt x="75" y="638"/>
                    <a:pt x="72" y="638"/>
                    <a:pt x="68" y="637"/>
                  </a:cubicBezTo>
                  <a:cubicBezTo>
                    <a:pt x="53" y="520"/>
                    <a:pt x="51" y="418"/>
                    <a:pt x="63" y="331"/>
                  </a:cubicBezTo>
                  <a:cubicBezTo>
                    <a:pt x="63" y="331"/>
                    <a:pt x="63" y="331"/>
                    <a:pt x="63" y="331"/>
                  </a:cubicBezTo>
                  <a:cubicBezTo>
                    <a:pt x="59" y="260"/>
                    <a:pt x="48" y="188"/>
                    <a:pt x="30" y="114"/>
                  </a:cubicBezTo>
                  <a:cubicBezTo>
                    <a:pt x="30" y="114"/>
                    <a:pt x="30" y="113"/>
                    <a:pt x="30" y="113"/>
                  </a:cubicBezTo>
                  <a:cubicBezTo>
                    <a:pt x="13" y="80"/>
                    <a:pt x="4" y="50"/>
                    <a:pt x="3" y="22"/>
                  </a:cubicBezTo>
                  <a:cubicBezTo>
                    <a:pt x="3" y="22"/>
                    <a:pt x="3" y="22"/>
                    <a:pt x="3" y="22"/>
                  </a:cubicBezTo>
                  <a:cubicBezTo>
                    <a:pt x="3" y="19"/>
                    <a:pt x="3" y="15"/>
                    <a:pt x="3" y="12"/>
                  </a:cubicBezTo>
                  <a:cubicBezTo>
                    <a:pt x="3" y="9"/>
                    <a:pt x="3" y="6"/>
                    <a:pt x="3" y="3"/>
                  </a:cubicBezTo>
                  <a:close/>
                </a:path>
              </a:pathLst>
            </a:custGeom>
            <a:solidFill>
              <a:srgbClr val="B6A28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5" name="MH_Other_487"/>
            <p:cNvSpPr/>
            <p:nvPr>
              <p:custDataLst>
                <p:tags r:id="rId488"/>
              </p:custDataLst>
            </p:nvPr>
          </p:nvSpPr>
          <p:spPr bwMode="auto">
            <a:xfrm>
              <a:off x="8615244" y="4738688"/>
              <a:ext cx="100013" cy="838200"/>
            </a:xfrm>
            <a:custGeom>
              <a:avLst/>
              <a:gdLst>
                <a:gd name="T0" fmla="*/ 7 w 76"/>
                <a:gd name="T1" fmla="*/ 0 h 636"/>
                <a:gd name="T2" fmla="*/ 0 w 76"/>
                <a:gd name="T3" fmla="*/ 0 h 636"/>
                <a:gd name="T4" fmla="*/ 0 w 76"/>
                <a:gd name="T5" fmla="*/ 9 h 636"/>
                <a:gd name="T6" fmla="*/ 0 w 76"/>
                <a:gd name="T7" fmla="*/ 19 h 636"/>
                <a:gd name="T8" fmla="*/ 0 w 76"/>
                <a:gd name="T9" fmla="*/ 19 h 636"/>
                <a:gd name="T10" fmla="*/ 27 w 76"/>
                <a:gd name="T11" fmla="*/ 110 h 636"/>
                <a:gd name="T12" fmla="*/ 27 w 76"/>
                <a:gd name="T13" fmla="*/ 111 h 636"/>
                <a:gd name="T14" fmla="*/ 60 w 76"/>
                <a:gd name="T15" fmla="*/ 328 h 636"/>
                <a:gd name="T16" fmla="*/ 60 w 76"/>
                <a:gd name="T17" fmla="*/ 328 h 636"/>
                <a:gd name="T18" fmla="*/ 65 w 76"/>
                <a:gd name="T19" fmla="*/ 634 h 636"/>
                <a:gd name="T20" fmla="*/ 76 w 76"/>
                <a:gd name="T21" fmla="*/ 636 h 636"/>
                <a:gd name="T22" fmla="*/ 68 w 76"/>
                <a:gd name="T23" fmla="*/ 556 h 636"/>
                <a:gd name="T24" fmla="*/ 68 w 76"/>
                <a:gd name="T25" fmla="*/ 336 h 636"/>
                <a:gd name="T26" fmla="*/ 40 w 76"/>
                <a:gd name="T27" fmla="*/ 111 h 636"/>
                <a:gd name="T28" fmla="*/ 7 w 76"/>
                <a:gd name="T29" fmla="*/ 0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636">
                  <a:moveTo>
                    <a:pt x="7" y="0"/>
                  </a:moveTo>
                  <a:cubicBezTo>
                    <a:pt x="0" y="0"/>
                    <a:pt x="0" y="0"/>
                    <a:pt x="0" y="0"/>
                  </a:cubicBezTo>
                  <a:cubicBezTo>
                    <a:pt x="0" y="3"/>
                    <a:pt x="0" y="6"/>
                    <a:pt x="0" y="9"/>
                  </a:cubicBezTo>
                  <a:cubicBezTo>
                    <a:pt x="0" y="12"/>
                    <a:pt x="0" y="16"/>
                    <a:pt x="0" y="19"/>
                  </a:cubicBezTo>
                  <a:cubicBezTo>
                    <a:pt x="0" y="19"/>
                    <a:pt x="0" y="19"/>
                    <a:pt x="0" y="19"/>
                  </a:cubicBezTo>
                  <a:cubicBezTo>
                    <a:pt x="1" y="47"/>
                    <a:pt x="10" y="77"/>
                    <a:pt x="27" y="110"/>
                  </a:cubicBezTo>
                  <a:cubicBezTo>
                    <a:pt x="27" y="110"/>
                    <a:pt x="27" y="111"/>
                    <a:pt x="27" y="111"/>
                  </a:cubicBezTo>
                  <a:cubicBezTo>
                    <a:pt x="45" y="185"/>
                    <a:pt x="56" y="257"/>
                    <a:pt x="60" y="328"/>
                  </a:cubicBezTo>
                  <a:cubicBezTo>
                    <a:pt x="60" y="328"/>
                    <a:pt x="60" y="328"/>
                    <a:pt x="60" y="328"/>
                  </a:cubicBezTo>
                  <a:cubicBezTo>
                    <a:pt x="48" y="415"/>
                    <a:pt x="50" y="517"/>
                    <a:pt x="65" y="634"/>
                  </a:cubicBezTo>
                  <a:cubicBezTo>
                    <a:pt x="69" y="635"/>
                    <a:pt x="72" y="635"/>
                    <a:pt x="76" y="636"/>
                  </a:cubicBezTo>
                  <a:cubicBezTo>
                    <a:pt x="68" y="556"/>
                    <a:pt x="68" y="556"/>
                    <a:pt x="68" y="556"/>
                  </a:cubicBezTo>
                  <a:cubicBezTo>
                    <a:pt x="61" y="489"/>
                    <a:pt x="61" y="416"/>
                    <a:pt x="68" y="336"/>
                  </a:cubicBezTo>
                  <a:cubicBezTo>
                    <a:pt x="66" y="265"/>
                    <a:pt x="56" y="190"/>
                    <a:pt x="40" y="111"/>
                  </a:cubicBezTo>
                  <a:cubicBezTo>
                    <a:pt x="18" y="78"/>
                    <a:pt x="7" y="41"/>
                    <a:pt x="7" y="0"/>
                  </a:cubicBezTo>
                  <a:close/>
                </a:path>
              </a:pathLst>
            </a:custGeom>
            <a:solidFill>
              <a:srgbClr val="CFC2A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6" name="MH_Other_488"/>
            <p:cNvSpPr/>
            <p:nvPr>
              <p:custDataLst>
                <p:tags r:id="rId489"/>
              </p:custDataLst>
            </p:nvPr>
          </p:nvSpPr>
          <p:spPr bwMode="auto">
            <a:xfrm>
              <a:off x="8604131" y="4749801"/>
              <a:ext cx="6350" cy="17463"/>
            </a:xfrm>
            <a:custGeom>
              <a:avLst/>
              <a:gdLst>
                <a:gd name="T0" fmla="*/ 5 w 5"/>
                <a:gd name="T1" fmla="*/ 10 h 12"/>
                <a:gd name="T2" fmla="*/ 5 w 5"/>
                <a:gd name="T3" fmla="*/ 0 h 12"/>
                <a:gd name="T4" fmla="*/ 0 w 5"/>
                <a:gd name="T5" fmla="*/ 12 h 12"/>
                <a:gd name="T6" fmla="*/ 5 w 5"/>
                <a:gd name="T7" fmla="*/ 10 h 12"/>
              </a:gdLst>
              <a:ahLst/>
              <a:cxnLst>
                <a:cxn ang="0">
                  <a:pos x="T0" y="T1"/>
                </a:cxn>
                <a:cxn ang="0">
                  <a:pos x="T2" y="T3"/>
                </a:cxn>
                <a:cxn ang="0">
                  <a:pos x="T4" y="T5"/>
                </a:cxn>
                <a:cxn ang="0">
                  <a:pos x="T6" y="T7"/>
                </a:cxn>
              </a:cxnLst>
              <a:rect l="0" t="0" r="r" b="b"/>
              <a:pathLst>
                <a:path w="5" h="12">
                  <a:moveTo>
                    <a:pt x="5" y="10"/>
                  </a:moveTo>
                  <a:cubicBezTo>
                    <a:pt x="5" y="7"/>
                    <a:pt x="5" y="3"/>
                    <a:pt x="5" y="0"/>
                  </a:cubicBezTo>
                  <a:cubicBezTo>
                    <a:pt x="0" y="12"/>
                    <a:pt x="0" y="12"/>
                    <a:pt x="0" y="12"/>
                  </a:cubicBezTo>
                  <a:cubicBezTo>
                    <a:pt x="1" y="12"/>
                    <a:pt x="3" y="12"/>
                    <a:pt x="5" y="10"/>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7" name="MH_Other_489"/>
            <p:cNvSpPr/>
            <p:nvPr>
              <p:custDataLst>
                <p:tags r:id="rId490"/>
              </p:custDataLst>
            </p:nvPr>
          </p:nvSpPr>
          <p:spPr bwMode="auto">
            <a:xfrm>
              <a:off x="8597781" y="4749801"/>
              <a:ext cx="12700" cy="17463"/>
            </a:xfrm>
            <a:custGeom>
              <a:avLst/>
              <a:gdLst>
                <a:gd name="T0" fmla="*/ 5 w 10"/>
                <a:gd name="T1" fmla="*/ 12 h 12"/>
                <a:gd name="T2" fmla="*/ 10 w 10"/>
                <a:gd name="T3" fmla="*/ 0 h 12"/>
                <a:gd name="T4" fmla="*/ 0 w 10"/>
                <a:gd name="T5" fmla="*/ 9 h 12"/>
                <a:gd name="T6" fmla="*/ 5 w 10"/>
                <a:gd name="T7" fmla="*/ 12 h 12"/>
              </a:gdLst>
              <a:ahLst/>
              <a:cxnLst>
                <a:cxn ang="0">
                  <a:pos x="T0" y="T1"/>
                </a:cxn>
                <a:cxn ang="0">
                  <a:pos x="T2" y="T3"/>
                </a:cxn>
                <a:cxn ang="0">
                  <a:pos x="T4" y="T5"/>
                </a:cxn>
                <a:cxn ang="0">
                  <a:pos x="T6" y="T7"/>
                </a:cxn>
              </a:cxnLst>
              <a:rect l="0" t="0" r="r" b="b"/>
              <a:pathLst>
                <a:path w="10" h="12">
                  <a:moveTo>
                    <a:pt x="5" y="12"/>
                  </a:moveTo>
                  <a:cubicBezTo>
                    <a:pt x="10" y="0"/>
                    <a:pt x="10" y="0"/>
                    <a:pt x="10" y="0"/>
                  </a:cubicBezTo>
                  <a:cubicBezTo>
                    <a:pt x="6" y="4"/>
                    <a:pt x="3" y="7"/>
                    <a:pt x="0" y="9"/>
                  </a:cubicBezTo>
                  <a:cubicBezTo>
                    <a:pt x="1" y="11"/>
                    <a:pt x="3" y="12"/>
                    <a:pt x="5" y="12"/>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8" name="MH_Other_490"/>
            <p:cNvSpPr/>
            <p:nvPr>
              <p:custDataLst>
                <p:tags r:id="rId491"/>
              </p:custDataLst>
            </p:nvPr>
          </p:nvSpPr>
          <p:spPr bwMode="auto">
            <a:xfrm>
              <a:off x="8813681" y="4792663"/>
              <a:ext cx="112712" cy="749300"/>
            </a:xfrm>
            <a:custGeom>
              <a:avLst/>
              <a:gdLst>
                <a:gd name="T0" fmla="*/ 13 w 85"/>
                <a:gd name="T1" fmla="*/ 37 h 569"/>
                <a:gd name="T2" fmla="*/ 18 w 85"/>
                <a:gd name="T3" fmla="*/ 52 h 569"/>
                <a:gd name="T4" fmla="*/ 18 w 85"/>
                <a:gd name="T5" fmla="*/ 80 h 569"/>
                <a:gd name="T6" fmla="*/ 15 w 85"/>
                <a:gd name="T7" fmla="*/ 91 h 569"/>
                <a:gd name="T8" fmla="*/ 0 w 85"/>
                <a:gd name="T9" fmla="*/ 337 h 569"/>
                <a:gd name="T10" fmla="*/ 27 w 85"/>
                <a:gd name="T11" fmla="*/ 569 h 569"/>
                <a:gd name="T12" fmla="*/ 46 w 85"/>
                <a:gd name="T13" fmla="*/ 554 h 569"/>
                <a:gd name="T14" fmla="*/ 80 w 85"/>
                <a:gd name="T15" fmla="*/ 329 h 569"/>
                <a:gd name="T16" fmla="*/ 62 w 85"/>
                <a:gd name="T17" fmla="*/ 343 h 569"/>
                <a:gd name="T18" fmla="*/ 62 w 85"/>
                <a:gd name="T19" fmla="*/ 0 h 569"/>
                <a:gd name="T20" fmla="*/ 32 w 85"/>
                <a:gd name="T21" fmla="*/ 13 h 569"/>
                <a:gd name="T22" fmla="*/ 13 w 85"/>
                <a:gd name="T23" fmla="*/ 37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569">
                  <a:moveTo>
                    <a:pt x="13" y="37"/>
                  </a:moveTo>
                  <a:cubicBezTo>
                    <a:pt x="18" y="52"/>
                    <a:pt x="18" y="52"/>
                    <a:pt x="18" y="52"/>
                  </a:cubicBezTo>
                  <a:cubicBezTo>
                    <a:pt x="18" y="80"/>
                    <a:pt x="18" y="80"/>
                    <a:pt x="18" y="80"/>
                  </a:cubicBezTo>
                  <a:cubicBezTo>
                    <a:pt x="17" y="85"/>
                    <a:pt x="16" y="89"/>
                    <a:pt x="15" y="91"/>
                  </a:cubicBezTo>
                  <a:cubicBezTo>
                    <a:pt x="16" y="186"/>
                    <a:pt x="11" y="268"/>
                    <a:pt x="0" y="337"/>
                  </a:cubicBezTo>
                  <a:cubicBezTo>
                    <a:pt x="27" y="569"/>
                    <a:pt x="27" y="569"/>
                    <a:pt x="27" y="569"/>
                  </a:cubicBezTo>
                  <a:cubicBezTo>
                    <a:pt x="46" y="554"/>
                    <a:pt x="46" y="554"/>
                    <a:pt x="46" y="554"/>
                  </a:cubicBezTo>
                  <a:cubicBezTo>
                    <a:pt x="80" y="329"/>
                    <a:pt x="80" y="329"/>
                    <a:pt x="80" y="329"/>
                  </a:cubicBezTo>
                  <a:cubicBezTo>
                    <a:pt x="62" y="343"/>
                    <a:pt x="62" y="343"/>
                    <a:pt x="62" y="343"/>
                  </a:cubicBezTo>
                  <a:cubicBezTo>
                    <a:pt x="85" y="230"/>
                    <a:pt x="85" y="115"/>
                    <a:pt x="62" y="0"/>
                  </a:cubicBezTo>
                  <a:cubicBezTo>
                    <a:pt x="32" y="13"/>
                    <a:pt x="32" y="13"/>
                    <a:pt x="32" y="13"/>
                  </a:cubicBezTo>
                  <a:cubicBezTo>
                    <a:pt x="13" y="37"/>
                    <a:pt x="13" y="37"/>
                    <a:pt x="13" y="37"/>
                  </a:cubicBezTo>
                  <a:close/>
                </a:path>
              </a:pathLst>
            </a:custGeom>
            <a:solidFill>
              <a:srgbClr val="B6A28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499" name="MH_Other_491"/>
            <p:cNvSpPr/>
            <p:nvPr>
              <p:custDataLst>
                <p:tags r:id="rId492"/>
              </p:custDataLst>
            </p:nvPr>
          </p:nvSpPr>
          <p:spPr bwMode="auto">
            <a:xfrm>
              <a:off x="8748593" y="4833939"/>
              <a:ext cx="88900" cy="84137"/>
            </a:xfrm>
            <a:custGeom>
              <a:avLst/>
              <a:gdLst>
                <a:gd name="T0" fmla="*/ 67 w 67"/>
                <a:gd name="T1" fmla="*/ 21 h 65"/>
                <a:gd name="T2" fmla="*/ 62 w 67"/>
                <a:gd name="T3" fmla="*/ 6 h 65"/>
                <a:gd name="T4" fmla="*/ 60 w 67"/>
                <a:gd name="T5" fmla="*/ 0 h 65"/>
                <a:gd name="T6" fmla="*/ 0 w 67"/>
                <a:gd name="T7" fmla="*/ 20 h 65"/>
                <a:gd name="T8" fmla="*/ 0 w 67"/>
                <a:gd name="T9" fmla="*/ 23 h 65"/>
                <a:gd name="T10" fmla="*/ 57 w 67"/>
                <a:gd name="T11" fmla="*/ 13 h 65"/>
                <a:gd name="T12" fmla="*/ 57 w 67"/>
                <a:gd name="T13" fmla="*/ 54 h 65"/>
                <a:gd name="T14" fmla="*/ 48 w 67"/>
                <a:gd name="T15" fmla="*/ 61 h 65"/>
                <a:gd name="T16" fmla="*/ 64 w 67"/>
                <a:gd name="T17" fmla="*/ 60 h 65"/>
                <a:gd name="T18" fmla="*/ 67 w 67"/>
                <a:gd name="T19" fmla="*/ 49 h 65"/>
                <a:gd name="T20" fmla="*/ 67 w 67"/>
                <a:gd name="T21" fmla="*/ 2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65">
                  <a:moveTo>
                    <a:pt x="67" y="21"/>
                  </a:moveTo>
                  <a:cubicBezTo>
                    <a:pt x="62" y="6"/>
                    <a:pt x="62" y="6"/>
                    <a:pt x="62" y="6"/>
                  </a:cubicBezTo>
                  <a:cubicBezTo>
                    <a:pt x="60" y="0"/>
                    <a:pt x="60" y="0"/>
                    <a:pt x="60" y="0"/>
                  </a:cubicBezTo>
                  <a:cubicBezTo>
                    <a:pt x="39" y="11"/>
                    <a:pt x="19" y="17"/>
                    <a:pt x="0" y="20"/>
                  </a:cubicBezTo>
                  <a:cubicBezTo>
                    <a:pt x="0" y="23"/>
                    <a:pt x="0" y="23"/>
                    <a:pt x="0" y="23"/>
                  </a:cubicBezTo>
                  <a:cubicBezTo>
                    <a:pt x="57" y="13"/>
                    <a:pt x="57" y="13"/>
                    <a:pt x="57" y="13"/>
                  </a:cubicBezTo>
                  <a:cubicBezTo>
                    <a:pt x="59" y="28"/>
                    <a:pt x="59" y="42"/>
                    <a:pt x="57" y="54"/>
                  </a:cubicBezTo>
                  <a:cubicBezTo>
                    <a:pt x="48" y="61"/>
                    <a:pt x="48" y="61"/>
                    <a:pt x="48" y="61"/>
                  </a:cubicBezTo>
                  <a:cubicBezTo>
                    <a:pt x="55" y="65"/>
                    <a:pt x="61" y="64"/>
                    <a:pt x="64" y="60"/>
                  </a:cubicBezTo>
                  <a:cubicBezTo>
                    <a:pt x="65" y="58"/>
                    <a:pt x="66" y="54"/>
                    <a:pt x="67" y="49"/>
                  </a:cubicBezTo>
                  <a:cubicBezTo>
                    <a:pt x="67" y="21"/>
                    <a:pt x="67" y="21"/>
                    <a:pt x="67" y="21"/>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0" name="MH_Other_492"/>
            <p:cNvSpPr/>
            <p:nvPr>
              <p:custDataLst>
                <p:tags r:id="rId493"/>
              </p:custDataLst>
            </p:nvPr>
          </p:nvSpPr>
          <p:spPr bwMode="auto">
            <a:xfrm>
              <a:off x="8748593" y="4849813"/>
              <a:ext cx="77788" cy="63500"/>
            </a:xfrm>
            <a:custGeom>
              <a:avLst/>
              <a:gdLst>
                <a:gd name="T0" fmla="*/ 0 w 59"/>
                <a:gd name="T1" fmla="*/ 10 h 48"/>
                <a:gd name="T2" fmla="*/ 0 w 59"/>
                <a:gd name="T3" fmla="*/ 21 h 48"/>
                <a:gd name="T4" fmla="*/ 3 w 59"/>
                <a:gd name="T5" fmla="*/ 40 h 48"/>
                <a:gd name="T6" fmla="*/ 16 w 59"/>
                <a:gd name="T7" fmla="*/ 24 h 48"/>
                <a:gd name="T8" fmla="*/ 16 w 59"/>
                <a:gd name="T9" fmla="*/ 43 h 48"/>
                <a:gd name="T10" fmla="*/ 17 w 59"/>
                <a:gd name="T11" fmla="*/ 45 h 48"/>
                <a:gd name="T12" fmla="*/ 23 w 59"/>
                <a:gd name="T13" fmla="*/ 46 h 48"/>
                <a:gd name="T14" fmla="*/ 35 w 59"/>
                <a:gd name="T15" fmla="*/ 33 h 48"/>
                <a:gd name="T16" fmla="*/ 30 w 59"/>
                <a:gd name="T17" fmla="*/ 48 h 48"/>
                <a:gd name="T18" fmla="*/ 42 w 59"/>
                <a:gd name="T19" fmla="*/ 48 h 48"/>
                <a:gd name="T20" fmla="*/ 48 w 59"/>
                <a:gd name="T21" fmla="*/ 28 h 48"/>
                <a:gd name="T22" fmla="*/ 48 w 59"/>
                <a:gd name="T23" fmla="*/ 48 h 48"/>
                <a:gd name="T24" fmla="*/ 57 w 59"/>
                <a:gd name="T25" fmla="*/ 41 h 48"/>
                <a:gd name="T26" fmla="*/ 57 w 59"/>
                <a:gd name="T27" fmla="*/ 0 h 48"/>
                <a:gd name="T28" fmla="*/ 0 w 59"/>
                <a:gd name="T29" fmla="*/ 1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48">
                  <a:moveTo>
                    <a:pt x="0" y="10"/>
                  </a:moveTo>
                  <a:cubicBezTo>
                    <a:pt x="0" y="21"/>
                    <a:pt x="0" y="21"/>
                    <a:pt x="0" y="21"/>
                  </a:cubicBezTo>
                  <a:cubicBezTo>
                    <a:pt x="0" y="29"/>
                    <a:pt x="1" y="36"/>
                    <a:pt x="3" y="40"/>
                  </a:cubicBezTo>
                  <a:cubicBezTo>
                    <a:pt x="10" y="39"/>
                    <a:pt x="14" y="34"/>
                    <a:pt x="16" y="24"/>
                  </a:cubicBezTo>
                  <a:cubicBezTo>
                    <a:pt x="16" y="43"/>
                    <a:pt x="16" y="43"/>
                    <a:pt x="16" y="43"/>
                  </a:cubicBezTo>
                  <a:cubicBezTo>
                    <a:pt x="16" y="44"/>
                    <a:pt x="17" y="45"/>
                    <a:pt x="17" y="45"/>
                  </a:cubicBezTo>
                  <a:cubicBezTo>
                    <a:pt x="23" y="46"/>
                    <a:pt x="23" y="46"/>
                    <a:pt x="23" y="46"/>
                  </a:cubicBezTo>
                  <a:cubicBezTo>
                    <a:pt x="35" y="33"/>
                    <a:pt x="35" y="33"/>
                    <a:pt x="35" y="33"/>
                  </a:cubicBezTo>
                  <a:cubicBezTo>
                    <a:pt x="30" y="48"/>
                    <a:pt x="30" y="48"/>
                    <a:pt x="30" y="48"/>
                  </a:cubicBezTo>
                  <a:cubicBezTo>
                    <a:pt x="42" y="48"/>
                    <a:pt x="42" y="48"/>
                    <a:pt x="42" y="48"/>
                  </a:cubicBezTo>
                  <a:cubicBezTo>
                    <a:pt x="48" y="28"/>
                    <a:pt x="48" y="28"/>
                    <a:pt x="48" y="28"/>
                  </a:cubicBezTo>
                  <a:cubicBezTo>
                    <a:pt x="48" y="48"/>
                    <a:pt x="48" y="48"/>
                    <a:pt x="48" y="48"/>
                  </a:cubicBezTo>
                  <a:cubicBezTo>
                    <a:pt x="57" y="41"/>
                    <a:pt x="57" y="41"/>
                    <a:pt x="57" y="41"/>
                  </a:cubicBezTo>
                  <a:cubicBezTo>
                    <a:pt x="59" y="29"/>
                    <a:pt x="59" y="15"/>
                    <a:pt x="57" y="0"/>
                  </a:cubicBezTo>
                  <a:cubicBezTo>
                    <a:pt x="0" y="10"/>
                    <a:pt x="0" y="10"/>
                    <a:pt x="0" y="1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1" name="MH_Other_493"/>
            <p:cNvSpPr/>
            <p:nvPr>
              <p:custDataLst>
                <p:tags r:id="rId494"/>
              </p:custDataLst>
            </p:nvPr>
          </p:nvSpPr>
          <p:spPr bwMode="auto">
            <a:xfrm>
              <a:off x="8770818" y="4892676"/>
              <a:ext cx="25400" cy="30163"/>
            </a:xfrm>
            <a:custGeom>
              <a:avLst/>
              <a:gdLst>
                <a:gd name="T0" fmla="*/ 0 w 18"/>
                <a:gd name="T1" fmla="*/ 12 h 22"/>
                <a:gd name="T2" fmla="*/ 13 w 18"/>
                <a:gd name="T3" fmla="*/ 15 h 22"/>
                <a:gd name="T4" fmla="*/ 18 w 18"/>
                <a:gd name="T5" fmla="*/ 0 h 22"/>
                <a:gd name="T6" fmla="*/ 6 w 18"/>
                <a:gd name="T7" fmla="*/ 13 h 22"/>
                <a:gd name="T8" fmla="*/ 0 w 18"/>
                <a:gd name="T9" fmla="*/ 12 h 22"/>
              </a:gdLst>
              <a:ahLst/>
              <a:cxnLst>
                <a:cxn ang="0">
                  <a:pos x="T0" y="T1"/>
                </a:cxn>
                <a:cxn ang="0">
                  <a:pos x="T2" y="T3"/>
                </a:cxn>
                <a:cxn ang="0">
                  <a:pos x="T4" y="T5"/>
                </a:cxn>
                <a:cxn ang="0">
                  <a:pos x="T6" y="T7"/>
                </a:cxn>
                <a:cxn ang="0">
                  <a:pos x="T8" y="T9"/>
                </a:cxn>
              </a:cxnLst>
              <a:rect l="0" t="0" r="r" b="b"/>
              <a:pathLst>
                <a:path w="18" h="22">
                  <a:moveTo>
                    <a:pt x="0" y="12"/>
                  </a:moveTo>
                  <a:cubicBezTo>
                    <a:pt x="4" y="21"/>
                    <a:pt x="8" y="22"/>
                    <a:pt x="13" y="15"/>
                  </a:cubicBezTo>
                  <a:cubicBezTo>
                    <a:pt x="18" y="0"/>
                    <a:pt x="18" y="0"/>
                    <a:pt x="18" y="0"/>
                  </a:cubicBezTo>
                  <a:cubicBezTo>
                    <a:pt x="6" y="13"/>
                    <a:pt x="6" y="13"/>
                    <a:pt x="6" y="13"/>
                  </a:cubicBezTo>
                  <a:cubicBezTo>
                    <a:pt x="0" y="12"/>
                    <a:pt x="0" y="12"/>
                    <a:pt x="0" y="12"/>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2" name="MH_Other_494"/>
            <p:cNvSpPr/>
            <p:nvPr>
              <p:custDataLst>
                <p:tags r:id="rId495"/>
              </p:custDataLst>
            </p:nvPr>
          </p:nvSpPr>
          <p:spPr bwMode="auto">
            <a:xfrm>
              <a:off x="8753357" y="4881564"/>
              <a:ext cx="15875" cy="28575"/>
            </a:xfrm>
            <a:custGeom>
              <a:avLst/>
              <a:gdLst>
                <a:gd name="T0" fmla="*/ 9 w 13"/>
                <a:gd name="T1" fmla="*/ 21 h 21"/>
                <a:gd name="T2" fmla="*/ 13 w 13"/>
                <a:gd name="T3" fmla="*/ 19 h 21"/>
                <a:gd name="T4" fmla="*/ 13 w 13"/>
                <a:gd name="T5" fmla="*/ 0 h 21"/>
                <a:gd name="T6" fmla="*/ 0 w 13"/>
                <a:gd name="T7" fmla="*/ 16 h 21"/>
                <a:gd name="T8" fmla="*/ 9 w 13"/>
                <a:gd name="T9" fmla="*/ 21 h 21"/>
              </a:gdLst>
              <a:ahLst/>
              <a:cxnLst>
                <a:cxn ang="0">
                  <a:pos x="T0" y="T1"/>
                </a:cxn>
                <a:cxn ang="0">
                  <a:pos x="T2" y="T3"/>
                </a:cxn>
                <a:cxn ang="0">
                  <a:pos x="T4" y="T5"/>
                </a:cxn>
                <a:cxn ang="0">
                  <a:pos x="T6" y="T7"/>
                </a:cxn>
                <a:cxn ang="0">
                  <a:pos x="T8" y="T9"/>
                </a:cxn>
              </a:cxnLst>
              <a:rect l="0" t="0" r="r" b="b"/>
              <a:pathLst>
                <a:path w="13" h="21">
                  <a:moveTo>
                    <a:pt x="9" y="21"/>
                  </a:moveTo>
                  <a:cubicBezTo>
                    <a:pt x="10" y="21"/>
                    <a:pt x="12" y="20"/>
                    <a:pt x="13" y="19"/>
                  </a:cubicBezTo>
                  <a:cubicBezTo>
                    <a:pt x="13" y="0"/>
                    <a:pt x="13" y="0"/>
                    <a:pt x="13" y="0"/>
                  </a:cubicBezTo>
                  <a:cubicBezTo>
                    <a:pt x="11" y="10"/>
                    <a:pt x="7" y="15"/>
                    <a:pt x="0" y="16"/>
                  </a:cubicBezTo>
                  <a:cubicBezTo>
                    <a:pt x="2" y="20"/>
                    <a:pt x="5" y="21"/>
                    <a:pt x="9" y="21"/>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3" name="MH_Other_495"/>
            <p:cNvSpPr/>
            <p:nvPr>
              <p:custDataLst>
                <p:tags r:id="rId496"/>
              </p:custDataLst>
            </p:nvPr>
          </p:nvSpPr>
          <p:spPr bwMode="auto">
            <a:xfrm>
              <a:off x="8789869" y="4886325"/>
              <a:ext cx="22225" cy="39688"/>
            </a:xfrm>
            <a:custGeom>
              <a:avLst/>
              <a:gdLst>
                <a:gd name="T0" fmla="*/ 0 w 18"/>
                <a:gd name="T1" fmla="*/ 20 h 30"/>
                <a:gd name="T2" fmla="*/ 18 w 18"/>
                <a:gd name="T3" fmla="*/ 20 h 30"/>
                <a:gd name="T4" fmla="*/ 18 w 18"/>
                <a:gd name="T5" fmla="*/ 0 h 30"/>
                <a:gd name="T6" fmla="*/ 12 w 18"/>
                <a:gd name="T7" fmla="*/ 20 h 30"/>
                <a:gd name="T8" fmla="*/ 0 w 18"/>
                <a:gd name="T9" fmla="*/ 20 h 30"/>
              </a:gdLst>
              <a:ahLst/>
              <a:cxnLst>
                <a:cxn ang="0">
                  <a:pos x="T0" y="T1"/>
                </a:cxn>
                <a:cxn ang="0">
                  <a:pos x="T2" y="T3"/>
                </a:cxn>
                <a:cxn ang="0">
                  <a:pos x="T4" y="T5"/>
                </a:cxn>
                <a:cxn ang="0">
                  <a:pos x="T6" y="T7"/>
                </a:cxn>
                <a:cxn ang="0">
                  <a:pos x="T8" y="T9"/>
                </a:cxn>
              </a:cxnLst>
              <a:rect l="0" t="0" r="r" b="b"/>
              <a:pathLst>
                <a:path w="18" h="30">
                  <a:moveTo>
                    <a:pt x="0" y="20"/>
                  </a:moveTo>
                  <a:cubicBezTo>
                    <a:pt x="7" y="30"/>
                    <a:pt x="13" y="30"/>
                    <a:pt x="18" y="20"/>
                  </a:cubicBezTo>
                  <a:cubicBezTo>
                    <a:pt x="18" y="0"/>
                    <a:pt x="18" y="0"/>
                    <a:pt x="18" y="0"/>
                  </a:cubicBezTo>
                  <a:cubicBezTo>
                    <a:pt x="12" y="20"/>
                    <a:pt x="12" y="20"/>
                    <a:pt x="12" y="20"/>
                  </a:cubicBezTo>
                  <a:cubicBezTo>
                    <a:pt x="0" y="20"/>
                    <a:pt x="0" y="20"/>
                    <a:pt x="0" y="20"/>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4" name="MH_Other_496"/>
            <p:cNvSpPr/>
            <p:nvPr>
              <p:custDataLst>
                <p:tags r:id="rId497"/>
              </p:custDataLst>
            </p:nvPr>
          </p:nvSpPr>
          <p:spPr bwMode="auto">
            <a:xfrm>
              <a:off x="8815269" y="4735514"/>
              <a:ext cx="30163" cy="65087"/>
            </a:xfrm>
            <a:custGeom>
              <a:avLst/>
              <a:gdLst>
                <a:gd name="T0" fmla="*/ 10 w 24"/>
                <a:gd name="T1" fmla="*/ 50 h 50"/>
                <a:gd name="T2" fmla="*/ 24 w 24"/>
                <a:gd name="T3" fmla="*/ 0 h 50"/>
                <a:gd name="T4" fmla="*/ 0 w 24"/>
                <a:gd name="T5" fmla="*/ 4 h 50"/>
                <a:gd name="T6" fmla="*/ 10 w 24"/>
                <a:gd name="T7" fmla="*/ 50 h 50"/>
              </a:gdLst>
              <a:ahLst/>
              <a:cxnLst>
                <a:cxn ang="0">
                  <a:pos x="T0" y="T1"/>
                </a:cxn>
                <a:cxn ang="0">
                  <a:pos x="T2" y="T3"/>
                </a:cxn>
                <a:cxn ang="0">
                  <a:pos x="T4" y="T5"/>
                </a:cxn>
                <a:cxn ang="0">
                  <a:pos x="T6" y="T7"/>
                </a:cxn>
              </a:cxnLst>
              <a:rect l="0" t="0" r="r" b="b"/>
              <a:pathLst>
                <a:path w="24" h="50">
                  <a:moveTo>
                    <a:pt x="10" y="50"/>
                  </a:moveTo>
                  <a:cubicBezTo>
                    <a:pt x="24" y="0"/>
                    <a:pt x="24" y="0"/>
                    <a:pt x="24" y="0"/>
                  </a:cubicBezTo>
                  <a:cubicBezTo>
                    <a:pt x="17" y="2"/>
                    <a:pt x="9" y="4"/>
                    <a:pt x="0" y="4"/>
                  </a:cubicBezTo>
                  <a:cubicBezTo>
                    <a:pt x="10" y="50"/>
                    <a:pt x="10" y="50"/>
                    <a:pt x="10" y="50"/>
                  </a:cubicBezTo>
                  <a:close/>
                </a:path>
              </a:pathLst>
            </a:custGeom>
            <a:solidFill>
              <a:srgbClr val="B6A285"/>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5" name="MH_Other_497"/>
            <p:cNvSpPr/>
            <p:nvPr>
              <p:custDataLst>
                <p:tags r:id="rId498"/>
              </p:custDataLst>
            </p:nvPr>
          </p:nvSpPr>
          <p:spPr bwMode="auto">
            <a:xfrm>
              <a:off x="8853369" y="5557839"/>
              <a:ext cx="92075" cy="52387"/>
            </a:xfrm>
            <a:custGeom>
              <a:avLst/>
              <a:gdLst>
                <a:gd name="T0" fmla="*/ 0 w 70"/>
                <a:gd name="T1" fmla="*/ 7 h 41"/>
                <a:gd name="T2" fmla="*/ 1 w 70"/>
                <a:gd name="T3" fmla="*/ 19 h 41"/>
                <a:gd name="T4" fmla="*/ 53 w 70"/>
                <a:gd name="T5" fmla="*/ 8 h 41"/>
                <a:gd name="T6" fmla="*/ 53 w 70"/>
                <a:gd name="T7" fmla="*/ 24 h 41"/>
                <a:gd name="T8" fmla="*/ 9 w 70"/>
                <a:gd name="T9" fmla="*/ 33 h 41"/>
                <a:gd name="T10" fmla="*/ 13 w 70"/>
                <a:gd name="T11" fmla="*/ 39 h 41"/>
                <a:gd name="T12" fmla="*/ 70 w 70"/>
                <a:gd name="T13" fmla="*/ 32 h 41"/>
                <a:gd name="T14" fmla="*/ 65 w 70"/>
                <a:gd name="T15" fmla="*/ 0 h 41"/>
                <a:gd name="T16" fmla="*/ 35 w 70"/>
                <a:gd name="T17" fmla="*/ 0 h 41"/>
                <a:gd name="T18" fmla="*/ 0 w 70"/>
                <a:gd name="T19"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41">
                  <a:moveTo>
                    <a:pt x="0" y="7"/>
                  </a:moveTo>
                  <a:cubicBezTo>
                    <a:pt x="1" y="19"/>
                    <a:pt x="1" y="19"/>
                    <a:pt x="1" y="19"/>
                  </a:cubicBezTo>
                  <a:cubicBezTo>
                    <a:pt x="53" y="8"/>
                    <a:pt x="53" y="8"/>
                    <a:pt x="53" y="8"/>
                  </a:cubicBezTo>
                  <a:cubicBezTo>
                    <a:pt x="53" y="24"/>
                    <a:pt x="53" y="24"/>
                    <a:pt x="53" y="24"/>
                  </a:cubicBezTo>
                  <a:cubicBezTo>
                    <a:pt x="9" y="33"/>
                    <a:pt x="9" y="33"/>
                    <a:pt x="9" y="33"/>
                  </a:cubicBezTo>
                  <a:cubicBezTo>
                    <a:pt x="13" y="39"/>
                    <a:pt x="13" y="39"/>
                    <a:pt x="13" y="39"/>
                  </a:cubicBezTo>
                  <a:cubicBezTo>
                    <a:pt x="32" y="41"/>
                    <a:pt x="51" y="39"/>
                    <a:pt x="70" y="32"/>
                  </a:cubicBezTo>
                  <a:cubicBezTo>
                    <a:pt x="65" y="0"/>
                    <a:pt x="65" y="0"/>
                    <a:pt x="65" y="0"/>
                  </a:cubicBezTo>
                  <a:cubicBezTo>
                    <a:pt x="35" y="0"/>
                    <a:pt x="35" y="0"/>
                    <a:pt x="35" y="0"/>
                  </a:cubicBezTo>
                  <a:cubicBezTo>
                    <a:pt x="23" y="10"/>
                    <a:pt x="11" y="12"/>
                    <a:pt x="0" y="7"/>
                  </a:cubicBezTo>
                  <a:close/>
                </a:path>
              </a:pathLst>
            </a:custGeom>
            <a:solidFill>
              <a:srgbClr val="3A241B"/>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6" name="MH_Other_498"/>
            <p:cNvSpPr/>
            <p:nvPr>
              <p:custDataLst>
                <p:tags r:id="rId499"/>
              </p:custDataLst>
            </p:nvPr>
          </p:nvSpPr>
          <p:spPr bwMode="auto">
            <a:xfrm>
              <a:off x="8854956" y="5567363"/>
              <a:ext cx="68262" cy="31750"/>
            </a:xfrm>
            <a:custGeom>
              <a:avLst/>
              <a:gdLst>
                <a:gd name="T0" fmla="*/ 42 w 42"/>
                <a:gd name="T1" fmla="*/ 0 h 20"/>
                <a:gd name="T2" fmla="*/ 0 w 42"/>
                <a:gd name="T3" fmla="*/ 9 h 20"/>
                <a:gd name="T4" fmla="*/ 7 w 42"/>
                <a:gd name="T5" fmla="*/ 20 h 20"/>
                <a:gd name="T6" fmla="*/ 42 w 42"/>
                <a:gd name="T7" fmla="*/ 13 h 20"/>
                <a:gd name="T8" fmla="*/ 42 w 42"/>
                <a:gd name="T9" fmla="*/ 0 h 20"/>
                <a:gd name="T10" fmla="*/ 42 w 42"/>
                <a:gd name="T11" fmla="*/ 0 h 20"/>
              </a:gdLst>
              <a:ahLst/>
              <a:cxnLst>
                <a:cxn ang="0">
                  <a:pos x="T0" y="T1"/>
                </a:cxn>
                <a:cxn ang="0">
                  <a:pos x="T2" y="T3"/>
                </a:cxn>
                <a:cxn ang="0">
                  <a:pos x="T4" y="T5"/>
                </a:cxn>
                <a:cxn ang="0">
                  <a:pos x="T6" y="T7"/>
                </a:cxn>
                <a:cxn ang="0">
                  <a:pos x="T8" y="T9"/>
                </a:cxn>
                <a:cxn ang="0">
                  <a:pos x="T10" y="T11"/>
                </a:cxn>
              </a:cxnLst>
              <a:rect l="0" t="0" r="r" b="b"/>
              <a:pathLst>
                <a:path w="42" h="20">
                  <a:moveTo>
                    <a:pt x="42" y="0"/>
                  </a:moveTo>
                  <a:lnTo>
                    <a:pt x="0" y="9"/>
                  </a:lnTo>
                  <a:lnTo>
                    <a:pt x="7" y="20"/>
                  </a:lnTo>
                  <a:lnTo>
                    <a:pt x="42" y="13"/>
                  </a:lnTo>
                  <a:lnTo>
                    <a:pt x="42" y="0"/>
                  </a:lnTo>
                  <a:lnTo>
                    <a:pt x="42" y="0"/>
                  </a:lnTo>
                  <a:close/>
                </a:path>
              </a:pathLst>
            </a:custGeom>
            <a:solidFill>
              <a:srgbClr val="6A402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7" name="MH_Other_499"/>
            <p:cNvSpPr/>
            <p:nvPr>
              <p:custDataLst>
                <p:tags r:id="rId500"/>
              </p:custDataLst>
            </p:nvPr>
          </p:nvSpPr>
          <p:spPr bwMode="auto">
            <a:xfrm>
              <a:off x="8656519" y="5576888"/>
              <a:ext cx="68263" cy="49212"/>
            </a:xfrm>
            <a:custGeom>
              <a:avLst/>
              <a:gdLst>
                <a:gd name="T0" fmla="*/ 32 w 52"/>
                <a:gd name="T1" fmla="*/ 0 h 36"/>
                <a:gd name="T2" fmla="*/ 21 w 52"/>
                <a:gd name="T3" fmla="*/ 0 h 36"/>
                <a:gd name="T4" fmla="*/ 0 w 52"/>
                <a:gd name="T5" fmla="*/ 19 h 36"/>
                <a:gd name="T6" fmla="*/ 31 w 52"/>
                <a:gd name="T7" fmla="*/ 32 h 36"/>
                <a:gd name="T8" fmla="*/ 52 w 52"/>
                <a:gd name="T9" fmla="*/ 36 h 36"/>
                <a:gd name="T10" fmla="*/ 52 w 52"/>
                <a:gd name="T11" fmla="*/ 31 h 36"/>
                <a:gd name="T12" fmla="*/ 34 w 52"/>
                <a:gd name="T13" fmla="*/ 21 h 36"/>
                <a:gd name="T14" fmla="*/ 32 w 52"/>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36">
                  <a:moveTo>
                    <a:pt x="32" y="0"/>
                  </a:moveTo>
                  <a:cubicBezTo>
                    <a:pt x="21" y="0"/>
                    <a:pt x="21" y="0"/>
                    <a:pt x="21" y="0"/>
                  </a:cubicBezTo>
                  <a:cubicBezTo>
                    <a:pt x="26" y="13"/>
                    <a:pt x="19" y="19"/>
                    <a:pt x="0" y="19"/>
                  </a:cubicBezTo>
                  <a:cubicBezTo>
                    <a:pt x="31" y="32"/>
                    <a:pt x="31" y="32"/>
                    <a:pt x="31" y="32"/>
                  </a:cubicBezTo>
                  <a:cubicBezTo>
                    <a:pt x="52" y="36"/>
                    <a:pt x="52" y="36"/>
                    <a:pt x="52" y="36"/>
                  </a:cubicBezTo>
                  <a:cubicBezTo>
                    <a:pt x="52" y="31"/>
                    <a:pt x="52" y="31"/>
                    <a:pt x="52" y="31"/>
                  </a:cubicBezTo>
                  <a:cubicBezTo>
                    <a:pt x="45" y="28"/>
                    <a:pt x="40" y="25"/>
                    <a:pt x="34" y="21"/>
                  </a:cubicBezTo>
                  <a:cubicBezTo>
                    <a:pt x="33" y="14"/>
                    <a:pt x="32" y="7"/>
                    <a:pt x="32" y="0"/>
                  </a:cubicBezTo>
                  <a:close/>
                </a:path>
              </a:pathLst>
            </a:custGeom>
            <a:solidFill>
              <a:srgbClr val="3A241B"/>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8" name="MH_Other_500"/>
            <p:cNvSpPr/>
            <p:nvPr>
              <p:custDataLst>
                <p:tags r:id="rId501"/>
              </p:custDataLst>
            </p:nvPr>
          </p:nvSpPr>
          <p:spPr bwMode="auto">
            <a:xfrm>
              <a:off x="8656518" y="5576888"/>
              <a:ext cx="33338" cy="25400"/>
            </a:xfrm>
            <a:custGeom>
              <a:avLst/>
              <a:gdLst>
                <a:gd name="T0" fmla="*/ 21 w 26"/>
                <a:gd name="T1" fmla="*/ 0 h 19"/>
                <a:gd name="T2" fmla="*/ 11 w 26"/>
                <a:gd name="T3" fmla="*/ 0 h 19"/>
                <a:gd name="T4" fmla="*/ 0 w 26"/>
                <a:gd name="T5" fmla="*/ 19 h 19"/>
                <a:gd name="T6" fmla="*/ 21 w 26"/>
                <a:gd name="T7" fmla="*/ 0 h 19"/>
              </a:gdLst>
              <a:ahLst/>
              <a:cxnLst>
                <a:cxn ang="0">
                  <a:pos x="T0" y="T1"/>
                </a:cxn>
                <a:cxn ang="0">
                  <a:pos x="T2" y="T3"/>
                </a:cxn>
                <a:cxn ang="0">
                  <a:pos x="T4" y="T5"/>
                </a:cxn>
                <a:cxn ang="0">
                  <a:pos x="T6" y="T7"/>
                </a:cxn>
              </a:cxnLst>
              <a:rect l="0" t="0" r="r" b="b"/>
              <a:pathLst>
                <a:path w="26" h="19">
                  <a:moveTo>
                    <a:pt x="21" y="0"/>
                  </a:moveTo>
                  <a:cubicBezTo>
                    <a:pt x="11" y="0"/>
                    <a:pt x="11" y="0"/>
                    <a:pt x="11" y="0"/>
                  </a:cubicBezTo>
                  <a:cubicBezTo>
                    <a:pt x="4" y="0"/>
                    <a:pt x="0" y="7"/>
                    <a:pt x="0" y="19"/>
                  </a:cubicBezTo>
                  <a:cubicBezTo>
                    <a:pt x="19" y="19"/>
                    <a:pt x="26" y="13"/>
                    <a:pt x="21" y="0"/>
                  </a:cubicBezTo>
                  <a:close/>
                </a:path>
              </a:pathLst>
            </a:custGeom>
            <a:solidFill>
              <a:srgbClr val="6A402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09" name="MH_Other_501"/>
            <p:cNvSpPr/>
            <p:nvPr>
              <p:custDataLst>
                <p:tags r:id="rId502"/>
              </p:custDataLst>
            </p:nvPr>
          </p:nvSpPr>
          <p:spPr bwMode="auto">
            <a:xfrm>
              <a:off x="8777168" y="5603876"/>
              <a:ext cx="109538" cy="60325"/>
            </a:xfrm>
            <a:custGeom>
              <a:avLst/>
              <a:gdLst>
                <a:gd name="T0" fmla="*/ 0 w 83"/>
                <a:gd name="T1" fmla="*/ 14 h 46"/>
                <a:gd name="T2" fmla="*/ 44 w 83"/>
                <a:gd name="T3" fmla="*/ 14 h 46"/>
                <a:gd name="T4" fmla="*/ 70 w 83"/>
                <a:gd name="T5" fmla="*/ 46 h 46"/>
                <a:gd name="T6" fmla="*/ 83 w 83"/>
                <a:gd name="T7" fmla="*/ 40 h 46"/>
                <a:gd name="T8" fmla="*/ 67 w 83"/>
                <a:gd name="T9" fmla="*/ 20 h 46"/>
                <a:gd name="T10" fmla="*/ 51 w 83"/>
                <a:gd name="T11" fmla="*/ 0 h 46"/>
                <a:gd name="T12" fmla="*/ 0 w 83"/>
                <a:gd name="T13" fmla="*/ 14 h 46"/>
              </a:gdLst>
              <a:ahLst/>
              <a:cxnLst>
                <a:cxn ang="0">
                  <a:pos x="T0" y="T1"/>
                </a:cxn>
                <a:cxn ang="0">
                  <a:pos x="T2" y="T3"/>
                </a:cxn>
                <a:cxn ang="0">
                  <a:pos x="T4" y="T5"/>
                </a:cxn>
                <a:cxn ang="0">
                  <a:pos x="T6" y="T7"/>
                </a:cxn>
                <a:cxn ang="0">
                  <a:pos x="T8" y="T9"/>
                </a:cxn>
                <a:cxn ang="0">
                  <a:pos x="T10" y="T11"/>
                </a:cxn>
                <a:cxn ang="0">
                  <a:pos x="T12" y="T13"/>
                </a:cxn>
              </a:cxnLst>
              <a:rect l="0" t="0" r="r" b="b"/>
              <a:pathLst>
                <a:path w="83" h="46">
                  <a:moveTo>
                    <a:pt x="0" y="14"/>
                  </a:moveTo>
                  <a:cubicBezTo>
                    <a:pt x="44" y="14"/>
                    <a:pt x="44" y="14"/>
                    <a:pt x="44" y="14"/>
                  </a:cubicBezTo>
                  <a:cubicBezTo>
                    <a:pt x="70" y="46"/>
                    <a:pt x="70" y="46"/>
                    <a:pt x="70" y="46"/>
                  </a:cubicBezTo>
                  <a:cubicBezTo>
                    <a:pt x="83" y="40"/>
                    <a:pt x="83" y="40"/>
                    <a:pt x="83" y="40"/>
                  </a:cubicBezTo>
                  <a:cubicBezTo>
                    <a:pt x="67" y="20"/>
                    <a:pt x="67" y="20"/>
                    <a:pt x="67" y="20"/>
                  </a:cubicBezTo>
                  <a:cubicBezTo>
                    <a:pt x="51" y="0"/>
                    <a:pt x="51" y="0"/>
                    <a:pt x="51" y="0"/>
                  </a:cubicBezTo>
                  <a:cubicBezTo>
                    <a:pt x="32" y="8"/>
                    <a:pt x="16" y="12"/>
                    <a:pt x="0" y="14"/>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0" name="MH_Other_502"/>
            <p:cNvSpPr/>
            <p:nvPr>
              <p:custDataLst>
                <p:tags r:id="rId503"/>
              </p:custDataLst>
            </p:nvPr>
          </p:nvSpPr>
          <p:spPr bwMode="auto">
            <a:xfrm>
              <a:off x="8777169" y="5621339"/>
              <a:ext cx="93663" cy="60325"/>
            </a:xfrm>
            <a:custGeom>
              <a:avLst/>
              <a:gdLst>
                <a:gd name="T0" fmla="*/ 44 w 70"/>
                <a:gd name="T1" fmla="*/ 0 h 46"/>
                <a:gd name="T2" fmla="*/ 0 w 70"/>
                <a:gd name="T3" fmla="*/ 0 h 46"/>
                <a:gd name="T4" fmla="*/ 57 w 70"/>
                <a:gd name="T5" fmla="*/ 38 h 46"/>
                <a:gd name="T6" fmla="*/ 70 w 70"/>
                <a:gd name="T7" fmla="*/ 32 h 46"/>
                <a:gd name="T8" fmla="*/ 44 w 70"/>
                <a:gd name="T9" fmla="*/ 0 h 46"/>
              </a:gdLst>
              <a:ahLst/>
              <a:cxnLst>
                <a:cxn ang="0">
                  <a:pos x="T0" y="T1"/>
                </a:cxn>
                <a:cxn ang="0">
                  <a:pos x="T2" y="T3"/>
                </a:cxn>
                <a:cxn ang="0">
                  <a:pos x="T4" y="T5"/>
                </a:cxn>
                <a:cxn ang="0">
                  <a:pos x="T6" y="T7"/>
                </a:cxn>
                <a:cxn ang="0">
                  <a:pos x="T8" y="T9"/>
                </a:cxn>
              </a:cxnLst>
              <a:rect l="0" t="0" r="r" b="b"/>
              <a:pathLst>
                <a:path w="70" h="46">
                  <a:moveTo>
                    <a:pt x="44" y="0"/>
                  </a:moveTo>
                  <a:cubicBezTo>
                    <a:pt x="0" y="0"/>
                    <a:pt x="0" y="0"/>
                    <a:pt x="0" y="0"/>
                  </a:cubicBezTo>
                  <a:cubicBezTo>
                    <a:pt x="17" y="34"/>
                    <a:pt x="36" y="46"/>
                    <a:pt x="57" y="38"/>
                  </a:cubicBezTo>
                  <a:cubicBezTo>
                    <a:pt x="70" y="32"/>
                    <a:pt x="70" y="32"/>
                    <a:pt x="70" y="32"/>
                  </a:cubicBezTo>
                  <a:cubicBezTo>
                    <a:pt x="44" y="0"/>
                    <a:pt x="44" y="0"/>
                    <a:pt x="44" y="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1" name="MH_Other_503"/>
            <p:cNvSpPr/>
            <p:nvPr>
              <p:custDataLst>
                <p:tags r:id="rId504"/>
              </p:custDataLst>
            </p:nvPr>
          </p:nvSpPr>
          <p:spPr bwMode="auto">
            <a:xfrm>
              <a:off x="8724781" y="5618163"/>
              <a:ext cx="11112" cy="44450"/>
            </a:xfrm>
            <a:custGeom>
              <a:avLst/>
              <a:gdLst>
                <a:gd name="T0" fmla="*/ 5 w 9"/>
                <a:gd name="T1" fmla="*/ 1 h 34"/>
                <a:gd name="T2" fmla="*/ 0 w 9"/>
                <a:gd name="T3" fmla="*/ 0 h 34"/>
                <a:gd name="T4" fmla="*/ 0 w 9"/>
                <a:gd name="T5" fmla="*/ 5 h 34"/>
                <a:gd name="T6" fmla="*/ 0 w 9"/>
                <a:gd name="T7" fmla="*/ 34 h 34"/>
                <a:gd name="T8" fmla="*/ 9 w 9"/>
                <a:gd name="T9" fmla="*/ 34 h 34"/>
                <a:gd name="T10" fmla="*/ 5 w 9"/>
                <a:gd name="T11" fmla="*/ 1 h 34"/>
              </a:gdLst>
              <a:ahLst/>
              <a:cxnLst>
                <a:cxn ang="0">
                  <a:pos x="T0" y="T1"/>
                </a:cxn>
                <a:cxn ang="0">
                  <a:pos x="T2" y="T3"/>
                </a:cxn>
                <a:cxn ang="0">
                  <a:pos x="T4" y="T5"/>
                </a:cxn>
                <a:cxn ang="0">
                  <a:pos x="T6" y="T7"/>
                </a:cxn>
                <a:cxn ang="0">
                  <a:pos x="T8" y="T9"/>
                </a:cxn>
                <a:cxn ang="0">
                  <a:pos x="T10" y="T11"/>
                </a:cxn>
              </a:cxnLst>
              <a:rect l="0" t="0" r="r" b="b"/>
              <a:pathLst>
                <a:path w="9" h="34">
                  <a:moveTo>
                    <a:pt x="5" y="1"/>
                  </a:moveTo>
                  <a:cubicBezTo>
                    <a:pt x="3" y="1"/>
                    <a:pt x="1" y="0"/>
                    <a:pt x="0" y="0"/>
                  </a:cubicBezTo>
                  <a:cubicBezTo>
                    <a:pt x="0" y="5"/>
                    <a:pt x="0" y="5"/>
                    <a:pt x="0" y="5"/>
                  </a:cubicBezTo>
                  <a:cubicBezTo>
                    <a:pt x="0" y="34"/>
                    <a:pt x="0" y="34"/>
                    <a:pt x="0" y="34"/>
                  </a:cubicBezTo>
                  <a:cubicBezTo>
                    <a:pt x="9" y="34"/>
                    <a:pt x="9" y="34"/>
                    <a:pt x="9" y="34"/>
                  </a:cubicBezTo>
                  <a:cubicBezTo>
                    <a:pt x="5" y="1"/>
                    <a:pt x="5" y="1"/>
                    <a:pt x="5"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2" name="MH_Other_504"/>
            <p:cNvSpPr/>
            <p:nvPr>
              <p:custDataLst>
                <p:tags r:id="rId505"/>
              </p:custDataLst>
            </p:nvPr>
          </p:nvSpPr>
          <p:spPr bwMode="auto">
            <a:xfrm>
              <a:off x="8731132" y="5618164"/>
              <a:ext cx="244475" cy="92075"/>
            </a:xfrm>
            <a:custGeom>
              <a:avLst/>
              <a:gdLst>
                <a:gd name="T0" fmla="*/ 0 w 186"/>
                <a:gd name="T1" fmla="*/ 0 h 68"/>
                <a:gd name="T2" fmla="*/ 4 w 186"/>
                <a:gd name="T3" fmla="*/ 33 h 68"/>
                <a:gd name="T4" fmla="*/ 6 w 186"/>
                <a:gd name="T5" fmla="*/ 50 h 68"/>
                <a:gd name="T6" fmla="*/ 15 w 186"/>
                <a:gd name="T7" fmla="*/ 50 h 68"/>
                <a:gd name="T8" fmla="*/ 15 w 186"/>
                <a:gd name="T9" fmla="*/ 8 h 68"/>
                <a:gd name="T10" fmla="*/ 24 w 186"/>
                <a:gd name="T11" fmla="*/ 8 h 68"/>
                <a:gd name="T12" fmla="*/ 53 w 186"/>
                <a:gd name="T13" fmla="*/ 55 h 68"/>
                <a:gd name="T14" fmla="*/ 169 w 186"/>
                <a:gd name="T15" fmla="*/ 63 h 68"/>
                <a:gd name="T16" fmla="*/ 133 w 186"/>
                <a:gd name="T17" fmla="*/ 33 h 68"/>
                <a:gd name="T18" fmla="*/ 173 w 186"/>
                <a:gd name="T19" fmla="*/ 26 h 68"/>
                <a:gd name="T20" fmla="*/ 162 w 186"/>
                <a:gd name="T21" fmla="*/ 9 h 68"/>
                <a:gd name="T22" fmla="*/ 112 w 186"/>
                <a:gd name="T23" fmla="*/ 2 h 68"/>
                <a:gd name="T24" fmla="*/ 103 w 186"/>
                <a:gd name="T25" fmla="*/ 8 h 68"/>
                <a:gd name="T26" fmla="*/ 119 w 186"/>
                <a:gd name="T27" fmla="*/ 28 h 68"/>
                <a:gd name="T28" fmla="*/ 106 w 186"/>
                <a:gd name="T29" fmla="*/ 34 h 68"/>
                <a:gd name="T30" fmla="*/ 93 w 186"/>
                <a:gd name="T31" fmla="*/ 40 h 68"/>
                <a:gd name="T32" fmla="*/ 36 w 186"/>
                <a:gd name="T33" fmla="*/ 2 h 68"/>
                <a:gd name="T34" fmla="*/ 0 w 186"/>
                <a:gd name="T35"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6" h="68">
                  <a:moveTo>
                    <a:pt x="0" y="0"/>
                  </a:moveTo>
                  <a:cubicBezTo>
                    <a:pt x="4" y="33"/>
                    <a:pt x="4" y="33"/>
                    <a:pt x="4" y="33"/>
                  </a:cubicBezTo>
                  <a:cubicBezTo>
                    <a:pt x="6" y="50"/>
                    <a:pt x="6" y="50"/>
                    <a:pt x="6" y="50"/>
                  </a:cubicBezTo>
                  <a:cubicBezTo>
                    <a:pt x="15" y="50"/>
                    <a:pt x="15" y="50"/>
                    <a:pt x="15" y="50"/>
                  </a:cubicBezTo>
                  <a:cubicBezTo>
                    <a:pt x="15" y="8"/>
                    <a:pt x="15" y="8"/>
                    <a:pt x="15" y="8"/>
                  </a:cubicBezTo>
                  <a:cubicBezTo>
                    <a:pt x="24" y="8"/>
                    <a:pt x="24" y="8"/>
                    <a:pt x="24" y="8"/>
                  </a:cubicBezTo>
                  <a:cubicBezTo>
                    <a:pt x="53" y="55"/>
                    <a:pt x="53" y="55"/>
                    <a:pt x="53" y="55"/>
                  </a:cubicBezTo>
                  <a:cubicBezTo>
                    <a:pt x="85" y="66"/>
                    <a:pt x="124" y="68"/>
                    <a:pt x="169" y="63"/>
                  </a:cubicBezTo>
                  <a:cubicBezTo>
                    <a:pt x="165" y="52"/>
                    <a:pt x="152" y="43"/>
                    <a:pt x="133" y="33"/>
                  </a:cubicBezTo>
                  <a:cubicBezTo>
                    <a:pt x="149" y="34"/>
                    <a:pt x="162" y="31"/>
                    <a:pt x="173" y="26"/>
                  </a:cubicBezTo>
                  <a:cubicBezTo>
                    <a:pt x="186" y="16"/>
                    <a:pt x="182" y="11"/>
                    <a:pt x="162" y="9"/>
                  </a:cubicBezTo>
                  <a:cubicBezTo>
                    <a:pt x="112" y="2"/>
                    <a:pt x="112" y="2"/>
                    <a:pt x="112" y="2"/>
                  </a:cubicBezTo>
                  <a:cubicBezTo>
                    <a:pt x="103" y="8"/>
                    <a:pt x="103" y="8"/>
                    <a:pt x="103" y="8"/>
                  </a:cubicBezTo>
                  <a:cubicBezTo>
                    <a:pt x="119" y="28"/>
                    <a:pt x="119" y="28"/>
                    <a:pt x="119" y="28"/>
                  </a:cubicBezTo>
                  <a:cubicBezTo>
                    <a:pt x="106" y="34"/>
                    <a:pt x="106" y="34"/>
                    <a:pt x="106" y="34"/>
                  </a:cubicBezTo>
                  <a:cubicBezTo>
                    <a:pt x="93" y="40"/>
                    <a:pt x="93" y="40"/>
                    <a:pt x="93" y="40"/>
                  </a:cubicBezTo>
                  <a:cubicBezTo>
                    <a:pt x="72" y="48"/>
                    <a:pt x="53" y="36"/>
                    <a:pt x="36" y="2"/>
                  </a:cubicBezTo>
                  <a:cubicBezTo>
                    <a:pt x="23" y="4"/>
                    <a:pt x="11" y="3"/>
                    <a:pt x="0" y="0"/>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3" name="MH_Other_505"/>
            <p:cNvSpPr/>
            <p:nvPr>
              <p:custDataLst>
                <p:tags r:id="rId506"/>
              </p:custDataLst>
            </p:nvPr>
          </p:nvSpPr>
          <p:spPr bwMode="auto">
            <a:xfrm>
              <a:off x="9132768" y="5600701"/>
              <a:ext cx="115888" cy="73025"/>
            </a:xfrm>
            <a:custGeom>
              <a:avLst/>
              <a:gdLst>
                <a:gd name="T0" fmla="*/ 9 w 87"/>
                <a:gd name="T1" fmla="*/ 16 h 56"/>
                <a:gd name="T2" fmla="*/ 1 w 87"/>
                <a:gd name="T3" fmla="*/ 45 h 56"/>
                <a:gd name="T4" fmla="*/ 81 w 87"/>
                <a:gd name="T5" fmla="*/ 37 h 56"/>
                <a:gd name="T6" fmla="*/ 87 w 87"/>
                <a:gd name="T7" fmla="*/ 15 h 56"/>
                <a:gd name="T8" fmla="*/ 87 w 87"/>
                <a:gd name="T9" fmla="*/ 0 h 56"/>
                <a:gd name="T10" fmla="*/ 15 w 87"/>
                <a:gd name="T11" fmla="*/ 0 h 56"/>
                <a:gd name="T12" fmla="*/ 9 w 87"/>
                <a:gd name="T13" fmla="*/ 16 h 56"/>
              </a:gdLst>
              <a:ahLst/>
              <a:cxnLst>
                <a:cxn ang="0">
                  <a:pos x="T0" y="T1"/>
                </a:cxn>
                <a:cxn ang="0">
                  <a:pos x="T2" y="T3"/>
                </a:cxn>
                <a:cxn ang="0">
                  <a:pos x="T4" y="T5"/>
                </a:cxn>
                <a:cxn ang="0">
                  <a:pos x="T6" y="T7"/>
                </a:cxn>
                <a:cxn ang="0">
                  <a:pos x="T8" y="T9"/>
                </a:cxn>
                <a:cxn ang="0">
                  <a:pos x="T10" y="T11"/>
                </a:cxn>
                <a:cxn ang="0">
                  <a:pos x="T12" y="T13"/>
                </a:cxn>
              </a:cxnLst>
              <a:rect l="0" t="0" r="r" b="b"/>
              <a:pathLst>
                <a:path w="87" h="56">
                  <a:moveTo>
                    <a:pt x="9" y="16"/>
                  </a:moveTo>
                  <a:cubicBezTo>
                    <a:pt x="3" y="28"/>
                    <a:pt x="0" y="38"/>
                    <a:pt x="1" y="45"/>
                  </a:cubicBezTo>
                  <a:cubicBezTo>
                    <a:pt x="33" y="56"/>
                    <a:pt x="59" y="53"/>
                    <a:pt x="81" y="37"/>
                  </a:cubicBezTo>
                  <a:cubicBezTo>
                    <a:pt x="87" y="15"/>
                    <a:pt x="87" y="15"/>
                    <a:pt x="87" y="15"/>
                  </a:cubicBezTo>
                  <a:cubicBezTo>
                    <a:pt x="87" y="0"/>
                    <a:pt x="87" y="0"/>
                    <a:pt x="87" y="0"/>
                  </a:cubicBezTo>
                  <a:cubicBezTo>
                    <a:pt x="15" y="0"/>
                    <a:pt x="15" y="0"/>
                    <a:pt x="15" y="0"/>
                  </a:cubicBezTo>
                  <a:cubicBezTo>
                    <a:pt x="9" y="16"/>
                    <a:pt x="9" y="16"/>
                    <a:pt x="9" y="16"/>
                  </a:cubicBezTo>
                  <a:close/>
                </a:path>
              </a:pathLst>
            </a:custGeom>
            <a:solidFill>
              <a:srgbClr val="6A402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4" name="MH_Other_506"/>
            <p:cNvSpPr/>
            <p:nvPr>
              <p:custDataLst>
                <p:tags r:id="rId507"/>
              </p:custDataLst>
            </p:nvPr>
          </p:nvSpPr>
          <p:spPr bwMode="auto">
            <a:xfrm>
              <a:off x="8843844" y="5597525"/>
              <a:ext cx="22225" cy="33338"/>
            </a:xfrm>
            <a:custGeom>
              <a:avLst/>
              <a:gdLst>
                <a:gd name="T0" fmla="*/ 9 w 16"/>
                <a:gd name="T1" fmla="*/ 0 h 24"/>
                <a:gd name="T2" fmla="*/ 0 w 16"/>
                <a:gd name="T3" fmla="*/ 4 h 24"/>
                <a:gd name="T4" fmla="*/ 16 w 16"/>
                <a:gd name="T5" fmla="*/ 24 h 24"/>
                <a:gd name="T6" fmla="*/ 9 w 16"/>
                <a:gd name="T7" fmla="*/ 0 h 24"/>
              </a:gdLst>
              <a:ahLst/>
              <a:cxnLst>
                <a:cxn ang="0">
                  <a:pos x="T0" y="T1"/>
                </a:cxn>
                <a:cxn ang="0">
                  <a:pos x="T2" y="T3"/>
                </a:cxn>
                <a:cxn ang="0">
                  <a:pos x="T4" y="T5"/>
                </a:cxn>
                <a:cxn ang="0">
                  <a:pos x="T6" y="T7"/>
                </a:cxn>
              </a:cxnLst>
              <a:rect l="0" t="0" r="r" b="b"/>
              <a:pathLst>
                <a:path w="16" h="24">
                  <a:moveTo>
                    <a:pt x="9" y="0"/>
                  </a:moveTo>
                  <a:cubicBezTo>
                    <a:pt x="6" y="1"/>
                    <a:pt x="3" y="3"/>
                    <a:pt x="0" y="4"/>
                  </a:cubicBezTo>
                  <a:cubicBezTo>
                    <a:pt x="16" y="24"/>
                    <a:pt x="16" y="24"/>
                    <a:pt x="16" y="24"/>
                  </a:cubicBezTo>
                  <a:cubicBezTo>
                    <a:pt x="9" y="0"/>
                    <a:pt x="9" y="0"/>
                    <a:pt x="9" y="0"/>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5" name="MH_Other_507"/>
            <p:cNvSpPr/>
            <p:nvPr>
              <p:custDataLst>
                <p:tags r:id="rId508"/>
              </p:custDataLst>
            </p:nvPr>
          </p:nvSpPr>
          <p:spPr bwMode="auto">
            <a:xfrm>
              <a:off x="8854956" y="5581651"/>
              <a:ext cx="23812" cy="49213"/>
            </a:xfrm>
            <a:custGeom>
              <a:avLst/>
              <a:gdLst>
                <a:gd name="T0" fmla="*/ 7 w 15"/>
                <a:gd name="T1" fmla="*/ 30 h 30"/>
                <a:gd name="T2" fmla="*/ 15 w 15"/>
                <a:gd name="T3" fmla="*/ 25 h 30"/>
                <a:gd name="T4" fmla="*/ 10 w 15"/>
                <a:gd name="T5" fmla="*/ 16 h 30"/>
                <a:gd name="T6" fmla="*/ 7 w 15"/>
                <a:gd name="T7" fmla="*/ 11 h 30"/>
                <a:gd name="T8" fmla="*/ 0 w 15"/>
                <a:gd name="T9" fmla="*/ 0 h 30"/>
                <a:gd name="T10" fmla="*/ 2 w 15"/>
                <a:gd name="T11" fmla="*/ 10 h 30"/>
                <a:gd name="T12" fmla="*/ 7 w 15"/>
                <a:gd name="T13" fmla="*/ 30 h 30"/>
                <a:gd name="T14" fmla="*/ 7 w 15"/>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0">
                  <a:moveTo>
                    <a:pt x="7" y="30"/>
                  </a:moveTo>
                  <a:lnTo>
                    <a:pt x="15" y="25"/>
                  </a:lnTo>
                  <a:lnTo>
                    <a:pt x="10" y="16"/>
                  </a:lnTo>
                  <a:lnTo>
                    <a:pt x="7" y="11"/>
                  </a:lnTo>
                  <a:lnTo>
                    <a:pt x="0" y="0"/>
                  </a:lnTo>
                  <a:lnTo>
                    <a:pt x="2" y="10"/>
                  </a:lnTo>
                  <a:lnTo>
                    <a:pt x="7" y="30"/>
                  </a:lnTo>
                  <a:lnTo>
                    <a:pt x="7" y="30"/>
                  </a:ln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6" name="MH_Other_508"/>
            <p:cNvSpPr/>
            <p:nvPr>
              <p:custDataLst>
                <p:tags r:id="rId509"/>
              </p:custDataLst>
            </p:nvPr>
          </p:nvSpPr>
          <p:spPr bwMode="auto">
            <a:xfrm>
              <a:off x="9134357" y="5580063"/>
              <a:ext cx="134937" cy="106362"/>
            </a:xfrm>
            <a:custGeom>
              <a:avLst/>
              <a:gdLst>
                <a:gd name="T0" fmla="*/ 21 w 102"/>
                <a:gd name="T1" fmla="*/ 1 h 81"/>
                <a:gd name="T2" fmla="*/ 14 w 102"/>
                <a:gd name="T3" fmla="*/ 16 h 81"/>
                <a:gd name="T4" fmla="*/ 86 w 102"/>
                <a:gd name="T5" fmla="*/ 16 h 81"/>
                <a:gd name="T6" fmla="*/ 86 w 102"/>
                <a:gd name="T7" fmla="*/ 31 h 81"/>
                <a:gd name="T8" fmla="*/ 80 w 102"/>
                <a:gd name="T9" fmla="*/ 53 h 81"/>
                <a:gd name="T10" fmla="*/ 0 w 102"/>
                <a:gd name="T11" fmla="*/ 61 h 81"/>
                <a:gd name="T12" fmla="*/ 27 w 102"/>
                <a:gd name="T13" fmla="*/ 81 h 81"/>
                <a:gd name="T14" fmla="*/ 90 w 102"/>
                <a:gd name="T15" fmla="*/ 64 h 81"/>
                <a:gd name="T16" fmla="*/ 95 w 102"/>
                <a:gd name="T17" fmla="*/ 41 h 81"/>
                <a:gd name="T18" fmla="*/ 102 w 102"/>
                <a:gd name="T19" fmla="*/ 34 h 81"/>
                <a:gd name="T20" fmla="*/ 97 w 102"/>
                <a:gd name="T21" fmla="*/ 0 h 81"/>
                <a:gd name="T22" fmla="*/ 21 w 102"/>
                <a:gd name="T23"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2" h="81">
                  <a:moveTo>
                    <a:pt x="21" y="1"/>
                  </a:moveTo>
                  <a:cubicBezTo>
                    <a:pt x="14" y="16"/>
                    <a:pt x="14" y="16"/>
                    <a:pt x="14" y="16"/>
                  </a:cubicBezTo>
                  <a:cubicBezTo>
                    <a:pt x="86" y="16"/>
                    <a:pt x="86" y="16"/>
                    <a:pt x="86" y="16"/>
                  </a:cubicBezTo>
                  <a:cubicBezTo>
                    <a:pt x="86" y="31"/>
                    <a:pt x="86" y="31"/>
                    <a:pt x="86" y="31"/>
                  </a:cubicBezTo>
                  <a:cubicBezTo>
                    <a:pt x="80" y="53"/>
                    <a:pt x="80" y="53"/>
                    <a:pt x="80" y="53"/>
                  </a:cubicBezTo>
                  <a:cubicBezTo>
                    <a:pt x="58" y="69"/>
                    <a:pt x="32" y="72"/>
                    <a:pt x="0" y="61"/>
                  </a:cubicBezTo>
                  <a:cubicBezTo>
                    <a:pt x="1" y="73"/>
                    <a:pt x="10" y="79"/>
                    <a:pt x="27" y="81"/>
                  </a:cubicBezTo>
                  <a:cubicBezTo>
                    <a:pt x="50" y="81"/>
                    <a:pt x="71" y="75"/>
                    <a:pt x="90" y="64"/>
                  </a:cubicBezTo>
                  <a:cubicBezTo>
                    <a:pt x="94" y="60"/>
                    <a:pt x="95" y="52"/>
                    <a:pt x="95" y="41"/>
                  </a:cubicBezTo>
                  <a:cubicBezTo>
                    <a:pt x="102" y="34"/>
                    <a:pt x="102" y="34"/>
                    <a:pt x="102" y="34"/>
                  </a:cubicBezTo>
                  <a:cubicBezTo>
                    <a:pt x="97" y="0"/>
                    <a:pt x="97" y="0"/>
                    <a:pt x="97" y="0"/>
                  </a:cubicBezTo>
                  <a:cubicBezTo>
                    <a:pt x="72" y="8"/>
                    <a:pt x="47" y="8"/>
                    <a:pt x="21" y="1"/>
                  </a:cubicBezTo>
                  <a:close/>
                </a:path>
              </a:pathLst>
            </a:custGeom>
            <a:solidFill>
              <a:srgbClr val="3A241B"/>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7" name="MH_Other_509"/>
            <p:cNvSpPr/>
            <p:nvPr>
              <p:custDataLst>
                <p:tags r:id="rId510"/>
              </p:custDataLst>
            </p:nvPr>
          </p:nvSpPr>
          <p:spPr bwMode="auto">
            <a:xfrm>
              <a:off x="9274056" y="5356226"/>
              <a:ext cx="144462" cy="354013"/>
            </a:xfrm>
            <a:custGeom>
              <a:avLst/>
              <a:gdLst>
                <a:gd name="T0" fmla="*/ 67 w 110"/>
                <a:gd name="T1" fmla="*/ 21 h 267"/>
                <a:gd name="T2" fmla="*/ 67 w 110"/>
                <a:gd name="T3" fmla="*/ 0 h 267"/>
                <a:gd name="T4" fmla="*/ 20 w 110"/>
                <a:gd name="T5" fmla="*/ 7 h 267"/>
                <a:gd name="T6" fmla="*/ 24 w 110"/>
                <a:gd name="T7" fmla="*/ 21 h 267"/>
                <a:gd name="T8" fmla="*/ 59 w 110"/>
                <a:gd name="T9" fmla="*/ 21 h 267"/>
                <a:gd name="T10" fmla="*/ 59 w 110"/>
                <a:gd name="T11" fmla="*/ 37 h 267"/>
                <a:gd name="T12" fmla="*/ 86 w 110"/>
                <a:gd name="T13" fmla="*/ 37 h 267"/>
                <a:gd name="T14" fmla="*/ 95 w 110"/>
                <a:gd name="T15" fmla="*/ 155 h 267"/>
                <a:gd name="T16" fmla="*/ 62 w 110"/>
                <a:gd name="T17" fmla="*/ 228 h 267"/>
                <a:gd name="T18" fmla="*/ 10 w 110"/>
                <a:gd name="T19" fmla="*/ 250 h 267"/>
                <a:gd name="T20" fmla="*/ 0 w 110"/>
                <a:gd name="T21" fmla="*/ 255 h 267"/>
                <a:gd name="T22" fmla="*/ 52 w 110"/>
                <a:gd name="T23" fmla="*/ 259 h 267"/>
                <a:gd name="T24" fmla="*/ 84 w 110"/>
                <a:gd name="T25" fmla="*/ 215 h 267"/>
                <a:gd name="T26" fmla="*/ 110 w 110"/>
                <a:gd name="T27" fmla="*/ 160 h 267"/>
                <a:gd name="T28" fmla="*/ 101 w 110"/>
                <a:gd name="T29" fmla="*/ 103 h 267"/>
                <a:gd name="T30" fmla="*/ 105 w 110"/>
                <a:gd name="T31" fmla="*/ 23 h 267"/>
                <a:gd name="T32" fmla="*/ 67 w 110"/>
                <a:gd name="T33" fmla="*/ 21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 h="267">
                  <a:moveTo>
                    <a:pt x="67" y="21"/>
                  </a:moveTo>
                  <a:cubicBezTo>
                    <a:pt x="67" y="0"/>
                    <a:pt x="67" y="0"/>
                    <a:pt x="67" y="0"/>
                  </a:cubicBezTo>
                  <a:cubicBezTo>
                    <a:pt x="50" y="7"/>
                    <a:pt x="35" y="10"/>
                    <a:pt x="20" y="7"/>
                  </a:cubicBezTo>
                  <a:cubicBezTo>
                    <a:pt x="21" y="11"/>
                    <a:pt x="23" y="16"/>
                    <a:pt x="24" y="21"/>
                  </a:cubicBezTo>
                  <a:cubicBezTo>
                    <a:pt x="59" y="21"/>
                    <a:pt x="59" y="21"/>
                    <a:pt x="59" y="21"/>
                  </a:cubicBezTo>
                  <a:cubicBezTo>
                    <a:pt x="59" y="37"/>
                    <a:pt x="59" y="37"/>
                    <a:pt x="59" y="37"/>
                  </a:cubicBezTo>
                  <a:cubicBezTo>
                    <a:pt x="86" y="37"/>
                    <a:pt x="86" y="37"/>
                    <a:pt x="86" y="37"/>
                  </a:cubicBezTo>
                  <a:cubicBezTo>
                    <a:pt x="85" y="83"/>
                    <a:pt x="88" y="122"/>
                    <a:pt x="95" y="155"/>
                  </a:cubicBezTo>
                  <a:cubicBezTo>
                    <a:pt x="62" y="228"/>
                    <a:pt x="62" y="228"/>
                    <a:pt x="62" y="228"/>
                  </a:cubicBezTo>
                  <a:cubicBezTo>
                    <a:pt x="45" y="249"/>
                    <a:pt x="28" y="256"/>
                    <a:pt x="10" y="250"/>
                  </a:cubicBezTo>
                  <a:cubicBezTo>
                    <a:pt x="7" y="252"/>
                    <a:pt x="4" y="254"/>
                    <a:pt x="0" y="255"/>
                  </a:cubicBezTo>
                  <a:cubicBezTo>
                    <a:pt x="12" y="266"/>
                    <a:pt x="29" y="267"/>
                    <a:pt x="52" y="259"/>
                  </a:cubicBezTo>
                  <a:cubicBezTo>
                    <a:pt x="84" y="215"/>
                    <a:pt x="84" y="215"/>
                    <a:pt x="84" y="215"/>
                  </a:cubicBezTo>
                  <a:cubicBezTo>
                    <a:pt x="110" y="160"/>
                    <a:pt x="110" y="160"/>
                    <a:pt x="110" y="160"/>
                  </a:cubicBezTo>
                  <a:cubicBezTo>
                    <a:pt x="103" y="145"/>
                    <a:pt x="100" y="126"/>
                    <a:pt x="101" y="103"/>
                  </a:cubicBezTo>
                  <a:cubicBezTo>
                    <a:pt x="105" y="23"/>
                    <a:pt x="105" y="23"/>
                    <a:pt x="105" y="23"/>
                  </a:cubicBezTo>
                  <a:cubicBezTo>
                    <a:pt x="92" y="24"/>
                    <a:pt x="80" y="23"/>
                    <a:pt x="67" y="21"/>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18" name="MH_Other_510"/>
            <p:cNvSpPr/>
            <p:nvPr>
              <p:custDataLst>
                <p:tags r:id="rId511"/>
              </p:custDataLst>
            </p:nvPr>
          </p:nvSpPr>
          <p:spPr bwMode="auto">
            <a:xfrm>
              <a:off x="9240719" y="4910139"/>
              <a:ext cx="34925" cy="434975"/>
            </a:xfrm>
            <a:custGeom>
              <a:avLst/>
              <a:gdLst>
                <a:gd name="T0" fmla="*/ 11 w 25"/>
                <a:gd name="T1" fmla="*/ 302 h 331"/>
                <a:gd name="T2" fmla="*/ 2 w 25"/>
                <a:gd name="T3" fmla="*/ 305 h 331"/>
                <a:gd name="T4" fmla="*/ 0 w 25"/>
                <a:gd name="T5" fmla="*/ 326 h 331"/>
                <a:gd name="T6" fmla="*/ 25 w 25"/>
                <a:gd name="T7" fmla="*/ 331 h 331"/>
                <a:gd name="T8" fmla="*/ 25 w 25"/>
                <a:gd name="T9" fmla="*/ 0 h 331"/>
                <a:gd name="T10" fmla="*/ 11 w 25"/>
                <a:gd name="T11" fmla="*/ 302 h 331"/>
              </a:gdLst>
              <a:ahLst/>
              <a:cxnLst>
                <a:cxn ang="0">
                  <a:pos x="T0" y="T1"/>
                </a:cxn>
                <a:cxn ang="0">
                  <a:pos x="T2" y="T3"/>
                </a:cxn>
                <a:cxn ang="0">
                  <a:pos x="T4" y="T5"/>
                </a:cxn>
                <a:cxn ang="0">
                  <a:pos x="T6" y="T7"/>
                </a:cxn>
                <a:cxn ang="0">
                  <a:pos x="T8" y="T9"/>
                </a:cxn>
                <a:cxn ang="0">
                  <a:pos x="T10" y="T11"/>
                </a:cxn>
              </a:cxnLst>
              <a:rect l="0" t="0" r="r" b="b"/>
              <a:pathLst>
                <a:path w="25" h="331">
                  <a:moveTo>
                    <a:pt x="11" y="302"/>
                  </a:moveTo>
                  <a:cubicBezTo>
                    <a:pt x="2" y="305"/>
                    <a:pt x="2" y="305"/>
                    <a:pt x="2" y="305"/>
                  </a:cubicBezTo>
                  <a:cubicBezTo>
                    <a:pt x="1" y="312"/>
                    <a:pt x="1" y="319"/>
                    <a:pt x="0" y="326"/>
                  </a:cubicBezTo>
                  <a:cubicBezTo>
                    <a:pt x="25" y="331"/>
                    <a:pt x="25" y="331"/>
                    <a:pt x="25" y="331"/>
                  </a:cubicBezTo>
                  <a:cubicBezTo>
                    <a:pt x="25" y="0"/>
                    <a:pt x="25" y="0"/>
                    <a:pt x="25" y="0"/>
                  </a:cubicBezTo>
                  <a:cubicBezTo>
                    <a:pt x="11" y="302"/>
                    <a:pt x="11" y="302"/>
                    <a:pt x="11" y="302"/>
                  </a:cubicBezTo>
                  <a:close/>
                </a:path>
              </a:pathLst>
            </a:custGeom>
            <a:solidFill>
              <a:srgbClr val="FFCA08">
                <a:lumMod val="75000"/>
              </a:srgbClr>
            </a:solidFill>
            <a:ln>
              <a:noFill/>
            </a:ln>
          </p:spPr>
          <p:txBody>
            <a:bodyPr lIns="68580" tIns="34290" rIns="68580" bIns="34290"/>
            <a:lstStyle/>
            <a:p>
              <a:pPr>
                <a:defRPr/>
              </a:pPr>
              <a:endParaRPr lang="zh-CN" altLang="en-US" kern="0">
                <a:solidFill>
                  <a:prstClr val="black"/>
                </a:solidFill>
              </a:endParaRPr>
            </a:p>
          </p:txBody>
        </p:sp>
        <p:sp>
          <p:nvSpPr>
            <p:cNvPr id="519" name="MH_Other_511"/>
            <p:cNvSpPr/>
            <p:nvPr>
              <p:custDataLst>
                <p:tags r:id="rId512"/>
              </p:custDataLst>
            </p:nvPr>
          </p:nvSpPr>
          <p:spPr bwMode="auto">
            <a:xfrm>
              <a:off x="9275644" y="4994275"/>
              <a:ext cx="85725" cy="376238"/>
            </a:xfrm>
            <a:custGeom>
              <a:avLst/>
              <a:gdLst>
                <a:gd name="T0" fmla="*/ 0 w 66"/>
                <a:gd name="T1" fmla="*/ 266 h 285"/>
                <a:gd name="T2" fmla="*/ 0 w 66"/>
                <a:gd name="T3" fmla="*/ 275 h 285"/>
                <a:gd name="T4" fmla="*/ 7 w 66"/>
                <a:gd name="T5" fmla="*/ 278 h 285"/>
                <a:gd name="T6" fmla="*/ 19 w 66"/>
                <a:gd name="T7" fmla="*/ 282 h 285"/>
                <a:gd name="T8" fmla="*/ 66 w 66"/>
                <a:gd name="T9" fmla="*/ 275 h 285"/>
                <a:gd name="T10" fmla="*/ 66 w 66"/>
                <a:gd name="T11" fmla="*/ 0 h 285"/>
                <a:gd name="T12" fmla="*/ 27 w 66"/>
                <a:gd name="T13" fmla="*/ 258 h 285"/>
                <a:gd name="T14" fmla="*/ 0 w 66"/>
                <a:gd name="T15" fmla="*/ 266 h 2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285">
                  <a:moveTo>
                    <a:pt x="0" y="266"/>
                  </a:moveTo>
                  <a:cubicBezTo>
                    <a:pt x="0" y="275"/>
                    <a:pt x="0" y="275"/>
                    <a:pt x="0" y="275"/>
                  </a:cubicBezTo>
                  <a:cubicBezTo>
                    <a:pt x="3" y="276"/>
                    <a:pt x="5" y="277"/>
                    <a:pt x="7" y="278"/>
                  </a:cubicBezTo>
                  <a:cubicBezTo>
                    <a:pt x="11" y="280"/>
                    <a:pt x="15" y="281"/>
                    <a:pt x="19" y="282"/>
                  </a:cubicBezTo>
                  <a:cubicBezTo>
                    <a:pt x="34" y="285"/>
                    <a:pt x="49" y="282"/>
                    <a:pt x="66" y="275"/>
                  </a:cubicBezTo>
                  <a:cubicBezTo>
                    <a:pt x="66" y="0"/>
                    <a:pt x="66" y="0"/>
                    <a:pt x="66" y="0"/>
                  </a:cubicBezTo>
                  <a:cubicBezTo>
                    <a:pt x="27" y="258"/>
                    <a:pt x="27" y="258"/>
                    <a:pt x="27" y="258"/>
                  </a:cubicBezTo>
                  <a:cubicBezTo>
                    <a:pt x="0" y="266"/>
                    <a:pt x="0" y="266"/>
                    <a:pt x="0" y="266"/>
                  </a:cubicBezTo>
                  <a:close/>
                </a:path>
              </a:pathLst>
            </a:custGeom>
            <a:solidFill>
              <a:srgbClr val="FFCA08">
                <a:lumMod val="75000"/>
              </a:srgbClr>
            </a:solidFill>
            <a:ln>
              <a:noFill/>
            </a:ln>
          </p:spPr>
          <p:txBody>
            <a:bodyPr lIns="68580" tIns="34290" rIns="68580" bIns="34290"/>
            <a:lstStyle/>
            <a:p>
              <a:pPr>
                <a:defRPr/>
              </a:pPr>
              <a:endParaRPr lang="zh-CN" altLang="en-US" kern="0">
                <a:solidFill>
                  <a:prstClr val="black"/>
                </a:solidFill>
              </a:endParaRPr>
            </a:p>
          </p:txBody>
        </p:sp>
        <p:sp>
          <p:nvSpPr>
            <p:cNvPr id="520" name="MH_Other_512"/>
            <p:cNvSpPr/>
            <p:nvPr>
              <p:custDataLst>
                <p:tags r:id="rId513"/>
              </p:custDataLst>
            </p:nvPr>
          </p:nvSpPr>
          <p:spPr bwMode="auto">
            <a:xfrm>
              <a:off x="9162931" y="5473700"/>
              <a:ext cx="49212" cy="63500"/>
            </a:xfrm>
            <a:custGeom>
              <a:avLst/>
              <a:gdLst>
                <a:gd name="T0" fmla="*/ 37 w 37"/>
                <a:gd name="T1" fmla="*/ 48 h 48"/>
                <a:gd name="T2" fmla="*/ 12 w 37"/>
                <a:gd name="T3" fmla="*/ 0 h 48"/>
                <a:gd name="T4" fmla="*/ 0 w 37"/>
                <a:gd name="T5" fmla="*/ 22 h 48"/>
                <a:gd name="T6" fmla="*/ 37 w 37"/>
                <a:gd name="T7" fmla="*/ 48 h 48"/>
              </a:gdLst>
              <a:ahLst/>
              <a:cxnLst>
                <a:cxn ang="0">
                  <a:pos x="T0" y="T1"/>
                </a:cxn>
                <a:cxn ang="0">
                  <a:pos x="T2" y="T3"/>
                </a:cxn>
                <a:cxn ang="0">
                  <a:pos x="T4" y="T5"/>
                </a:cxn>
                <a:cxn ang="0">
                  <a:pos x="T6" y="T7"/>
                </a:cxn>
              </a:cxnLst>
              <a:rect l="0" t="0" r="r" b="b"/>
              <a:pathLst>
                <a:path w="37" h="48">
                  <a:moveTo>
                    <a:pt x="37" y="48"/>
                  </a:moveTo>
                  <a:cubicBezTo>
                    <a:pt x="27" y="34"/>
                    <a:pt x="19" y="18"/>
                    <a:pt x="12" y="0"/>
                  </a:cubicBezTo>
                  <a:cubicBezTo>
                    <a:pt x="7" y="7"/>
                    <a:pt x="3" y="15"/>
                    <a:pt x="0" y="22"/>
                  </a:cubicBezTo>
                  <a:cubicBezTo>
                    <a:pt x="37" y="48"/>
                    <a:pt x="37" y="48"/>
                    <a:pt x="37" y="4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1" name="MH_Other_513"/>
            <p:cNvSpPr>
              <a:spLocks noEditPoints="1"/>
            </p:cNvSpPr>
            <p:nvPr>
              <p:custDataLst>
                <p:tags r:id="rId514"/>
              </p:custDataLst>
            </p:nvPr>
          </p:nvSpPr>
          <p:spPr bwMode="auto">
            <a:xfrm>
              <a:off x="9286756" y="5384800"/>
              <a:ext cx="112712" cy="311150"/>
            </a:xfrm>
            <a:custGeom>
              <a:avLst/>
              <a:gdLst>
                <a:gd name="T0" fmla="*/ 76 w 85"/>
                <a:gd name="T1" fmla="*/ 16 h 235"/>
                <a:gd name="T2" fmla="*/ 49 w 85"/>
                <a:gd name="T3" fmla="*/ 16 h 235"/>
                <a:gd name="T4" fmla="*/ 49 w 85"/>
                <a:gd name="T5" fmla="*/ 0 h 235"/>
                <a:gd name="T6" fmla="*/ 14 w 85"/>
                <a:gd name="T7" fmla="*/ 0 h 235"/>
                <a:gd name="T8" fmla="*/ 36 w 85"/>
                <a:gd name="T9" fmla="*/ 132 h 235"/>
                <a:gd name="T10" fmla="*/ 0 w 85"/>
                <a:gd name="T11" fmla="*/ 229 h 235"/>
                <a:gd name="T12" fmla="*/ 52 w 85"/>
                <a:gd name="T13" fmla="*/ 207 h 235"/>
                <a:gd name="T14" fmla="*/ 85 w 85"/>
                <a:gd name="T15" fmla="*/ 134 h 235"/>
                <a:gd name="T16" fmla="*/ 76 w 85"/>
                <a:gd name="T17" fmla="*/ 16 h 235"/>
                <a:gd name="T18" fmla="*/ 39 w 85"/>
                <a:gd name="T19" fmla="*/ 133 h 235"/>
                <a:gd name="T20" fmla="*/ 39 w 85"/>
                <a:gd name="T21" fmla="*/ 132 h 235"/>
                <a:gd name="T22" fmla="*/ 18 w 85"/>
                <a:gd name="T23" fmla="*/ 3 h 235"/>
                <a:gd name="T24" fmla="*/ 32 w 85"/>
                <a:gd name="T25" fmla="*/ 3 h 235"/>
                <a:gd name="T26" fmla="*/ 51 w 85"/>
                <a:gd name="T27" fmla="*/ 109 h 235"/>
                <a:gd name="T28" fmla="*/ 28 w 85"/>
                <a:gd name="T29" fmla="*/ 224 h 235"/>
                <a:gd name="T30" fmla="*/ 7 w 85"/>
                <a:gd name="T31" fmla="*/ 228 h 235"/>
                <a:gd name="T32" fmla="*/ 39 w 85"/>
                <a:gd name="T33" fmla="*/ 13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235">
                  <a:moveTo>
                    <a:pt x="76" y="16"/>
                  </a:moveTo>
                  <a:cubicBezTo>
                    <a:pt x="49" y="16"/>
                    <a:pt x="49" y="16"/>
                    <a:pt x="49" y="16"/>
                  </a:cubicBezTo>
                  <a:cubicBezTo>
                    <a:pt x="49" y="0"/>
                    <a:pt x="49" y="0"/>
                    <a:pt x="49" y="0"/>
                  </a:cubicBezTo>
                  <a:cubicBezTo>
                    <a:pt x="14" y="0"/>
                    <a:pt x="14" y="0"/>
                    <a:pt x="14" y="0"/>
                  </a:cubicBezTo>
                  <a:cubicBezTo>
                    <a:pt x="26" y="39"/>
                    <a:pt x="34" y="83"/>
                    <a:pt x="36" y="132"/>
                  </a:cubicBezTo>
                  <a:cubicBezTo>
                    <a:pt x="33" y="184"/>
                    <a:pt x="21" y="216"/>
                    <a:pt x="0" y="229"/>
                  </a:cubicBezTo>
                  <a:cubicBezTo>
                    <a:pt x="18" y="235"/>
                    <a:pt x="35" y="228"/>
                    <a:pt x="52" y="207"/>
                  </a:cubicBezTo>
                  <a:cubicBezTo>
                    <a:pt x="85" y="134"/>
                    <a:pt x="85" y="134"/>
                    <a:pt x="85" y="134"/>
                  </a:cubicBezTo>
                  <a:cubicBezTo>
                    <a:pt x="78" y="101"/>
                    <a:pt x="75" y="62"/>
                    <a:pt x="76" y="16"/>
                  </a:cubicBezTo>
                  <a:close/>
                  <a:moveTo>
                    <a:pt x="39" y="133"/>
                  </a:moveTo>
                  <a:cubicBezTo>
                    <a:pt x="39" y="133"/>
                    <a:pt x="39" y="132"/>
                    <a:pt x="39" y="132"/>
                  </a:cubicBezTo>
                  <a:cubicBezTo>
                    <a:pt x="37" y="84"/>
                    <a:pt x="30" y="41"/>
                    <a:pt x="18" y="3"/>
                  </a:cubicBezTo>
                  <a:cubicBezTo>
                    <a:pt x="32" y="3"/>
                    <a:pt x="32" y="3"/>
                    <a:pt x="32" y="3"/>
                  </a:cubicBezTo>
                  <a:cubicBezTo>
                    <a:pt x="51" y="109"/>
                    <a:pt x="51" y="109"/>
                    <a:pt x="51" y="109"/>
                  </a:cubicBezTo>
                  <a:cubicBezTo>
                    <a:pt x="55" y="143"/>
                    <a:pt x="48" y="182"/>
                    <a:pt x="28" y="224"/>
                  </a:cubicBezTo>
                  <a:cubicBezTo>
                    <a:pt x="21" y="227"/>
                    <a:pt x="14" y="229"/>
                    <a:pt x="7" y="228"/>
                  </a:cubicBezTo>
                  <a:cubicBezTo>
                    <a:pt x="25" y="212"/>
                    <a:pt x="36" y="181"/>
                    <a:pt x="39" y="133"/>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2" name="MH_Other_514"/>
            <p:cNvSpPr/>
            <p:nvPr>
              <p:custDataLst>
                <p:tags r:id="rId515"/>
              </p:custDataLst>
            </p:nvPr>
          </p:nvSpPr>
          <p:spPr bwMode="auto">
            <a:xfrm>
              <a:off x="9296281" y="5389563"/>
              <a:ext cx="61912" cy="296862"/>
            </a:xfrm>
            <a:custGeom>
              <a:avLst/>
              <a:gdLst>
                <a:gd name="T0" fmla="*/ 32 w 48"/>
                <a:gd name="T1" fmla="*/ 129 h 226"/>
                <a:gd name="T2" fmla="*/ 32 w 48"/>
                <a:gd name="T3" fmla="*/ 130 h 226"/>
                <a:gd name="T4" fmla="*/ 0 w 48"/>
                <a:gd name="T5" fmla="*/ 225 h 226"/>
                <a:gd name="T6" fmla="*/ 21 w 48"/>
                <a:gd name="T7" fmla="*/ 221 h 226"/>
                <a:gd name="T8" fmla="*/ 44 w 48"/>
                <a:gd name="T9" fmla="*/ 106 h 226"/>
                <a:gd name="T10" fmla="*/ 25 w 48"/>
                <a:gd name="T11" fmla="*/ 0 h 226"/>
                <a:gd name="T12" fmla="*/ 11 w 48"/>
                <a:gd name="T13" fmla="*/ 0 h 226"/>
                <a:gd name="T14" fmla="*/ 32 w 48"/>
                <a:gd name="T15" fmla="*/ 129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226">
                  <a:moveTo>
                    <a:pt x="32" y="129"/>
                  </a:moveTo>
                  <a:cubicBezTo>
                    <a:pt x="32" y="129"/>
                    <a:pt x="32" y="130"/>
                    <a:pt x="32" y="130"/>
                  </a:cubicBezTo>
                  <a:cubicBezTo>
                    <a:pt x="29" y="178"/>
                    <a:pt x="18" y="209"/>
                    <a:pt x="0" y="225"/>
                  </a:cubicBezTo>
                  <a:cubicBezTo>
                    <a:pt x="7" y="226"/>
                    <a:pt x="14" y="224"/>
                    <a:pt x="21" y="221"/>
                  </a:cubicBezTo>
                  <a:cubicBezTo>
                    <a:pt x="41" y="179"/>
                    <a:pt x="48" y="140"/>
                    <a:pt x="44" y="106"/>
                  </a:cubicBezTo>
                  <a:cubicBezTo>
                    <a:pt x="25" y="0"/>
                    <a:pt x="25" y="0"/>
                    <a:pt x="25" y="0"/>
                  </a:cubicBezTo>
                  <a:cubicBezTo>
                    <a:pt x="11" y="0"/>
                    <a:pt x="11" y="0"/>
                    <a:pt x="11" y="0"/>
                  </a:cubicBezTo>
                  <a:cubicBezTo>
                    <a:pt x="23" y="38"/>
                    <a:pt x="30" y="81"/>
                    <a:pt x="32" y="129"/>
                  </a:cubicBezTo>
                  <a:close/>
                </a:path>
              </a:pathLst>
            </a:custGeom>
            <a:solidFill>
              <a:srgbClr val="F1D9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3" name="MH_Other_515"/>
            <p:cNvSpPr/>
            <p:nvPr>
              <p:custDataLst>
                <p:tags r:id="rId516"/>
              </p:custDataLst>
            </p:nvPr>
          </p:nvSpPr>
          <p:spPr bwMode="auto">
            <a:xfrm>
              <a:off x="9421694" y="5346700"/>
              <a:ext cx="112713" cy="458788"/>
            </a:xfrm>
            <a:custGeom>
              <a:avLst/>
              <a:gdLst>
                <a:gd name="T0" fmla="*/ 0 w 85"/>
                <a:gd name="T1" fmla="*/ 30 h 349"/>
                <a:gd name="T2" fmla="*/ 2 w 85"/>
                <a:gd name="T3" fmla="*/ 42 h 349"/>
                <a:gd name="T4" fmla="*/ 65 w 85"/>
                <a:gd name="T5" fmla="*/ 32 h 349"/>
                <a:gd name="T6" fmla="*/ 51 w 85"/>
                <a:gd name="T7" fmla="*/ 233 h 349"/>
                <a:gd name="T8" fmla="*/ 62 w 85"/>
                <a:gd name="T9" fmla="*/ 274 h 349"/>
                <a:gd name="T10" fmla="*/ 10 w 85"/>
                <a:gd name="T11" fmla="*/ 328 h 349"/>
                <a:gd name="T12" fmla="*/ 9 w 85"/>
                <a:gd name="T13" fmla="*/ 337 h 349"/>
                <a:gd name="T14" fmla="*/ 72 w 85"/>
                <a:gd name="T15" fmla="*/ 347 h 349"/>
                <a:gd name="T16" fmla="*/ 73 w 85"/>
                <a:gd name="T17" fmla="*/ 261 h 349"/>
                <a:gd name="T18" fmla="*/ 73 w 85"/>
                <a:gd name="T19" fmla="*/ 257 h 349"/>
                <a:gd name="T20" fmla="*/ 72 w 85"/>
                <a:gd name="T21" fmla="*/ 252 h 349"/>
                <a:gd name="T22" fmla="*/ 67 w 85"/>
                <a:gd name="T23" fmla="*/ 214 h 349"/>
                <a:gd name="T24" fmla="*/ 85 w 85"/>
                <a:gd name="T25" fmla="*/ 0 h 349"/>
                <a:gd name="T26" fmla="*/ 0 w 85"/>
                <a:gd name="T27" fmla="*/ 3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5" h="349">
                  <a:moveTo>
                    <a:pt x="0" y="30"/>
                  </a:moveTo>
                  <a:cubicBezTo>
                    <a:pt x="0" y="34"/>
                    <a:pt x="1" y="38"/>
                    <a:pt x="2" y="42"/>
                  </a:cubicBezTo>
                  <a:cubicBezTo>
                    <a:pt x="65" y="32"/>
                    <a:pt x="65" y="32"/>
                    <a:pt x="65" y="32"/>
                  </a:cubicBezTo>
                  <a:cubicBezTo>
                    <a:pt x="67" y="103"/>
                    <a:pt x="62" y="170"/>
                    <a:pt x="51" y="233"/>
                  </a:cubicBezTo>
                  <a:cubicBezTo>
                    <a:pt x="62" y="274"/>
                    <a:pt x="62" y="274"/>
                    <a:pt x="62" y="274"/>
                  </a:cubicBezTo>
                  <a:cubicBezTo>
                    <a:pt x="68" y="320"/>
                    <a:pt x="51" y="338"/>
                    <a:pt x="10" y="328"/>
                  </a:cubicBezTo>
                  <a:cubicBezTo>
                    <a:pt x="9" y="337"/>
                    <a:pt x="9" y="337"/>
                    <a:pt x="9" y="337"/>
                  </a:cubicBezTo>
                  <a:cubicBezTo>
                    <a:pt x="31" y="346"/>
                    <a:pt x="52" y="349"/>
                    <a:pt x="72" y="347"/>
                  </a:cubicBezTo>
                  <a:cubicBezTo>
                    <a:pt x="78" y="333"/>
                    <a:pt x="78" y="305"/>
                    <a:pt x="73" y="261"/>
                  </a:cubicBezTo>
                  <a:cubicBezTo>
                    <a:pt x="73" y="257"/>
                    <a:pt x="73" y="257"/>
                    <a:pt x="73" y="257"/>
                  </a:cubicBezTo>
                  <a:cubicBezTo>
                    <a:pt x="72" y="252"/>
                    <a:pt x="72" y="252"/>
                    <a:pt x="72" y="252"/>
                  </a:cubicBezTo>
                  <a:cubicBezTo>
                    <a:pt x="67" y="214"/>
                    <a:pt x="67" y="214"/>
                    <a:pt x="67" y="214"/>
                  </a:cubicBezTo>
                  <a:cubicBezTo>
                    <a:pt x="78" y="140"/>
                    <a:pt x="84" y="69"/>
                    <a:pt x="85" y="0"/>
                  </a:cubicBezTo>
                  <a:cubicBezTo>
                    <a:pt x="57" y="17"/>
                    <a:pt x="28" y="27"/>
                    <a:pt x="0" y="30"/>
                  </a:cubicBezTo>
                  <a:close/>
                </a:path>
              </a:pathLst>
            </a:custGeom>
            <a:solidFill>
              <a:srgbClr val="9E673F"/>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4" name="MH_Other_516"/>
            <p:cNvSpPr/>
            <p:nvPr>
              <p:custDataLst>
                <p:tags r:id="rId517"/>
              </p:custDataLst>
            </p:nvPr>
          </p:nvSpPr>
          <p:spPr bwMode="auto">
            <a:xfrm>
              <a:off x="9196268" y="5568951"/>
              <a:ext cx="247650" cy="180975"/>
            </a:xfrm>
            <a:custGeom>
              <a:avLst/>
              <a:gdLst>
                <a:gd name="T0" fmla="*/ 181 w 187"/>
                <a:gd name="T1" fmla="*/ 64 h 138"/>
                <a:gd name="T2" fmla="*/ 187 w 187"/>
                <a:gd name="T3" fmla="*/ 40 h 138"/>
                <a:gd name="T4" fmla="*/ 181 w 187"/>
                <a:gd name="T5" fmla="*/ 18 h 138"/>
                <a:gd name="T6" fmla="*/ 169 w 187"/>
                <a:gd name="T7" fmla="*/ 0 h 138"/>
                <a:gd name="T8" fmla="*/ 143 w 187"/>
                <a:gd name="T9" fmla="*/ 55 h 138"/>
                <a:gd name="T10" fmla="*/ 111 w 187"/>
                <a:gd name="T11" fmla="*/ 99 h 138"/>
                <a:gd name="T12" fmla="*/ 59 w 187"/>
                <a:gd name="T13" fmla="*/ 95 h 138"/>
                <a:gd name="T14" fmla="*/ 31 w 187"/>
                <a:gd name="T15" fmla="*/ 112 h 138"/>
                <a:gd name="T16" fmla="*/ 31 w 187"/>
                <a:gd name="T17" fmla="*/ 138 h 138"/>
                <a:gd name="T18" fmla="*/ 96 w 187"/>
                <a:gd name="T19" fmla="*/ 138 h 138"/>
                <a:gd name="T20" fmla="*/ 119 w 187"/>
                <a:gd name="T21" fmla="*/ 113 h 138"/>
                <a:gd name="T22" fmla="*/ 161 w 187"/>
                <a:gd name="T23" fmla="*/ 71 h 138"/>
                <a:gd name="T24" fmla="*/ 166 w 187"/>
                <a:gd name="T25" fmla="*/ 115 h 138"/>
                <a:gd name="T26" fmla="*/ 176 w 187"/>
                <a:gd name="T27" fmla="*/ 115 h 138"/>
                <a:gd name="T28" fmla="*/ 181 w 187"/>
                <a:gd name="T29" fmla="*/ 6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138">
                  <a:moveTo>
                    <a:pt x="181" y="64"/>
                  </a:moveTo>
                  <a:cubicBezTo>
                    <a:pt x="185" y="56"/>
                    <a:pt x="187" y="48"/>
                    <a:pt x="187" y="40"/>
                  </a:cubicBezTo>
                  <a:cubicBezTo>
                    <a:pt x="187" y="33"/>
                    <a:pt x="185" y="25"/>
                    <a:pt x="181" y="18"/>
                  </a:cubicBezTo>
                  <a:cubicBezTo>
                    <a:pt x="176" y="13"/>
                    <a:pt x="172" y="7"/>
                    <a:pt x="169" y="0"/>
                  </a:cubicBezTo>
                  <a:cubicBezTo>
                    <a:pt x="143" y="55"/>
                    <a:pt x="143" y="55"/>
                    <a:pt x="143" y="55"/>
                  </a:cubicBezTo>
                  <a:cubicBezTo>
                    <a:pt x="111" y="99"/>
                    <a:pt x="111" y="99"/>
                    <a:pt x="111" y="99"/>
                  </a:cubicBezTo>
                  <a:cubicBezTo>
                    <a:pt x="88" y="107"/>
                    <a:pt x="71" y="106"/>
                    <a:pt x="59" y="95"/>
                  </a:cubicBezTo>
                  <a:cubicBezTo>
                    <a:pt x="31" y="112"/>
                    <a:pt x="31" y="112"/>
                    <a:pt x="31" y="112"/>
                  </a:cubicBezTo>
                  <a:cubicBezTo>
                    <a:pt x="0" y="124"/>
                    <a:pt x="0" y="132"/>
                    <a:pt x="31" y="138"/>
                  </a:cubicBezTo>
                  <a:cubicBezTo>
                    <a:pt x="96" y="138"/>
                    <a:pt x="96" y="138"/>
                    <a:pt x="96" y="138"/>
                  </a:cubicBezTo>
                  <a:cubicBezTo>
                    <a:pt x="108" y="134"/>
                    <a:pt x="116" y="126"/>
                    <a:pt x="119" y="113"/>
                  </a:cubicBezTo>
                  <a:cubicBezTo>
                    <a:pt x="130" y="89"/>
                    <a:pt x="144" y="75"/>
                    <a:pt x="161" y="71"/>
                  </a:cubicBezTo>
                  <a:cubicBezTo>
                    <a:pt x="166" y="115"/>
                    <a:pt x="166" y="115"/>
                    <a:pt x="166" y="115"/>
                  </a:cubicBezTo>
                  <a:cubicBezTo>
                    <a:pt x="176" y="115"/>
                    <a:pt x="176" y="115"/>
                    <a:pt x="176" y="115"/>
                  </a:cubicBezTo>
                  <a:cubicBezTo>
                    <a:pt x="173" y="96"/>
                    <a:pt x="175" y="80"/>
                    <a:pt x="181" y="64"/>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5" name="MH_Other_517"/>
            <p:cNvSpPr>
              <a:spLocks noEditPoints="1"/>
            </p:cNvSpPr>
            <p:nvPr>
              <p:custDataLst>
                <p:tags r:id="rId518"/>
              </p:custDataLst>
            </p:nvPr>
          </p:nvSpPr>
          <p:spPr bwMode="auto">
            <a:xfrm>
              <a:off x="9424869" y="5389564"/>
              <a:ext cx="87313" cy="403225"/>
            </a:xfrm>
            <a:custGeom>
              <a:avLst/>
              <a:gdLst>
                <a:gd name="T0" fmla="*/ 12 w 66"/>
                <a:gd name="T1" fmla="*/ 272 h 306"/>
                <a:gd name="T2" fmla="*/ 8 w 66"/>
                <a:gd name="T3" fmla="*/ 296 h 306"/>
                <a:gd name="T4" fmla="*/ 60 w 66"/>
                <a:gd name="T5" fmla="*/ 242 h 306"/>
                <a:gd name="T6" fmla="*/ 49 w 66"/>
                <a:gd name="T7" fmla="*/ 201 h 306"/>
                <a:gd name="T8" fmla="*/ 63 w 66"/>
                <a:gd name="T9" fmla="*/ 0 h 306"/>
                <a:gd name="T10" fmla="*/ 0 w 66"/>
                <a:gd name="T11" fmla="*/ 10 h 306"/>
                <a:gd name="T12" fmla="*/ 18 w 66"/>
                <a:gd name="T13" fmla="*/ 164 h 306"/>
                <a:gd name="T14" fmla="*/ 12 w 66"/>
                <a:gd name="T15" fmla="*/ 272 h 306"/>
                <a:gd name="T16" fmla="*/ 3 w 66"/>
                <a:gd name="T17" fmla="*/ 12 h 306"/>
                <a:gd name="T18" fmla="*/ 13 w 66"/>
                <a:gd name="T19" fmla="*/ 11 h 306"/>
                <a:gd name="T20" fmla="*/ 28 w 66"/>
                <a:gd name="T21" fmla="*/ 177 h 306"/>
                <a:gd name="T22" fmla="*/ 21 w 66"/>
                <a:gd name="T23" fmla="*/ 295 h 306"/>
                <a:gd name="T24" fmla="*/ 12 w 66"/>
                <a:gd name="T25" fmla="*/ 294 h 306"/>
                <a:gd name="T26" fmla="*/ 15 w 66"/>
                <a:gd name="T27" fmla="*/ 273 h 306"/>
                <a:gd name="T28" fmla="*/ 15 w 66"/>
                <a:gd name="T29" fmla="*/ 272 h 306"/>
                <a:gd name="T30" fmla="*/ 21 w 66"/>
                <a:gd name="T31" fmla="*/ 164 h 306"/>
                <a:gd name="T32" fmla="*/ 21 w 66"/>
                <a:gd name="T33" fmla="*/ 164 h 306"/>
                <a:gd name="T34" fmla="*/ 3 w 66"/>
                <a:gd name="T35" fmla="*/ 1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 h="306">
                  <a:moveTo>
                    <a:pt x="12" y="272"/>
                  </a:moveTo>
                  <a:cubicBezTo>
                    <a:pt x="8" y="296"/>
                    <a:pt x="8" y="296"/>
                    <a:pt x="8" y="296"/>
                  </a:cubicBezTo>
                  <a:cubicBezTo>
                    <a:pt x="49" y="306"/>
                    <a:pt x="66" y="288"/>
                    <a:pt x="60" y="242"/>
                  </a:cubicBezTo>
                  <a:cubicBezTo>
                    <a:pt x="49" y="201"/>
                    <a:pt x="49" y="201"/>
                    <a:pt x="49" y="201"/>
                  </a:cubicBezTo>
                  <a:cubicBezTo>
                    <a:pt x="60" y="138"/>
                    <a:pt x="65" y="71"/>
                    <a:pt x="63" y="0"/>
                  </a:cubicBezTo>
                  <a:cubicBezTo>
                    <a:pt x="0" y="10"/>
                    <a:pt x="0" y="10"/>
                    <a:pt x="0" y="10"/>
                  </a:cubicBezTo>
                  <a:cubicBezTo>
                    <a:pt x="9" y="64"/>
                    <a:pt x="15" y="115"/>
                    <a:pt x="18" y="164"/>
                  </a:cubicBezTo>
                  <a:cubicBezTo>
                    <a:pt x="12" y="272"/>
                    <a:pt x="12" y="272"/>
                    <a:pt x="12" y="272"/>
                  </a:cubicBezTo>
                  <a:close/>
                  <a:moveTo>
                    <a:pt x="3" y="12"/>
                  </a:moveTo>
                  <a:cubicBezTo>
                    <a:pt x="13" y="11"/>
                    <a:pt x="13" y="11"/>
                    <a:pt x="13" y="11"/>
                  </a:cubicBezTo>
                  <a:cubicBezTo>
                    <a:pt x="25" y="69"/>
                    <a:pt x="30" y="124"/>
                    <a:pt x="28" y="177"/>
                  </a:cubicBezTo>
                  <a:cubicBezTo>
                    <a:pt x="21" y="295"/>
                    <a:pt x="21" y="295"/>
                    <a:pt x="21" y="295"/>
                  </a:cubicBezTo>
                  <a:cubicBezTo>
                    <a:pt x="18" y="295"/>
                    <a:pt x="15" y="295"/>
                    <a:pt x="12" y="294"/>
                  </a:cubicBezTo>
                  <a:cubicBezTo>
                    <a:pt x="15" y="273"/>
                    <a:pt x="15" y="273"/>
                    <a:pt x="15" y="273"/>
                  </a:cubicBezTo>
                  <a:cubicBezTo>
                    <a:pt x="15" y="272"/>
                    <a:pt x="15" y="272"/>
                    <a:pt x="15" y="272"/>
                  </a:cubicBezTo>
                  <a:cubicBezTo>
                    <a:pt x="21" y="164"/>
                    <a:pt x="21" y="164"/>
                    <a:pt x="21" y="164"/>
                  </a:cubicBezTo>
                  <a:cubicBezTo>
                    <a:pt x="21" y="164"/>
                    <a:pt x="21" y="164"/>
                    <a:pt x="21" y="164"/>
                  </a:cubicBezTo>
                  <a:cubicBezTo>
                    <a:pt x="18" y="116"/>
                    <a:pt x="13" y="65"/>
                    <a:pt x="3" y="12"/>
                  </a:cubicBezTo>
                  <a:close/>
                </a:path>
              </a:pathLst>
            </a:custGeom>
            <a:solidFill>
              <a:srgbClr val="DCA56D"/>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6" name="MH_Other_518"/>
            <p:cNvSpPr/>
            <p:nvPr>
              <p:custDataLst>
                <p:tags r:id="rId519"/>
              </p:custDataLst>
            </p:nvPr>
          </p:nvSpPr>
          <p:spPr bwMode="auto">
            <a:xfrm>
              <a:off x="9428044" y="5403850"/>
              <a:ext cx="36513" cy="374650"/>
            </a:xfrm>
            <a:custGeom>
              <a:avLst/>
              <a:gdLst>
                <a:gd name="T0" fmla="*/ 10 w 27"/>
                <a:gd name="T1" fmla="*/ 0 h 284"/>
                <a:gd name="T2" fmla="*/ 0 w 27"/>
                <a:gd name="T3" fmla="*/ 1 h 284"/>
                <a:gd name="T4" fmla="*/ 18 w 27"/>
                <a:gd name="T5" fmla="*/ 153 h 284"/>
                <a:gd name="T6" fmla="*/ 18 w 27"/>
                <a:gd name="T7" fmla="*/ 153 h 284"/>
                <a:gd name="T8" fmla="*/ 12 w 27"/>
                <a:gd name="T9" fmla="*/ 261 h 284"/>
                <a:gd name="T10" fmla="*/ 12 w 27"/>
                <a:gd name="T11" fmla="*/ 262 h 284"/>
                <a:gd name="T12" fmla="*/ 9 w 27"/>
                <a:gd name="T13" fmla="*/ 283 h 284"/>
                <a:gd name="T14" fmla="*/ 18 w 27"/>
                <a:gd name="T15" fmla="*/ 284 h 284"/>
                <a:gd name="T16" fmla="*/ 25 w 27"/>
                <a:gd name="T17" fmla="*/ 166 h 284"/>
                <a:gd name="T18" fmla="*/ 10 w 27"/>
                <a:gd name="T19"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84">
                  <a:moveTo>
                    <a:pt x="10" y="0"/>
                  </a:moveTo>
                  <a:cubicBezTo>
                    <a:pt x="0" y="1"/>
                    <a:pt x="0" y="1"/>
                    <a:pt x="0" y="1"/>
                  </a:cubicBezTo>
                  <a:cubicBezTo>
                    <a:pt x="10" y="54"/>
                    <a:pt x="15" y="105"/>
                    <a:pt x="18" y="153"/>
                  </a:cubicBezTo>
                  <a:cubicBezTo>
                    <a:pt x="18" y="153"/>
                    <a:pt x="18" y="153"/>
                    <a:pt x="18" y="153"/>
                  </a:cubicBezTo>
                  <a:cubicBezTo>
                    <a:pt x="12" y="261"/>
                    <a:pt x="12" y="261"/>
                    <a:pt x="12" y="261"/>
                  </a:cubicBezTo>
                  <a:cubicBezTo>
                    <a:pt x="12" y="261"/>
                    <a:pt x="12" y="261"/>
                    <a:pt x="12" y="262"/>
                  </a:cubicBezTo>
                  <a:cubicBezTo>
                    <a:pt x="9" y="283"/>
                    <a:pt x="9" y="283"/>
                    <a:pt x="9" y="283"/>
                  </a:cubicBezTo>
                  <a:cubicBezTo>
                    <a:pt x="12" y="284"/>
                    <a:pt x="15" y="284"/>
                    <a:pt x="18" y="284"/>
                  </a:cubicBezTo>
                  <a:cubicBezTo>
                    <a:pt x="25" y="166"/>
                    <a:pt x="25" y="166"/>
                    <a:pt x="25" y="166"/>
                  </a:cubicBezTo>
                  <a:cubicBezTo>
                    <a:pt x="27" y="113"/>
                    <a:pt x="22" y="58"/>
                    <a:pt x="10" y="0"/>
                  </a:cubicBezTo>
                  <a:close/>
                </a:path>
              </a:pathLst>
            </a:custGeom>
            <a:solidFill>
              <a:srgbClr val="F1D9C8"/>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7" name="MH_Other_519"/>
            <p:cNvSpPr/>
            <p:nvPr>
              <p:custDataLst>
                <p:tags r:id="rId520"/>
              </p:custDataLst>
            </p:nvPr>
          </p:nvSpPr>
          <p:spPr bwMode="auto">
            <a:xfrm>
              <a:off x="9428044" y="5683250"/>
              <a:ext cx="104775" cy="190500"/>
            </a:xfrm>
            <a:custGeom>
              <a:avLst/>
              <a:gdLst>
                <a:gd name="T0" fmla="*/ 4 w 78"/>
                <a:gd name="T1" fmla="*/ 81 h 144"/>
                <a:gd name="T2" fmla="*/ 14 w 78"/>
                <a:gd name="T3" fmla="*/ 144 h 144"/>
                <a:gd name="T4" fmla="*/ 60 w 78"/>
                <a:gd name="T5" fmla="*/ 126 h 144"/>
                <a:gd name="T6" fmla="*/ 78 w 78"/>
                <a:gd name="T7" fmla="*/ 91 h 144"/>
                <a:gd name="T8" fmla="*/ 76 w 78"/>
                <a:gd name="T9" fmla="*/ 12 h 144"/>
                <a:gd name="T10" fmla="*/ 69 w 78"/>
                <a:gd name="T11" fmla="*/ 0 h 144"/>
                <a:gd name="T12" fmla="*/ 68 w 78"/>
                <a:gd name="T13" fmla="*/ 1 h 144"/>
                <a:gd name="T14" fmla="*/ 68 w 78"/>
                <a:gd name="T15" fmla="*/ 5 h 144"/>
                <a:gd name="T16" fmla="*/ 67 w 78"/>
                <a:gd name="T17" fmla="*/ 91 h 144"/>
                <a:gd name="T18" fmla="*/ 4 w 78"/>
                <a:gd name="T19" fmla="*/ 8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44">
                  <a:moveTo>
                    <a:pt x="4" y="81"/>
                  </a:moveTo>
                  <a:cubicBezTo>
                    <a:pt x="0" y="114"/>
                    <a:pt x="3" y="135"/>
                    <a:pt x="14" y="144"/>
                  </a:cubicBezTo>
                  <a:cubicBezTo>
                    <a:pt x="60" y="126"/>
                    <a:pt x="60" y="126"/>
                    <a:pt x="60" y="126"/>
                  </a:cubicBezTo>
                  <a:cubicBezTo>
                    <a:pt x="71" y="122"/>
                    <a:pt x="77" y="110"/>
                    <a:pt x="78" y="91"/>
                  </a:cubicBezTo>
                  <a:cubicBezTo>
                    <a:pt x="76" y="12"/>
                    <a:pt x="76" y="12"/>
                    <a:pt x="76" y="12"/>
                  </a:cubicBezTo>
                  <a:cubicBezTo>
                    <a:pt x="69" y="0"/>
                    <a:pt x="69" y="0"/>
                    <a:pt x="69" y="0"/>
                  </a:cubicBezTo>
                  <a:cubicBezTo>
                    <a:pt x="68" y="1"/>
                    <a:pt x="68" y="1"/>
                    <a:pt x="68" y="1"/>
                  </a:cubicBezTo>
                  <a:cubicBezTo>
                    <a:pt x="68" y="5"/>
                    <a:pt x="68" y="5"/>
                    <a:pt x="68" y="5"/>
                  </a:cubicBezTo>
                  <a:cubicBezTo>
                    <a:pt x="73" y="49"/>
                    <a:pt x="73" y="77"/>
                    <a:pt x="67" y="91"/>
                  </a:cubicBezTo>
                  <a:cubicBezTo>
                    <a:pt x="47" y="93"/>
                    <a:pt x="26" y="90"/>
                    <a:pt x="4" y="81"/>
                  </a:cubicBezTo>
                  <a:close/>
                </a:path>
              </a:pathLst>
            </a:custGeom>
            <a:solidFill>
              <a:srgbClr val="222222"/>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sp>
          <p:nvSpPr>
            <p:cNvPr id="528" name="MH_Other_520"/>
            <p:cNvSpPr/>
            <p:nvPr>
              <p:custDataLst>
                <p:tags r:id="rId521"/>
              </p:custDataLst>
            </p:nvPr>
          </p:nvSpPr>
          <p:spPr bwMode="auto">
            <a:xfrm>
              <a:off x="9518532" y="5678488"/>
              <a:ext cx="1587" cy="6350"/>
            </a:xfrm>
            <a:custGeom>
              <a:avLst/>
              <a:gdLst>
                <a:gd name="T0" fmla="*/ 1 w 1"/>
                <a:gd name="T1" fmla="*/ 4 h 4"/>
                <a:gd name="T2" fmla="*/ 1 w 1"/>
                <a:gd name="T3" fmla="*/ 3 h 4"/>
                <a:gd name="T4" fmla="*/ 0 w 1"/>
                <a:gd name="T5" fmla="*/ 0 h 4"/>
                <a:gd name="T6" fmla="*/ 1 w 1"/>
                <a:gd name="T7" fmla="*/ 4 h 4"/>
                <a:gd name="T8" fmla="*/ 1 w 1"/>
                <a:gd name="T9" fmla="*/ 4 h 4"/>
              </a:gdLst>
              <a:ahLst/>
              <a:cxnLst>
                <a:cxn ang="0">
                  <a:pos x="T0" y="T1"/>
                </a:cxn>
                <a:cxn ang="0">
                  <a:pos x="T2" y="T3"/>
                </a:cxn>
                <a:cxn ang="0">
                  <a:pos x="T4" y="T5"/>
                </a:cxn>
                <a:cxn ang="0">
                  <a:pos x="T6" y="T7"/>
                </a:cxn>
                <a:cxn ang="0">
                  <a:pos x="T8" y="T9"/>
                </a:cxn>
              </a:cxnLst>
              <a:rect l="0" t="0" r="r" b="b"/>
              <a:pathLst>
                <a:path w="1" h="4">
                  <a:moveTo>
                    <a:pt x="1" y="4"/>
                  </a:moveTo>
                  <a:lnTo>
                    <a:pt x="1" y="3"/>
                  </a:lnTo>
                  <a:lnTo>
                    <a:pt x="0" y="0"/>
                  </a:lnTo>
                  <a:lnTo>
                    <a:pt x="1" y="4"/>
                  </a:lnTo>
                  <a:lnTo>
                    <a:pt x="1" y="4"/>
                  </a:lnTo>
                  <a:close/>
                </a:path>
              </a:pathLst>
            </a:custGeom>
            <a:solidFill>
              <a:srgbClr val="666666"/>
            </a:solidFill>
            <a:ln>
              <a:noFill/>
            </a:ln>
            <a:extLst>
              <a:ext uri="{91240B29-F687-4F45-9708-019B960494DF}">
                <a14:hiddenLine xmlns:a14="http://schemas.microsoft.com/office/drawing/2010/main" w="9525">
                  <a:solidFill>
                    <a:srgbClr val="000000"/>
                  </a:solidFill>
                  <a:round/>
                </a14:hiddenLine>
              </a:ext>
            </a:extLst>
          </p:spPr>
          <p:txBody>
            <a:bodyPr lIns="68580" tIns="34290" rIns="68580" bIns="34290"/>
            <a:lstStyle/>
            <a:p>
              <a:pPr>
                <a:defRPr/>
              </a:pPr>
              <a:endParaRPr lang="zh-CN" altLang="en-US" kern="0">
                <a:solidFill>
                  <a:prstClr val="black"/>
                </a:solidFill>
              </a:endParaRPr>
            </a:p>
          </p:txBody>
        </p:sp>
      </p:grpSp>
      <p:sp>
        <p:nvSpPr>
          <p:cNvPr id="536" name="íşḻíḋé"/>
          <p:cNvSpPr txBox="1"/>
          <p:nvPr/>
        </p:nvSpPr>
        <p:spPr>
          <a:xfrm>
            <a:off x="6154420" y="1884046"/>
            <a:ext cx="3832225" cy="1190942"/>
          </a:xfrm>
          <a:prstGeom prst="rect">
            <a:avLst/>
          </a:prstGeom>
        </p:spPr>
        <p:txBody>
          <a:bodyPr vert="horz" wrap="square" lIns="0" tIns="0" rIns="0" bIns="0">
            <a:noAutofit/>
          </a:bodyPr>
          <a:lstStyle/>
          <a:p>
            <a:pPr marL="0" indent="0" algn="just">
              <a:lnSpc>
                <a:spcPct val="150000"/>
              </a:lnSpc>
              <a:buNone/>
            </a:pPr>
            <a:r>
              <a:rPr lang="zh-CN" sz="1400" dirty="0">
                <a:solidFill>
                  <a:schemeClr val="bg2">
                    <a:lumMod val="25000"/>
                  </a:schemeClr>
                </a:solidFill>
                <a:latin typeface="微软雅黑" panose="020B0503020204020204" pitchFamily="34" charset="-122"/>
                <a:ea typeface="微软雅黑" panose="020B0503020204020204" pitchFamily="34" charset="-122"/>
              </a:rPr>
              <a:t>共建共享教学资源，丰富教师教学手段，</a:t>
            </a: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实现教学模式改革，打造</a:t>
            </a:r>
            <a:r>
              <a:rPr lang="en-US" altLang="zh-CN" sz="1400" dirty="0">
                <a:solidFill>
                  <a:schemeClr val="bg2">
                    <a:lumMod val="25000"/>
                  </a:schemeClr>
                </a:solidFill>
                <a:latin typeface="微软雅黑" panose="020B0503020204020204" pitchFamily="34" charset="-122"/>
                <a:ea typeface="微软雅黑" panose="020B0503020204020204" pitchFamily="34" charset="-122"/>
                <a:sym typeface="+mn-ea"/>
              </a:rPr>
              <a:t>“</a:t>
            </a: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虚实结合、理实一体、科学反馈、开放共享</a:t>
            </a:r>
            <a:r>
              <a:rPr lang="en-US" altLang="zh-CN" sz="1400" dirty="0">
                <a:solidFill>
                  <a:schemeClr val="bg2">
                    <a:lumMod val="25000"/>
                  </a:schemeClr>
                </a:solidFill>
                <a:latin typeface="微软雅黑" panose="020B0503020204020204" pitchFamily="34" charset="-122"/>
                <a:ea typeface="微软雅黑" panose="020B0503020204020204" pitchFamily="34" charset="-122"/>
                <a:sym typeface="+mn-ea"/>
              </a:rPr>
              <a:t>”</a:t>
            </a:r>
            <a:r>
              <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rPr>
              <a:t>的教学环境。</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37" name="íşḻíḋé"/>
          <p:cNvSpPr txBox="1"/>
          <p:nvPr/>
        </p:nvSpPr>
        <p:spPr>
          <a:xfrm>
            <a:off x="7996555" y="3279140"/>
            <a:ext cx="3108325" cy="1506220"/>
          </a:xfrm>
          <a:prstGeom prst="rect">
            <a:avLst/>
          </a:prstGeom>
        </p:spPr>
        <p:txBody>
          <a:bodyPr vert="horz" wrap="square" lIns="0" tIns="0" rIns="0" bIns="0">
            <a:noAutofit/>
          </a:bodyPr>
          <a:lstStyle/>
          <a:p>
            <a:pPr marL="0" indent="0" algn="just">
              <a:lnSpc>
                <a:spcPct val="150000"/>
              </a:lnSpc>
              <a:buNone/>
            </a:pPr>
            <a:r>
              <a:rPr lang="zh-CN" sz="1400" dirty="0">
                <a:solidFill>
                  <a:schemeClr val="bg2">
                    <a:lumMod val="25000"/>
                  </a:schemeClr>
                </a:solidFill>
                <a:latin typeface="微软雅黑" panose="020B0503020204020204" pitchFamily="34" charset="-122"/>
                <a:ea typeface="微软雅黑" panose="020B0503020204020204" pitchFamily="34" charset="-122"/>
              </a:rPr>
              <a:t>打造满足校园用户个性化需求的管理环境，提升学校对人、事、物等各个方面便捷、智能的管理水平，辅助学校决策、降低管理难度</a:t>
            </a:r>
            <a:endParaRPr lang="zh-CN" altLang="en-US"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38" name="íşḻíḋé"/>
          <p:cNvSpPr txBox="1"/>
          <p:nvPr/>
        </p:nvSpPr>
        <p:spPr>
          <a:xfrm>
            <a:off x="6153150" y="5162550"/>
            <a:ext cx="3108325" cy="1557020"/>
          </a:xfrm>
          <a:prstGeom prst="rect">
            <a:avLst/>
          </a:prstGeom>
        </p:spPr>
        <p:txBody>
          <a:bodyPr vert="horz" wrap="square" lIns="0" tIns="0" rIns="0" bIns="0">
            <a:noAutofit/>
          </a:bodyPr>
          <a:lstStyle/>
          <a:p>
            <a:pPr marL="0" indent="0" algn="just">
              <a:lnSpc>
                <a:spcPct val="150000"/>
              </a:lnSpc>
              <a:buNone/>
            </a:pPr>
            <a:r>
              <a:rPr lang="zh-CN" sz="1400" dirty="0">
                <a:solidFill>
                  <a:schemeClr val="bg2">
                    <a:lumMod val="25000"/>
                  </a:schemeClr>
                </a:solidFill>
                <a:latin typeface="微软雅黑" panose="020B0503020204020204" pitchFamily="34" charset="-122"/>
                <a:ea typeface="微软雅黑" panose="020B0503020204020204" pitchFamily="34" charset="-122"/>
              </a:rPr>
              <a:t>智能设备融入校园生活的各个领域，构造智慧生活环境，打造</a:t>
            </a:r>
            <a:r>
              <a:rPr lang="zh-CN" sz="1400" dirty="0">
                <a:solidFill>
                  <a:schemeClr val="bg2">
                    <a:lumMod val="25000"/>
                  </a:schemeClr>
                </a:solidFill>
                <a:latin typeface="微软雅黑" panose="020B0503020204020204" pitchFamily="34" charset="-122"/>
                <a:ea typeface="微软雅黑" panose="020B0503020204020204" pitchFamily="34" charset="-122"/>
                <a:sym typeface="+mn-ea"/>
              </a:rPr>
              <a:t>便捷幸福的校园生活，提升服务水平及师生幸福感</a:t>
            </a:r>
            <a:endParaRPr lang="zh-CN" sz="1400" dirty="0">
              <a:solidFill>
                <a:schemeClr val="bg2">
                  <a:lumMod val="25000"/>
                </a:schemeClr>
              </a:solidFill>
              <a:latin typeface="微软雅黑" panose="020B0503020204020204" pitchFamily="34" charset="-122"/>
              <a:ea typeface="微软雅黑" panose="020B0503020204020204" pitchFamily="34" charset="-122"/>
              <a:sym typeface="+mn-ea"/>
            </a:endParaRPr>
          </a:p>
        </p:txBody>
      </p:sp>
      <p:sp>
        <p:nvSpPr>
          <p:cNvPr id="539" name="íşḻíḋé"/>
          <p:cNvSpPr txBox="1"/>
          <p:nvPr/>
        </p:nvSpPr>
        <p:spPr>
          <a:xfrm>
            <a:off x="693420" y="4630420"/>
            <a:ext cx="3108325" cy="1644015"/>
          </a:xfrm>
          <a:prstGeom prst="rect">
            <a:avLst/>
          </a:prstGeom>
        </p:spPr>
        <p:txBody>
          <a:bodyPr vert="horz" wrap="square" lIns="0" tIns="0" rIns="0" bIns="0">
            <a:noAutofit/>
          </a:bodyPr>
          <a:lstStyle/>
          <a:p>
            <a:pPr marL="0" indent="0" algn="just">
              <a:lnSpc>
                <a:spcPct val="150000"/>
              </a:lnSpc>
              <a:buNone/>
            </a:pPr>
            <a:r>
              <a:rPr lang="zh-CN" sz="1400" dirty="0">
                <a:latin typeface="微软雅黑" panose="020B0503020204020204" pitchFamily="34" charset="-122"/>
                <a:ea typeface="微软雅黑" panose="020B0503020204020204" pitchFamily="34" charset="-122"/>
              </a:rPr>
              <a:t>通过大数据分析，实时掌握学校各维度情况；推动专业共建、校企合作、产教融合发展，提升师生人文素养，从而提升</a:t>
            </a:r>
            <a:r>
              <a:rPr lang="zh-CN" sz="1400" dirty="0">
                <a:latin typeface="微软雅黑" panose="020B0503020204020204" pitchFamily="34" charset="-122"/>
                <a:ea typeface="微软雅黑" panose="020B0503020204020204" pitchFamily="34" charset="-122"/>
                <a:sym typeface="+mn-ea"/>
              </a:rPr>
              <a:t>学校整体实力</a:t>
            </a:r>
            <a:endParaRPr lang="zh-CN" sz="1400" dirty="0">
              <a:latin typeface="微软雅黑" panose="020B0503020204020204" pitchFamily="34" charset="-122"/>
              <a:ea typeface="微软雅黑" panose="020B0503020204020204" pitchFamily="34" charset="-122"/>
            </a:endParaRPr>
          </a:p>
        </p:txBody>
      </p:sp>
      <p:sp>
        <p:nvSpPr>
          <p:cNvPr id="540" name="矩形: 对角圆角 539"/>
          <p:cNvSpPr/>
          <p:nvPr/>
        </p:nvSpPr>
        <p:spPr>
          <a:xfrm>
            <a:off x="428093" y="1508678"/>
            <a:ext cx="3350191" cy="525704"/>
          </a:xfrm>
          <a:prstGeom prst="round2Diag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zh-CN" altLang="en-US"/>
          </a:p>
        </p:txBody>
      </p:sp>
      <p:sp>
        <p:nvSpPr>
          <p:cNvPr id="534" name="文本框 533"/>
          <p:cNvSpPr txBox="1"/>
          <p:nvPr/>
        </p:nvSpPr>
        <p:spPr>
          <a:xfrm>
            <a:off x="495777" y="1588409"/>
            <a:ext cx="3185487" cy="369332"/>
          </a:xfrm>
          <a:prstGeom prst="rect">
            <a:avLst/>
          </a:prstGeom>
          <a:noFill/>
        </p:spPr>
        <p:txBody>
          <a:bodyPr wrap="none" rtlCol="0">
            <a:spAutoFit/>
          </a:bodyPr>
          <a:lstStyle/>
          <a:p>
            <a:pPr algn="l"/>
            <a:r>
              <a:rPr lang="zh-CN" altLang="en-US" dirty="0">
                <a:solidFill>
                  <a:schemeClr val="bg1"/>
                </a:solidFill>
                <a:latin typeface="微软雅黑" panose="020B0503020204020204" pitchFamily="34" charset="-122"/>
                <a:ea typeface="微软雅黑" panose="020B0503020204020204" pitchFamily="34" charset="-122"/>
              </a:rPr>
              <a:t>打造智慧校园一站式服务平台</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5" name="矩形 4"/>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1" cstate="print"/>
          <a:stretch>
            <a:fillRect/>
          </a:stretch>
        </p:blipFill>
        <p:spPr>
          <a:xfrm>
            <a:off x="280474" y="181755"/>
            <a:ext cx="1164476" cy="242163"/>
          </a:xfrm>
          <a:prstGeom prst="rect">
            <a:avLst/>
          </a:prstGeom>
        </p:spPr>
      </p:pic>
      <p:cxnSp>
        <p:nvCxnSpPr>
          <p:cNvPr id="8" name="直接连接符 7"/>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2" name="组合 151"/>
          <p:cNvGrpSpPr/>
          <p:nvPr/>
        </p:nvGrpSpPr>
        <p:grpSpPr>
          <a:xfrm>
            <a:off x="1040273" y="1500784"/>
            <a:ext cx="10080973" cy="4988743"/>
            <a:chOff x="876531" y="1316848"/>
            <a:chExt cx="10080973" cy="4988743"/>
          </a:xfrm>
        </p:grpSpPr>
        <p:grpSp>
          <p:nvGrpSpPr>
            <p:cNvPr id="31" name="组合 30"/>
            <p:cNvGrpSpPr/>
            <p:nvPr/>
          </p:nvGrpSpPr>
          <p:grpSpPr>
            <a:xfrm>
              <a:off x="2388049" y="1891737"/>
              <a:ext cx="3584182" cy="370156"/>
              <a:chOff x="2825352" y="1623886"/>
              <a:chExt cx="4132492" cy="425961"/>
            </a:xfrm>
          </p:grpSpPr>
          <p:sp>
            <p:nvSpPr>
              <p:cNvPr id="28" name="矩形 27"/>
              <p:cNvSpPr/>
              <p:nvPr/>
            </p:nvSpPr>
            <p:spPr>
              <a:xfrm>
                <a:off x="2825352" y="1623886"/>
                <a:ext cx="4132492" cy="42596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latin typeface="+mn-ea"/>
                </a:endParaRPr>
              </a:p>
            </p:txBody>
          </p:sp>
          <p:sp>
            <p:nvSpPr>
              <p:cNvPr id="11" name="KSO_Shape"/>
              <p:cNvSpPr>
                <a:spLocks noChangeAspect="1"/>
              </p:cNvSpPr>
              <p:nvPr/>
            </p:nvSpPr>
            <p:spPr bwMode="auto">
              <a:xfrm>
                <a:off x="3106160" y="1726524"/>
                <a:ext cx="345667" cy="237357"/>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100" dirty="0">
                  <a:latin typeface="+mn-ea"/>
                  <a:ea typeface="+mn-ea"/>
                </a:endParaRPr>
              </a:p>
            </p:txBody>
          </p:sp>
          <p:sp>
            <p:nvSpPr>
              <p:cNvPr id="12" name="KSO_Shape"/>
              <p:cNvSpPr>
                <a:spLocks noChangeAspect="1"/>
              </p:cNvSpPr>
              <p:nvPr/>
            </p:nvSpPr>
            <p:spPr bwMode="auto">
              <a:xfrm>
                <a:off x="6158047" y="1772092"/>
                <a:ext cx="227174" cy="170759"/>
              </a:xfrm>
              <a:custGeom>
                <a:avLst/>
                <a:gdLst>
                  <a:gd name="T0" fmla="*/ 2147483646 w 108"/>
                  <a:gd name="T1" fmla="*/ 2147483646 h 81"/>
                  <a:gd name="T2" fmla="*/ 2147483646 w 108"/>
                  <a:gd name="T3" fmla="*/ 2147483646 h 81"/>
                  <a:gd name="T4" fmla="*/ 2147483646 w 108"/>
                  <a:gd name="T5" fmla="*/ 2147483646 h 81"/>
                  <a:gd name="T6" fmla="*/ 2147483646 w 108"/>
                  <a:gd name="T7" fmla="*/ 2147483646 h 81"/>
                  <a:gd name="T8" fmla="*/ 2147483646 w 108"/>
                  <a:gd name="T9" fmla="*/ 2147483646 h 81"/>
                  <a:gd name="T10" fmla="*/ 2147483646 w 108"/>
                  <a:gd name="T11" fmla="*/ 2147483646 h 81"/>
                  <a:gd name="T12" fmla="*/ 2147483646 w 108"/>
                  <a:gd name="T13" fmla="*/ 2147483646 h 81"/>
                  <a:gd name="T14" fmla="*/ 2147483646 w 108"/>
                  <a:gd name="T15" fmla="*/ 2147483646 h 81"/>
                  <a:gd name="T16" fmla="*/ 2147483646 w 108"/>
                  <a:gd name="T17" fmla="*/ 2147483646 h 81"/>
                  <a:gd name="T18" fmla="*/ 2147483646 w 108"/>
                  <a:gd name="T19" fmla="*/ 2147483646 h 81"/>
                  <a:gd name="T20" fmla="*/ 2147483646 w 108"/>
                  <a:gd name="T21" fmla="*/ 2147483646 h 81"/>
                  <a:gd name="T22" fmla="*/ 2147483646 w 108"/>
                  <a:gd name="T23" fmla="*/ 2147483646 h 81"/>
                  <a:gd name="T24" fmla="*/ 2147483646 w 108"/>
                  <a:gd name="T25" fmla="*/ 2147483646 h 81"/>
                  <a:gd name="T26" fmla="*/ 2147483646 w 108"/>
                  <a:gd name="T27" fmla="*/ 2147483646 h 81"/>
                  <a:gd name="T28" fmla="*/ 2147483646 w 108"/>
                  <a:gd name="T29" fmla="*/ 2147483646 h 81"/>
                  <a:gd name="T30" fmla="*/ 0 w 108"/>
                  <a:gd name="T31" fmla="*/ 2147483646 h 81"/>
                  <a:gd name="T32" fmla="*/ 2147483646 w 108"/>
                  <a:gd name="T33" fmla="*/ 2147483646 h 81"/>
                  <a:gd name="T34" fmla="*/ 2147483646 w 108"/>
                  <a:gd name="T35" fmla="*/ 2147483646 h 81"/>
                  <a:gd name="T36" fmla="*/ 2147483646 w 108"/>
                  <a:gd name="T37" fmla="*/ 2147483646 h 81"/>
                  <a:gd name="T38" fmla="*/ 2147483646 w 108"/>
                  <a:gd name="T39" fmla="*/ 2147483646 h 81"/>
                  <a:gd name="T40" fmla="*/ 2147483646 w 108"/>
                  <a:gd name="T41" fmla="*/ 2147483646 h 81"/>
                  <a:gd name="T42" fmla="*/ 2147483646 w 108"/>
                  <a:gd name="T43" fmla="*/ 2147483646 h 81"/>
                  <a:gd name="T44" fmla="*/ 2147483646 w 108"/>
                  <a:gd name="T45" fmla="*/ 2147483646 h 81"/>
                  <a:gd name="T46" fmla="*/ 2147483646 w 108"/>
                  <a:gd name="T47" fmla="*/ 2147483646 h 81"/>
                  <a:gd name="T48" fmla="*/ 2147483646 w 108"/>
                  <a:gd name="T49" fmla="*/ 2147483646 h 81"/>
                  <a:gd name="T50" fmla="*/ 2147483646 w 108"/>
                  <a:gd name="T51" fmla="*/ 2147483646 h 81"/>
                  <a:gd name="T52" fmla="*/ 2147483646 w 108"/>
                  <a:gd name="T53" fmla="*/ 2147483646 h 81"/>
                  <a:gd name="T54" fmla="*/ 2147483646 w 108"/>
                  <a:gd name="T55" fmla="*/ 2147483646 h 81"/>
                  <a:gd name="T56" fmla="*/ 2147483646 w 108"/>
                  <a:gd name="T57" fmla="*/ 2147483646 h 81"/>
                  <a:gd name="T58" fmla="*/ 2147483646 w 108"/>
                  <a:gd name="T59" fmla="*/ 2147483646 h 81"/>
                  <a:gd name="T60" fmla="*/ 2147483646 w 108"/>
                  <a:gd name="T61" fmla="*/ 2147483646 h 81"/>
                  <a:gd name="T62" fmla="*/ 2147483646 w 108"/>
                  <a:gd name="T63" fmla="*/ 2147483646 h 81"/>
                  <a:gd name="T64" fmla="*/ 2147483646 w 108"/>
                  <a:gd name="T65" fmla="*/ 2147483646 h 81"/>
                  <a:gd name="T66" fmla="*/ 2147483646 w 108"/>
                  <a:gd name="T67" fmla="*/ 2147483646 h 81"/>
                  <a:gd name="T68" fmla="*/ 2147483646 w 108"/>
                  <a:gd name="T69" fmla="*/ 2147483646 h 81"/>
                  <a:gd name="T70" fmla="*/ 2147483646 w 108"/>
                  <a:gd name="T71" fmla="*/ 2147483646 h 81"/>
                  <a:gd name="T72" fmla="*/ 2147483646 w 108"/>
                  <a:gd name="T73" fmla="*/ 2147483646 h 81"/>
                  <a:gd name="T74" fmla="*/ 2147483646 w 108"/>
                  <a:gd name="T75" fmla="*/ 2147483646 h 8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8" h="81">
                    <a:moveTo>
                      <a:pt x="3" y="54"/>
                    </a:moveTo>
                    <a:cubicBezTo>
                      <a:pt x="9" y="51"/>
                      <a:pt x="15" y="49"/>
                      <a:pt x="21" y="47"/>
                    </a:cubicBezTo>
                    <a:cubicBezTo>
                      <a:pt x="23" y="45"/>
                      <a:pt x="24" y="44"/>
                      <a:pt x="26" y="43"/>
                    </a:cubicBezTo>
                    <a:cubicBezTo>
                      <a:pt x="35" y="62"/>
                      <a:pt x="35" y="62"/>
                      <a:pt x="35" y="62"/>
                    </a:cubicBezTo>
                    <a:cubicBezTo>
                      <a:pt x="43" y="43"/>
                      <a:pt x="43" y="43"/>
                      <a:pt x="43" y="43"/>
                    </a:cubicBezTo>
                    <a:cubicBezTo>
                      <a:pt x="45" y="44"/>
                      <a:pt x="46" y="46"/>
                      <a:pt x="48" y="47"/>
                    </a:cubicBezTo>
                    <a:cubicBezTo>
                      <a:pt x="60" y="51"/>
                      <a:pt x="60" y="51"/>
                      <a:pt x="60" y="51"/>
                    </a:cubicBezTo>
                    <a:cubicBezTo>
                      <a:pt x="60" y="51"/>
                      <a:pt x="61" y="50"/>
                      <a:pt x="61" y="50"/>
                    </a:cubicBezTo>
                    <a:cubicBezTo>
                      <a:pt x="65" y="48"/>
                      <a:pt x="69" y="47"/>
                      <a:pt x="72" y="46"/>
                    </a:cubicBezTo>
                    <a:cubicBezTo>
                      <a:pt x="75" y="52"/>
                      <a:pt x="79" y="57"/>
                      <a:pt x="84" y="60"/>
                    </a:cubicBezTo>
                    <a:cubicBezTo>
                      <a:pt x="89" y="57"/>
                      <a:pt x="93" y="52"/>
                      <a:pt x="96" y="46"/>
                    </a:cubicBezTo>
                    <a:cubicBezTo>
                      <a:pt x="99" y="47"/>
                      <a:pt x="102" y="48"/>
                      <a:pt x="105" y="48"/>
                    </a:cubicBezTo>
                    <a:cubicBezTo>
                      <a:pt x="108" y="53"/>
                      <a:pt x="108" y="64"/>
                      <a:pt x="108" y="71"/>
                    </a:cubicBezTo>
                    <a:cubicBezTo>
                      <a:pt x="70" y="71"/>
                      <a:pt x="70" y="71"/>
                      <a:pt x="70" y="71"/>
                    </a:cubicBezTo>
                    <a:cubicBezTo>
                      <a:pt x="70" y="74"/>
                      <a:pt x="70" y="77"/>
                      <a:pt x="70" y="81"/>
                    </a:cubicBezTo>
                    <a:cubicBezTo>
                      <a:pt x="47" y="81"/>
                      <a:pt x="24" y="81"/>
                      <a:pt x="0" y="81"/>
                    </a:cubicBezTo>
                    <a:cubicBezTo>
                      <a:pt x="0" y="68"/>
                      <a:pt x="1" y="58"/>
                      <a:pt x="3" y="54"/>
                    </a:cubicBezTo>
                    <a:close/>
                    <a:moveTo>
                      <a:pt x="74" y="26"/>
                    </a:moveTo>
                    <a:cubicBezTo>
                      <a:pt x="79" y="27"/>
                      <a:pt x="89" y="26"/>
                      <a:pt x="94" y="24"/>
                    </a:cubicBezTo>
                    <a:cubicBezTo>
                      <a:pt x="94" y="27"/>
                      <a:pt x="94" y="32"/>
                      <a:pt x="92" y="37"/>
                    </a:cubicBezTo>
                    <a:cubicBezTo>
                      <a:pt x="91" y="39"/>
                      <a:pt x="90" y="40"/>
                      <a:pt x="89" y="41"/>
                    </a:cubicBezTo>
                    <a:cubicBezTo>
                      <a:pt x="99" y="42"/>
                      <a:pt x="99" y="42"/>
                      <a:pt x="99" y="42"/>
                    </a:cubicBezTo>
                    <a:cubicBezTo>
                      <a:pt x="99" y="42"/>
                      <a:pt x="98" y="33"/>
                      <a:pt x="98" y="31"/>
                    </a:cubicBezTo>
                    <a:cubicBezTo>
                      <a:pt x="102" y="2"/>
                      <a:pt x="65" y="2"/>
                      <a:pt x="69" y="31"/>
                    </a:cubicBezTo>
                    <a:cubicBezTo>
                      <a:pt x="69" y="33"/>
                      <a:pt x="68" y="42"/>
                      <a:pt x="68" y="42"/>
                    </a:cubicBezTo>
                    <a:cubicBezTo>
                      <a:pt x="78" y="41"/>
                      <a:pt x="78" y="41"/>
                      <a:pt x="78" y="41"/>
                    </a:cubicBezTo>
                    <a:cubicBezTo>
                      <a:pt x="77" y="40"/>
                      <a:pt x="76" y="39"/>
                      <a:pt x="75" y="37"/>
                    </a:cubicBezTo>
                    <a:cubicBezTo>
                      <a:pt x="74" y="33"/>
                      <a:pt x="73" y="29"/>
                      <a:pt x="74" y="26"/>
                    </a:cubicBezTo>
                    <a:cubicBezTo>
                      <a:pt x="74" y="26"/>
                      <a:pt x="74" y="26"/>
                      <a:pt x="74" y="26"/>
                    </a:cubicBezTo>
                    <a:close/>
                    <a:moveTo>
                      <a:pt x="22" y="30"/>
                    </a:moveTo>
                    <a:cubicBezTo>
                      <a:pt x="21" y="25"/>
                      <a:pt x="21" y="21"/>
                      <a:pt x="23" y="15"/>
                    </a:cubicBezTo>
                    <a:cubicBezTo>
                      <a:pt x="29" y="11"/>
                      <a:pt x="37" y="17"/>
                      <a:pt x="47" y="15"/>
                    </a:cubicBezTo>
                    <a:cubicBezTo>
                      <a:pt x="48" y="20"/>
                      <a:pt x="48" y="24"/>
                      <a:pt x="48" y="31"/>
                    </a:cubicBezTo>
                    <a:cubicBezTo>
                      <a:pt x="48" y="31"/>
                      <a:pt x="52" y="27"/>
                      <a:pt x="52" y="25"/>
                    </a:cubicBezTo>
                    <a:cubicBezTo>
                      <a:pt x="53" y="22"/>
                      <a:pt x="52" y="10"/>
                      <a:pt x="50" y="8"/>
                    </a:cubicBezTo>
                    <a:cubicBezTo>
                      <a:pt x="45" y="0"/>
                      <a:pt x="26" y="0"/>
                      <a:pt x="20" y="6"/>
                    </a:cubicBezTo>
                    <a:cubicBezTo>
                      <a:pt x="18" y="8"/>
                      <a:pt x="16" y="25"/>
                      <a:pt x="18" y="27"/>
                    </a:cubicBezTo>
                    <a:cubicBezTo>
                      <a:pt x="20" y="29"/>
                      <a:pt x="22" y="30"/>
                      <a:pt x="22" y="3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1100">
                  <a:latin typeface="+mn-ea"/>
                  <a:ea typeface="+mn-ea"/>
                </a:endParaRPr>
              </a:p>
            </p:txBody>
          </p:sp>
          <p:sp>
            <p:nvSpPr>
              <p:cNvPr id="13" name="KSO_Shape"/>
              <p:cNvSpPr>
                <a:spLocks noChangeAspect="1"/>
              </p:cNvSpPr>
              <p:nvPr/>
            </p:nvSpPr>
            <p:spPr bwMode="auto">
              <a:xfrm>
                <a:off x="5131669" y="1742313"/>
                <a:ext cx="224785" cy="250690"/>
              </a:xfrm>
              <a:custGeom>
                <a:avLst/>
                <a:gdLst>
                  <a:gd name="T0" fmla="*/ 527033 w 2960688"/>
                  <a:gd name="T1" fmla="*/ 1877159 h 3298826"/>
                  <a:gd name="T2" fmla="*/ 409443 w 2960688"/>
                  <a:gd name="T3" fmla="*/ 2000501 h 3298826"/>
                  <a:gd name="T4" fmla="*/ 411355 w 2960688"/>
                  <a:gd name="T5" fmla="*/ 2233197 h 3298826"/>
                  <a:gd name="T6" fmla="*/ 351125 w 2960688"/>
                  <a:gd name="T7" fmla="*/ 2312034 h 3298826"/>
                  <a:gd name="T8" fmla="*/ 273369 w 2960688"/>
                  <a:gd name="T9" fmla="*/ 2124161 h 3298826"/>
                  <a:gd name="T10" fmla="*/ 346027 w 2960688"/>
                  <a:gd name="T11" fmla="*/ 1891464 h 3298826"/>
                  <a:gd name="T12" fmla="*/ 896304 w 2960688"/>
                  <a:gd name="T13" fmla="*/ 1785321 h 3298826"/>
                  <a:gd name="T14" fmla="*/ 1068706 w 2960688"/>
                  <a:gd name="T15" fmla="*/ 2016555 h 3298826"/>
                  <a:gd name="T16" fmla="*/ 1068071 w 2960688"/>
                  <a:gd name="T17" fmla="*/ 2228732 h 3298826"/>
                  <a:gd name="T18" fmla="*/ 959169 w 2960688"/>
                  <a:gd name="T19" fmla="*/ 2409781 h 3298826"/>
                  <a:gd name="T20" fmla="*/ 713741 w 2960688"/>
                  <a:gd name="T21" fmla="*/ 2518728 h 3298826"/>
                  <a:gd name="T22" fmla="*/ 693421 w 2960688"/>
                  <a:gd name="T23" fmla="*/ 1957476 h 3298826"/>
                  <a:gd name="T24" fmla="*/ 640080 w 2960688"/>
                  <a:gd name="T25" fmla="*/ 1634173 h 3298826"/>
                  <a:gd name="T26" fmla="*/ 392430 w 2960688"/>
                  <a:gd name="T27" fmla="*/ 1729423 h 3298826"/>
                  <a:gd name="T28" fmla="*/ 232092 w 2960688"/>
                  <a:gd name="T29" fmla="*/ 1935163 h 3298826"/>
                  <a:gd name="T30" fmla="*/ 200025 w 2960688"/>
                  <a:gd name="T31" fmla="*/ 2188846 h 3298826"/>
                  <a:gd name="T32" fmla="*/ 307658 w 2960688"/>
                  <a:gd name="T33" fmla="*/ 2432368 h 3298826"/>
                  <a:gd name="T34" fmla="*/ 520065 w 2960688"/>
                  <a:gd name="T35" fmla="*/ 2581276 h 3298826"/>
                  <a:gd name="T36" fmla="*/ 775335 w 2960688"/>
                  <a:gd name="T37" fmla="*/ 2601279 h 3298826"/>
                  <a:gd name="T38" fmla="*/ 1014095 w 2960688"/>
                  <a:gd name="T39" fmla="*/ 2481581 h 3298826"/>
                  <a:gd name="T40" fmla="*/ 1151890 w 2960688"/>
                  <a:gd name="T41" fmla="*/ 2263141 h 3298826"/>
                  <a:gd name="T42" fmla="*/ 1159510 w 2960688"/>
                  <a:gd name="T43" fmla="*/ 2006283 h 3298826"/>
                  <a:gd name="T44" fmla="*/ 1027748 w 2960688"/>
                  <a:gd name="T45" fmla="*/ 1773556 h 3298826"/>
                  <a:gd name="T46" fmla="*/ 803275 w 2960688"/>
                  <a:gd name="T47" fmla="*/ 1647190 h 3298826"/>
                  <a:gd name="T48" fmla="*/ 1574800 w 2960688"/>
                  <a:gd name="T49" fmla="*/ 2092842 h 3298826"/>
                  <a:gd name="T50" fmla="*/ 2153920 w 2960688"/>
                  <a:gd name="T51" fmla="*/ 1496357 h 3298826"/>
                  <a:gd name="T52" fmla="*/ 2773363 w 2960688"/>
                  <a:gd name="T53" fmla="*/ 1705761 h 3298826"/>
                  <a:gd name="T54" fmla="*/ 2930208 w 2960688"/>
                  <a:gd name="T55" fmla="*/ 2034463 h 3298826"/>
                  <a:gd name="T56" fmla="*/ 2534285 w 2960688"/>
                  <a:gd name="T57" fmla="*/ 2333022 h 3298826"/>
                  <a:gd name="T58" fmla="*/ 2062798 w 2960688"/>
                  <a:gd name="T59" fmla="*/ 2832102 h 3298826"/>
                  <a:gd name="T60" fmla="*/ 1393825 w 2960688"/>
                  <a:gd name="T61" fmla="*/ 2435503 h 3298826"/>
                  <a:gd name="T62" fmla="*/ 1449705 w 2960688"/>
                  <a:gd name="T63" fmla="*/ 1990995 h 3298826"/>
                  <a:gd name="T64" fmla="*/ 1293813 w 2960688"/>
                  <a:gd name="T65" fmla="*/ 1642623 h 3298826"/>
                  <a:gd name="T66" fmla="*/ 818833 w 2960688"/>
                  <a:gd name="T67" fmla="*/ 1450340 h 3298826"/>
                  <a:gd name="T68" fmla="*/ 1141095 w 2960688"/>
                  <a:gd name="T69" fmla="*/ 1611630 h 3298826"/>
                  <a:gd name="T70" fmla="*/ 1340803 w 2960688"/>
                  <a:gd name="T71" fmla="*/ 1927861 h 3298826"/>
                  <a:gd name="T72" fmla="*/ 1348423 w 2960688"/>
                  <a:gd name="T73" fmla="*/ 2284731 h 3298826"/>
                  <a:gd name="T74" fmla="*/ 1223010 w 2960688"/>
                  <a:gd name="T75" fmla="*/ 2541906 h 3298826"/>
                  <a:gd name="T76" fmla="*/ 1473200 w 2960688"/>
                  <a:gd name="T77" fmla="*/ 3188336 h 3298826"/>
                  <a:gd name="T78" fmla="*/ 1409700 w 2960688"/>
                  <a:gd name="T79" fmla="*/ 3287079 h 3298826"/>
                  <a:gd name="T80" fmla="*/ 1293813 w 2960688"/>
                  <a:gd name="T81" fmla="*/ 3278189 h 3298826"/>
                  <a:gd name="T82" fmla="*/ 780415 w 2960688"/>
                  <a:gd name="T83" fmla="*/ 2798129 h 3298826"/>
                  <a:gd name="T84" fmla="*/ 485775 w 2960688"/>
                  <a:gd name="T85" fmla="*/ 2775904 h 3298826"/>
                  <a:gd name="T86" fmla="*/ 179387 w 2960688"/>
                  <a:gd name="T87" fmla="*/ 2582863 h 3298826"/>
                  <a:gd name="T88" fmla="*/ 11747 w 2960688"/>
                  <a:gd name="T89" fmla="*/ 2248853 h 3298826"/>
                  <a:gd name="T90" fmla="*/ 39687 w 2960688"/>
                  <a:gd name="T91" fmla="*/ 1891666 h 3298826"/>
                  <a:gd name="T92" fmla="*/ 248285 w 2960688"/>
                  <a:gd name="T93" fmla="*/ 1593533 h 3298826"/>
                  <a:gd name="T94" fmla="*/ 589598 w 2960688"/>
                  <a:gd name="T95" fmla="*/ 1443356 h 3298826"/>
                  <a:gd name="T96" fmla="*/ 2009571 w 2960688"/>
                  <a:gd name="T97" fmla="*/ 44471 h 3298826"/>
                  <a:gd name="T98" fmla="*/ 2211293 w 2960688"/>
                  <a:gd name="T99" fmla="*/ 227752 h 3298826"/>
                  <a:gd name="T100" fmla="*/ 2308501 w 2960688"/>
                  <a:gd name="T101" fmla="*/ 511410 h 3298826"/>
                  <a:gd name="T102" fmla="*/ 2385695 w 2960688"/>
                  <a:gd name="T103" fmla="*/ 681985 h 3298826"/>
                  <a:gd name="T104" fmla="*/ 2326608 w 2960688"/>
                  <a:gd name="T105" fmla="*/ 854149 h 3298826"/>
                  <a:gd name="T106" fmla="*/ 2142358 w 2960688"/>
                  <a:gd name="T107" fmla="*/ 1198477 h 3298826"/>
                  <a:gd name="T108" fmla="*/ 1940000 w 2960688"/>
                  <a:gd name="T109" fmla="*/ 1360477 h 3298826"/>
                  <a:gd name="T110" fmla="*/ 1698569 w 2960688"/>
                  <a:gd name="T111" fmla="*/ 1367782 h 3298826"/>
                  <a:gd name="T112" fmla="*/ 1505106 w 2960688"/>
                  <a:gd name="T113" fmla="*/ 1235642 h 3298826"/>
                  <a:gd name="T114" fmla="*/ 1298619 w 2960688"/>
                  <a:gd name="T115" fmla="*/ 873208 h 3298826"/>
                  <a:gd name="T116" fmla="*/ 1219200 w 2960688"/>
                  <a:gd name="T117" fmla="*/ 700409 h 3298826"/>
                  <a:gd name="T118" fmla="*/ 1306560 w 2960688"/>
                  <a:gd name="T119" fmla="*/ 536504 h 3298826"/>
                  <a:gd name="T120" fmla="*/ 1394873 w 2960688"/>
                  <a:gd name="T121" fmla="*/ 248081 h 3298826"/>
                  <a:gd name="T122" fmla="*/ 1587383 w 2960688"/>
                  <a:gd name="T123" fmla="*/ 54953 h 3298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60688" h="3298826">
                    <a:moveTo>
                      <a:pt x="472859" y="1797050"/>
                    </a:moveTo>
                    <a:lnTo>
                      <a:pt x="478276" y="1797050"/>
                    </a:lnTo>
                    <a:lnTo>
                      <a:pt x="483375" y="1797686"/>
                    </a:lnTo>
                    <a:lnTo>
                      <a:pt x="488792" y="1798640"/>
                    </a:lnTo>
                    <a:lnTo>
                      <a:pt x="493891" y="1800229"/>
                    </a:lnTo>
                    <a:lnTo>
                      <a:pt x="499309" y="1802454"/>
                    </a:lnTo>
                    <a:lnTo>
                      <a:pt x="503770" y="1804679"/>
                    </a:lnTo>
                    <a:lnTo>
                      <a:pt x="508550" y="1807858"/>
                    </a:lnTo>
                    <a:lnTo>
                      <a:pt x="512693" y="1811355"/>
                    </a:lnTo>
                    <a:lnTo>
                      <a:pt x="516836" y="1815170"/>
                    </a:lnTo>
                    <a:lnTo>
                      <a:pt x="520341" y="1819302"/>
                    </a:lnTo>
                    <a:lnTo>
                      <a:pt x="523846" y="1824071"/>
                    </a:lnTo>
                    <a:lnTo>
                      <a:pt x="526396" y="1829157"/>
                    </a:lnTo>
                    <a:lnTo>
                      <a:pt x="528945" y="1834561"/>
                    </a:lnTo>
                    <a:lnTo>
                      <a:pt x="530220" y="1839648"/>
                    </a:lnTo>
                    <a:lnTo>
                      <a:pt x="531495" y="1845370"/>
                    </a:lnTo>
                    <a:lnTo>
                      <a:pt x="531813" y="1850774"/>
                    </a:lnTo>
                    <a:lnTo>
                      <a:pt x="531813" y="1855860"/>
                    </a:lnTo>
                    <a:lnTo>
                      <a:pt x="531495" y="1861264"/>
                    </a:lnTo>
                    <a:lnTo>
                      <a:pt x="530220" y="1866668"/>
                    </a:lnTo>
                    <a:lnTo>
                      <a:pt x="528945" y="1871755"/>
                    </a:lnTo>
                    <a:lnTo>
                      <a:pt x="527033" y="1877159"/>
                    </a:lnTo>
                    <a:lnTo>
                      <a:pt x="524165" y="1881609"/>
                    </a:lnTo>
                    <a:lnTo>
                      <a:pt x="520978" y="1886378"/>
                    </a:lnTo>
                    <a:lnTo>
                      <a:pt x="517792" y="1890510"/>
                    </a:lnTo>
                    <a:lnTo>
                      <a:pt x="513968" y="1894643"/>
                    </a:lnTo>
                    <a:lnTo>
                      <a:pt x="509506" y="1898140"/>
                    </a:lnTo>
                    <a:lnTo>
                      <a:pt x="504726" y="1901636"/>
                    </a:lnTo>
                    <a:lnTo>
                      <a:pt x="495803" y="1907358"/>
                    </a:lnTo>
                    <a:lnTo>
                      <a:pt x="486880" y="1913080"/>
                    </a:lnTo>
                    <a:lnTo>
                      <a:pt x="478913" y="1918803"/>
                    </a:lnTo>
                    <a:lnTo>
                      <a:pt x="471265" y="1924842"/>
                    </a:lnTo>
                    <a:lnTo>
                      <a:pt x="463936" y="1931200"/>
                    </a:lnTo>
                    <a:lnTo>
                      <a:pt x="457244" y="1937240"/>
                    </a:lnTo>
                    <a:lnTo>
                      <a:pt x="450870" y="1943280"/>
                    </a:lnTo>
                    <a:lnTo>
                      <a:pt x="444815" y="1949320"/>
                    </a:lnTo>
                    <a:lnTo>
                      <a:pt x="439398" y="1955678"/>
                    </a:lnTo>
                    <a:lnTo>
                      <a:pt x="433980" y="1962036"/>
                    </a:lnTo>
                    <a:lnTo>
                      <a:pt x="429519" y="1968076"/>
                    </a:lnTo>
                    <a:lnTo>
                      <a:pt x="424739" y="1974751"/>
                    </a:lnTo>
                    <a:lnTo>
                      <a:pt x="420596" y="1980791"/>
                    </a:lnTo>
                    <a:lnTo>
                      <a:pt x="416453" y="1987467"/>
                    </a:lnTo>
                    <a:lnTo>
                      <a:pt x="412948" y="1993825"/>
                    </a:lnTo>
                    <a:lnTo>
                      <a:pt x="409443" y="2000501"/>
                    </a:lnTo>
                    <a:lnTo>
                      <a:pt x="406256" y="2006858"/>
                    </a:lnTo>
                    <a:lnTo>
                      <a:pt x="403388" y="2013534"/>
                    </a:lnTo>
                    <a:lnTo>
                      <a:pt x="400838" y="2019892"/>
                    </a:lnTo>
                    <a:lnTo>
                      <a:pt x="398608" y="2026886"/>
                    </a:lnTo>
                    <a:lnTo>
                      <a:pt x="394465" y="2039919"/>
                    </a:lnTo>
                    <a:lnTo>
                      <a:pt x="391278" y="2053271"/>
                    </a:lnTo>
                    <a:lnTo>
                      <a:pt x="388729" y="2066622"/>
                    </a:lnTo>
                    <a:lnTo>
                      <a:pt x="387135" y="2079974"/>
                    </a:lnTo>
                    <a:lnTo>
                      <a:pt x="386498" y="2093007"/>
                    </a:lnTo>
                    <a:lnTo>
                      <a:pt x="385861" y="2106041"/>
                    </a:lnTo>
                    <a:lnTo>
                      <a:pt x="385861" y="2118439"/>
                    </a:lnTo>
                    <a:lnTo>
                      <a:pt x="386817" y="2130518"/>
                    </a:lnTo>
                    <a:lnTo>
                      <a:pt x="387773" y="2141962"/>
                    </a:lnTo>
                    <a:lnTo>
                      <a:pt x="389366" y="2153724"/>
                    </a:lnTo>
                    <a:lnTo>
                      <a:pt x="391278" y="2164215"/>
                    </a:lnTo>
                    <a:lnTo>
                      <a:pt x="393190" y="2174705"/>
                    </a:lnTo>
                    <a:lnTo>
                      <a:pt x="395421" y="2184242"/>
                    </a:lnTo>
                    <a:lnTo>
                      <a:pt x="397970" y="2193461"/>
                    </a:lnTo>
                    <a:lnTo>
                      <a:pt x="402432" y="2209038"/>
                    </a:lnTo>
                    <a:lnTo>
                      <a:pt x="406574" y="2221435"/>
                    </a:lnTo>
                    <a:lnTo>
                      <a:pt x="409761" y="2229383"/>
                    </a:lnTo>
                    <a:lnTo>
                      <a:pt x="411355" y="2233197"/>
                    </a:lnTo>
                    <a:lnTo>
                      <a:pt x="413585" y="2238602"/>
                    </a:lnTo>
                    <a:lnTo>
                      <a:pt x="415179" y="2244006"/>
                    </a:lnTo>
                    <a:lnTo>
                      <a:pt x="416453" y="2249728"/>
                    </a:lnTo>
                    <a:lnTo>
                      <a:pt x="416772" y="2255132"/>
                    </a:lnTo>
                    <a:lnTo>
                      <a:pt x="416772" y="2260536"/>
                    </a:lnTo>
                    <a:lnTo>
                      <a:pt x="415816" y="2265940"/>
                    </a:lnTo>
                    <a:lnTo>
                      <a:pt x="414860" y="2271026"/>
                    </a:lnTo>
                    <a:lnTo>
                      <a:pt x="413267" y="2276113"/>
                    </a:lnTo>
                    <a:lnTo>
                      <a:pt x="411036" y="2281199"/>
                    </a:lnTo>
                    <a:lnTo>
                      <a:pt x="408168" y="2285967"/>
                    </a:lnTo>
                    <a:lnTo>
                      <a:pt x="405300" y="2290736"/>
                    </a:lnTo>
                    <a:lnTo>
                      <a:pt x="401794" y="2294868"/>
                    </a:lnTo>
                    <a:lnTo>
                      <a:pt x="397970" y="2298683"/>
                    </a:lnTo>
                    <a:lnTo>
                      <a:pt x="393509" y="2302180"/>
                    </a:lnTo>
                    <a:lnTo>
                      <a:pt x="389047" y="2305359"/>
                    </a:lnTo>
                    <a:lnTo>
                      <a:pt x="383630" y="2307902"/>
                    </a:lnTo>
                    <a:lnTo>
                      <a:pt x="378213" y="2309809"/>
                    </a:lnTo>
                    <a:lnTo>
                      <a:pt x="372795" y="2311717"/>
                    </a:lnTo>
                    <a:lnTo>
                      <a:pt x="367696" y="2312670"/>
                    </a:lnTo>
                    <a:lnTo>
                      <a:pt x="361642" y="2312988"/>
                    </a:lnTo>
                    <a:lnTo>
                      <a:pt x="356543" y="2312988"/>
                    </a:lnTo>
                    <a:lnTo>
                      <a:pt x="351125" y="2312034"/>
                    </a:lnTo>
                    <a:lnTo>
                      <a:pt x="345708" y="2311081"/>
                    </a:lnTo>
                    <a:lnTo>
                      <a:pt x="340609" y="2309491"/>
                    </a:lnTo>
                    <a:lnTo>
                      <a:pt x="335829" y="2307584"/>
                    </a:lnTo>
                    <a:lnTo>
                      <a:pt x="330730" y="2304723"/>
                    </a:lnTo>
                    <a:lnTo>
                      <a:pt x="326587" y="2301862"/>
                    </a:lnTo>
                    <a:lnTo>
                      <a:pt x="322126" y="2298365"/>
                    </a:lnTo>
                    <a:lnTo>
                      <a:pt x="318302" y="2294550"/>
                    </a:lnTo>
                    <a:lnTo>
                      <a:pt x="314478" y="2289782"/>
                    </a:lnTo>
                    <a:lnTo>
                      <a:pt x="311610" y="2285332"/>
                    </a:lnTo>
                    <a:lnTo>
                      <a:pt x="308742" y="2280245"/>
                    </a:lnTo>
                    <a:lnTo>
                      <a:pt x="306830" y="2275795"/>
                    </a:lnTo>
                    <a:lnTo>
                      <a:pt x="302687" y="2264987"/>
                    </a:lnTo>
                    <a:lnTo>
                      <a:pt x="296951" y="2249092"/>
                    </a:lnTo>
                    <a:lnTo>
                      <a:pt x="293764" y="2239237"/>
                    </a:lnTo>
                    <a:lnTo>
                      <a:pt x="290259" y="2228111"/>
                    </a:lnTo>
                    <a:lnTo>
                      <a:pt x="287391" y="2216349"/>
                    </a:lnTo>
                    <a:lnTo>
                      <a:pt x="284204" y="2202998"/>
                    </a:lnTo>
                    <a:lnTo>
                      <a:pt x="281017" y="2189328"/>
                    </a:lnTo>
                    <a:lnTo>
                      <a:pt x="278468" y="2173752"/>
                    </a:lnTo>
                    <a:lnTo>
                      <a:pt x="276556" y="2158175"/>
                    </a:lnTo>
                    <a:lnTo>
                      <a:pt x="274644" y="2141645"/>
                    </a:lnTo>
                    <a:lnTo>
                      <a:pt x="273369" y="2124161"/>
                    </a:lnTo>
                    <a:lnTo>
                      <a:pt x="273050" y="2106041"/>
                    </a:lnTo>
                    <a:lnTo>
                      <a:pt x="273369" y="2088239"/>
                    </a:lnTo>
                    <a:lnTo>
                      <a:pt x="274325" y="2078384"/>
                    </a:lnTo>
                    <a:lnTo>
                      <a:pt x="274962" y="2069483"/>
                    </a:lnTo>
                    <a:lnTo>
                      <a:pt x="275918" y="2059629"/>
                    </a:lnTo>
                    <a:lnTo>
                      <a:pt x="277193" y="2049774"/>
                    </a:lnTo>
                    <a:lnTo>
                      <a:pt x="278786" y="2040237"/>
                    </a:lnTo>
                    <a:lnTo>
                      <a:pt x="280698" y="2030382"/>
                    </a:lnTo>
                    <a:lnTo>
                      <a:pt x="282929" y="2020846"/>
                    </a:lnTo>
                    <a:lnTo>
                      <a:pt x="285479" y="2010673"/>
                    </a:lnTo>
                    <a:lnTo>
                      <a:pt x="288347" y="2000819"/>
                    </a:lnTo>
                    <a:lnTo>
                      <a:pt x="291533" y="1990328"/>
                    </a:lnTo>
                    <a:lnTo>
                      <a:pt x="295039" y="1980473"/>
                    </a:lnTo>
                    <a:lnTo>
                      <a:pt x="299181" y="1970619"/>
                    </a:lnTo>
                    <a:lnTo>
                      <a:pt x="303324" y="1960446"/>
                    </a:lnTo>
                    <a:lnTo>
                      <a:pt x="308423" y="1950274"/>
                    </a:lnTo>
                    <a:lnTo>
                      <a:pt x="313522" y="1940419"/>
                    </a:lnTo>
                    <a:lnTo>
                      <a:pt x="319258" y="1930247"/>
                    </a:lnTo>
                    <a:lnTo>
                      <a:pt x="325313" y="1920710"/>
                    </a:lnTo>
                    <a:lnTo>
                      <a:pt x="331368" y="1910855"/>
                    </a:lnTo>
                    <a:lnTo>
                      <a:pt x="338697" y="1901318"/>
                    </a:lnTo>
                    <a:lnTo>
                      <a:pt x="346027" y="1891464"/>
                    </a:lnTo>
                    <a:lnTo>
                      <a:pt x="353675" y="1881927"/>
                    </a:lnTo>
                    <a:lnTo>
                      <a:pt x="362279" y="1872708"/>
                    </a:lnTo>
                    <a:lnTo>
                      <a:pt x="370883" y="1863807"/>
                    </a:lnTo>
                    <a:lnTo>
                      <a:pt x="380125" y="1854906"/>
                    </a:lnTo>
                    <a:lnTo>
                      <a:pt x="389685" y="1846005"/>
                    </a:lnTo>
                    <a:lnTo>
                      <a:pt x="400201" y="1837740"/>
                    </a:lnTo>
                    <a:lnTo>
                      <a:pt x="411036" y="1829157"/>
                    </a:lnTo>
                    <a:lnTo>
                      <a:pt x="422190" y="1820892"/>
                    </a:lnTo>
                    <a:lnTo>
                      <a:pt x="433980" y="1813263"/>
                    </a:lnTo>
                    <a:lnTo>
                      <a:pt x="446409" y="1805315"/>
                    </a:lnTo>
                    <a:lnTo>
                      <a:pt x="451189" y="1802772"/>
                    </a:lnTo>
                    <a:lnTo>
                      <a:pt x="456606" y="1800547"/>
                    </a:lnTo>
                    <a:lnTo>
                      <a:pt x="461705" y="1798957"/>
                    </a:lnTo>
                    <a:lnTo>
                      <a:pt x="467441" y="1797686"/>
                    </a:lnTo>
                    <a:lnTo>
                      <a:pt x="472859" y="1797050"/>
                    </a:lnTo>
                    <a:close/>
                    <a:moveTo>
                      <a:pt x="799783" y="1741488"/>
                    </a:moveTo>
                    <a:lnTo>
                      <a:pt x="816611" y="1747205"/>
                    </a:lnTo>
                    <a:lnTo>
                      <a:pt x="833438" y="1753558"/>
                    </a:lnTo>
                    <a:lnTo>
                      <a:pt x="849631" y="1760228"/>
                    </a:lnTo>
                    <a:lnTo>
                      <a:pt x="865506" y="1767851"/>
                    </a:lnTo>
                    <a:lnTo>
                      <a:pt x="881064" y="1776427"/>
                    </a:lnTo>
                    <a:lnTo>
                      <a:pt x="896304" y="1785321"/>
                    </a:lnTo>
                    <a:lnTo>
                      <a:pt x="910909" y="1795167"/>
                    </a:lnTo>
                    <a:lnTo>
                      <a:pt x="925514" y="1805332"/>
                    </a:lnTo>
                    <a:lnTo>
                      <a:pt x="939166" y="1816131"/>
                    </a:lnTo>
                    <a:lnTo>
                      <a:pt x="952819" y="1827566"/>
                    </a:lnTo>
                    <a:lnTo>
                      <a:pt x="965201" y="1839953"/>
                    </a:lnTo>
                    <a:lnTo>
                      <a:pt x="977584" y="1852976"/>
                    </a:lnTo>
                    <a:lnTo>
                      <a:pt x="989331" y="1866317"/>
                    </a:lnTo>
                    <a:lnTo>
                      <a:pt x="1000444" y="1879975"/>
                    </a:lnTo>
                    <a:lnTo>
                      <a:pt x="1011239" y="1894586"/>
                    </a:lnTo>
                    <a:lnTo>
                      <a:pt x="1021081" y="1909514"/>
                    </a:lnTo>
                    <a:lnTo>
                      <a:pt x="1026479" y="1918090"/>
                    </a:lnTo>
                    <a:lnTo>
                      <a:pt x="1031559" y="1926666"/>
                    </a:lnTo>
                    <a:lnTo>
                      <a:pt x="1036004" y="1935242"/>
                    </a:lnTo>
                    <a:lnTo>
                      <a:pt x="1040766" y="1944136"/>
                    </a:lnTo>
                    <a:lnTo>
                      <a:pt x="1044894" y="1952712"/>
                    </a:lnTo>
                    <a:lnTo>
                      <a:pt x="1049021" y="1961605"/>
                    </a:lnTo>
                    <a:lnTo>
                      <a:pt x="1052831" y="1970817"/>
                    </a:lnTo>
                    <a:lnTo>
                      <a:pt x="1056324" y="1979710"/>
                    </a:lnTo>
                    <a:lnTo>
                      <a:pt x="1059816" y="1988922"/>
                    </a:lnTo>
                    <a:lnTo>
                      <a:pt x="1062991" y="1997815"/>
                    </a:lnTo>
                    <a:lnTo>
                      <a:pt x="1065849" y="2007026"/>
                    </a:lnTo>
                    <a:lnTo>
                      <a:pt x="1068706" y="2016555"/>
                    </a:lnTo>
                    <a:lnTo>
                      <a:pt x="1070929" y="2025767"/>
                    </a:lnTo>
                    <a:lnTo>
                      <a:pt x="1073151" y="2035295"/>
                    </a:lnTo>
                    <a:lnTo>
                      <a:pt x="1075056" y="2044507"/>
                    </a:lnTo>
                    <a:lnTo>
                      <a:pt x="1076961" y="2054353"/>
                    </a:lnTo>
                    <a:lnTo>
                      <a:pt x="1078549" y="2063882"/>
                    </a:lnTo>
                    <a:lnTo>
                      <a:pt x="1079819" y="2073411"/>
                    </a:lnTo>
                    <a:lnTo>
                      <a:pt x="1080771" y="2082940"/>
                    </a:lnTo>
                    <a:lnTo>
                      <a:pt x="1081724" y="2092786"/>
                    </a:lnTo>
                    <a:lnTo>
                      <a:pt x="1082359" y="2102315"/>
                    </a:lnTo>
                    <a:lnTo>
                      <a:pt x="1082676" y="2111844"/>
                    </a:lnTo>
                    <a:lnTo>
                      <a:pt x="1082676" y="2122008"/>
                    </a:lnTo>
                    <a:lnTo>
                      <a:pt x="1082676" y="2131537"/>
                    </a:lnTo>
                    <a:lnTo>
                      <a:pt x="1082359" y="2141066"/>
                    </a:lnTo>
                    <a:lnTo>
                      <a:pt x="1081724" y="2150913"/>
                    </a:lnTo>
                    <a:lnTo>
                      <a:pt x="1080771" y="2160442"/>
                    </a:lnTo>
                    <a:lnTo>
                      <a:pt x="1079819" y="2170606"/>
                    </a:lnTo>
                    <a:lnTo>
                      <a:pt x="1078231" y="2180135"/>
                    </a:lnTo>
                    <a:lnTo>
                      <a:pt x="1076644" y="2189981"/>
                    </a:lnTo>
                    <a:lnTo>
                      <a:pt x="1075056" y="2199510"/>
                    </a:lnTo>
                    <a:lnTo>
                      <a:pt x="1072834" y="2209674"/>
                    </a:lnTo>
                    <a:lnTo>
                      <a:pt x="1070611" y="2219203"/>
                    </a:lnTo>
                    <a:lnTo>
                      <a:pt x="1068071" y="2228732"/>
                    </a:lnTo>
                    <a:lnTo>
                      <a:pt x="1065214" y="2238261"/>
                    </a:lnTo>
                    <a:lnTo>
                      <a:pt x="1062356" y="2247472"/>
                    </a:lnTo>
                    <a:lnTo>
                      <a:pt x="1058864" y="2257001"/>
                    </a:lnTo>
                    <a:lnTo>
                      <a:pt x="1055689" y="2266212"/>
                    </a:lnTo>
                    <a:lnTo>
                      <a:pt x="1052196" y="2275106"/>
                    </a:lnTo>
                    <a:lnTo>
                      <a:pt x="1048386" y="2284317"/>
                    </a:lnTo>
                    <a:lnTo>
                      <a:pt x="1044259" y="2292893"/>
                    </a:lnTo>
                    <a:lnTo>
                      <a:pt x="1039814" y="2301787"/>
                    </a:lnTo>
                    <a:lnTo>
                      <a:pt x="1035369" y="2310045"/>
                    </a:lnTo>
                    <a:lnTo>
                      <a:pt x="1030606" y="2318621"/>
                    </a:lnTo>
                    <a:lnTo>
                      <a:pt x="1025844" y="2327197"/>
                    </a:lnTo>
                    <a:lnTo>
                      <a:pt x="1020764" y="2335456"/>
                    </a:lnTo>
                    <a:lnTo>
                      <a:pt x="1015366" y="2343396"/>
                    </a:lnTo>
                    <a:lnTo>
                      <a:pt x="1009969" y="2351655"/>
                    </a:lnTo>
                    <a:lnTo>
                      <a:pt x="1004254" y="2359278"/>
                    </a:lnTo>
                    <a:lnTo>
                      <a:pt x="998539" y="2366901"/>
                    </a:lnTo>
                    <a:lnTo>
                      <a:pt x="992506" y="2374524"/>
                    </a:lnTo>
                    <a:lnTo>
                      <a:pt x="985839" y="2381830"/>
                    </a:lnTo>
                    <a:lnTo>
                      <a:pt x="979806" y="2389135"/>
                    </a:lnTo>
                    <a:lnTo>
                      <a:pt x="972821" y="2396440"/>
                    </a:lnTo>
                    <a:lnTo>
                      <a:pt x="966471" y="2403111"/>
                    </a:lnTo>
                    <a:lnTo>
                      <a:pt x="959169" y="2409781"/>
                    </a:lnTo>
                    <a:lnTo>
                      <a:pt x="952184" y="2416451"/>
                    </a:lnTo>
                    <a:lnTo>
                      <a:pt x="944564" y="2423121"/>
                    </a:lnTo>
                    <a:lnTo>
                      <a:pt x="937261" y="2429156"/>
                    </a:lnTo>
                    <a:lnTo>
                      <a:pt x="929641" y="2435191"/>
                    </a:lnTo>
                    <a:lnTo>
                      <a:pt x="921704" y="2441544"/>
                    </a:lnTo>
                    <a:lnTo>
                      <a:pt x="913766" y="2447261"/>
                    </a:lnTo>
                    <a:lnTo>
                      <a:pt x="905511" y="2452661"/>
                    </a:lnTo>
                    <a:lnTo>
                      <a:pt x="897256" y="2458061"/>
                    </a:lnTo>
                    <a:lnTo>
                      <a:pt x="884874" y="2465684"/>
                    </a:lnTo>
                    <a:lnTo>
                      <a:pt x="872809" y="2472354"/>
                    </a:lnTo>
                    <a:lnTo>
                      <a:pt x="860426" y="2478707"/>
                    </a:lnTo>
                    <a:lnTo>
                      <a:pt x="847726" y="2484742"/>
                    </a:lnTo>
                    <a:lnTo>
                      <a:pt x="834708" y="2490141"/>
                    </a:lnTo>
                    <a:lnTo>
                      <a:pt x="821691" y="2495541"/>
                    </a:lnTo>
                    <a:lnTo>
                      <a:pt x="808991" y="2499988"/>
                    </a:lnTo>
                    <a:lnTo>
                      <a:pt x="795338" y="2503799"/>
                    </a:lnTo>
                    <a:lnTo>
                      <a:pt x="782003" y="2507611"/>
                    </a:lnTo>
                    <a:lnTo>
                      <a:pt x="768668" y="2510787"/>
                    </a:lnTo>
                    <a:lnTo>
                      <a:pt x="755016" y="2513328"/>
                    </a:lnTo>
                    <a:lnTo>
                      <a:pt x="741046" y="2515552"/>
                    </a:lnTo>
                    <a:lnTo>
                      <a:pt x="727393" y="2517140"/>
                    </a:lnTo>
                    <a:lnTo>
                      <a:pt x="713741" y="2518728"/>
                    </a:lnTo>
                    <a:lnTo>
                      <a:pt x="699771" y="2519363"/>
                    </a:lnTo>
                    <a:lnTo>
                      <a:pt x="685801" y="2519363"/>
                    </a:lnTo>
                    <a:lnTo>
                      <a:pt x="675958" y="2519363"/>
                    </a:lnTo>
                    <a:lnTo>
                      <a:pt x="666116" y="2519046"/>
                    </a:lnTo>
                    <a:lnTo>
                      <a:pt x="646113" y="2517140"/>
                    </a:lnTo>
                    <a:lnTo>
                      <a:pt x="647701" y="2406922"/>
                    </a:lnTo>
                    <a:lnTo>
                      <a:pt x="648971" y="2312586"/>
                    </a:lnTo>
                    <a:lnTo>
                      <a:pt x="650241" y="2242708"/>
                    </a:lnTo>
                    <a:lnTo>
                      <a:pt x="650876" y="2220156"/>
                    </a:lnTo>
                    <a:lnTo>
                      <a:pt x="651193" y="2207133"/>
                    </a:lnTo>
                    <a:lnTo>
                      <a:pt x="653416" y="2182040"/>
                    </a:lnTo>
                    <a:lnTo>
                      <a:pt x="656273" y="2157583"/>
                    </a:lnTo>
                    <a:lnTo>
                      <a:pt x="658813" y="2134078"/>
                    </a:lnTo>
                    <a:lnTo>
                      <a:pt x="661988" y="2111209"/>
                    </a:lnTo>
                    <a:lnTo>
                      <a:pt x="665481" y="2089293"/>
                    </a:lnTo>
                    <a:lnTo>
                      <a:pt x="668973" y="2068329"/>
                    </a:lnTo>
                    <a:lnTo>
                      <a:pt x="672148" y="2048001"/>
                    </a:lnTo>
                    <a:lnTo>
                      <a:pt x="675958" y="2028625"/>
                    </a:lnTo>
                    <a:lnTo>
                      <a:pt x="680403" y="2009885"/>
                    </a:lnTo>
                    <a:lnTo>
                      <a:pt x="684531" y="1991463"/>
                    </a:lnTo>
                    <a:lnTo>
                      <a:pt x="688658" y="1974311"/>
                    </a:lnTo>
                    <a:lnTo>
                      <a:pt x="693421" y="1957476"/>
                    </a:lnTo>
                    <a:lnTo>
                      <a:pt x="697866" y="1941595"/>
                    </a:lnTo>
                    <a:lnTo>
                      <a:pt x="702946" y="1926031"/>
                    </a:lnTo>
                    <a:lnTo>
                      <a:pt x="707708" y="1911420"/>
                    </a:lnTo>
                    <a:lnTo>
                      <a:pt x="712788" y="1897444"/>
                    </a:lnTo>
                    <a:lnTo>
                      <a:pt x="717868" y="1883786"/>
                    </a:lnTo>
                    <a:lnTo>
                      <a:pt x="723266" y="1870763"/>
                    </a:lnTo>
                    <a:lnTo>
                      <a:pt x="728663" y="1858693"/>
                    </a:lnTo>
                    <a:lnTo>
                      <a:pt x="733743" y="1846941"/>
                    </a:lnTo>
                    <a:lnTo>
                      <a:pt x="739141" y="1835824"/>
                    </a:lnTo>
                    <a:lnTo>
                      <a:pt x="744538" y="1825025"/>
                    </a:lnTo>
                    <a:lnTo>
                      <a:pt x="750253" y="1814543"/>
                    </a:lnTo>
                    <a:lnTo>
                      <a:pt x="755651" y="1804696"/>
                    </a:lnTo>
                    <a:lnTo>
                      <a:pt x="761366" y="1795485"/>
                    </a:lnTo>
                    <a:lnTo>
                      <a:pt x="766763" y="1786591"/>
                    </a:lnTo>
                    <a:lnTo>
                      <a:pt x="777876" y="1770392"/>
                    </a:lnTo>
                    <a:lnTo>
                      <a:pt x="788988" y="1755464"/>
                    </a:lnTo>
                    <a:lnTo>
                      <a:pt x="799783" y="1741488"/>
                    </a:lnTo>
                    <a:close/>
                    <a:moveTo>
                      <a:pt x="687070" y="1632268"/>
                    </a:moveTo>
                    <a:lnTo>
                      <a:pt x="675640" y="1632585"/>
                    </a:lnTo>
                    <a:lnTo>
                      <a:pt x="663575" y="1632585"/>
                    </a:lnTo>
                    <a:lnTo>
                      <a:pt x="651828" y="1633538"/>
                    </a:lnTo>
                    <a:lnTo>
                      <a:pt x="640080" y="1634173"/>
                    </a:lnTo>
                    <a:lnTo>
                      <a:pt x="628015" y="1635760"/>
                    </a:lnTo>
                    <a:lnTo>
                      <a:pt x="616585" y="1637348"/>
                    </a:lnTo>
                    <a:lnTo>
                      <a:pt x="604838" y="1638935"/>
                    </a:lnTo>
                    <a:lnTo>
                      <a:pt x="592773" y="1641158"/>
                    </a:lnTo>
                    <a:lnTo>
                      <a:pt x="581343" y="1643381"/>
                    </a:lnTo>
                    <a:lnTo>
                      <a:pt x="569595" y="1645920"/>
                    </a:lnTo>
                    <a:lnTo>
                      <a:pt x="558165" y="1649095"/>
                    </a:lnTo>
                    <a:lnTo>
                      <a:pt x="546735" y="1652270"/>
                    </a:lnTo>
                    <a:lnTo>
                      <a:pt x="534670" y="1655763"/>
                    </a:lnTo>
                    <a:lnTo>
                      <a:pt x="523240" y="1659573"/>
                    </a:lnTo>
                    <a:lnTo>
                      <a:pt x="512128" y="1663700"/>
                    </a:lnTo>
                    <a:lnTo>
                      <a:pt x="500698" y="1668145"/>
                    </a:lnTo>
                    <a:lnTo>
                      <a:pt x="489268" y="1672908"/>
                    </a:lnTo>
                    <a:lnTo>
                      <a:pt x="478155" y="1678305"/>
                    </a:lnTo>
                    <a:lnTo>
                      <a:pt x="467043" y="1683703"/>
                    </a:lnTo>
                    <a:lnTo>
                      <a:pt x="455930" y="1689418"/>
                    </a:lnTo>
                    <a:lnTo>
                      <a:pt x="444818" y="1695133"/>
                    </a:lnTo>
                    <a:lnTo>
                      <a:pt x="434023" y="1701483"/>
                    </a:lnTo>
                    <a:lnTo>
                      <a:pt x="423545" y="1708150"/>
                    </a:lnTo>
                    <a:lnTo>
                      <a:pt x="412750" y="1714818"/>
                    </a:lnTo>
                    <a:lnTo>
                      <a:pt x="402273" y="1721803"/>
                    </a:lnTo>
                    <a:lnTo>
                      <a:pt x="392430" y="1729423"/>
                    </a:lnTo>
                    <a:lnTo>
                      <a:pt x="382588" y="1736726"/>
                    </a:lnTo>
                    <a:lnTo>
                      <a:pt x="373063" y="1744663"/>
                    </a:lnTo>
                    <a:lnTo>
                      <a:pt x="363220" y="1752283"/>
                    </a:lnTo>
                    <a:lnTo>
                      <a:pt x="354330" y="1760856"/>
                    </a:lnTo>
                    <a:lnTo>
                      <a:pt x="345440" y="1768793"/>
                    </a:lnTo>
                    <a:lnTo>
                      <a:pt x="336550" y="1777683"/>
                    </a:lnTo>
                    <a:lnTo>
                      <a:pt x="328295" y="1785938"/>
                    </a:lnTo>
                    <a:lnTo>
                      <a:pt x="320040" y="1795146"/>
                    </a:lnTo>
                    <a:lnTo>
                      <a:pt x="312103" y="1804036"/>
                    </a:lnTo>
                    <a:lnTo>
                      <a:pt x="304483" y="1813243"/>
                    </a:lnTo>
                    <a:lnTo>
                      <a:pt x="297180" y="1822768"/>
                    </a:lnTo>
                    <a:lnTo>
                      <a:pt x="289878" y="1832293"/>
                    </a:lnTo>
                    <a:lnTo>
                      <a:pt x="282893" y="1841818"/>
                    </a:lnTo>
                    <a:lnTo>
                      <a:pt x="276225" y="1851978"/>
                    </a:lnTo>
                    <a:lnTo>
                      <a:pt x="269875" y="1861821"/>
                    </a:lnTo>
                    <a:lnTo>
                      <a:pt x="263842" y="1871663"/>
                    </a:lnTo>
                    <a:lnTo>
                      <a:pt x="257810" y="1882141"/>
                    </a:lnTo>
                    <a:lnTo>
                      <a:pt x="252095" y="1892301"/>
                    </a:lnTo>
                    <a:lnTo>
                      <a:pt x="246697" y="1903096"/>
                    </a:lnTo>
                    <a:lnTo>
                      <a:pt x="241617" y="1913573"/>
                    </a:lnTo>
                    <a:lnTo>
                      <a:pt x="236855" y="1924051"/>
                    </a:lnTo>
                    <a:lnTo>
                      <a:pt x="232092" y="1935163"/>
                    </a:lnTo>
                    <a:lnTo>
                      <a:pt x="227965" y="1945958"/>
                    </a:lnTo>
                    <a:lnTo>
                      <a:pt x="223837" y="1957071"/>
                    </a:lnTo>
                    <a:lnTo>
                      <a:pt x="220027" y="1968183"/>
                    </a:lnTo>
                    <a:lnTo>
                      <a:pt x="216535" y="1979296"/>
                    </a:lnTo>
                    <a:lnTo>
                      <a:pt x="213360" y="1990726"/>
                    </a:lnTo>
                    <a:lnTo>
                      <a:pt x="210502" y="2001838"/>
                    </a:lnTo>
                    <a:lnTo>
                      <a:pt x="207645" y="2013268"/>
                    </a:lnTo>
                    <a:lnTo>
                      <a:pt x="205105" y="2024698"/>
                    </a:lnTo>
                    <a:lnTo>
                      <a:pt x="203200" y="2036763"/>
                    </a:lnTo>
                    <a:lnTo>
                      <a:pt x="201295" y="2048193"/>
                    </a:lnTo>
                    <a:lnTo>
                      <a:pt x="199390" y="2059623"/>
                    </a:lnTo>
                    <a:lnTo>
                      <a:pt x="198120" y="2071371"/>
                    </a:lnTo>
                    <a:lnTo>
                      <a:pt x="196850" y="2082801"/>
                    </a:lnTo>
                    <a:lnTo>
                      <a:pt x="196215" y="2094866"/>
                    </a:lnTo>
                    <a:lnTo>
                      <a:pt x="195897" y="2106613"/>
                    </a:lnTo>
                    <a:lnTo>
                      <a:pt x="195580" y="2118043"/>
                    </a:lnTo>
                    <a:lnTo>
                      <a:pt x="195580" y="2129791"/>
                    </a:lnTo>
                    <a:lnTo>
                      <a:pt x="195897" y="2141856"/>
                    </a:lnTo>
                    <a:lnTo>
                      <a:pt x="196532" y="2153603"/>
                    </a:lnTo>
                    <a:lnTo>
                      <a:pt x="197485" y="2165668"/>
                    </a:lnTo>
                    <a:lnTo>
                      <a:pt x="198437" y="2177098"/>
                    </a:lnTo>
                    <a:lnTo>
                      <a:pt x="200025" y="2188846"/>
                    </a:lnTo>
                    <a:lnTo>
                      <a:pt x="201930" y="2200593"/>
                    </a:lnTo>
                    <a:lnTo>
                      <a:pt x="203835" y="2212023"/>
                    </a:lnTo>
                    <a:lnTo>
                      <a:pt x="206057" y="2224088"/>
                    </a:lnTo>
                    <a:lnTo>
                      <a:pt x="208915" y="2235518"/>
                    </a:lnTo>
                    <a:lnTo>
                      <a:pt x="211772" y="2247266"/>
                    </a:lnTo>
                    <a:lnTo>
                      <a:pt x="215265" y="2258696"/>
                    </a:lnTo>
                    <a:lnTo>
                      <a:pt x="218757" y="2270443"/>
                    </a:lnTo>
                    <a:lnTo>
                      <a:pt x="222567" y="2281873"/>
                    </a:lnTo>
                    <a:lnTo>
                      <a:pt x="226695" y="2293303"/>
                    </a:lnTo>
                    <a:lnTo>
                      <a:pt x="231140" y="2304733"/>
                    </a:lnTo>
                    <a:lnTo>
                      <a:pt x="235902" y="2315846"/>
                    </a:lnTo>
                    <a:lnTo>
                      <a:pt x="240982" y="2327276"/>
                    </a:lnTo>
                    <a:lnTo>
                      <a:pt x="246380" y="2338388"/>
                    </a:lnTo>
                    <a:lnTo>
                      <a:pt x="252095" y="2349501"/>
                    </a:lnTo>
                    <a:lnTo>
                      <a:pt x="257810" y="2360296"/>
                    </a:lnTo>
                    <a:lnTo>
                      <a:pt x="264160" y="2371408"/>
                    </a:lnTo>
                    <a:lnTo>
                      <a:pt x="270827" y="2381886"/>
                    </a:lnTo>
                    <a:lnTo>
                      <a:pt x="277813" y="2392681"/>
                    </a:lnTo>
                    <a:lnTo>
                      <a:pt x="284798" y="2403158"/>
                    </a:lnTo>
                    <a:lnTo>
                      <a:pt x="292100" y="2413001"/>
                    </a:lnTo>
                    <a:lnTo>
                      <a:pt x="299720" y="2422843"/>
                    </a:lnTo>
                    <a:lnTo>
                      <a:pt x="307658" y="2432368"/>
                    </a:lnTo>
                    <a:lnTo>
                      <a:pt x="315595" y="2442211"/>
                    </a:lnTo>
                    <a:lnTo>
                      <a:pt x="323533" y="2451101"/>
                    </a:lnTo>
                    <a:lnTo>
                      <a:pt x="332105" y="2459991"/>
                    </a:lnTo>
                    <a:lnTo>
                      <a:pt x="340360" y="2468881"/>
                    </a:lnTo>
                    <a:lnTo>
                      <a:pt x="349250" y="2477136"/>
                    </a:lnTo>
                    <a:lnTo>
                      <a:pt x="358140" y="2485391"/>
                    </a:lnTo>
                    <a:lnTo>
                      <a:pt x="367348" y="2493328"/>
                    </a:lnTo>
                    <a:lnTo>
                      <a:pt x="376238" y="2500948"/>
                    </a:lnTo>
                    <a:lnTo>
                      <a:pt x="385445" y="2508251"/>
                    </a:lnTo>
                    <a:lnTo>
                      <a:pt x="394970" y="2515553"/>
                    </a:lnTo>
                    <a:lnTo>
                      <a:pt x="405130" y="2522538"/>
                    </a:lnTo>
                    <a:lnTo>
                      <a:pt x="414655" y="2528888"/>
                    </a:lnTo>
                    <a:lnTo>
                      <a:pt x="424498" y="2535556"/>
                    </a:lnTo>
                    <a:lnTo>
                      <a:pt x="434975" y="2541588"/>
                    </a:lnTo>
                    <a:lnTo>
                      <a:pt x="445135" y="2547621"/>
                    </a:lnTo>
                    <a:lnTo>
                      <a:pt x="455613" y="2553018"/>
                    </a:lnTo>
                    <a:lnTo>
                      <a:pt x="465773" y="2558416"/>
                    </a:lnTo>
                    <a:lnTo>
                      <a:pt x="476568" y="2563813"/>
                    </a:lnTo>
                    <a:lnTo>
                      <a:pt x="487363" y="2568258"/>
                    </a:lnTo>
                    <a:lnTo>
                      <a:pt x="498158" y="2573021"/>
                    </a:lnTo>
                    <a:lnTo>
                      <a:pt x="509270" y="2577466"/>
                    </a:lnTo>
                    <a:lnTo>
                      <a:pt x="520065" y="2581276"/>
                    </a:lnTo>
                    <a:lnTo>
                      <a:pt x="531178" y="2585086"/>
                    </a:lnTo>
                    <a:lnTo>
                      <a:pt x="542290" y="2588896"/>
                    </a:lnTo>
                    <a:lnTo>
                      <a:pt x="553720" y="2592071"/>
                    </a:lnTo>
                    <a:lnTo>
                      <a:pt x="564833" y="2594928"/>
                    </a:lnTo>
                    <a:lnTo>
                      <a:pt x="576580" y="2597786"/>
                    </a:lnTo>
                    <a:lnTo>
                      <a:pt x="588010" y="2600326"/>
                    </a:lnTo>
                    <a:lnTo>
                      <a:pt x="599440" y="2602231"/>
                    </a:lnTo>
                    <a:lnTo>
                      <a:pt x="611188" y="2604136"/>
                    </a:lnTo>
                    <a:lnTo>
                      <a:pt x="622618" y="2605724"/>
                    </a:lnTo>
                    <a:lnTo>
                      <a:pt x="634683" y="2607311"/>
                    </a:lnTo>
                    <a:lnTo>
                      <a:pt x="646113" y="2608581"/>
                    </a:lnTo>
                    <a:lnTo>
                      <a:pt x="657860" y="2609216"/>
                    </a:lnTo>
                    <a:lnTo>
                      <a:pt x="669925" y="2609534"/>
                    </a:lnTo>
                    <a:lnTo>
                      <a:pt x="681355" y="2609851"/>
                    </a:lnTo>
                    <a:lnTo>
                      <a:pt x="693103" y="2609851"/>
                    </a:lnTo>
                    <a:lnTo>
                      <a:pt x="704850" y="2609534"/>
                    </a:lnTo>
                    <a:lnTo>
                      <a:pt x="716915" y="2608899"/>
                    </a:lnTo>
                    <a:lnTo>
                      <a:pt x="728345" y="2607946"/>
                    </a:lnTo>
                    <a:lnTo>
                      <a:pt x="740093" y="2606676"/>
                    </a:lnTo>
                    <a:lnTo>
                      <a:pt x="752158" y="2605406"/>
                    </a:lnTo>
                    <a:lnTo>
                      <a:pt x="763905" y="2603501"/>
                    </a:lnTo>
                    <a:lnTo>
                      <a:pt x="775335" y="2601279"/>
                    </a:lnTo>
                    <a:lnTo>
                      <a:pt x="787083" y="2598738"/>
                    </a:lnTo>
                    <a:lnTo>
                      <a:pt x="798830" y="2596198"/>
                    </a:lnTo>
                    <a:lnTo>
                      <a:pt x="810578" y="2593658"/>
                    </a:lnTo>
                    <a:lnTo>
                      <a:pt x="822008" y="2590166"/>
                    </a:lnTo>
                    <a:lnTo>
                      <a:pt x="833438" y="2586673"/>
                    </a:lnTo>
                    <a:lnTo>
                      <a:pt x="844868" y="2582863"/>
                    </a:lnTo>
                    <a:lnTo>
                      <a:pt x="856615" y="2578736"/>
                    </a:lnTo>
                    <a:lnTo>
                      <a:pt x="867410" y="2573973"/>
                    </a:lnTo>
                    <a:lnTo>
                      <a:pt x="879158" y="2569528"/>
                    </a:lnTo>
                    <a:lnTo>
                      <a:pt x="890270" y="2564131"/>
                    </a:lnTo>
                    <a:lnTo>
                      <a:pt x="901383" y="2558733"/>
                    </a:lnTo>
                    <a:lnTo>
                      <a:pt x="912178" y="2553336"/>
                    </a:lnTo>
                    <a:lnTo>
                      <a:pt x="923290" y="2547303"/>
                    </a:lnTo>
                    <a:lnTo>
                      <a:pt x="934085" y="2540636"/>
                    </a:lnTo>
                    <a:lnTo>
                      <a:pt x="944880" y="2534286"/>
                    </a:lnTo>
                    <a:lnTo>
                      <a:pt x="955675" y="2527301"/>
                    </a:lnTo>
                    <a:lnTo>
                      <a:pt x="965835" y="2520633"/>
                    </a:lnTo>
                    <a:lnTo>
                      <a:pt x="976313" y="2512696"/>
                    </a:lnTo>
                    <a:lnTo>
                      <a:pt x="986155" y="2505711"/>
                    </a:lnTo>
                    <a:lnTo>
                      <a:pt x="995680" y="2497456"/>
                    </a:lnTo>
                    <a:lnTo>
                      <a:pt x="1005205" y="2489836"/>
                    </a:lnTo>
                    <a:lnTo>
                      <a:pt x="1014095" y="2481581"/>
                    </a:lnTo>
                    <a:lnTo>
                      <a:pt x="1023303" y="2473326"/>
                    </a:lnTo>
                    <a:lnTo>
                      <a:pt x="1031558" y="2464753"/>
                    </a:lnTo>
                    <a:lnTo>
                      <a:pt x="1040130" y="2456181"/>
                    </a:lnTo>
                    <a:lnTo>
                      <a:pt x="1048385" y="2446973"/>
                    </a:lnTo>
                    <a:lnTo>
                      <a:pt x="1056640" y="2438083"/>
                    </a:lnTo>
                    <a:lnTo>
                      <a:pt x="1064260" y="2429193"/>
                    </a:lnTo>
                    <a:lnTo>
                      <a:pt x="1071563" y="2419351"/>
                    </a:lnTo>
                    <a:lnTo>
                      <a:pt x="1078865" y="2409826"/>
                    </a:lnTo>
                    <a:lnTo>
                      <a:pt x="1085533" y="2400301"/>
                    </a:lnTo>
                    <a:lnTo>
                      <a:pt x="1092200" y="2390458"/>
                    </a:lnTo>
                    <a:lnTo>
                      <a:pt x="1098550" y="2380616"/>
                    </a:lnTo>
                    <a:lnTo>
                      <a:pt x="1104583" y="2370456"/>
                    </a:lnTo>
                    <a:lnTo>
                      <a:pt x="1110933" y="2360296"/>
                    </a:lnTo>
                    <a:lnTo>
                      <a:pt x="1116330" y="2349818"/>
                    </a:lnTo>
                    <a:lnTo>
                      <a:pt x="1121728" y="2339023"/>
                    </a:lnTo>
                    <a:lnTo>
                      <a:pt x="1126808" y="2328863"/>
                    </a:lnTo>
                    <a:lnTo>
                      <a:pt x="1131570" y="2318068"/>
                    </a:lnTo>
                    <a:lnTo>
                      <a:pt x="1136015" y="2306956"/>
                    </a:lnTo>
                    <a:lnTo>
                      <a:pt x="1140778" y="2296478"/>
                    </a:lnTo>
                    <a:lnTo>
                      <a:pt x="1144588" y="2285366"/>
                    </a:lnTo>
                    <a:lnTo>
                      <a:pt x="1148398" y="2274253"/>
                    </a:lnTo>
                    <a:lnTo>
                      <a:pt x="1151890" y="2263141"/>
                    </a:lnTo>
                    <a:lnTo>
                      <a:pt x="1155383" y="2251711"/>
                    </a:lnTo>
                    <a:lnTo>
                      <a:pt x="1158240" y="2240598"/>
                    </a:lnTo>
                    <a:lnTo>
                      <a:pt x="1161098" y="2228851"/>
                    </a:lnTo>
                    <a:lnTo>
                      <a:pt x="1163320" y="2217421"/>
                    </a:lnTo>
                    <a:lnTo>
                      <a:pt x="1165543" y="2205673"/>
                    </a:lnTo>
                    <a:lnTo>
                      <a:pt x="1167448" y="2194243"/>
                    </a:lnTo>
                    <a:lnTo>
                      <a:pt x="1169035" y="2182813"/>
                    </a:lnTo>
                    <a:lnTo>
                      <a:pt x="1170305" y="2170748"/>
                    </a:lnTo>
                    <a:lnTo>
                      <a:pt x="1171258" y="2159318"/>
                    </a:lnTo>
                    <a:lnTo>
                      <a:pt x="1172210" y="2147571"/>
                    </a:lnTo>
                    <a:lnTo>
                      <a:pt x="1172845" y="2135823"/>
                    </a:lnTo>
                    <a:lnTo>
                      <a:pt x="1172845" y="2123758"/>
                    </a:lnTo>
                    <a:lnTo>
                      <a:pt x="1172845" y="2112328"/>
                    </a:lnTo>
                    <a:lnTo>
                      <a:pt x="1172528" y="2100581"/>
                    </a:lnTo>
                    <a:lnTo>
                      <a:pt x="1172210" y="2088516"/>
                    </a:lnTo>
                    <a:lnTo>
                      <a:pt x="1170940" y="2076768"/>
                    </a:lnTo>
                    <a:lnTo>
                      <a:pt x="1169670" y="2065021"/>
                    </a:lnTo>
                    <a:lnTo>
                      <a:pt x="1168083" y="2053591"/>
                    </a:lnTo>
                    <a:lnTo>
                      <a:pt x="1166813" y="2041526"/>
                    </a:lnTo>
                    <a:lnTo>
                      <a:pt x="1164273" y="2029778"/>
                    </a:lnTo>
                    <a:lnTo>
                      <a:pt x="1162050" y="2018348"/>
                    </a:lnTo>
                    <a:lnTo>
                      <a:pt x="1159510" y="2006283"/>
                    </a:lnTo>
                    <a:lnTo>
                      <a:pt x="1156335" y="1994853"/>
                    </a:lnTo>
                    <a:lnTo>
                      <a:pt x="1153478" y="1983423"/>
                    </a:lnTo>
                    <a:lnTo>
                      <a:pt x="1149985" y="1971993"/>
                    </a:lnTo>
                    <a:lnTo>
                      <a:pt x="1145540" y="1960563"/>
                    </a:lnTo>
                    <a:lnTo>
                      <a:pt x="1141730" y="1949133"/>
                    </a:lnTo>
                    <a:lnTo>
                      <a:pt x="1137285" y="1937386"/>
                    </a:lnTo>
                    <a:lnTo>
                      <a:pt x="1132205" y="1926591"/>
                    </a:lnTo>
                    <a:lnTo>
                      <a:pt x="1127443" y="1914843"/>
                    </a:lnTo>
                    <a:lnTo>
                      <a:pt x="1122045" y="1903731"/>
                    </a:lnTo>
                    <a:lnTo>
                      <a:pt x="1116330" y="1892936"/>
                    </a:lnTo>
                    <a:lnTo>
                      <a:pt x="1110615" y="1882141"/>
                    </a:lnTo>
                    <a:lnTo>
                      <a:pt x="1103948" y="1871028"/>
                    </a:lnTo>
                    <a:lnTo>
                      <a:pt x="1097598" y="1860233"/>
                    </a:lnTo>
                    <a:lnTo>
                      <a:pt x="1090613" y="1849438"/>
                    </a:lnTo>
                    <a:lnTo>
                      <a:pt x="1083310" y="1839278"/>
                    </a:lnTo>
                    <a:lnTo>
                      <a:pt x="1076008" y="1829436"/>
                    </a:lnTo>
                    <a:lnTo>
                      <a:pt x="1068388" y="1819276"/>
                    </a:lnTo>
                    <a:lnTo>
                      <a:pt x="1060768" y="1809751"/>
                    </a:lnTo>
                    <a:lnTo>
                      <a:pt x="1053148" y="1800226"/>
                    </a:lnTo>
                    <a:lnTo>
                      <a:pt x="1044575" y="1791018"/>
                    </a:lnTo>
                    <a:lnTo>
                      <a:pt x="1036320" y="1782128"/>
                    </a:lnTo>
                    <a:lnTo>
                      <a:pt x="1027748" y="1773556"/>
                    </a:lnTo>
                    <a:lnTo>
                      <a:pt x="1019175" y="1764983"/>
                    </a:lnTo>
                    <a:lnTo>
                      <a:pt x="1010285" y="1757046"/>
                    </a:lnTo>
                    <a:lnTo>
                      <a:pt x="1001395" y="1749108"/>
                    </a:lnTo>
                    <a:lnTo>
                      <a:pt x="992188" y="1741171"/>
                    </a:lnTo>
                    <a:lnTo>
                      <a:pt x="982663" y="1734186"/>
                    </a:lnTo>
                    <a:lnTo>
                      <a:pt x="973138" y="1726883"/>
                    </a:lnTo>
                    <a:lnTo>
                      <a:pt x="963613" y="1719898"/>
                    </a:lnTo>
                    <a:lnTo>
                      <a:pt x="953770" y="1713230"/>
                    </a:lnTo>
                    <a:lnTo>
                      <a:pt x="943610" y="1706880"/>
                    </a:lnTo>
                    <a:lnTo>
                      <a:pt x="933768" y="1700848"/>
                    </a:lnTo>
                    <a:lnTo>
                      <a:pt x="923290" y="1695133"/>
                    </a:lnTo>
                    <a:lnTo>
                      <a:pt x="913130" y="1689418"/>
                    </a:lnTo>
                    <a:lnTo>
                      <a:pt x="902335" y="1684020"/>
                    </a:lnTo>
                    <a:lnTo>
                      <a:pt x="892175" y="1678623"/>
                    </a:lnTo>
                    <a:lnTo>
                      <a:pt x="881380" y="1673860"/>
                    </a:lnTo>
                    <a:lnTo>
                      <a:pt x="870268" y="1669415"/>
                    </a:lnTo>
                    <a:lnTo>
                      <a:pt x="859473" y="1664653"/>
                    </a:lnTo>
                    <a:lnTo>
                      <a:pt x="848360" y="1660843"/>
                    </a:lnTo>
                    <a:lnTo>
                      <a:pt x="837248" y="1657033"/>
                    </a:lnTo>
                    <a:lnTo>
                      <a:pt x="825818" y="1653858"/>
                    </a:lnTo>
                    <a:lnTo>
                      <a:pt x="814705" y="1650365"/>
                    </a:lnTo>
                    <a:lnTo>
                      <a:pt x="803275" y="1647190"/>
                    </a:lnTo>
                    <a:lnTo>
                      <a:pt x="791845" y="1644651"/>
                    </a:lnTo>
                    <a:lnTo>
                      <a:pt x="780415" y="1642111"/>
                    </a:lnTo>
                    <a:lnTo>
                      <a:pt x="768985" y="1639888"/>
                    </a:lnTo>
                    <a:lnTo>
                      <a:pt x="757238" y="1637983"/>
                    </a:lnTo>
                    <a:lnTo>
                      <a:pt x="745490" y="1636395"/>
                    </a:lnTo>
                    <a:lnTo>
                      <a:pt x="734060" y="1635125"/>
                    </a:lnTo>
                    <a:lnTo>
                      <a:pt x="722313" y="1633855"/>
                    </a:lnTo>
                    <a:lnTo>
                      <a:pt x="710565" y="1632903"/>
                    </a:lnTo>
                    <a:lnTo>
                      <a:pt x="698818" y="1632585"/>
                    </a:lnTo>
                    <a:lnTo>
                      <a:pt x="687070" y="1632268"/>
                    </a:lnTo>
                    <a:close/>
                    <a:moveTo>
                      <a:pt x="1446848" y="1466850"/>
                    </a:moveTo>
                    <a:lnTo>
                      <a:pt x="1448435" y="1479858"/>
                    </a:lnTo>
                    <a:lnTo>
                      <a:pt x="1450658" y="1496357"/>
                    </a:lnTo>
                    <a:lnTo>
                      <a:pt x="1453833" y="1515711"/>
                    </a:lnTo>
                    <a:lnTo>
                      <a:pt x="1457960" y="1538238"/>
                    </a:lnTo>
                    <a:lnTo>
                      <a:pt x="1468120" y="1591541"/>
                    </a:lnTo>
                    <a:lnTo>
                      <a:pt x="1480185" y="1653093"/>
                    </a:lnTo>
                    <a:lnTo>
                      <a:pt x="1494155" y="1721308"/>
                    </a:lnTo>
                    <a:lnTo>
                      <a:pt x="1509713" y="1794282"/>
                    </a:lnTo>
                    <a:lnTo>
                      <a:pt x="1525905" y="1870112"/>
                    </a:lnTo>
                    <a:lnTo>
                      <a:pt x="1542098" y="1946576"/>
                    </a:lnTo>
                    <a:lnTo>
                      <a:pt x="1574800" y="2092842"/>
                    </a:lnTo>
                    <a:lnTo>
                      <a:pt x="1602740" y="2217533"/>
                    </a:lnTo>
                    <a:lnTo>
                      <a:pt x="1629410" y="2336830"/>
                    </a:lnTo>
                    <a:lnTo>
                      <a:pt x="1730693" y="1746690"/>
                    </a:lnTo>
                    <a:lnTo>
                      <a:pt x="1671003" y="1606453"/>
                    </a:lnTo>
                    <a:lnTo>
                      <a:pt x="1768475" y="1514442"/>
                    </a:lnTo>
                    <a:lnTo>
                      <a:pt x="1798955" y="1514442"/>
                    </a:lnTo>
                    <a:lnTo>
                      <a:pt x="1806258" y="1514442"/>
                    </a:lnTo>
                    <a:lnTo>
                      <a:pt x="1836420" y="1514442"/>
                    </a:lnTo>
                    <a:lnTo>
                      <a:pt x="1933575" y="1606453"/>
                    </a:lnTo>
                    <a:lnTo>
                      <a:pt x="1873885" y="1746690"/>
                    </a:lnTo>
                    <a:lnTo>
                      <a:pt x="1975168" y="2336830"/>
                    </a:lnTo>
                    <a:lnTo>
                      <a:pt x="2002155" y="2217533"/>
                    </a:lnTo>
                    <a:lnTo>
                      <a:pt x="2030095" y="2092842"/>
                    </a:lnTo>
                    <a:lnTo>
                      <a:pt x="2062480" y="1946576"/>
                    </a:lnTo>
                    <a:lnTo>
                      <a:pt x="2078990" y="1870112"/>
                    </a:lnTo>
                    <a:lnTo>
                      <a:pt x="2094865" y="1794282"/>
                    </a:lnTo>
                    <a:lnTo>
                      <a:pt x="2110740" y="1721308"/>
                    </a:lnTo>
                    <a:lnTo>
                      <a:pt x="2124393" y="1653093"/>
                    </a:lnTo>
                    <a:lnTo>
                      <a:pt x="2136775" y="1591541"/>
                    </a:lnTo>
                    <a:lnTo>
                      <a:pt x="2146618" y="1538238"/>
                    </a:lnTo>
                    <a:lnTo>
                      <a:pt x="2150428" y="1515711"/>
                    </a:lnTo>
                    <a:lnTo>
                      <a:pt x="2153920" y="1496357"/>
                    </a:lnTo>
                    <a:lnTo>
                      <a:pt x="2156143" y="1479858"/>
                    </a:lnTo>
                    <a:lnTo>
                      <a:pt x="2157730" y="1466850"/>
                    </a:lnTo>
                    <a:lnTo>
                      <a:pt x="2164398" y="1469071"/>
                    </a:lnTo>
                    <a:lnTo>
                      <a:pt x="2173923" y="1471609"/>
                    </a:lnTo>
                    <a:lnTo>
                      <a:pt x="2226628" y="1488108"/>
                    </a:lnTo>
                    <a:lnTo>
                      <a:pt x="2293620" y="1509683"/>
                    </a:lnTo>
                    <a:lnTo>
                      <a:pt x="2331085" y="1522374"/>
                    </a:lnTo>
                    <a:lnTo>
                      <a:pt x="2370455" y="1535700"/>
                    </a:lnTo>
                    <a:lnTo>
                      <a:pt x="2411730" y="1549660"/>
                    </a:lnTo>
                    <a:lnTo>
                      <a:pt x="2453323" y="1564255"/>
                    </a:lnTo>
                    <a:lnTo>
                      <a:pt x="2495868" y="1579801"/>
                    </a:lnTo>
                    <a:lnTo>
                      <a:pt x="2538413" y="1595665"/>
                    </a:lnTo>
                    <a:lnTo>
                      <a:pt x="2580005" y="1612164"/>
                    </a:lnTo>
                    <a:lnTo>
                      <a:pt x="2620645" y="1628345"/>
                    </a:lnTo>
                    <a:lnTo>
                      <a:pt x="2659698" y="1644844"/>
                    </a:lnTo>
                    <a:lnTo>
                      <a:pt x="2678430" y="1653410"/>
                    </a:lnTo>
                    <a:lnTo>
                      <a:pt x="2696210" y="1661342"/>
                    </a:lnTo>
                    <a:lnTo>
                      <a:pt x="2713990" y="1669909"/>
                    </a:lnTo>
                    <a:lnTo>
                      <a:pt x="2730818" y="1678158"/>
                    </a:lnTo>
                    <a:lnTo>
                      <a:pt x="2747010" y="1686090"/>
                    </a:lnTo>
                    <a:lnTo>
                      <a:pt x="2761933" y="1694339"/>
                    </a:lnTo>
                    <a:lnTo>
                      <a:pt x="2773363" y="1705761"/>
                    </a:lnTo>
                    <a:lnTo>
                      <a:pt x="2785110" y="1718770"/>
                    </a:lnTo>
                    <a:lnTo>
                      <a:pt x="2798128" y="1733364"/>
                    </a:lnTo>
                    <a:lnTo>
                      <a:pt x="2805113" y="1741296"/>
                    </a:lnTo>
                    <a:lnTo>
                      <a:pt x="2811780" y="1749546"/>
                    </a:lnTo>
                    <a:lnTo>
                      <a:pt x="2818766" y="1758747"/>
                    </a:lnTo>
                    <a:lnTo>
                      <a:pt x="2825750" y="1768265"/>
                    </a:lnTo>
                    <a:lnTo>
                      <a:pt x="2833053" y="1778735"/>
                    </a:lnTo>
                    <a:lnTo>
                      <a:pt x="2839720" y="1789840"/>
                    </a:lnTo>
                    <a:lnTo>
                      <a:pt x="2847023" y="1801262"/>
                    </a:lnTo>
                    <a:lnTo>
                      <a:pt x="2854326" y="1813636"/>
                    </a:lnTo>
                    <a:lnTo>
                      <a:pt x="2861310" y="1826962"/>
                    </a:lnTo>
                    <a:lnTo>
                      <a:pt x="2867978" y="1840922"/>
                    </a:lnTo>
                    <a:lnTo>
                      <a:pt x="2874963" y="1855517"/>
                    </a:lnTo>
                    <a:lnTo>
                      <a:pt x="2881948" y="1871698"/>
                    </a:lnTo>
                    <a:lnTo>
                      <a:pt x="2888933" y="1887880"/>
                    </a:lnTo>
                    <a:lnTo>
                      <a:pt x="2895283" y="1905964"/>
                    </a:lnTo>
                    <a:lnTo>
                      <a:pt x="2901316" y="1924367"/>
                    </a:lnTo>
                    <a:lnTo>
                      <a:pt x="2907666" y="1944355"/>
                    </a:lnTo>
                    <a:lnTo>
                      <a:pt x="2913698" y="1964978"/>
                    </a:lnTo>
                    <a:lnTo>
                      <a:pt x="2919413" y="1986871"/>
                    </a:lnTo>
                    <a:lnTo>
                      <a:pt x="2924810" y="2010032"/>
                    </a:lnTo>
                    <a:lnTo>
                      <a:pt x="2930208" y="2034463"/>
                    </a:lnTo>
                    <a:lnTo>
                      <a:pt x="2934653" y="2059528"/>
                    </a:lnTo>
                    <a:lnTo>
                      <a:pt x="2939416" y="2086496"/>
                    </a:lnTo>
                    <a:lnTo>
                      <a:pt x="2943543" y="2114734"/>
                    </a:lnTo>
                    <a:lnTo>
                      <a:pt x="2947353" y="2144241"/>
                    </a:lnTo>
                    <a:lnTo>
                      <a:pt x="2950846" y="2175017"/>
                    </a:lnTo>
                    <a:lnTo>
                      <a:pt x="2953703" y="2207062"/>
                    </a:lnTo>
                    <a:lnTo>
                      <a:pt x="2954338" y="2215946"/>
                    </a:lnTo>
                    <a:lnTo>
                      <a:pt x="2954656" y="2230858"/>
                    </a:lnTo>
                    <a:lnTo>
                      <a:pt x="2955608" y="2275595"/>
                    </a:lnTo>
                    <a:lnTo>
                      <a:pt x="2957196" y="2411390"/>
                    </a:lnTo>
                    <a:lnTo>
                      <a:pt x="2959100" y="2583673"/>
                    </a:lnTo>
                    <a:lnTo>
                      <a:pt x="2960688" y="2760715"/>
                    </a:lnTo>
                    <a:lnTo>
                      <a:pt x="2908936" y="2767695"/>
                    </a:lnTo>
                    <a:lnTo>
                      <a:pt x="2857818" y="2773723"/>
                    </a:lnTo>
                    <a:lnTo>
                      <a:pt x="2806383" y="2779434"/>
                    </a:lnTo>
                    <a:lnTo>
                      <a:pt x="2755266" y="2784511"/>
                    </a:lnTo>
                    <a:lnTo>
                      <a:pt x="2702878" y="2788952"/>
                    </a:lnTo>
                    <a:lnTo>
                      <a:pt x="2649220" y="2793712"/>
                    </a:lnTo>
                    <a:lnTo>
                      <a:pt x="2536825" y="2802278"/>
                    </a:lnTo>
                    <a:lnTo>
                      <a:pt x="2535555" y="2668704"/>
                    </a:lnTo>
                    <a:lnTo>
                      <a:pt x="2534920" y="2527832"/>
                    </a:lnTo>
                    <a:lnTo>
                      <a:pt x="2534285" y="2333022"/>
                    </a:lnTo>
                    <a:lnTo>
                      <a:pt x="2534285" y="2318745"/>
                    </a:lnTo>
                    <a:lnTo>
                      <a:pt x="2533333" y="2305102"/>
                    </a:lnTo>
                    <a:lnTo>
                      <a:pt x="2531745" y="2291776"/>
                    </a:lnTo>
                    <a:lnTo>
                      <a:pt x="2530475" y="2279085"/>
                    </a:lnTo>
                    <a:lnTo>
                      <a:pt x="2527935" y="2266711"/>
                    </a:lnTo>
                    <a:lnTo>
                      <a:pt x="2525713" y="2254654"/>
                    </a:lnTo>
                    <a:lnTo>
                      <a:pt x="2522538" y="2243232"/>
                    </a:lnTo>
                    <a:lnTo>
                      <a:pt x="2519680" y="2232127"/>
                    </a:lnTo>
                    <a:lnTo>
                      <a:pt x="2515870" y="2221340"/>
                    </a:lnTo>
                    <a:lnTo>
                      <a:pt x="2512060" y="2210870"/>
                    </a:lnTo>
                    <a:lnTo>
                      <a:pt x="2508250" y="2200717"/>
                    </a:lnTo>
                    <a:lnTo>
                      <a:pt x="2503488" y="2191198"/>
                    </a:lnTo>
                    <a:lnTo>
                      <a:pt x="2499360" y="2181680"/>
                    </a:lnTo>
                    <a:lnTo>
                      <a:pt x="2494280" y="2172796"/>
                    </a:lnTo>
                    <a:lnTo>
                      <a:pt x="2489835" y="2163912"/>
                    </a:lnTo>
                    <a:lnTo>
                      <a:pt x="2484755" y="2155346"/>
                    </a:lnTo>
                    <a:lnTo>
                      <a:pt x="2484755" y="2813383"/>
                    </a:lnTo>
                    <a:lnTo>
                      <a:pt x="2405698" y="2818459"/>
                    </a:lnTo>
                    <a:lnTo>
                      <a:pt x="2323148" y="2822584"/>
                    </a:lnTo>
                    <a:lnTo>
                      <a:pt x="2238058" y="2826391"/>
                    </a:lnTo>
                    <a:lnTo>
                      <a:pt x="2150745" y="2829881"/>
                    </a:lnTo>
                    <a:lnTo>
                      <a:pt x="2062798" y="2832102"/>
                    </a:lnTo>
                    <a:lnTo>
                      <a:pt x="1974850" y="2834006"/>
                    </a:lnTo>
                    <a:lnTo>
                      <a:pt x="1887538" y="2835275"/>
                    </a:lnTo>
                    <a:lnTo>
                      <a:pt x="1802448" y="2835275"/>
                    </a:lnTo>
                    <a:lnTo>
                      <a:pt x="1750378" y="2835275"/>
                    </a:lnTo>
                    <a:lnTo>
                      <a:pt x="1697673" y="2834958"/>
                    </a:lnTo>
                    <a:lnTo>
                      <a:pt x="1644333" y="2834006"/>
                    </a:lnTo>
                    <a:lnTo>
                      <a:pt x="1590358" y="2833372"/>
                    </a:lnTo>
                    <a:lnTo>
                      <a:pt x="1536065" y="2832102"/>
                    </a:lnTo>
                    <a:lnTo>
                      <a:pt x="1482090" y="2830516"/>
                    </a:lnTo>
                    <a:lnTo>
                      <a:pt x="1427798" y="2829247"/>
                    </a:lnTo>
                    <a:lnTo>
                      <a:pt x="1374775" y="2826709"/>
                    </a:lnTo>
                    <a:lnTo>
                      <a:pt x="1257300" y="2643639"/>
                    </a:lnTo>
                    <a:lnTo>
                      <a:pt x="1274128" y="2624919"/>
                    </a:lnTo>
                    <a:lnTo>
                      <a:pt x="1290003" y="2605882"/>
                    </a:lnTo>
                    <a:lnTo>
                      <a:pt x="1305560" y="2585894"/>
                    </a:lnTo>
                    <a:lnTo>
                      <a:pt x="1319848" y="2565588"/>
                    </a:lnTo>
                    <a:lnTo>
                      <a:pt x="1334135" y="2544965"/>
                    </a:lnTo>
                    <a:lnTo>
                      <a:pt x="1347470" y="2524024"/>
                    </a:lnTo>
                    <a:lnTo>
                      <a:pt x="1360170" y="2502132"/>
                    </a:lnTo>
                    <a:lnTo>
                      <a:pt x="1371918" y="2480557"/>
                    </a:lnTo>
                    <a:lnTo>
                      <a:pt x="1383348" y="2458348"/>
                    </a:lnTo>
                    <a:lnTo>
                      <a:pt x="1393825" y="2435503"/>
                    </a:lnTo>
                    <a:lnTo>
                      <a:pt x="1403668" y="2412342"/>
                    </a:lnTo>
                    <a:lnTo>
                      <a:pt x="1412558" y="2389181"/>
                    </a:lnTo>
                    <a:lnTo>
                      <a:pt x="1420813" y="2365385"/>
                    </a:lnTo>
                    <a:lnTo>
                      <a:pt x="1428115" y="2341589"/>
                    </a:lnTo>
                    <a:lnTo>
                      <a:pt x="1435100" y="2317158"/>
                    </a:lnTo>
                    <a:lnTo>
                      <a:pt x="1441133" y="2293045"/>
                    </a:lnTo>
                    <a:lnTo>
                      <a:pt x="1444943" y="2274008"/>
                    </a:lnTo>
                    <a:lnTo>
                      <a:pt x="1448753" y="2254972"/>
                    </a:lnTo>
                    <a:lnTo>
                      <a:pt x="1451928" y="2236252"/>
                    </a:lnTo>
                    <a:lnTo>
                      <a:pt x="1454785" y="2217215"/>
                    </a:lnTo>
                    <a:lnTo>
                      <a:pt x="1456690" y="2198179"/>
                    </a:lnTo>
                    <a:lnTo>
                      <a:pt x="1458595" y="2179142"/>
                    </a:lnTo>
                    <a:lnTo>
                      <a:pt x="1459548" y="2160105"/>
                    </a:lnTo>
                    <a:lnTo>
                      <a:pt x="1460500" y="2141068"/>
                    </a:lnTo>
                    <a:lnTo>
                      <a:pt x="1460818" y="2122349"/>
                    </a:lnTo>
                    <a:lnTo>
                      <a:pt x="1460500" y="2103312"/>
                    </a:lnTo>
                    <a:lnTo>
                      <a:pt x="1459548" y="2084593"/>
                    </a:lnTo>
                    <a:lnTo>
                      <a:pt x="1458913" y="2065873"/>
                    </a:lnTo>
                    <a:lnTo>
                      <a:pt x="1457008" y="2046519"/>
                    </a:lnTo>
                    <a:lnTo>
                      <a:pt x="1455103" y="2027800"/>
                    </a:lnTo>
                    <a:lnTo>
                      <a:pt x="1452880" y="2009715"/>
                    </a:lnTo>
                    <a:lnTo>
                      <a:pt x="1449705" y="1990995"/>
                    </a:lnTo>
                    <a:lnTo>
                      <a:pt x="1446213" y="1971958"/>
                    </a:lnTo>
                    <a:lnTo>
                      <a:pt x="1442403" y="1953874"/>
                    </a:lnTo>
                    <a:lnTo>
                      <a:pt x="1437958" y="1935471"/>
                    </a:lnTo>
                    <a:lnTo>
                      <a:pt x="1433195" y="1917069"/>
                    </a:lnTo>
                    <a:lnTo>
                      <a:pt x="1427798" y="1898984"/>
                    </a:lnTo>
                    <a:lnTo>
                      <a:pt x="1422083" y="1881217"/>
                    </a:lnTo>
                    <a:lnTo>
                      <a:pt x="1416050" y="1863132"/>
                    </a:lnTo>
                    <a:lnTo>
                      <a:pt x="1409383" y="1845364"/>
                    </a:lnTo>
                    <a:lnTo>
                      <a:pt x="1402715" y="1827596"/>
                    </a:lnTo>
                    <a:lnTo>
                      <a:pt x="1395095" y="1810146"/>
                    </a:lnTo>
                    <a:lnTo>
                      <a:pt x="1386840" y="1792696"/>
                    </a:lnTo>
                    <a:lnTo>
                      <a:pt x="1378585" y="1775563"/>
                    </a:lnTo>
                    <a:lnTo>
                      <a:pt x="1369695" y="1758429"/>
                    </a:lnTo>
                    <a:lnTo>
                      <a:pt x="1360488" y="1741614"/>
                    </a:lnTo>
                    <a:lnTo>
                      <a:pt x="1350963" y="1724798"/>
                    </a:lnTo>
                    <a:lnTo>
                      <a:pt x="1340485" y="1708299"/>
                    </a:lnTo>
                    <a:lnTo>
                      <a:pt x="1333500" y="1696877"/>
                    </a:lnTo>
                    <a:lnTo>
                      <a:pt x="1325563" y="1685773"/>
                    </a:lnTo>
                    <a:lnTo>
                      <a:pt x="1317943" y="1674668"/>
                    </a:lnTo>
                    <a:lnTo>
                      <a:pt x="1310323" y="1663563"/>
                    </a:lnTo>
                    <a:lnTo>
                      <a:pt x="1302385" y="1653093"/>
                    </a:lnTo>
                    <a:lnTo>
                      <a:pt x="1293813" y="1642623"/>
                    </a:lnTo>
                    <a:lnTo>
                      <a:pt x="1285558" y="1632152"/>
                    </a:lnTo>
                    <a:lnTo>
                      <a:pt x="1276985" y="1621999"/>
                    </a:lnTo>
                    <a:lnTo>
                      <a:pt x="1259523" y="1602011"/>
                    </a:lnTo>
                    <a:lnTo>
                      <a:pt x="1241425" y="1582657"/>
                    </a:lnTo>
                    <a:lnTo>
                      <a:pt x="1222693" y="1564255"/>
                    </a:lnTo>
                    <a:lnTo>
                      <a:pt x="1203325" y="1546170"/>
                    </a:lnTo>
                    <a:lnTo>
                      <a:pt x="1270953" y="1523008"/>
                    </a:lnTo>
                    <a:lnTo>
                      <a:pt x="1332865" y="1502702"/>
                    </a:lnTo>
                    <a:lnTo>
                      <a:pt x="1386840" y="1485569"/>
                    </a:lnTo>
                    <a:lnTo>
                      <a:pt x="1430655" y="1471609"/>
                    </a:lnTo>
                    <a:lnTo>
                      <a:pt x="1440815" y="1468754"/>
                    </a:lnTo>
                    <a:lnTo>
                      <a:pt x="1446848" y="1466850"/>
                    </a:lnTo>
                    <a:close/>
                    <a:moveTo>
                      <a:pt x="671830" y="1436688"/>
                    </a:moveTo>
                    <a:lnTo>
                      <a:pt x="688658" y="1436688"/>
                    </a:lnTo>
                    <a:lnTo>
                      <a:pt x="704850" y="1437323"/>
                    </a:lnTo>
                    <a:lnTo>
                      <a:pt x="721360" y="1437958"/>
                    </a:lnTo>
                    <a:lnTo>
                      <a:pt x="737870" y="1439228"/>
                    </a:lnTo>
                    <a:lnTo>
                      <a:pt x="754380" y="1440816"/>
                    </a:lnTo>
                    <a:lnTo>
                      <a:pt x="770255" y="1442721"/>
                    </a:lnTo>
                    <a:lnTo>
                      <a:pt x="786765" y="1444943"/>
                    </a:lnTo>
                    <a:lnTo>
                      <a:pt x="802958" y="1447483"/>
                    </a:lnTo>
                    <a:lnTo>
                      <a:pt x="818833" y="1450340"/>
                    </a:lnTo>
                    <a:lnTo>
                      <a:pt x="835025" y="1453515"/>
                    </a:lnTo>
                    <a:lnTo>
                      <a:pt x="851218" y="1457643"/>
                    </a:lnTo>
                    <a:lnTo>
                      <a:pt x="866775" y="1461771"/>
                    </a:lnTo>
                    <a:lnTo>
                      <a:pt x="882333" y="1466215"/>
                    </a:lnTo>
                    <a:lnTo>
                      <a:pt x="898208" y="1471295"/>
                    </a:lnTo>
                    <a:lnTo>
                      <a:pt x="913765" y="1476693"/>
                    </a:lnTo>
                    <a:lnTo>
                      <a:pt x="929005" y="1482408"/>
                    </a:lnTo>
                    <a:lnTo>
                      <a:pt x="944563" y="1488440"/>
                    </a:lnTo>
                    <a:lnTo>
                      <a:pt x="959803" y="1495108"/>
                    </a:lnTo>
                    <a:lnTo>
                      <a:pt x="974725" y="1501458"/>
                    </a:lnTo>
                    <a:lnTo>
                      <a:pt x="989648" y="1508760"/>
                    </a:lnTo>
                    <a:lnTo>
                      <a:pt x="1004253" y="1516380"/>
                    </a:lnTo>
                    <a:lnTo>
                      <a:pt x="1018540" y="1524318"/>
                    </a:lnTo>
                    <a:lnTo>
                      <a:pt x="1033145" y="1532573"/>
                    </a:lnTo>
                    <a:lnTo>
                      <a:pt x="1047433" y="1541146"/>
                    </a:lnTo>
                    <a:lnTo>
                      <a:pt x="1061085" y="1550035"/>
                    </a:lnTo>
                    <a:lnTo>
                      <a:pt x="1075373" y="1559560"/>
                    </a:lnTo>
                    <a:lnTo>
                      <a:pt x="1088708" y="1569085"/>
                    </a:lnTo>
                    <a:lnTo>
                      <a:pt x="1102043" y="1579245"/>
                    </a:lnTo>
                    <a:lnTo>
                      <a:pt x="1115378" y="1589723"/>
                    </a:lnTo>
                    <a:lnTo>
                      <a:pt x="1128078" y="1600518"/>
                    </a:lnTo>
                    <a:lnTo>
                      <a:pt x="1141095" y="1611630"/>
                    </a:lnTo>
                    <a:lnTo>
                      <a:pt x="1153478" y="1623061"/>
                    </a:lnTo>
                    <a:lnTo>
                      <a:pt x="1165543" y="1634490"/>
                    </a:lnTo>
                    <a:lnTo>
                      <a:pt x="1177290" y="1646873"/>
                    </a:lnTo>
                    <a:lnTo>
                      <a:pt x="1189355" y="1659573"/>
                    </a:lnTo>
                    <a:lnTo>
                      <a:pt x="1200785" y="1671955"/>
                    </a:lnTo>
                    <a:lnTo>
                      <a:pt x="1211898" y="1685608"/>
                    </a:lnTo>
                    <a:lnTo>
                      <a:pt x="1222693" y="1698943"/>
                    </a:lnTo>
                    <a:lnTo>
                      <a:pt x="1233170" y="1712595"/>
                    </a:lnTo>
                    <a:lnTo>
                      <a:pt x="1243330" y="1726883"/>
                    </a:lnTo>
                    <a:lnTo>
                      <a:pt x="1253173" y="1741171"/>
                    </a:lnTo>
                    <a:lnTo>
                      <a:pt x="1262698" y="1755776"/>
                    </a:lnTo>
                    <a:lnTo>
                      <a:pt x="1272223" y="1771016"/>
                    </a:lnTo>
                    <a:lnTo>
                      <a:pt x="1280795" y="1785938"/>
                    </a:lnTo>
                    <a:lnTo>
                      <a:pt x="1289050" y="1801496"/>
                    </a:lnTo>
                    <a:lnTo>
                      <a:pt x="1297305" y="1817053"/>
                    </a:lnTo>
                    <a:lnTo>
                      <a:pt x="1304925" y="1832293"/>
                    </a:lnTo>
                    <a:lnTo>
                      <a:pt x="1311593" y="1848168"/>
                    </a:lnTo>
                    <a:lnTo>
                      <a:pt x="1318578" y="1864043"/>
                    </a:lnTo>
                    <a:lnTo>
                      <a:pt x="1324610" y="1879918"/>
                    </a:lnTo>
                    <a:lnTo>
                      <a:pt x="1330325" y="1895793"/>
                    </a:lnTo>
                    <a:lnTo>
                      <a:pt x="1335723" y="1911986"/>
                    </a:lnTo>
                    <a:lnTo>
                      <a:pt x="1340803" y="1927861"/>
                    </a:lnTo>
                    <a:lnTo>
                      <a:pt x="1345248" y="1944371"/>
                    </a:lnTo>
                    <a:lnTo>
                      <a:pt x="1349693" y="1960881"/>
                    </a:lnTo>
                    <a:lnTo>
                      <a:pt x="1353503" y="1977073"/>
                    </a:lnTo>
                    <a:lnTo>
                      <a:pt x="1356360" y="1993266"/>
                    </a:lnTo>
                    <a:lnTo>
                      <a:pt x="1359535" y="2009776"/>
                    </a:lnTo>
                    <a:lnTo>
                      <a:pt x="1361758" y="2026286"/>
                    </a:lnTo>
                    <a:lnTo>
                      <a:pt x="1363980" y="2042796"/>
                    </a:lnTo>
                    <a:lnTo>
                      <a:pt x="1365568" y="2059623"/>
                    </a:lnTo>
                    <a:lnTo>
                      <a:pt x="1367155" y="2076133"/>
                    </a:lnTo>
                    <a:lnTo>
                      <a:pt x="1367790" y="2092326"/>
                    </a:lnTo>
                    <a:lnTo>
                      <a:pt x="1368425" y="2108836"/>
                    </a:lnTo>
                    <a:lnTo>
                      <a:pt x="1368425" y="2125346"/>
                    </a:lnTo>
                    <a:lnTo>
                      <a:pt x="1368425" y="2141856"/>
                    </a:lnTo>
                    <a:lnTo>
                      <a:pt x="1367473" y="2158366"/>
                    </a:lnTo>
                    <a:lnTo>
                      <a:pt x="1366520" y="2174558"/>
                    </a:lnTo>
                    <a:lnTo>
                      <a:pt x="1364933" y="2191068"/>
                    </a:lnTo>
                    <a:lnTo>
                      <a:pt x="1363028" y="2207578"/>
                    </a:lnTo>
                    <a:lnTo>
                      <a:pt x="1360805" y="2223771"/>
                    </a:lnTo>
                    <a:lnTo>
                      <a:pt x="1357948" y="2239963"/>
                    </a:lnTo>
                    <a:lnTo>
                      <a:pt x="1354773" y="2256156"/>
                    </a:lnTo>
                    <a:lnTo>
                      <a:pt x="1351598" y="2272348"/>
                    </a:lnTo>
                    <a:lnTo>
                      <a:pt x="1348423" y="2284731"/>
                    </a:lnTo>
                    <a:lnTo>
                      <a:pt x="1345248" y="2297431"/>
                    </a:lnTo>
                    <a:lnTo>
                      <a:pt x="1342073" y="2309813"/>
                    </a:lnTo>
                    <a:lnTo>
                      <a:pt x="1337945" y="2322196"/>
                    </a:lnTo>
                    <a:lnTo>
                      <a:pt x="1334135" y="2334578"/>
                    </a:lnTo>
                    <a:lnTo>
                      <a:pt x="1330008" y="2347278"/>
                    </a:lnTo>
                    <a:lnTo>
                      <a:pt x="1325563" y="2359343"/>
                    </a:lnTo>
                    <a:lnTo>
                      <a:pt x="1320800" y="2371408"/>
                    </a:lnTo>
                    <a:lnTo>
                      <a:pt x="1316038" y="2383473"/>
                    </a:lnTo>
                    <a:lnTo>
                      <a:pt x="1310958" y="2395538"/>
                    </a:lnTo>
                    <a:lnTo>
                      <a:pt x="1305560" y="2407286"/>
                    </a:lnTo>
                    <a:lnTo>
                      <a:pt x="1299845" y="2419033"/>
                    </a:lnTo>
                    <a:lnTo>
                      <a:pt x="1294130" y="2431098"/>
                    </a:lnTo>
                    <a:lnTo>
                      <a:pt x="1288098" y="2442528"/>
                    </a:lnTo>
                    <a:lnTo>
                      <a:pt x="1281430" y="2453958"/>
                    </a:lnTo>
                    <a:lnTo>
                      <a:pt x="1275080" y="2465388"/>
                    </a:lnTo>
                    <a:lnTo>
                      <a:pt x="1268413" y="2476818"/>
                    </a:lnTo>
                    <a:lnTo>
                      <a:pt x="1261110" y="2487931"/>
                    </a:lnTo>
                    <a:lnTo>
                      <a:pt x="1253808" y="2499043"/>
                    </a:lnTo>
                    <a:lnTo>
                      <a:pt x="1246505" y="2509838"/>
                    </a:lnTo>
                    <a:lnTo>
                      <a:pt x="1238885" y="2520951"/>
                    </a:lnTo>
                    <a:lnTo>
                      <a:pt x="1230948" y="2531428"/>
                    </a:lnTo>
                    <a:lnTo>
                      <a:pt x="1223010" y="2541906"/>
                    </a:lnTo>
                    <a:lnTo>
                      <a:pt x="1214438" y="2552383"/>
                    </a:lnTo>
                    <a:lnTo>
                      <a:pt x="1206183" y="2562543"/>
                    </a:lnTo>
                    <a:lnTo>
                      <a:pt x="1197293" y="2573021"/>
                    </a:lnTo>
                    <a:lnTo>
                      <a:pt x="1188403" y="2582863"/>
                    </a:lnTo>
                    <a:lnTo>
                      <a:pt x="1179195" y="2592388"/>
                    </a:lnTo>
                    <a:lnTo>
                      <a:pt x="1169670" y="2602231"/>
                    </a:lnTo>
                    <a:lnTo>
                      <a:pt x="1160145" y="2611439"/>
                    </a:lnTo>
                    <a:lnTo>
                      <a:pt x="1150303" y="2620964"/>
                    </a:lnTo>
                    <a:lnTo>
                      <a:pt x="1140460" y="2630171"/>
                    </a:lnTo>
                    <a:lnTo>
                      <a:pt x="1455420" y="3124201"/>
                    </a:lnTo>
                    <a:lnTo>
                      <a:pt x="1458595" y="3128964"/>
                    </a:lnTo>
                    <a:lnTo>
                      <a:pt x="1461135" y="3134044"/>
                    </a:lnTo>
                    <a:lnTo>
                      <a:pt x="1463675" y="3139441"/>
                    </a:lnTo>
                    <a:lnTo>
                      <a:pt x="1465898" y="3144839"/>
                    </a:lnTo>
                    <a:lnTo>
                      <a:pt x="1467803" y="3150236"/>
                    </a:lnTo>
                    <a:lnTo>
                      <a:pt x="1469390" y="3155316"/>
                    </a:lnTo>
                    <a:lnTo>
                      <a:pt x="1470343" y="3160714"/>
                    </a:lnTo>
                    <a:lnTo>
                      <a:pt x="1471613" y="3166111"/>
                    </a:lnTo>
                    <a:lnTo>
                      <a:pt x="1472248" y="3171826"/>
                    </a:lnTo>
                    <a:lnTo>
                      <a:pt x="1472883" y="3177224"/>
                    </a:lnTo>
                    <a:lnTo>
                      <a:pt x="1473200" y="3182621"/>
                    </a:lnTo>
                    <a:lnTo>
                      <a:pt x="1473200" y="3188336"/>
                    </a:lnTo>
                    <a:lnTo>
                      <a:pt x="1472883" y="3193734"/>
                    </a:lnTo>
                    <a:lnTo>
                      <a:pt x="1471930" y="3199131"/>
                    </a:lnTo>
                    <a:lnTo>
                      <a:pt x="1471295" y="3204529"/>
                    </a:lnTo>
                    <a:lnTo>
                      <a:pt x="1470025" y="3209609"/>
                    </a:lnTo>
                    <a:lnTo>
                      <a:pt x="1469073" y="3215006"/>
                    </a:lnTo>
                    <a:lnTo>
                      <a:pt x="1467485" y="3220404"/>
                    </a:lnTo>
                    <a:lnTo>
                      <a:pt x="1465580" y="3225484"/>
                    </a:lnTo>
                    <a:lnTo>
                      <a:pt x="1463675" y="3230881"/>
                    </a:lnTo>
                    <a:lnTo>
                      <a:pt x="1461135" y="3235644"/>
                    </a:lnTo>
                    <a:lnTo>
                      <a:pt x="1458595" y="3240406"/>
                    </a:lnTo>
                    <a:lnTo>
                      <a:pt x="1455420" y="3245486"/>
                    </a:lnTo>
                    <a:lnTo>
                      <a:pt x="1452563" y="3249931"/>
                    </a:lnTo>
                    <a:lnTo>
                      <a:pt x="1449388" y="3254376"/>
                    </a:lnTo>
                    <a:lnTo>
                      <a:pt x="1445895" y="3258821"/>
                    </a:lnTo>
                    <a:lnTo>
                      <a:pt x="1442085" y="3262949"/>
                    </a:lnTo>
                    <a:lnTo>
                      <a:pt x="1437958" y="3266759"/>
                    </a:lnTo>
                    <a:lnTo>
                      <a:pt x="1433830" y="3270886"/>
                    </a:lnTo>
                    <a:lnTo>
                      <a:pt x="1429385" y="3274379"/>
                    </a:lnTo>
                    <a:lnTo>
                      <a:pt x="1424940" y="3277871"/>
                    </a:lnTo>
                    <a:lnTo>
                      <a:pt x="1419860" y="3281364"/>
                    </a:lnTo>
                    <a:lnTo>
                      <a:pt x="1415098" y="3283904"/>
                    </a:lnTo>
                    <a:lnTo>
                      <a:pt x="1409700" y="3287079"/>
                    </a:lnTo>
                    <a:lnTo>
                      <a:pt x="1404620" y="3289301"/>
                    </a:lnTo>
                    <a:lnTo>
                      <a:pt x="1399223" y="3291524"/>
                    </a:lnTo>
                    <a:lnTo>
                      <a:pt x="1393825" y="3293429"/>
                    </a:lnTo>
                    <a:lnTo>
                      <a:pt x="1388428" y="3295016"/>
                    </a:lnTo>
                    <a:lnTo>
                      <a:pt x="1382713" y="3296286"/>
                    </a:lnTo>
                    <a:lnTo>
                      <a:pt x="1377633" y="3297239"/>
                    </a:lnTo>
                    <a:lnTo>
                      <a:pt x="1372235" y="3298191"/>
                    </a:lnTo>
                    <a:lnTo>
                      <a:pt x="1366520" y="3298509"/>
                    </a:lnTo>
                    <a:lnTo>
                      <a:pt x="1361123" y="3298826"/>
                    </a:lnTo>
                    <a:lnTo>
                      <a:pt x="1355725" y="3298826"/>
                    </a:lnTo>
                    <a:lnTo>
                      <a:pt x="1350010" y="3298509"/>
                    </a:lnTo>
                    <a:lnTo>
                      <a:pt x="1344613" y="3297874"/>
                    </a:lnTo>
                    <a:lnTo>
                      <a:pt x="1339215" y="3296921"/>
                    </a:lnTo>
                    <a:lnTo>
                      <a:pt x="1333818" y="3295969"/>
                    </a:lnTo>
                    <a:lnTo>
                      <a:pt x="1328420" y="3294699"/>
                    </a:lnTo>
                    <a:lnTo>
                      <a:pt x="1323658" y="3293111"/>
                    </a:lnTo>
                    <a:lnTo>
                      <a:pt x="1318260" y="3291206"/>
                    </a:lnTo>
                    <a:lnTo>
                      <a:pt x="1313180" y="3289301"/>
                    </a:lnTo>
                    <a:lnTo>
                      <a:pt x="1308100" y="3287079"/>
                    </a:lnTo>
                    <a:lnTo>
                      <a:pt x="1303338" y="3284221"/>
                    </a:lnTo>
                    <a:lnTo>
                      <a:pt x="1298575" y="3281364"/>
                    </a:lnTo>
                    <a:lnTo>
                      <a:pt x="1293813" y="3278189"/>
                    </a:lnTo>
                    <a:lnTo>
                      <a:pt x="1289368" y="3275014"/>
                    </a:lnTo>
                    <a:lnTo>
                      <a:pt x="1284923" y="3271839"/>
                    </a:lnTo>
                    <a:lnTo>
                      <a:pt x="1280795" y="3268029"/>
                    </a:lnTo>
                    <a:lnTo>
                      <a:pt x="1276985" y="3263584"/>
                    </a:lnTo>
                    <a:lnTo>
                      <a:pt x="1273175" y="3259456"/>
                    </a:lnTo>
                    <a:lnTo>
                      <a:pt x="1269365" y="3255329"/>
                    </a:lnTo>
                    <a:lnTo>
                      <a:pt x="1265873" y="3250249"/>
                    </a:lnTo>
                    <a:lnTo>
                      <a:pt x="1262698" y="3245804"/>
                    </a:lnTo>
                    <a:lnTo>
                      <a:pt x="947420" y="2751774"/>
                    </a:lnTo>
                    <a:lnTo>
                      <a:pt x="935038" y="2756854"/>
                    </a:lnTo>
                    <a:lnTo>
                      <a:pt x="922338" y="2761934"/>
                    </a:lnTo>
                    <a:lnTo>
                      <a:pt x="909638" y="2766379"/>
                    </a:lnTo>
                    <a:lnTo>
                      <a:pt x="896938" y="2770506"/>
                    </a:lnTo>
                    <a:lnTo>
                      <a:pt x="883920" y="2774951"/>
                    </a:lnTo>
                    <a:lnTo>
                      <a:pt x="871538" y="2778761"/>
                    </a:lnTo>
                    <a:lnTo>
                      <a:pt x="858520" y="2782254"/>
                    </a:lnTo>
                    <a:lnTo>
                      <a:pt x="845503" y="2785429"/>
                    </a:lnTo>
                    <a:lnTo>
                      <a:pt x="832485" y="2788604"/>
                    </a:lnTo>
                    <a:lnTo>
                      <a:pt x="819468" y="2791144"/>
                    </a:lnTo>
                    <a:lnTo>
                      <a:pt x="806450" y="2794001"/>
                    </a:lnTo>
                    <a:lnTo>
                      <a:pt x="793433" y="2796224"/>
                    </a:lnTo>
                    <a:lnTo>
                      <a:pt x="780415" y="2798129"/>
                    </a:lnTo>
                    <a:lnTo>
                      <a:pt x="767398" y="2799716"/>
                    </a:lnTo>
                    <a:lnTo>
                      <a:pt x="754063" y="2801304"/>
                    </a:lnTo>
                    <a:lnTo>
                      <a:pt x="741045" y="2802891"/>
                    </a:lnTo>
                    <a:lnTo>
                      <a:pt x="728028" y="2803526"/>
                    </a:lnTo>
                    <a:lnTo>
                      <a:pt x="715010" y="2804161"/>
                    </a:lnTo>
                    <a:lnTo>
                      <a:pt x="701675" y="2804796"/>
                    </a:lnTo>
                    <a:lnTo>
                      <a:pt x="688658" y="2805114"/>
                    </a:lnTo>
                    <a:lnTo>
                      <a:pt x="675640" y="2805114"/>
                    </a:lnTo>
                    <a:lnTo>
                      <a:pt x="662623" y="2804796"/>
                    </a:lnTo>
                    <a:lnTo>
                      <a:pt x="649605" y="2804161"/>
                    </a:lnTo>
                    <a:lnTo>
                      <a:pt x="636588" y="2803526"/>
                    </a:lnTo>
                    <a:lnTo>
                      <a:pt x="623570" y="2802256"/>
                    </a:lnTo>
                    <a:lnTo>
                      <a:pt x="610553" y="2801304"/>
                    </a:lnTo>
                    <a:lnTo>
                      <a:pt x="597535" y="2799716"/>
                    </a:lnTo>
                    <a:lnTo>
                      <a:pt x="584518" y="2797811"/>
                    </a:lnTo>
                    <a:lnTo>
                      <a:pt x="571818" y="2795906"/>
                    </a:lnTo>
                    <a:lnTo>
                      <a:pt x="558800" y="2793684"/>
                    </a:lnTo>
                    <a:lnTo>
                      <a:pt x="546100" y="2791144"/>
                    </a:lnTo>
                    <a:lnTo>
                      <a:pt x="533718" y="2788286"/>
                    </a:lnTo>
                    <a:lnTo>
                      <a:pt x="517525" y="2784794"/>
                    </a:lnTo>
                    <a:lnTo>
                      <a:pt x="501968" y="2780666"/>
                    </a:lnTo>
                    <a:lnTo>
                      <a:pt x="485775" y="2775904"/>
                    </a:lnTo>
                    <a:lnTo>
                      <a:pt x="470218" y="2771141"/>
                    </a:lnTo>
                    <a:lnTo>
                      <a:pt x="454660" y="2765744"/>
                    </a:lnTo>
                    <a:lnTo>
                      <a:pt x="439103" y="2760029"/>
                    </a:lnTo>
                    <a:lnTo>
                      <a:pt x="424180" y="2753679"/>
                    </a:lnTo>
                    <a:lnTo>
                      <a:pt x="408940" y="2747329"/>
                    </a:lnTo>
                    <a:lnTo>
                      <a:pt x="394018" y="2740661"/>
                    </a:lnTo>
                    <a:lnTo>
                      <a:pt x="379095" y="2733676"/>
                    </a:lnTo>
                    <a:lnTo>
                      <a:pt x="364173" y="2725739"/>
                    </a:lnTo>
                    <a:lnTo>
                      <a:pt x="349568" y="2717801"/>
                    </a:lnTo>
                    <a:lnTo>
                      <a:pt x="335598" y="2709864"/>
                    </a:lnTo>
                    <a:lnTo>
                      <a:pt x="321310" y="2700974"/>
                    </a:lnTo>
                    <a:lnTo>
                      <a:pt x="307023" y="2692084"/>
                    </a:lnTo>
                    <a:lnTo>
                      <a:pt x="293370" y="2682559"/>
                    </a:lnTo>
                    <a:lnTo>
                      <a:pt x="279718" y="2673034"/>
                    </a:lnTo>
                    <a:lnTo>
                      <a:pt x="266065" y="2663191"/>
                    </a:lnTo>
                    <a:lnTo>
                      <a:pt x="253047" y="2652396"/>
                    </a:lnTo>
                    <a:lnTo>
                      <a:pt x="240347" y="2641601"/>
                    </a:lnTo>
                    <a:lnTo>
                      <a:pt x="227647" y="2630489"/>
                    </a:lnTo>
                    <a:lnTo>
                      <a:pt x="214947" y="2619059"/>
                    </a:lnTo>
                    <a:lnTo>
                      <a:pt x="203200" y="2607629"/>
                    </a:lnTo>
                    <a:lnTo>
                      <a:pt x="190817" y="2595563"/>
                    </a:lnTo>
                    <a:lnTo>
                      <a:pt x="179387" y="2582863"/>
                    </a:lnTo>
                    <a:lnTo>
                      <a:pt x="167957" y="2570163"/>
                    </a:lnTo>
                    <a:lnTo>
                      <a:pt x="156845" y="2556828"/>
                    </a:lnTo>
                    <a:lnTo>
                      <a:pt x="146050" y="2543493"/>
                    </a:lnTo>
                    <a:lnTo>
                      <a:pt x="135255" y="2529523"/>
                    </a:lnTo>
                    <a:lnTo>
                      <a:pt x="125095" y="2515553"/>
                    </a:lnTo>
                    <a:lnTo>
                      <a:pt x="115252" y="2500948"/>
                    </a:lnTo>
                    <a:lnTo>
                      <a:pt x="105410" y="2486343"/>
                    </a:lnTo>
                    <a:lnTo>
                      <a:pt x="96202" y="2471103"/>
                    </a:lnTo>
                    <a:lnTo>
                      <a:pt x="87630" y="2456181"/>
                    </a:lnTo>
                    <a:lnTo>
                      <a:pt x="79057" y="2440941"/>
                    </a:lnTo>
                    <a:lnTo>
                      <a:pt x="71437" y="2425383"/>
                    </a:lnTo>
                    <a:lnTo>
                      <a:pt x="63817" y="2409826"/>
                    </a:lnTo>
                    <a:lnTo>
                      <a:pt x="56515" y="2394268"/>
                    </a:lnTo>
                    <a:lnTo>
                      <a:pt x="50165" y="2378076"/>
                    </a:lnTo>
                    <a:lnTo>
                      <a:pt x="43815" y="2362518"/>
                    </a:lnTo>
                    <a:lnTo>
                      <a:pt x="38100" y="2346326"/>
                    </a:lnTo>
                    <a:lnTo>
                      <a:pt x="32385" y="2330451"/>
                    </a:lnTo>
                    <a:lnTo>
                      <a:pt x="27622" y="2313941"/>
                    </a:lnTo>
                    <a:lnTo>
                      <a:pt x="23177" y="2297748"/>
                    </a:lnTo>
                    <a:lnTo>
                      <a:pt x="19050" y="2281556"/>
                    </a:lnTo>
                    <a:lnTo>
                      <a:pt x="15240" y="2265363"/>
                    </a:lnTo>
                    <a:lnTo>
                      <a:pt x="11747" y="2248853"/>
                    </a:lnTo>
                    <a:lnTo>
                      <a:pt x="9207" y="2232343"/>
                    </a:lnTo>
                    <a:lnTo>
                      <a:pt x="6350" y="2216151"/>
                    </a:lnTo>
                    <a:lnTo>
                      <a:pt x="4445" y="2199641"/>
                    </a:lnTo>
                    <a:lnTo>
                      <a:pt x="2540" y="2182813"/>
                    </a:lnTo>
                    <a:lnTo>
                      <a:pt x="1587" y="2166303"/>
                    </a:lnTo>
                    <a:lnTo>
                      <a:pt x="635" y="2149793"/>
                    </a:lnTo>
                    <a:lnTo>
                      <a:pt x="0" y="2133283"/>
                    </a:lnTo>
                    <a:lnTo>
                      <a:pt x="0" y="2117091"/>
                    </a:lnTo>
                    <a:lnTo>
                      <a:pt x="317" y="2100581"/>
                    </a:lnTo>
                    <a:lnTo>
                      <a:pt x="952" y="2084071"/>
                    </a:lnTo>
                    <a:lnTo>
                      <a:pt x="2222" y="2067561"/>
                    </a:lnTo>
                    <a:lnTo>
                      <a:pt x="3810" y="2051051"/>
                    </a:lnTo>
                    <a:lnTo>
                      <a:pt x="5715" y="2034541"/>
                    </a:lnTo>
                    <a:lnTo>
                      <a:pt x="7937" y="2018666"/>
                    </a:lnTo>
                    <a:lnTo>
                      <a:pt x="10795" y="2002473"/>
                    </a:lnTo>
                    <a:lnTo>
                      <a:pt x="13652" y="1986598"/>
                    </a:lnTo>
                    <a:lnTo>
                      <a:pt x="17145" y="1970406"/>
                    </a:lnTo>
                    <a:lnTo>
                      <a:pt x="20955" y="1954213"/>
                    </a:lnTo>
                    <a:lnTo>
                      <a:pt x="24765" y="1938656"/>
                    </a:lnTo>
                    <a:lnTo>
                      <a:pt x="29527" y="1922463"/>
                    </a:lnTo>
                    <a:lnTo>
                      <a:pt x="34290" y="1906906"/>
                    </a:lnTo>
                    <a:lnTo>
                      <a:pt x="39687" y="1891666"/>
                    </a:lnTo>
                    <a:lnTo>
                      <a:pt x="45402" y="1876426"/>
                    </a:lnTo>
                    <a:lnTo>
                      <a:pt x="51752" y="1861186"/>
                    </a:lnTo>
                    <a:lnTo>
                      <a:pt x="58102" y="1845628"/>
                    </a:lnTo>
                    <a:lnTo>
                      <a:pt x="64452" y="1830706"/>
                    </a:lnTo>
                    <a:lnTo>
                      <a:pt x="71755" y="1815783"/>
                    </a:lnTo>
                    <a:lnTo>
                      <a:pt x="79375" y="1800861"/>
                    </a:lnTo>
                    <a:lnTo>
                      <a:pt x="87630" y="1786573"/>
                    </a:lnTo>
                    <a:lnTo>
                      <a:pt x="95567" y="1772286"/>
                    </a:lnTo>
                    <a:lnTo>
                      <a:pt x="104457" y="1757998"/>
                    </a:lnTo>
                    <a:lnTo>
                      <a:pt x="113030" y="1744028"/>
                    </a:lnTo>
                    <a:lnTo>
                      <a:pt x="122872" y="1730376"/>
                    </a:lnTo>
                    <a:lnTo>
                      <a:pt x="132397" y="1716723"/>
                    </a:lnTo>
                    <a:lnTo>
                      <a:pt x="142240" y="1703388"/>
                    </a:lnTo>
                    <a:lnTo>
                      <a:pt x="152717" y="1690053"/>
                    </a:lnTo>
                    <a:lnTo>
                      <a:pt x="163195" y="1677353"/>
                    </a:lnTo>
                    <a:lnTo>
                      <a:pt x="174307" y="1664335"/>
                    </a:lnTo>
                    <a:lnTo>
                      <a:pt x="185737" y="1652270"/>
                    </a:lnTo>
                    <a:lnTo>
                      <a:pt x="197802" y="1639888"/>
                    </a:lnTo>
                    <a:lnTo>
                      <a:pt x="209867" y="1628140"/>
                    </a:lnTo>
                    <a:lnTo>
                      <a:pt x="222250" y="1616075"/>
                    </a:lnTo>
                    <a:lnTo>
                      <a:pt x="235267" y="1604646"/>
                    </a:lnTo>
                    <a:lnTo>
                      <a:pt x="248285" y="1593533"/>
                    </a:lnTo>
                    <a:lnTo>
                      <a:pt x="261937" y="1583056"/>
                    </a:lnTo>
                    <a:lnTo>
                      <a:pt x="275908" y="1572260"/>
                    </a:lnTo>
                    <a:lnTo>
                      <a:pt x="289878" y="1561783"/>
                    </a:lnTo>
                    <a:lnTo>
                      <a:pt x="304165" y="1552258"/>
                    </a:lnTo>
                    <a:lnTo>
                      <a:pt x="319088" y="1542416"/>
                    </a:lnTo>
                    <a:lnTo>
                      <a:pt x="334010" y="1533208"/>
                    </a:lnTo>
                    <a:lnTo>
                      <a:pt x="349250" y="1524318"/>
                    </a:lnTo>
                    <a:lnTo>
                      <a:pt x="364490" y="1516063"/>
                    </a:lnTo>
                    <a:lnTo>
                      <a:pt x="379730" y="1508443"/>
                    </a:lnTo>
                    <a:lnTo>
                      <a:pt x="395605" y="1500823"/>
                    </a:lnTo>
                    <a:lnTo>
                      <a:pt x="411163" y="1493838"/>
                    </a:lnTo>
                    <a:lnTo>
                      <a:pt x="426720" y="1486853"/>
                    </a:lnTo>
                    <a:lnTo>
                      <a:pt x="442913" y="1480821"/>
                    </a:lnTo>
                    <a:lnTo>
                      <a:pt x="459105" y="1475105"/>
                    </a:lnTo>
                    <a:lnTo>
                      <a:pt x="474980" y="1469708"/>
                    </a:lnTo>
                    <a:lnTo>
                      <a:pt x="491173" y="1464628"/>
                    </a:lnTo>
                    <a:lnTo>
                      <a:pt x="507365" y="1460183"/>
                    </a:lnTo>
                    <a:lnTo>
                      <a:pt x="523558" y="1456055"/>
                    </a:lnTo>
                    <a:lnTo>
                      <a:pt x="540068" y="1452245"/>
                    </a:lnTo>
                    <a:lnTo>
                      <a:pt x="556578" y="1449070"/>
                    </a:lnTo>
                    <a:lnTo>
                      <a:pt x="573088" y="1445895"/>
                    </a:lnTo>
                    <a:lnTo>
                      <a:pt x="589598" y="1443356"/>
                    </a:lnTo>
                    <a:lnTo>
                      <a:pt x="605790" y="1441451"/>
                    </a:lnTo>
                    <a:lnTo>
                      <a:pt x="622300" y="1439546"/>
                    </a:lnTo>
                    <a:lnTo>
                      <a:pt x="638810" y="1438275"/>
                    </a:lnTo>
                    <a:lnTo>
                      <a:pt x="655320" y="1437640"/>
                    </a:lnTo>
                    <a:lnTo>
                      <a:pt x="671830" y="1436688"/>
                    </a:lnTo>
                    <a:close/>
                    <a:moveTo>
                      <a:pt x="1808801" y="0"/>
                    </a:moveTo>
                    <a:lnTo>
                      <a:pt x="1822779" y="318"/>
                    </a:lnTo>
                    <a:lnTo>
                      <a:pt x="1836121" y="635"/>
                    </a:lnTo>
                    <a:lnTo>
                      <a:pt x="1849463" y="1588"/>
                    </a:lnTo>
                    <a:lnTo>
                      <a:pt x="1862806" y="3177"/>
                    </a:lnTo>
                    <a:lnTo>
                      <a:pt x="1875830" y="4447"/>
                    </a:lnTo>
                    <a:lnTo>
                      <a:pt x="1888855" y="6353"/>
                    </a:lnTo>
                    <a:lnTo>
                      <a:pt x="1901562" y="8894"/>
                    </a:lnTo>
                    <a:lnTo>
                      <a:pt x="1914269" y="11435"/>
                    </a:lnTo>
                    <a:lnTo>
                      <a:pt x="1926658" y="14612"/>
                    </a:lnTo>
                    <a:lnTo>
                      <a:pt x="1939047" y="17471"/>
                    </a:lnTo>
                    <a:lnTo>
                      <a:pt x="1951119" y="21282"/>
                    </a:lnTo>
                    <a:lnTo>
                      <a:pt x="1963190" y="25412"/>
                    </a:lnTo>
                    <a:lnTo>
                      <a:pt x="1974944" y="29859"/>
                    </a:lnTo>
                    <a:lnTo>
                      <a:pt x="1986698" y="34306"/>
                    </a:lnTo>
                    <a:lnTo>
                      <a:pt x="1998452" y="39071"/>
                    </a:lnTo>
                    <a:lnTo>
                      <a:pt x="2009571" y="44471"/>
                    </a:lnTo>
                    <a:lnTo>
                      <a:pt x="2020689" y="49870"/>
                    </a:lnTo>
                    <a:lnTo>
                      <a:pt x="2031490" y="55906"/>
                    </a:lnTo>
                    <a:lnTo>
                      <a:pt x="2042291" y="61941"/>
                    </a:lnTo>
                    <a:lnTo>
                      <a:pt x="2053092" y="67976"/>
                    </a:lnTo>
                    <a:lnTo>
                      <a:pt x="2063257" y="74964"/>
                    </a:lnTo>
                    <a:lnTo>
                      <a:pt x="2073741" y="81953"/>
                    </a:lnTo>
                    <a:lnTo>
                      <a:pt x="2083589" y="89259"/>
                    </a:lnTo>
                    <a:lnTo>
                      <a:pt x="2093754" y="96564"/>
                    </a:lnTo>
                    <a:lnTo>
                      <a:pt x="2103284" y="104506"/>
                    </a:lnTo>
                    <a:lnTo>
                      <a:pt x="2112814" y="112447"/>
                    </a:lnTo>
                    <a:lnTo>
                      <a:pt x="2122027" y="120388"/>
                    </a:lnTo>
                    <a:lnTo>
                      <a:pt x="2131239" y="129282"/>
                    </a:lnTo>
                    <a:lnTo>
                      <a:pt x="2139816" y="138176"/>
                    </a:lnTo>
                    <a:lnTo>
                      <a:pt x="2148711" y="147070"/>
                    </a:lnTo>
                    <a:lnTo>
                      <a:pt x="2157288" y="156282"/>
                    </a:lnTo>
                    <a:lnTo>
                      <a:pt x="2165548" y="165811"/>
                    </a:lnTo>
                    <a:lnTo>
                      <a:pt x="2173490" y="175658"/>
                    </a:lnTo>
                    <a:lnTo>
                      <a:pt x="2181749" y="185505"/>
                    </a:lnTo>
                    <a:lnTo>
                      <a:pt x="2189373" y="195987"/>
                    </a:lnTo>
                    <a:lnTo>
                      <a:pt x="2196680" y="206152"/>
                    </a:lnTo>
                    <a:lnTo>
                      <a:pt x="2203986" y="216952"/>
                    </a:lnTo>
                    <a:lnTo>
                      <a:pt x="2211293" y="227752"/>
                    </a:lnTo>
                    <a:lnTo>
                      <a:pt x="2217646" y="238870"/>
                    </a:lnTo>
                    <a:lnTo>
                      <a:pt x="2224635" y="249987"/>
                    </a:lnTo>
                    <a:lnTo>
                      <a:pt x="2230671" y="261423"/>
                    </a:lnTo>
                    <a:lnTo>
                      <a:pt x="2237024" y="273175"/>
                    </a:lnTo>
                    <a:lnTo>
                      <a:pt x="2243060" y="285246"/>
                    </a:lnTo>
                    <a:lnTo>
                      <a:pt x="2248778" y="296999"/>
                    </a:lnTo>
                    <a:lnTo>
                      <a:pt x="2253861" y="309069"/>
                    </a:lnTo>
                    <a:lnTo>
                      <a:pt x="2259261" y="321458"/>
                    </a:lnTo>
                    <a:lnTo>
                      <a:pt x="2264344" y="334163"/>
                    </a:lnTo>
                    <a:lnTo>
                      <a:pt x="2269427" y="347187"/>
                    </a:lnTo>
                    <a:lnTo>
                      <a:pt x="2273874" y="359575"/>
                    </a:lnTo>
                    <a:lnTo>
                      <a:pt x="2278004" y="372599"/>
                    </a:lnTo>
                    <a:lnTo>
                      <a:pt x="2282452" y="386257"/>
                    </a:lnTo>
                    <a:lnTo>
                      <a:pt x="2286264" y="399598"/>
                    </a:lnTo>
                    <a:lnTo>
                      <a:pt x="2290076" y="412939"/>
                    </a:lnTo>
                    <a:lnTo>
                      <a:pt x="2292935" y="426598"/>
                    </a:lnTo>
                    <a:lnTo>
                      <a:pt x="2296429" y="440575"/>
                    </a:lnTo>
                    <a:lnTo>
                      <a:pt x="2299288" y="454233"/>
                    </a:lnTo>
                    <a:lnTo>
                      <a:pt x="2301830" y="468527"/>
                    </a:lnTo>
                    <a:lnTo>
                      <a:pt x="2304053" y="482504"/>
                    </a:lnTo>
                    <a:lnTo>
                      <a:pt x="2306595" y="497116"/>
                    </a:lnTo>
                    <a:lnTo>
                      <a:pt x="2308501" y="511410"/>
                    </a:lnTo>
                    <a:lnTo>
                      <a:pt x="2309772" y="526339"/>
                    </a:lnTo>
                    <a:lnTo>
                      <a:pt x="2311360" y="540633"/>
                    </a:lnTo>
                    <a:lnTo>
                      <a:pt x="2312630" y="555245"/>
                    </a:lnTo>
                    <a:lnTo>
                      <a:pt x="2313266" y="570174"/>
                    </a:lnTo>
                    <a:lnTo>
                      <a:pt x="2320255" y="573033"/>
                    </a:lnTo>
                    <a:lnTo>
                      <a:pt x="2327244" y="576209"/>
                    </a:lnTo>
                    <a:lnTo>
                      <a:pt x="2333597" y="579704"/>
                    </a:lnTo>
                    <a:lnTo>
                      <a:pt x="2339633" y="583515"/>
                    </a:lnTo>
                    <a:lnTo>
                      <a:pt x="2345351" y="587645"/>
                    </a:lnTo>
                    <a:lnTo>
                      <a:pt x="2350751" y="592727"/>
                    </a:lnTo>
                    <a:lnTo>
                      <a:pt x="2356152" y="597809"/>
                    </a:lnTo>
                    <a:lnTo>
                      <a:pt x="2361234" y="603527"/>
                    </a:lnTo>
                    <a:lnTo>
                      <a:pt x="2365364" y="609562"/>
                    </a:lnTo>
                    <a:lnTo>
                      <a:pt x="2369494" y="616233"/>
                    </a:lnTo>
                    <a:lnTo>
                      <a:pt x="2372988" y="622903"/>
                    </a:lnTo>
                    <a:lnTo>
                      <a:pt x="2376483" y="630527"/>
                    </a:lnTo>
                    <a:lnTo>
                      <a:pt x="2379024" y="638786"/>
                    </a:lnTo>
                    <a:lnTo>
                      <a:pt x="2381566" y="647362"/>
                    </a:lnTo>
                    <a:lnTo>
                      <a:pt x="2383472" y="656574"/>
                    </a:lnTo>
                    <a:lnTo>
                      <a:pt x="2384425" y="666103"/>
                    </a:lnTo>
                    <a:lnTo>
                      <a:pt x="2385378" y="674362"/>
                    </a:lnTo>
                    <a:lnTo>
                      <a:pt x="2385695" y="681985"/>
                    </a:lnTo>
                    <a:lnTo>
                      <a:pt x="2386013" y="689927"/>
                    </a:lnTo>
                    <a:lnTo>
                      <a:pt x="2385695" y="698503"/>
                    </a:lnTo>
                    <a:lnTo>
                      <a:pt x="2385378" y="706444"/>
                    </a:lnTo>
                    <a:lnTo>
                      <a:pt x="2384425" y="714703"/>
                    </a:lnTo>
                    <a:lnTo>
                      <a:pt x="2383472" y="723279"/>
                    </a:lnTo>
                    <a:lnTo>
                      <a:pt x="2381883" y="731538"/>
                    </a:lnTo>
                    <a:lnTo>
                      <a:pt x="2380295" y="740115"/>
                    </a:lnTo>
                    <a:lnTo>
                      <a:pt x="2378389" y="748373"/>
                    </a:lnTo>
                    <a:lnTo>
                      <a:pt x="2376483" y="756950"/>
                    </a:lnTo>
                    <a:lnTo>
                      <a:pt x="2374259" y="765526"/>
                    </a:lnTo>
                    <a:lnTo>
                      <a:pt x="2371400" y="773467"/>
                    </a:lnTo>
                    <a:lnTo>
                      <a:pt x="2368541" y="781726"/>
                    </a:lnTo>
                    <a:lnTo>
                      <a:pt x="2365364" y="789985"/>
                    </a:lnTo>
                    <a:lnTo>
                      <a:pt x="2361870" y="797926"/>
                    </a:lnTo>
                    <a:lnTo>
                      <a:pt x="2358376" y="805550"/>
                    </a:lnTo>
                    <a:lnTo>
                      <a:pt x="2354563" y="813173"/>
                    </a:lnTo>
                    <a:lnTo>
                      <a:pt x="2350434" y="820479"/>
                    </a:lnTo>
                    <a:lnTo>
                      <a:pt x="2346304" y="827785"/>
                    </a:lnTo>
                    <a:lnTo>
                      <a:pt x="2341539" y="834773"/>
                    </a:lnTo>
                    <a:lnTo>
                      <a:pt x="2337091" y="841444"/>
                    </a:lnTo>
                    <a:lnTo>
                      <a:pt x="2332009" y="848114"/>
                    </a:lnTo>
                    <a:lnTo>
                      <a:pt x="2326608" y="854149"/>
                    </a:lnTo>
                    <a:lnTo>
                      <a:pt x="2321843" y="859867"/>
                    </a:lnTo>
                    <a:lnTo>
                      <a:pt x="2316125" y="865585"/>
                    </a:lnTo>
                    <a:lnTo>
                      <a:pt x="2310407" y="870667"/>
                    </a:lnTo>
                    <a:lnTo>
                      <a:pt x="2304689" y="875432"/>
                    </a:lnTo>
                    <a:lnTo>
                      <a:pt x="2298335" y="879879"/>
                    </a:lnTo>
                    <a:lnTo>
                      <a:pt x="2292300" y="884008"/>
                    </a:lnTo>
                    <a:lnTo>
                      <a:pt x="2285628" y="887502"/>
                    </a:lnTo>
                    <a:lnTo>
                      <a:pt x="2279275" y="890996"/>
                    </a:lnTo>
                    <a:lnTo>
                      <a:pt x="2273239" y="915137"/>
                    </a:lnTo>
                    <a:lnTo>
                      <a:pt x="2266250" y="938643"/>
                    </a:lnTo>
                    <a:lnTo>
                      <a:pt x="2258626" y="962467"/>
                    </a:lnTo>
                    <a:lnTo>
                      <a:pt x="2251002" y="986290"/>
                    </a:lnTo>
                    <a:lnTo>
                      <a:pt x="2242425" y="1009161"/>
                    </a:lnTo>
                    <a:lnTo>
                      <a:pt x="2233212" y="1032031"/>
                    </a:lnTo>
                    <a:lnTo>
                      <a:pt x="2223682" y="1054584"/>
                    </a:lnTo>
                    <a:lnTo>
                      <a:pt x="2213834" y="1076819"/>
                    </a:lnTo>
                    <a:lnTo>
                      <a:pt x="2203351" y="1098419"/>
                    </a:lnTo>
                    <a:lnTo>
                      <a:pt x="2192232" y="1119701"/>
                    </a:lnTo>
                    <a:lnTo>
                      <a:pt x="2180479" y="1140348"/>
                    </a:lnTo>
                    <a:lnTo>
                      <a:pt x="2168407" y="1160360"/>
                    </a:lnTo>
                    <a:lnTo>
                      <a:pt x="2155700" y="1179736"/>
                    </a:lnTo>
                    <a:lnTo>
                      <a:pt x="2142358" y="1198477"/>
                    </a:lnTo>
                    <a:lnTo>
                      <a:pt x="2128380" y="1216901"/>
                    </a:lnTo>
                    <a:lnTo>
                      <a:pt x="2114403" y="1234054"/>
                    </a:lnTo>
                    <a:lnTo>
                      <a:pt x="2106779" y="1242630"/>
                    </a:lnTo>
                    <a:lnTo>
                      <a:pt x="2099472" y="1250889"/>
                    </a:lnTo>
                    <a:lnTo>
                      <a:pt x="2091848" y="1259148"/>
                    </a:lnTo>
                    <a:lnTo>
                      <a:pt x="2083589" y="1266771"/>
                    </a:lnTo>
                    <a:lnTo>
                      <a:pt x="2075647" y="1274395"/>
                    </a:lnTo>
                    <a:lnTo>
                      <a:pt x="2067705" y="1282018"/>
                    </a:lnTo>
                    <a:lnTo>
                      <a:pt x="2059445" y="1289006"/>
                    </a:lnTo>
                    <a:lnTo>
                      <a:pt x="2051186" y="1295994"/>
                    </a:lnTo>
                    <a:lnTo>
                      <a:pt x="2042609" y="1302665"/>
                    </a:lnTo>
                    <a:lnTo>
                      <a:pt x="2034032" y="1309018"/>
                    </a:lnTo>
                    <a:lnTo>
                      <a:pt x="2025137" y="1315688"/>
                    </a:lnTo>
                    <a:lnTo>
                      <a:pt x="2016242" y="1321724"/>
                    </a:lnTo>
                    <a:lnTo>
                      <a:pt x="2007029" y="1327441"/>
                    </a:lnTo>
                    <a:lnTo>
                      <a:pt x="1997817" y="1332841"/>
                    </a:lnTo>
                    <a:lnTo>
                      <a:pt x="1988922" y="1338241"/>
                    </a:lnTo>
                    <a:lnTo>
                      <a:pt x="1979074" y="1343324"/>
                    </a:lnTo>
                    <a:lnTo>
                      <a:pt x="1969544" y="1348088"/>
                    </a:lnTo>
                    <a:lnTo>
                      <a:pt x="1960014" y="1352535"/>
                    </a:lnTo>
                    <a:lnTo>
                      <a:pt x="1950166" y="1356665"/>
                    </a:lnTo>
                    <a:lnTo>
                      <a:pt x="1940000" y="1360477"/>
                    </a:lnTo>
                    <a:lnTo>
                      <a:pt x="1929835" y="1364288"/>
                    </a:lnTo>
                    <a:lnTo>
                      <a:pt x="1919352" y="1367782"/>
                    </a:lnTo>
                    <a:lnTo>
                      <a:pt x="1909186" y="1370641"/>
                    </a:lnTo>
                    <a:lnTo>
                      <a:pt x="1898703" y="1373500"/>
                    </a:lnTo>
                    <a:lnTo>
                      <a:pt x="1888220" y="1375724"/>
                    </a:lnTo>
                    <a:lnTo>
                      <a:pt x="1877101" y="1377947"/>
                    </a:lnTo>
                    <a:lnTo>
                      <a:pt x="1865982" y="1379853"/>
                    </a:lnTo>
                    <a:lnTo>
                      <a:pt x="1854864" y="1381123"/>
                    </a:lnTo>
                    <a:lnTo>
                      <a:pt x="1843745" y="1382712"/>
                    </a:lnTo>
                    <a:lnTo>
                      <a:pt x="1832309" y="1383347"/>
                    </a:lnTo>
                    <a:lnTo>
                      <a:pt x="1820873" y="1383665"/>
                    </a:lnTo>
                    <a:lnTo>
                      <a:pt x="1808801" y="1384300"/>
                    </a:lnTo>
                    <a:lnTo>
                      <a:pt x="1797365" y="1383665"/>
                    </a:lnTo>
                    <a:lnTo>
                      <a:pt x="1785929" y="1383347"/>
                    </a:lnTo>
                    <a:lnTo>
                      <a:pt x="1774493" y="1382712"/>
                    </a:lnTo>
                    <a:lnTo>
                      <a:pt x="1763374" y="1381441"/>
                    </a:lnTo>
                    <a:lnTo>
                      <a:pt x="1752256" y="1379853"/>
                    </a:lnTo>
                    <a:lnTo>
                      <a:pt x="1741137" y="1377947"/>
                    </a:lnTo>
                    <a:lnTo>
                      <a:pt x="1730336" y="1375724"/>
                    </a:lnTo>
                    <a:lnTo>
                      <a:pt x="1719535" y="1373500"/>
                    </a:lnTo>
                    <a:lnTo>
                      <a:pt x="1709052" y="1370641"/>
                    </a:lnTo>
                    <a:lnTo>
                      <a:pt x="1698569" y="1367782"/>
                    </a:lnTo>
                    <a:lnTo>
                      <a:pt x="1688721" y="1364606"/>
                    </a:lnTo>
                    <a:lnTo>
                      <a:pt x="1678238" y="1360794"/>
                    </a:lnTo>
                    <a:lnTo>
                      <a:pt x="1668390" y="1356982"/>
                    </a:lnTo>
                    <a:lnTo>
                      <a:pt x="1658542" y="1352853"/>
                    </a:lnTo>
                    <a:lnTo>
                      <a:pt x="1649012" y="1348088"/>
                    </a:lnTo>
                    <a:lnTo>
                      <a:pt x="1639164" y="1343641"/>
                    </a:lnTo>
                    <a:lnTo>
                      <a:pt x="1630269" y="1338559"/>
                    </a:lnTo>
                    <a:lnTo>
                      <a:pt x="1620421" y="1333794"/>
                    </a:lnTo>
                    <a:lnTo>
                      <a:pt x="1611526" y="1327759"/>
                    </a:lnTo>
                    <a:lnTo>
                      <a:pt x="1602632" y="1322042"/>
                    </a:lnTo>
                    <a:lnTo>
                      <a:pt x="1593737" y="1316324"/>
                    </a:lnTo>
                    <a:lnTo>
                      <a:pt x="1584842" y="1309971"/>
                    </a:lnTo>
                    <a:lnTo>
                      <a:pt x="1576265" y="1303936"/>
                    </a:lnTo>
                    <a:lnTo>
                      <a:pt x="1567688" y="1296947"/>
                    </a:lnTo>
                    <a:lnTo>
                      <a:pt x="1559746" y="1289959"/>
                    </a:lnTo>
                    <a:lnTo>
                      <a:pt x="1551169" y="1282653"/>
                    </a:lnTo>
                    <a:lnTo>
                      <a:pt x="1543227" y="1275348"/>
                    </a:lnTo>
                    <a:lnTo>
                      <a:pt x="1535285" y="1267724"/>
                    </a:lnTo>
                    <a:lnTo>
                      <a:pt x="1527661" y="1260100"/>
                    </a:lnTo>
                    <a:lnTo>
                      <a:pt x="1520037" y="1252159"/>
                    </a:lnTo>
                    <a:lnTo>
                      <a:pt x="1512095" y="1244218"/>
                    </a:lnTo>
                    <a:lnTo>
                      <a:pt x="1505106" y="1235642"/>
                    </a:lnTo>
                    <a:lnTo>
                      <a:pt x="1490811" y="1218489"/>
                    </a:lnTo>
                    <a:lnTo>
                      <a:pt x="1477151" y="1200383"/>
                    </a:lnTo>
                    <a:lnTo>
                      <a:pt x="1463491" y="1181642"/>
                    </a:lnTo>
                    <a:lnTo>
                      <a:pt x="1451102" y="1162583"/>
                    </a:lnTo>
                    <a:lnTo>
                      <a:pt x="1438712" y="1142572"/>
                    </a:lnTo>
                    <a:lnTo>
                      <a:pt x="1426958" y="1121925"/>
                    </a:lnTo>
                    <a:lnTo>
                      <a:pt x="1415840" y="1101278"/>
                    </a:lnTo>
                    <a:lnTo>
                      <a:pt x="1405357" y="1079678"/>
                    </a:lnTo>
                    <a:lnTo>
                      <a:pt x="1395191" y="1057760"/>
                    </a:lnTo>
                    <a:lnTo>
                      <a:pt x="1385979" y="1035525"/>
                    </a:lnTo>
                    <a:lnTo>
                      <a:pt x="1376766" y="1012972"/>
                    </a:lnTo>
                    <a:lnTo>
                      <a:pt x="1368189" y="989467"/>
                    </a:lnTo>
                    <a:lnTo>
                      <a:pt x="1360247" y="966278"/>
                    </a:lnTo>
                    <a:lnTo>
                      <a:pt x="1352941" y="943090"/>
                    </a:lnTo>
                    <a:lnTo>
                      <a:pt x="1346269" y="919267"/>
                    </a:lnTo>
                    <a:lnTo>
                      <a:pt x="1339598" y="895126"/>
                    </a:lnTo>
                    <a:lnTo>
                      <a:pt x="1332292" y="892902"/>
                    </a:lnTo>
                    <a:lnTo>
                      <a:pt x="1324985" y="889726"/>
                    </a:lnTo>
                    <a:lnTo>
                      <a:pt x="1318314" y="886232"/>
                    </a:lnTo>
                    <a:lnTo>
                      <a:pt x="1311325" y="882420"/>
                    </a:lnTo>
                    <a:lnTo>
                      <a:pt x="1304654" y="878290"/>
                    </a:lnTo>
                    <a:lnTo>
                      <a:pt x="1298619" y="873208"/>
                    </a:lnTo>
                    <a:lnTo>
                      <a:pt x="1292265" y="867808"/>
                    </a:lnTo>
                    <a:lnTo>
                      <a:pt x="1286547" y="862726"/>
                    </a:lnTo>
                    <a:lnTo>
                      <a:pt x="1280829" y="856373"/>
                    </a:lnTo>
                    <a:lnTo>
                      <a:pt x="1274793" y="850020"/>
                    </a:lnTo>
                    <a:lnTo>
                      <a:pt x="1269710" y="843032"/>
                    </a:lnTo>
                    <a:lnTo>
                      <a:pt x="1264627" y="836044"/>
                    </a:lnTo>
                    <a:lnTo>
                      <a:pt x="1259545" y="828738"/>
                    </a:lnTo>
                    <a:lnTo>
                      <a:pt x="1255097" y="821114"/>
                    </a:lnTo>
                    <a:lnTo>
                      <a:pt x="1250968" y="813491"/>
                    </a:lnTo>
                    <a:lnTo>
                      <a:pt x="1246520" y="805550"/>
                    </a:lnTo>
                    <a:lnTo>
                      <a:pt x="1242708" y="796973"/>
                    </a:lnTo>
                    <a:lnTo>
                      <a:pt x="1239214" y="788714"/>
                    </a:lnTo>
                    <a:lnTo>
                      <a:pt x="1236037" y="780138"/>
                    </a:lnTo>
                    <a:lnTo>
                      <a:pt x="1232860" y="771562"/>
                    </a:lnTo>
                    <a:lnTo>
                      <a:pt x="1230001" y="762667"/>
                    </a:lnTo>
                    <a:lnTo>
                      <a:pt x="1227460" y="753773"/>
                    </a:lnTo>
                    <a:lnTo>
                      <a:pt x="1225554" y="745197"/>
                    </a:lnTo>
                    <a:lnTo>
                      <a:pt x="1223648" y="735985"/>
                    </a:lnTo>
                    <a:lnTo>
                      <a:pt x="1222059" y="727091"/>
                    </a:lnTo>
                    <a:lnTo>
                      <a:pt x="1220471" y="718197"/>
                    </a:lnTo>
                    <a:lnTo>
                      <a:pt x="1219836" y="708985"/>
                    </a:lnTo>
                    <a:lnTo>
                      <a:pt x="1219200" y="700409"/>
                    </a:lnTo>
                    <a:lnTo>
                      <a:pt x="1219200" y="691832"/>
                    </a:lnTo>
                    <a:lnTo>
                      <a:pt x="1219200" y="682938"/>
                    </a:lnTo>
                    <a:lnTo>
                      <a:pt x="1219518" y="674680"/>
                    </a:lnTo>
                    <a:lnTo>
                      <a:pt x="1220153" y="666103"/>
                    </a:lnTo>
                    <a:lnTo>
                      <a:pt x="1221742" y="655621"/>
                    </a:lnTo>
                    <a:lnTo>
                      <a:pt x="1223648" y="645456"/>
                    </a:lnTo>
                    <a:lnTo>
                      <a:pt x="1226824" y="635927"/>
                    </a:lnTo>
                    <a:lnTo>
                      <a:pt x="1229683" y="627350"/>
                    </a:lnTo>
                    <a:lnTo>
                      <a:pt x="1233496" y="618774"/>
                    </a:lnTo>
                    <a:lnTo>
                      <a:pt x="1237943" y="611468"/>
                    </a:lnTo>
                    <a:lnTo>
                      <a:pt x="1242708" y="604162"/>
                    </a:lnTo>
                    <a:lnTo>
                      <a:pt x="1248108" y="598127"/>
                    </a:lnTo>
                    <a:lnTo>
                      <a:pt x="1253827" y="592409"/>
                    </a:lnTo>
                    <a:lnTo>
                      <a:pt x="1259862" y="587009"/>
                    </a:lnTo>
                    <a:lnTo>
                      <a:pt x="1266534" y="581927"/>
                    </a:lnTo>
                    <a:lnTo>
                      <a:pt x="1273522" y="577798"/>
                    </a:lnTo>
                    <a:lnTo>
                      <a:pt x="1280829" y="574304"/>
                    </a:lnTo>
                    <a:lnTo>
                      <a:pt x="1288453" y="570809"/>
                    </a:lnTo>
                    <a:lnTo>
                      <a:pt x="1296395" y="568268"/>
                    </a:lnTo>
                    <a:lnTo>
                      <a:pt x="1304654" y="566045"/>
                    </a:lnTo>
                    <a:lnTo>
                      <a:pt x="1305607" y="551115"/>
                    </a:lnTo>
                    <a:lnTo>
                      <a:pt x="1306560" y="536504"/>
                    </a:lnTo>
                    <a:lnTo>
                      <a:pt x="1308149" y="521892"/>
                    </a:lnTo>
                    <a:lnTo>
                      <a:pt x="1310055" y="507598"/>
                    </a:lnTo>
                    <a:lnTo>
                      <a:pt x="1311961" y="493304"/>
                    </a:lnTo>
                    <a:lnTo>
                      <a:pt x="1314502" y="479010"/>
                    </a:lnTo>
                    <a:lnTo>
                      <a:pt x="1316726" y="465033"/>
                    </a:lnTo>
                    <a:lnTo>
                      <a:pt x="1319267" y="450739"/>
                    </a:lnTo>
                    <a:lnTo>
                      <a:pt x="1322444" y="437081"/>
                    </a:lnTo>
                    <a:lnTo>
                      <a:pt x="1325303" y="423104"/>
                    </a:lnTo>
                    <a:lnTo>
                      <a:pt x="1328797" y="409763"/>
                    </a:lnTo>
                    <a:lnTo>
                      <a:pt x="1332610" y="396422"/>
                    </a:lnTo>
                    <a:lnTo>
                      <a:pt x="1336422" y="383081"/>
                    </a:lnTo>
                    <a:lnTo>
                      <a:pt x="1340869" y="370057"/>
                    </a:lnTo>
                    <a:lnTo>
                      <a:pt x="1344999" y="357034"/>
                    </a:lnTo>
                    <a:lnTo>
                      <a:pt x="1349446" y="344010"/>
                    </a:lnTo>
                    <a:lnTo>
                      <a:pt x="1354529" y="331305"/>
                    </a:lnTo>
                    <a:lnTo>
                      <a:pt x="1359612" y="319234"/>
                    </a:lnTo>
                    <a:lnTo>
                      <a:pt x="1365012" y="306528"/>
                    </a:lnTo>
                    <a:lnTo>
                      <a:pt x="1370095" y="294775"/>
                    </a:lnTo>
                    <a:lnTo>
                      <a:pt x="1376131" y="282705"/>
                    </a:lnTo>
                    <a:lnTo>
                      <a:pt x="1382167" y="270952"/>
                    </a:lnTo>
                    <a:lnTo>
                      <a:pt x="1388202" y="259517"/>
                    </a:lnTo>
                    <a:lnTo>
                      <a:pt x="1394873" y="248081"/>
                    </a:lnTo>
                    <a:lnTo>
                      <a:pt x="1401227" y="236964"/>
                    </a:lnTo>
                    <a:lnTo>
                      <a:pt x="1408216" y="225846"/>
                    </a:lnTo>
                    <a:lnTo>
                      <a:pt x="1414887" y="215046"/>
                    </a:lnTo>
                    <a:lnTo>
                      <a:pt x="1422193" y="204246"/>
                    </a:lnTo>
                    <a:lnTo>
                      <a:pt x="1429817" y="194082"/>
                    </a:lnTo>
                    <a:lnTo>
                      <a:pt x="1437759" y="183917"/>
                    </a:lnTo>
                    <a:lnTo>
                      <a:pt x="1445701" y="174070"/>
                    </a:lnTo>
                    <a:lnTo>
                      <a:pt x="1453643" y="164541"/>
                    </a:lnTo>
                    <a:lnTo>
                      <a:pt x="1461585" y="155011"/>
                    </a:lnTo>
                    <a:lnTo>
                      <a:pt x="1470480" y="145799"/>
                    </a:lnTo>
                    <a:lnTo>
                      <a:pt x="1479057" y="136588"/>
                    </a:lnTo>
                    <a:lnTo>
                      <a:pt x="1488269" y="128329"/>
                    </a:lnTo>
                    <a:lnTo>
                      <a:pt x="1496846" y="119753"/>
                    </a:lnTo>
                    <a:lnTo>
                      <a:pt x="1506377" y="111494"/>
                    </a:lnTo>
                    <a:lnTo>
                      <a:pt x="1515589" y="103235"/>
                    </a:lnTo>
                    <a:lnTo>
                      <a:pt x="1525755" y="95611"/>
                    </a:lnTo>
                    <a:lnTo>
                      <a:pt x="1535285" y="88306"/>
                    </a:lnTo>
                    <a:lnTo>
                      <a:pt x="1545133" y="81000"/>
                    </a:lnTo>
                    <a:lnTo>
                      <a:pt x="1555616" y="74329"/>
                    </a:lnTo>
                    <a:lnTo>
                      <a:pt x="1565781" y="67659"/>
                    </a:lnTo>
                    <a:lnTo>
                      <a:pt x="1576582" y="61306"/>
                    </a:lnTo>
                    <a:lnTo>
                      <a:pt x="1587383" y="54953"/>
                    </a:lnTo>
                    <a:lnTo>
                      <a:pt x="1597866" y="49235"/>
                    </a:lnTo>
                    <a:lnTo>
                      <a:pt x="1608985" y="44153"/>
                    </a:lnTo>
                    <a:lnTo>
                      <a:pt x="1620421" y="38753"/>
                    </a:lnTo>
                    <a:lnTo>
                      <a:pt x="1632175" y="33988"/>
                    </a:lnTo>
                    <a:lnTo>
                      <a:pt x="1643611" y="29541"/>
                    </a:lnTo>
                    <a:lnTo>
                      <a:pt x="1655365" y="25412"/>
                    </a:lnTo>
                    <a:lnTo>
                      <a:pt x="1667119" y="20965"/>
                    </a:lnTo>
                    <a:lnTo>
                      <a:pt x="1679508" y="17471"/>
                    </a:lnTo>
                    <a:lnTo>
                      <a:pt x="1691898" y="14294"/>
                    </a:lnTo>
                    <a:lnTo>
                      <a:pt x="1703969" y="11435"/>
                    </a:lnTo>
                    <a:lnTo>
                      <a:pt x="1716676" y="8894"/>
                    </a:lnTo>
                    <a:lnTo>
                      <a:pt x="1729383" y="6353"/>
                    </a:lnTo>
                    <a:lnTo>
                      <a:pt x="1742408" y="4447"/>
                    </a:lnTo>
                    <a:lnTo>
                      <a:pt x="1755432" y="3177"/>
                    </a:lnTo>
                    <a:lnTo>
                      <a:pt x="1768457" y="1588"/>
                    </a:lnTo>
                    <a:lnTo>
                      <a:pt x="1781799" y="635"/>
                    </a:lnTo>
                    <a:lnTo>
                      <a:pt x="1795459" y="318"/>
                    </a:lnTo>
                    <a:lnTo>
                      <a:pt x="1808801"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100">
                  <a:solidFill>
                    <a:srgbClr val="FFFFFF"/>
                  </a:solidFill>
                  <a:latin typeface="+mn-ea"/>
                  <a:ea typeface="+mn-ea"/>
                </a:endParaRPr>
              </a:p>
            </p:txBody>
          </p:sp>
          <p:sp>
            <p:nvSpPr>
              <p:cNvPr id="14" name="KSO_Shape"/>
              <p:cNvSpPr>
                <a:spLocks noChangeAspect="1"/>
              </p:cNvSpPr>
              <p:nvPr/>
            </p:nvSpPr>
            <p:spPr bwMode="auto">
              <a:xfrm>
                <a:off x="4138673" y="1743509"/>
                <a:ext cx="299987" cy="226991"/>
              </a:xfrm>
              <a:custGeom>
                <a:avLst/>
                <a:gdLst>
                  <a:gd name="T0" fmla="*/ 354414 w 2295525"/>
                  <a:gd name="T1" fmla="*/ 1437494 h 1735138"/>
                  <a:gd name="T2" fmla="*/ 223983 w 2295525"/>
                  <a:gd name="T3" fmla="*/ 1389407 h 1735138"/>
                  <a:gd name="T4" fmla="*/ 200120 w 2295525"/>
                  <a:gd name="T5" fmla="*/ 1433678 h 1735138"/>
                  <a:gd name="T6" fmla="*/ 1871799 w 2295525"/>
                  <a:gd name="T7" fmla="*/ 1202082 h 1735138"/>
                  <a:gd name="T8" fmla="*/ 1862595 w 2295525"/>
                  <a:gd name="T9" fmla="*/ 1430571 h 1735138"/>
                  <a:gd name="T10" fmla="*/ 1585813 w 2295525"/>
                  <a:gd name="T11" fmla="*/ 1207999 h 1735138"/>
                  <a:gd name="T12" fmla="*/ 1490656 w 2295525"/>
                  <a:gd name="T13" fmla="*/ 1402297 h 1735138"/>
                  <a:gd name="T14" fmla="*/ 1152749 w 2295525"/>
                  <a:gd name="T15" fmla="*/ 1383558 h 1735138"/>
                  <a:gd name="T16" fmla="*/ 1090837 w 2295525"/>
                  <a:gd name="T17" fmla="*/ 1220821 h 1735138"/>
                  <a:gd name="T18" fmla="*/ 783516 w 2295525"/>
                  <a:gd name="T19" fmla="*/ 1424982 h 1735138"/>
                  <a:gd name="T20" fmla="*/ 1483025 w 2295525"/>
                  <a:gd name="T21" fmla="*/ 1122300 h 1735138"/>
                  <a:gd name="T22" fmla="*/ 1518730 w 2295525"/>
                  <a:gd name="T23" fmla="*/ 1215802 h 1735138"/>
                  <a:gd name="T24" fmla="*/ 1183050 w 2295525"/>
                  <a:gd name="T25" fmla="*/ 1170419 h 1735138"/>
                  <a:gd name="T26" fmla="*/ 1093135 w 2295525"/>
                  <a:gd name="T27" fmla="*/ 1129269 h 1735138"/>
                  <a:gd name="T28" fmla="*/ 556942 w 2295525"/>
                  <a:gd name="T29" fmla="*/ 1349470 h 1735138"/>
                  <a:gd name="T30" fmla="*/ 575056 w 2295525"/>
                  <a:gd name="T31" fmla="*/ 1122300 h 1735138"/>
                  <a:gd name="T32" fmla="*/ 1862842 w 2295525"/>
                  <a:gd name="T33" fmla="*/ 1073163 h 1735138"/>
                  <a:gd name="T34" fmla="*/ 1818708 w 2295525"/>
                  <a:gd name="T35" fmla="*/ 1141187 h 1735138"/>
                  <a:gd name="T36" fmla="*/ 1616812 w 2295525"/>
                  <a:gd name="T37" fmla="*/ 1141187 h 1735138"/>
                  <a:gd name="T38" fmla="*/ 1710350 w 2295525"/>
                  <a:gd name="T39" fmla="*/ 973592 h 1735138"/>
                  <a:gd name="T40" fmla="*/ 1049969 w 2295525"/>
                  <a:gd name="T41" fmla="*/ 1053775 h 1735138"/>
                  <a:gd name="T42" fmla="*/ 1014682 w 2295525"/>
                  <a:gd name="T43" fmla="*/ 1139873 h 1735138"/>
                  <a:gd name="T44" fmla="*/ 810877 w 2295525"/>
                  <a:gd name="T45" fmla="*/ 1148088 h 1735138"/>
                  <a:gd name="T46" fmla="*/ 894641 w 2295525"/>
                  <a:gd name="T47" fmla="*/ 977206 h 1735138"/>
                  <a:gd name="T48" fmla="*/ 1442943 w 2295525"/>
                  <a:gd name="T49" fmla="*/ 1075103 h 1735138"/>
                  <a:gd name="T50" fmla="*/ 1436373 w 2295525"/>
                  <a:gd name="T51" fmla="*/ 1150050 h 1735138"/>
                  <a:gd name="T52" fmla="*/ 1208721 w 2295525"/>
                  <a:gd name="T53" fmla="*/ 1078390 h 1735138"/>
                  <a:gd name="T54" fmla="*/ 1323368 w 2295525"/>
                  <a:gd name="T55" fmla="*/ 948876 h 1735138"/>
                  <a:gd name="T56" fmla="*/ 1621695 w 2295525"/>
                  <a:gd name="T57" fmla="*/ 933562 h 1735138"/>
                  <a:gd name="T58" fmla="*/ 1479674 w 2295525"/>
                  <a:gd name="T59" fmla="*/ 1082709 h 1735138"/>
                  <a:gd name="T60" fmla="*/ 1414939 w 2295525"/>
                  <a:gd name="T61" fmla="*/ 921326 h 1735138"/>
                  <a:gd name="T62" fmla="*/ 734217 w 2295525"/>
                  <a:gd name="T63" fmla="*/ 885923 h 1735138"/>
                  <a:gd name="T64" fmla="*/ 821379 w 2295525"/>
                  <a:gd name="T65" fmla="*/ 995880 h 1735138"/>
                  <a:gd name="T66" fmla="*/ 569798 w 2295525"/>
                  <a:gd name="T67" fmla="*/ 1011399 h 1735138"/>
                  <a:gd name="T68" fmla="*/ 708465 w 2295525"/>
                  <a:gd name="T69" fmla="*/ 874696 h 1735138"/>
                  <a:gd name="T70" fmla="*/ 1179427 w 2295525"/>
                  <a:gd name="T71" fmla="*/ 987627 h 1735138"/>
                  <a:gd name="T72" fmla="*/ 1053942 w 2295525"/>
                  <a:gd name="T73" fmla="*/ 998854 h 1735138"/>
                  <a:gd name="T74" fmla="*/ 1081279 w 2295525"/>
                  <a:gd name="T75" fmla="*/ 872390 h 1735138"/>
                  <a:gd name="T76" fmla="*/ 630962 w 2295525"/>
                  <a:gd name="T77" fmla="*/ 582190 h 1735138"/>
                  <a:gd name="T78" fmla="*/ 650134 w 2295525"/>
                  <a:gd name="T79" fmla="*/ 606180 h 1735138"/>
                  <a:gd name="T80" fmla="*/ 568156 w 2295525"/>
                  <a:gd name="T81" fmla="*/ 576931 h 1735138"/>
                  <a:gd name="T82" fmla="*/ 423066 w 2295525"/>
                  <a:gd name="T83" fmla="*/ 442769 h 1735138"/>
                  <a:gd name="T84" fmla="*/ 467582 w 2295525"/>
                  <a:gd name="T85" fmla="*/ 701168 h 1735138"/>
                  <a:gd name="T86" fmla="*/ 431639 w 2295525"/>
                  <a:gd name="T87" fmla="*/ 840254 h 1735138"/>
                  <a:gd name="T88" fmla="*/ 233461 w 2295525"/>
                  <a:gd name="T89" fmla="*/ 1059432 h 1735138"/>
                  <a:gd name="T90" fmla="*/ 24401 w 2295525"/>
                  <a:gd name="T91" fmla="*/ 753902 h 1735138"/>
                  <a:gd name="T92" fmla="*/ 24071 w 2295525"/>
                  <a:gd name="T93" fmla="*/ 496162 h 1735138"/>
                  <a:gd name="T94" fmla="*/ 271712 w 2295525"/>
                  <a:gd name="T95" fmla="*/ 589107 h 1735138"/>
                  <a:gd name="T96" fmla="*/ 114945 w 2295525"/>
                  <a:gd name="T97" fmla="*/ 167158 h 1735138"/>
                  <a:gd name="T98" fmla="*/ 805855 w 2295525"/>
                  <a:gd name="T99" fmla="*/ 635663 h 1735138"/>
                  <a:gd name="T100" fmla="*/ 259204 w 2295525"/>
                  <a:gd name="T101" fmla="*/ 33300 h 1735138"/>
                  <a:gd name="T102" fmla="*/ 328699 w 2295525"/>
                  <a:gd name="T103" fmla="*/ 129902 h 1735138"/>
                  <a:gd name="T104" fmla="*/ 367892 w 2295525"/>
                  <a:gd name="T105" fmla="*/ 169466 h 1735138"/>
                  <a:gd name="T106" fmla="*/ 336932 w 2295525"/>
                  <a:gd name="T107" fmla="*/ 328712 h 1735138"/>
                  <a:gd name="T108" fmla="*/ 211447 w 2295525"/>
                  <a:gd name="T109" fmla="*/ 381464 h 1735138"/>
                  <a:gd name="T110" fmla="*/ 106711 w 2295525"/>
                  <a:gd name="T111" fmla="*/ 261452 h 1735138"/>
                  <a:gd name="T112" fmla="*/ 105065 w 2295525"/>
                  <a:gd name="T113" fmla="*/ 98581 h 1735138"/>
                  <a:gd name="T114" fmla="*/ 1739362 w 2295525"/>
                  <a:gd name="T115" fmla="*/ 11210 h 1735138"/>
                  <a:gd name="T116" fmla="*/ 1780178 w 2295525"/>
                  <a:gd name="T117" fmla="*/ 665335 h 1735138"/>
                  <a:gd name="T118" fmla="*/ 801905 w 2295525"/>
                  <a:gd name="T119" fmla="*/ 719736 h 1735138"/>
                  <a:gd name="T120" fmla="*/ 728501 w 2295525"/>
                  <a:gd name="T121" fmla="*/ 578954 h 1735138"/>
                  <a:gd name="T122" fmla="*/ 797296 w 2295525"/>
                  <a:gd name="T123" fmla="*/ 2967 h 173513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295525" h="1735138">
                    <a:moveTo>
                      <a:pt x="350837" y="1671638"/>
                    </a:moveTo>
                    <a:lnTo>
                      <a:pt x="438244" y="1671638"/>
                    </a:lnTo>
                    <a:lnTo>
                      <a:pt x="442634" y="1674019"/>
                    </a:lnTo>
                    <a:lnTo>
                      <a:pt x="452213" y="1680766"/>
                    </a:lnTo>
                    <a:lnTo>
                      <a:pt x="458599" y="1685132"/>
                    </a:lnTo>
                    <a:lnTo>
                      <a:pt x="465384" y="1690291"/>
                    </a:lnTo>
                    <a:lnTo>
                      <a:pt x="472169" y="1695847"/>
                    </a:lnTo>
                    <a:lnTo>
                      <a:pt x="478156" y="1701404"/>
                    </a:lnTo>
                    <a:lnTo>
                      <a:pt x="483743" y="1706960"/>
                    </a:lnTo>
                    <a:lnTo>
                      <a:pt x="488533" y="1712913"/>
                    </a:lnTo>
                    <a:lnTo>
                      <a:pt x="490129" y="1715691"/>
                    </a:lnTo>
                    <a:lnTo>
                      <a:pt x="490928" y="1718072"/>
                    </a:lnTo>
                    <a:lnTo>
                      <a:pt x="491726" y="1720454"/>
                    </a:lnTo>
                    <a:lnTo>
                      <a:pt x="492125" y="1723232"/>
                    </a:lnTo>
                    <a:lnTo>
                      <a:pt x="491726" y="1725216"/>
                    </a:lnTo>
                    <a:lnTo>
                      <a:pt x="490928" y="1727201"/>
                    </a:lnTo>
                    <a:lnTo>
                      <a:pt x="489331" y="1729582"/>
                    </a:lnTo>
                    <a:lnTo>
                      <a:pt x="486537" y="1730772"/>
                    </a:lnTo>
                    <a:lnTo>
                      <a:pt x="483743" y="1732360"/>
                    </a:lnTo>
                    <a:lnTo>
                      <a:pt x="479752" y="1733551"/>
                    </a:lnTo>
                    <a:lnTo>
                      <a:pt x="475362" y="1734344"/>
                    </a:lnTo>
                    <a:lnTo>
                      <a:pt x="469774" y="1734741"/>
                    </a:lnTo>
                    <a:lnTo>
                      <a:pt x="462590" y="1735138"/>
                    </a:lnTo>
                    <a:lnTo>
                      <a:pt x="455805" y="1735138"/>
                    </a:lnTo>
                    <a:lnTo>
                      <a:pt x="449419" y="1734741"/>
                    </a:lnTo>
                    <a:lnTo>
                      <a:pt x="443432" y="1733947"/>
                    </a:lnTo>
                    <a:lnTo>
                      <a:pt x="437446" y="1733154"/>
                    </a:lnTo>
                    <a:lnTo>
                      <a:pt x="431858" y="1731566"/>
                    </a:lnTo>
                    <a:lnTo>
                      <a:pt x="427069" y="1730376"/>
                    </a:lnTo>
                    <a:lnTo>
                      <a:pt x="421481" y="1727994"/>
                    </a:lnTo>
                    <a:lnTo>
                      <a:pt x="416691" y="1726010"/>
                    </a:lnTo>
                    <a:lnTo>
                      <a:pt x="411902" y="1724026"/>
                    </a:lnTo>
                    <a:lnTo>
                      <a:pt x="402722" y="1718866"/>
                    </a:lnTo>
                    <a:lnTo>
                      <a:pt x="394341" y="1712913"/>
                    </a:lnTo>
                    <a:lnTo>
                      <a:pt x="385560" y="1706960"/>
                    </a:lnTo>
                    <a:lnTo>
                      <a:pt x="381968" y="1704579"/>
                    </a:lnTo>
                    <a:lnTo>
                      <a:pt x="379573" y="1703785"/>
                    </a:lnTo>
                    <a:lnTo>
                      <a:pt x="377578" y="1703785"/>
                    </a:lnTo>
                    <a:lnTo>
                      <a:pt x="376780" y="1704182"/>
                    </a:lnTo>
                    <a:lnTo>
                      <a:pt x="376380" y="1705372"/>
                    </a:lnTo>
                    <a:lnTo>
                      <a:pt x="375582" y="1706563"/>
                    </a:lnTo>
                    <a:lnTo>
                      <a:pt x="375183" y="1707357"/>
                    </a:lnTo>
                    <a:lnTo>
                      <a:pt x="373986" y="1707754"/>
                    </a:lnTo>
                    <a:lnTo>
                      <a:pt x="364008" y="1707357"/>
                    </a:lnTo>
                    <a:lnTo>
                      <a:pt x="358420" y="1706563"/>
                    </a:lnTo>
                    <a:lnTo>
                      <a:pt x="356425" y="1706166"/>
                    </a:lnTo>
                    <a:lnTo>
                      <a:pt x="355227" y="1705769"/>
                    </a:lnTo>
                    <a:lnTo>
                      <a:pt x="353232" y="1697435"/>
                    </a:lnTo>
                    <a:lnTo>
                      <a:pt x="352433" y="1690688"/>
                    </a:lnTo>
                    <a:lnTo>
                      <a:pt x="351635" y="1685132"/>
                    </a:lnTo>
                    <a:lnTo>
                      <a:pt x="351236" y="1680766"/>
                    </a:lnTo>
                    <a:lnTo>
                      <a:pt x="351635" y="1677988"/>
                    </a:lnTo>
                    <a:lnTo>
                      <a:pt x="351635" y="1676004"/>
                    </a:lnTo>
                    <a:lnTo>
                      <a:pt x="352433" y="1674019"/>
                    </a:lnTo>
                    <a:lnTo>
                      <a:pt x="350837" y="1671638"/>
                    </a:lnTo>
                    <a:close/>
                    <a:moveTo>
                      <a:pt x="168275" y="1670050"/>
                    </a:moveTo>
                    <a:lnTo>
                      <a:pt x="265566" y="1670050"/>
                    </a:lnTo>
                    <a:lnTo>
                      <a:pt x="269899" y="1672491"/>
                    </a:lnTo>
                    <a:lnTo>
                      <a:pt x="281322" y="1679406"/>
                    </a:lnTo>
                    <a:lnTo>
                      <a:pt x="288018" y="1683881"/>
                    </a:lnTo>
                    <a:lnTo>
                      <a:pt x="295502" y="1689170"/>
                    </a:lnTo>
                    <a:lnTo>
                      <a:pt x="302986" y="1694458"/>
                    </a:lnTo>
                    <a:lnTo>
                      <a:pt x="309682" y="1700560"/>
                    </a:lnTo>
                    <a:lnTo>
                      <a:pt x="315984" y="1706255"/>
                    </a:lnTo>
                    <a:lnTo>
                      <a:pt x="318742" y="1709510"/>
                    </a:lnTo>
                    <a:lnTo>
                      <a:pt x="321105" y="1711950"/>
                    </a:lnTo>
                    <a:lnTo>
                      <a:pt x="322681" y="1714798"/>
                    </a:lnTo>
                    <a:lnTo>
                      <a:pt x="323862" y="1717646"/>
                    </a:lnTo>
                    <a:lnTo>
                      <a:pt x="325044" y="1720086"/>
                    </a:lnTo>
                    <a:lnTo>
                      <a:pt x="325438" y="1722934"/>
                    </a:lnTo>
                    <a:lnTo>
                      <a:pt x="325044" y="1724968"/>
                    </a:lnTo>
                    <a:lnTo>
                      <a:pt x="323862" y="1727002"/>
                    </a:lnTo>
                    <a:lnTo>
                      <a:pt x="321893" y="1728629"/>
                    </a:lnTo>
                    <a:lnTo>
                      <a:pt x="319529" y="1730663"/>
                    </a:lnTo>
                    <a:lnTo>
                      <a:pt x="315984" y="1732290"/>
                    </a:lnTo>
                    <a:lnTo>
                      <a:pt x="312046" y="1733104"/>
                    </a:lnTo>
                    <a:lnTo>
                      <a:pt x="306531" y="1734324"/>
                    </a:lnTo>
                    <a:lnTo>
                      <a:pt x="300229" y="1734731"/>
                    </a:lnTo>
                    <a:lnTo>
                      <a:pt x="292351" y="1735138"/>
                    </a:lnTo>
                    <a:lnTo>
                      <a:pt x="285261" y="1735138"/>
                    </a:lnTo>
                    <a:lnTo>
                      <a:pt x="278171" y="1734731"/>
                    </a:lnTo>
                    <a:lnTo>
                      <a:pt x="271475" y="1733918"/>
                    </a:lnTo>
                    <a:lnTo>
                      <a:pt x="264778" y="1732697"/>
                    </a:lnTo>
                    <a:lnTo>
                      <a:pt x="258476" y="1731477"/>
                    </a:lnTo>
                    <a:lnTo>
                      <a:pt x="252568" y="1729850"/>
                    </a:lnTo>
                    <a:lnTo>
                      <a:pt x="247053" y="1727816"/>
                    </a:lnTo>
                    <a:lnTo>
                      <a:pt x="241145" y="1725782"/>
                    </a:lnTo>
                    <a:lnTo>
                      <a:pt x="236024" y="1723748"/>
                    </a:lnTo>
                    <a:lnTo>
                      <a:pt x="225783" y="1718052"/>
                    </a:lnTo>
                    <a:lnTo>
                      <a:pt x="215936" y="1712357"/>
                    </a:lnTo>
                    <a:lnTo>
                      <a:pt x="206876" y="1706255"/>
                    </a:lnTo>
                    <a:lnTo>
                      <a:pt x="202543" y="1703814"/>
                    </a:lnTo>
                    <a:lnTo>
                      <a:pt x="200180" y="1703001"/>
                    </a:lnTo>
                    <a:lnTo>
                      <a:pt x="198211" y="1703001"/>
                    </a:lnTo>
                    <a:lnTo>
                      <a:pt x="197423" y="1703408"/>
                    </a:lnTo>
                    <a:lnTo>
                      <a:pt x="196241" y="1704628"/>
                    </a:lnTo>
                    <a:lnTo>
                      <a:pt x="195847" y="1705848"/>
                    </a:lnTo>
                    <a:lnTo>
                      <a:pt x="195060" y="1706662"/>
                    </a:lnTo>
                    <a:lnTo>
                      <a:pt x="193878" y="1707069"/>
                    </a:lnTo>
                    <a:lnTo>
                      <a:pt x="182455" y="1706662"/>
                    </a:lnTo>
                    <a:lnTo>
                      <a:pt x="176941" y="1705848"/>
                    </a:lnTo>
                    <a:lnTo>
                      <a:pt x="174183" y="1705442"/>
                    </a:lnTo>
                    <a:lnTo>
                      <a:pt x="173002" y="1705035"/>
                    </a:lnTo>
                    <a:lnTo>
                      <a:pt x="171032" y="1696492"/>
                    </a:lnTo>
                    <a:lnTo>
                      <a:pt x="169457" y="1689576"/>
                    </a:lnTo>
                    <a:lnTo>
                      <a:pt x="169063" y="1683881"/>
                    </a:lnTo>
                    <a:lnTo>
                      <a:pt x="168669" y="1679406"/>
                    </a:lnTo>
                    <a:lnTo>
                      <a:pt x="169063" y="1676152"/>
                    </a:lnTo>
                    <a:lnTo>
                      <a:pt x="169063" y="1674118"/>
                    </a:lnTo>
                    <a:lnTo>
                      <a:pt x="169457" y="1672491"/>
                    </a:lnTo>
                    <a:lnTo>
                      <a:pt x="168275" y="1670050"/>
                    </a:lnTo>
                    <a:close/>
                    <a:moveTo>
                      <a:pt x="1942197" y="1444625"/>
                    </a:moveTo>
                    <a:lnTo>
                      <a:pt x="2238486" y="1444625"/>
                    </a:lnTo>
                    <a:lnTo>
                      <a:pt x="2244427" y="1445021"/>
                    </a:lnTo>
                    <a:lnTo>
                      <a:pt x="2249973" y="1445812"/>
                    </a:lnTo>
                    <a:lnTo>
                      <a:pt x="2255518" y="1447000"/>
                    </a:lnTo>
                    <a:lnTo>
                      <a:pt x="2260272" y="1448978"/>
                    </a:lnTo>
                    <a:lnTo>
                      <a:pt x="2265421" y="1451748"/>
                    </a:lnTo>
                    <a:lnTo>
                      <a:pt x="2270174" y="1454123"/>
                    </a:lnTo>
                    <a:lnTo>
                      <a:pt x="2274532" y="1457289"/>
                    </a:lnTo>
                    <a:lnTo>
                      <a:pt x="2278493" y="1461246"/>
                    </a:lnTo>
                    <a:lnTo>
                      <a:pt x="2282454" y="1465204"/>
                    </a:lnTo>
                    <a:lnTo>
                      <a:pt x="2285623" y="1469557"/>
                    </a:lnTo>
                    <a:lnTo>
                      <a:pt x="2287999" y="1474306"/>
                    </a:lnTo>
                    <a:lnTo>
                      <a:pt x="2290772" y="1479451"/>
                    </a:lnTo>
                    <a:lnTo>
                      <a:pt x="2292356" y="1484200"/>
                    </a:lnTo>
                    <a:lnTo>
                      <a:pt x="2293941" y="1489740"/>
                    </a:lnTo>
                    <a:lnTo>
                      <a:pt x="2294733" y="1495280"/>
                    </a:lnTo>
                    <a:lnTo>
                      <a:pt x="2295525" y="1501217"/>
                    </a:lnTo>
                    <a:lnTo>
                      <a:pt x="2295525" y="1665451"/>
                    </a:lnTo>
                    <a:lnTo>
                      <a:pt x="2294733" y="1671387"/>
                    </a:lnTo>
                    <a:lnTo>
                      <a:pt x="2293941" y="1676927"/>
                    </a:lnTo>
                    <a:lnTo>
                      <a:pt x="2292356" y="1682468"/>
                    </a:lnTo>
                    <a:lnTo>
                      <a:pt x="2290772" y="1688008"/>
                    </a:lnTo>
                    <a:lnTo>
                      <a:pt x="2287999" y="1692361"/>
                    </a:lnTo>
                    <a:lnTo>
                      <a:pt x="2285623" y="1697110"/>
                    </a:lnTo>
                    <a:lnTo>
                      <a:pt x="2282454" y="1701859"/>
                    </a:lnTo>
                    <a:lnTo>
                      <a:pt x="2278493" y="1705421"/>
                    </a:lnTo>
                    <a:lnTo>
                      <a:pt x="2274532" y="1709378"/>
                    </a:lnTo>
                    <a:lnTo>
                      <a:pt x="2270174" y="1712544"/>
                    </a:lnTo>
                    <a:lnTo>
                      <a:pt x="2265421" y="1715315"/>
                    </a:lnTo>
                    <a:lnTo>
                      <a:pt x="2260272" y="1717689"/>
                    </a:lnTo>
                    <a:lnTo>
                      <a:pt x="2255518" y="1719668"/>
                    </a:lnTo>
                    <a:lnTo>
                      <a:pt x="2249973" y="1720855"/>
                    </a:lnTo>
                    <a:lnTo>
                      <a:pt x="2244427" y="1722042"/>
                    </a:lnTo>
                    <a:lnTo>
                      <a:pt x="2238486" y="1722438"/>
                    </a:lnTo>
                    <a:lnTo>
                      <a:pt x="1942197" y="1722438"/>
                    </a:lnTo>
                    <a:lnTo>
                      <a:pt x="1936652" y="1722042"/>
                    </a:lnTo>
                    <a:lnTo>
                      <a:pt x="1931106" y="1720855"/>
                    </a:lnTo>
                    <a:lnTo>
                      <a:pt x="1925561" y="1719668"/>
                    </a:lnTo>
                    <a:lnTo>
                      <a:pt x="1920412" y="1717689"/>
                    </a:lnTo>
                    <a:lnTo>
                      <a:pt x="1915262" y="1715315"/>
                    </a:lnTo>
                    <a:lnTo>
                      <a:pt x="1910905" y="1712544"/>
                    </a:lnTo>
                    <a:lnTo>
                      <a:pt x="1906548" y="1709378"/>
                    </a:lnTo>
                    <a:lnTo>
                      <a:pt x="1902191" y="1705421"/>
                    </a:lnTo>
                    <a:lnTo>
                      <a:pt x="1899022" y="1701859"/>
                    </a:lnTo>
                    <a:lnTo>
                      <a:pt x="1895457" y="1697110"/>
                    </a:lnTo>
                    <a:lnTo>
                      <a:pt x="1892684" y="1692361"/>
                    </a:lnTo>
                    <a:lnTo>
                      <a:pt x="1890307" y="1688008"/>
                    </a:lnTo>
                    <a:lnTo>
                      <a:pt x="1888327" y="1682468"/>
                    </a:lnTo>
                    <a:lnTo>
                      <a:pt x="1887139" y="1676927"/>
                    </a:lnTo>
                    <a:lnTo>
                      <a:pt x="1886346" y="1671387"/>
                    </a:lnTo>
                    <a:lnTo>
                      <a:pt x="1885950" y="1665451"/>
                    </a:lnTo>
                    <a:lnTo>
                      <a:pt x="1885950" y="1501217"/>
                    </a:lnTo>
                    <a:lnTo>
                      <a:pt x="1886346" y="1495280"/>
                    </a:lnTo>
                    <a:lnTo>
                      <a:pt x="1887139" y="1489740"/>
                    </a:lnTo>
                    <a:lnTo>
                      <a:pt x="1888327" y="1484200"/>
                    </a:lnTo>
                    <a:lnTo>
                      <a:pt x="1890307" y="1479451"/>
                    </a:lnTo>
                    <a:lnTo>
                      <a:pt x="1892684" y="1474306"/>
                    </a:lnTo>
                    <a:lnTo>
                      <a:pt x="1895457" y="1469557"/>
                    </a:lnTo>
                    <a:lnTo>
                      <a:pt x="1899022" y="1465204"/>
                    </a:lnTo>
                    <a:lnTo>
                      <a:pt x="1902191" y="1461246"/>
                    </a:lnTo>
                    <a:lnTo>
                      <a:pt x="1906548" y="1457289"/>
                    </a:lnTo>
                    <a:lnTo>
                      <a:pt x="1910905" y="1454123"/>
                    </a:lnTo>
                    <a:lnTo>
                      <a:pt x="1915262" y="1451748"/>
                    </a:lnTo>
                    <a:lnTo>
                      <a:pt x="1920412" y="1448978"/>
                    </a:lnTo>
                    <a:lnTo>
                      <a:pt x="1925561" y="1447000"/>
                    </a:lnTo>
                    <a:lnTo>
                      <a:pt x="1931106" y="1445812"/>
                    </a:lnTo>
                    <a:lnTo>
                      <a:pt x="1936652" y="1445021"/>
                    </a:lnTo>
                    <a:lnTo>
                      <a:pt x="1942197" y="1444625"/>
                    </a:lnTo>
                    <a:close/>
                    <a:moveTo>
                      <a:pt x="1445637" y="1444625"/>
                    </a:moveTo>
                    <a:lnTo>
                      <a:pt x="1743650" y="1444625"/>
                    </a:lnTo>
                    <a:lnTo>
                      <a:pt x="1749627" y="1445021"/>
                    </a:lnTo>
                    <a:lnTo>
                      <a:pt x="1755204" y="1445812"/>
                    </a:lnTo>
                    <a:lnTo>
                      <a:pt x="1760384" y="1447000"/>
                    </a:lnTo>
                    <a:lnTo>
                      <a:pt x="1765563" y="1448978"/>
                    </a:lnTo>
                    <a:lnTo>
                      <a:pt x="1770743" y="1451748"/>
                    </a:lnTo>
                    <a:lnTo>
                      <a:pt x="1775524" y="1454123"/>
                    </a:lnTo>
                    <a:lnTo>
                      <a:pt x="1779508" y="1457289"/>
                    </a:lnTo>
                    <a:lnTo>
                      <a:pt x="1783890" y="1461246"/>
                    </a:lnTo>
                    <a:lnTo>
                      <a:pt x="1787476" y="1465204"/>
                    </a:lnTo>
                    <a:lnTo>
                      <a:pt x="1790663" y="1469557"/>
                    </a:lnTo>
                    <a:lnTo>
                      <a:pt x="1793452" y="1474306"/>
                    </a:lnTo>
                    <a:lnTo>
                      <a:pt x="1796241" y="1479451"/>
                    </a:lnTo>
                    <a:lnTo>
                      <a:pt x="1797835" y="1484200"/>
                    </a:lnTo>
                    <a:lnTo>
                      <a:pt x="1799428" y="1489740"/>
                    </a:lnTo>
                    <a:lnTo>
                      <a:pt x="1800225" y="1495280"/>
                    </a:lnTo>
                    <a:lnTo>
                      <a:pt x="1800225" y="1501217"/>
                    </a:lnTo>
                    <a:lnTo>
                      <a:pt x="1800225" y="1665451"/>
                    </a:lnTo>
                    <a:lnTo>
                      <a:pt x="1800225" y="1671387"/>
                    </a:lnTo>
                    <a:lnTo>
                      <a:pt x="1799428" y="1676927"/>
                    </a:lnTo>
                    <a:lnTo>
                      <a:pt x="1797835" y="1682468"/>
                    </a:lnTo>
                    <a:lnTo>
                      <a:pt x="1796241" y="1688008"/>
                    </a:lnTo>
                    <a:lnTo>
                      <a:pt x="1793452" y="1692361"/>
                    </a:lnTo>
                    <a:lnTo>
                      <a:pt x="1790663" y="1697110"/>
                    </a:lnTo>
                    <a:lnTo>
                      <a:pt x="1787476" y="1701859"/>
                    </a:lnTo>
                    <a:lnTo>
                      <a:pt x="1783890" y="1705421"/>
                    </a:lnTo>
                    <a:lnTo>
                      <a:pt x="1779508" y="1709378"/>
                    </a:lnTo>
                    <a:lnTo>
                      <a:pt x="1775524" y="1712544"/>
                    </a:lnTo>
                    <a:lnTo>
                      <a:pt x="1770743" y="1715315"/>
                    </a:lnTo>
                    <a:lnTo>
                      <a:pt x="1765563" y="1717689"/>
                    </a:lnTo>
                    <a:lnTo>
                      <a:pt x="1760384" y="1719668"/>
                    </a:lnTo>
                    <a:lnTo>
                      <a:pt x="1755204" y="1720855"/>
                    </a:lnTo>
                    <a:lnTo>
                      <a:pt x="1749627" y="1722042"/>
                    </a:lnTo>
                    <a:lnTo>
                      <a:pt x="1743650" y="1722438"/>
                    </a:lnTo>
                    <a:lnTo>
                      <a:pt x="1445637" y="1722438"/>
                    </a:lnTo>
                    <a:lnTo>
                      <a:pt x="1439661" y="1722042"/>
                    </a:lnTo>
                    <a:lnTo>
                      <a:pt x="1434083" y="1720855"/>
                    </a:lnTo>
                    <a:lnTo>
                      <a:pt x="1428904" y="1719668"/>
                    </a:lnTo>
                    <a:lnTo>
                      <a:pt x="1423724" y="1717689"/>
                    </a:lnTo>
                    <a:lnTo>
                      <a:pt x="1418545" y="1715315"/>
                    </a:lnTo>
                    <a:lnTo>
                      <a:pt x="1413764" y="1712544"/>
                    </a:lnTo>
                    <a:lnTo>
                      <a:pt x="1409780" y="1709378"/>
                    </a:lnTo>
                    <a:lnTo>
                      <a:pt x="1405397" y="1705421"/>
                    </a:lnTo>
                    <a:lnTo>
                      <a:pt x="1401811" y="1701859"/>
                    </a:lnTo>
                    <a:lnTo>
                      <a:pt x="1398624" y="1697110"/>
                    </a:lnTo>
                    <a:lnTo>
                      <a:pt x="1395835" y="1692361"/>
                    </a:lnTo>
                    <a:lnTo>
                      <a:pt x="1393046" y="1688008"/>
                    </a:lnTo>
                    <a:lnTo>
                      <a:pt x="1391453" y="1682468"/>
                    </a:lnTo>
                    <a:lnTo>
                      <a:pt x="1389859" y="1676927"/>
                    </a:lnTo>
                    <a:lnTo>
                      <a:pt x="1389062" y="1671387"/>
                    </a:lnTo>
                    <a:lnTo>
                      <a:pt x="1389062" y="1665451"/>
                    </a:lnTo>
                    <a:lnTo>
                      <a:pt x="1389062" y="1501217"/>
                    </a:lnTo>
                    <a:lnTo>
                      <a:pt x="1389062" y="1495280"/>
                    </a:lnTo>
                    <a:lnTo>
                      <a:pt x="1389859" y="1489740"/>
                    </a:lnTo>
                    <a:lnTo>
                      <a:pt x="1391453" y="1484200"/>
                    </a:lnTo>
                    <a:lnTo>
                      <a:pt x="1393046" y="1479451"/>
                    </a:lnTo>
                    <a:lnTo>
                      <a:pt x="1395835" y="1474306"/>
                    </a:lnTo>
                    <a:lnTo>
                      <a:pt x="1398624" y="1469557"/>
                    </a:lnTo>
                    <a:lnTo>
                      <a:pt x="1401811" y="1465204"/>
                    </a:lnTo>
                    <a:lnTo>
                      <a:pt x="1405397" y="1461246"/>
                    </a:lnTo>
                    <a:lnTo>
                      <a:pt x="1409780" y="1457289"/>
                    </a:lnTo>
                    <a:lnTo>
                      <a:pt x="1413764" y="1454123"/>
                    </a:lnTo>
                    <a:lnTo>
                      <a:pt x="1418545" y="1451748"/>
                    </a:lnTo>
                    <a:lnTo>
                      <a:pt x="1423724" y="1448978"/>
                    </a:lnTo>
                    <a:lnTo>
                      <a:pt x="1428904" y="1447000"/>
                    </a:lnTo>
                    <a:lnTo>
                      <a:pt x="1434083" y="1445812"/>
                    </a:lnTo>
                    <a:lnTo>
                      <a:pt x="1439661" y="1445021"/>
                    </a:lnTo>
                    <a:lnTo>
                      <a:pt x="1445637" y="1444625"/>
                    </a:lnTo>
                    <a:close/>
                    <a:moveTo>
                      <a:pt x="971098" y="1444625"/>
                    </a:moveTo>
                    <a:lnTo>
                      <a:pt x="1267674" y="1444625"/>
                    </a:lnTo>
                    <a:lnTo>
                      <a:pt x="1273224" y="1445021"/>
                    </a:lnTo>
                    <a:lnTo>
                      <a:pt x="1278775" y="1445812"/>
                    </a:lnTo>
                    <a:lnTo>
                      <a:pt x="1284326" y="1447000"/>
                    </a:lnTo>
                    <a:lnTo>
                      <a:pt x="1289481" y="1448978"/>
                    </a:lnTo>
                    <a:lnTo>
                      <a:pt x="1294635" y="1451748"/>
                    </a:lnTo>
                    <a:lnTo>
                      <a:pt x="1298996" y="1454123"/>
                    </a:lnTo>
                    <a:lnTo>
                      <a:pt x="1303358" y="1457289"/>
                    </a:lnTo>
                    <a:lnTo>
                      <a:pt x="1307719" y="1461246"/>
                    </a:lnTo>
                    <a:lnTo>
                      <a:pt x="1311288" y="1465204"/>
                    </a:lnTo>
                    <a:lnTo>
                      <a:pt x="1314459" y="1469557"/>
                    </a:lnTo>
                    <a:lnTo>
                      <a:pt x="1317235" y="1474306"/>
                    </a:lnTo>
                    <a:lnTo>
                      <a:pt x="1319614" y="1479451"/>
                    </a:lnTo>
                    <a:lnTo>
                      <a:pt x="1321596" y="1484200"/>
                    </a:lnTo>
                    <a:lnTo>
                      <a:pt x="1323182" y="1489740"/>
                    </a:lnTo>
                    <a:lnTo>
                      <a:pt x="1323975" y="1495280"/>
                    </a:lnTo>
                    <a:lnTo>
                      <a:pt x="1323975" y="1501217"/>
                    </a:lnTo>
                    <a:lnTo>
                      <a:pt x="1323975" y="1665451"/>
                    </a:lnTo>
                    <a:lnTo>
                      <a:pt x="1323975" y="1671387"/>
                    </a:lnTo>
                    <a:lnTo>
                      <a:pt x="1323182" y="1676927"/>
                    </a:lnTo>
                    <a:lnTo>
                      <a:pt x="1321596" y="1682468"/>
                    </a:lnTo>
                    <a:lnTo>
                      <a:pt x="1319614" y="1688008"/>
                    </a:lnTo>
                    <a:lnTo>
                      <a:pt x="1317235" y="1692361"/>
                    </a:lnTo>
                    <a:lnTo>
                      <a:pt x="1314459" y="1697110"/>
                    </a:lnTo>
                    <a:lnTo>
                      <a:pt x="1311288" y="1701859"/>
                    </a:lnTo>
                    <a:lnTo>
                      <a:pt x="1307719" y="1705421"/>
                    </a:lnTo>
                    <a:lnTo>
                      <a:pt x="1303358" y="1709378"/>
                    </a:lnTo>
                    <a:lnTo>
                      <a:pt x="1298996" y="1712544"/>
                    </a:lnTo>
                    <a:lnTo>
                      <a:pt x="1294635" y="1715315"/>
                    </a:lnTo>
                    <a:lnTo>
                      <a:pt x="1289481" y="1717689"/>
                    </a:lnTo>
                    <a:lnTo>
                      <a:pt x="1284326" y="1719668"/>
                    </a:lnTo>
                    <a:lnTo>
                      <a:pt x="1278775" y="1720855"/>
                    </a:lnTo>
                    <a:lnTo>
                      <a:pt x="1273224" y="1722042"/>
                    </a:lnTo>
                    <a:lnTo>
                      <a:pt x="1267674" y="1722438"/>
                    </a:lnTo>
                    <a:lnTo>
                      <a:pt x="971098" y="1722438"/>
                    </a:lnTo>
                    <a:lnTo>
                      <a:pt x="965151" y="1722042"/>
                    </a:lnTo>
                    <a:lnTo>
                      <a:pt x="959600" y="1720855"/>
                    </a:lnTo>
                    <a:lnTo>
                      <a:pt x="954049" y="1719668"/>
                    </a:lnTo>
                    <a:lnTo>
                      <a:pt x="949291" y="1717689"/>
                    </a:lnTo>
                    <a:lnTo>
                      <a:pt x="944137" y="1715315"/>
                    </a:lnTo>
                    <a:lnTo>
                      <a:pt x="939379" y="1712544"/>
                    </a:lnTo>
                    <a:lnTo>
                      <a:pt x="935414" y="1709378"/>
                    </a:lnTo>
                    <a:lnTo>
                      <a:pt x="931053" y="1705421"/>
                    </a:lnTo>
                    <a:lnTo>
                      <a:pt x="927088" y="1701859"/>
                    </a:lnTo>
                    <a:lnTo>
                      <a:pt x="924312" y="1697110"/>
                    </a:lnTo>
                    <a:lnTo>
                      <a:pt x="921140" y="1692361"/>
                    </a:lnTo>
                    <a:lnTo>
                      <a:pt x="918762" y="1688008"/>
                    </a:lnTo>
                    <a:lnTo>
                      <a:pt x="917176" y="1682468"/>
                    </a:lnTo>
                    <a:lnTo>
                      <a:pt x="915590" y="1676927"/>
                    </a:lnTo>
                    <a:lnTo>
                      <a:pt x="914400" y="1671387"/>
                    </a:lnTo>
                    <a:lnTo>
                      <a:pt x="914400" y="1665451"/>
                    </a:lnTo>
                    <a:lnTo>
                      <a:pt x="914400" y="1501217"/>
                    </a:lnTo>
                    <a:lnTo>
                      <a:pt x="914400" y="1495280"/>
                    </a:lnTo>
                    <a:lnTo>
                      <a:pt x="915590" y="1489740"/>
                    </a:lnTo>
                    <a:lnTo>
                      <a:pt x="917176" y="1484200"/>
                    </a:lnTo>
                    <a:lnTo>
                      <a:pt x="918762" y="1479451"/>
                    </a:lnTo>
                    <a:lnTo>
                      <a:pt x="921140" y="1474306"/>
                    </a:lnTo>
                    <a:lnTo>
                      <a:pt x="924312" y="1469557"/>
                    </a:lnTo>
                    <a:lnTo>
                      <a:pt x="927088" y="1465204"/>
                    </a:lnTo>
                    <a:lnTo>
                      <a:pt x="931053" y="1461246"/>
                    </a:lnTo>
                    <a:lnTo>
                      <a:pt x="935414" y="1457289"/>
                    </a:lnTo>
                    <a:lnTo>
                      <a:pt x="939379" y="1454123"/>
                    </a:lnTo>
                    <a:lnTo>
                      <a:pt x="944137" y="1451748"/>
                    </a:lnTo>
                    <a:lnTo>
                      <a:pt x="949291" y="1448978"/>
                    </a:lnTo>
                    <a:lnTo>
                      <a:pt x="954049" y="1447000"/>
                    </a:lnTo>
                    <a:lnTo>
                      <a:pt x="959600" y="1445812"/>
                    </a:lnTo>
                    <a:lnTo>
                      <a:pt x="965151" y="1445021"/>
                    </a:lnTo>
                    <a:lnTo>
                      <a:pt x="971098" y="1444625"/>
                    </a:lnTo>
                    <a:close/>
                    <a:moveTo>
                      <a:pt x="1787045" y="1350963"/>
                    </a:moveTo>
                    <a:lnTo>
                      <a:pt x="1913358" y="1350963"/>
                    </a:lnTo>
                    <a:lnTo>
                      <a:pt x="1913358" y="1366815"/>
                    </a:lnTo>
                    <a:lnTo>
                      <a:pt x="1914148" y="1381479"/>
                    </a:lnTo>
                    <a:lnTo>
                      <a:pt x="1915332" y="1395746"/>
                    </a:lnTo>
                    <a:lnTo>
                      <a:pt x="1917700" y="1409617"/>
                    </a:lnTo>
                    <a:lnTo>
                      <a:pt x="1910200" y="1412391"/>
                    </a:lnTo>
                    <a:lnTo>
                      <a:pt x="1903095" y="1414769"/>
                    </a:lnTo>
                    <a:lnTo>
                      <a:pt x="1896385" y="1418732"/>
                    </a:lnTo>
                    <a:lnTo>
                      <a:pt x="1890069" y="1422299"/>
                    </a:lnTo>
                    <a:lnTo>
                      <a:pt x="1883753" y="1427055"/>
                    </a:lnTo>
                    <a:lnTo>
                      <a:pt x="1877833" y="1431810"/>
                    </a:lnTo>
                    <a:lnTo>
                      <a:pt x="1872306" y="1437359"/>
                    </a:lnTo>
                    <a:lnTo>
                      <a:pt x="1867570" y="1442907"/>
                    </a:lnTo>
                    <a:lnTo>
                      <a:pt x="1863228" y="1448852"/>
                    </a:lnTo>
                    <a:lnTo>
                      <a:pt x="1859280" y="1455589"/>
                    </a:lnTo>
                    <a:lnTo>
                      <a:pt x="1856122" y="1462326"/>
                    </a:lnTo>
                    <a:lnTo>
                      <a:pt x="1852965" y="1469460"/>
                    </a:lnTo>
                    <a:lnTo>
                      <a:pt x="1850596" y="1476990"/>
                    </a:lnTo>
                    <a:lnTo>
                      <a:pt x="1849017" y="1484916"/>
                    </a:lnTo>
                    <a:lnTo>
                      <a:pt x="1847833" y="1492842"/>
                    </a:lnTo>
                    <a:lnTo>
                      <a:pt x="1847438" y="1500768"/>
                    </a:lnTo>
                    <a:lnTo>
                      <a:pt x="1847438" y="1628776"/>
                    </a:lnTo>
                    <a:lnTo>
                      <a:pt x="1837570" y="1628776"/>
                    </a:lnTo>
                    <a:lnTo>
                      <a:pt x="1837570" y="1500768"/>
                    </a:lnTo>
                    <a:lnTo>
                      <a:pt x="1837175" y="1492842"/>
                    </a:lnTo>
                    <a:lnTo>
                      <a:pt x="1836386" y="1485312"/>
                    </a:lnTo>
                    <a:lnTo>
                      <a:pt x="1834412" y="1478178"/>
                    </a:lnTo>
                    <a:lnTo>
                      <a:pt x="1832439" y="1470252"/>
                    </a:lnTo>
                    <a:lnTo>
                      <a:pt x="1830070" y="1463515"/>
                    </a:lnTo>
                    <a:lnTo>
                      <a:pt x="1826518" y="1456778"/>
                    </a:lnTo>
                    <a:lnTo>
                      <a:pt x="1822965" y="1450833"/>
                    </a:lnTo>
                    <a:lnTo>
                      <a:pt x="1818623" y="1444888"/>
                    </a:lnTo>
                    <a:lnTo>
                      <a:pt x="1813886" y="1438944"/>
                    </a:lnTo>
                    <a:lnTo>
                      <a:pt x="1809150" y="1433792"/>
                    </a:lnTo>
                    <a:lnTo>
                      <a:pt x="1803623" y="1428640"/>
                    </a:lnTo>
                    <a:lnTo>
                      <a:pt x="1798097" y="1424280"/>
                    </a:lnTo>
                    <a:lnTo>
                      <a:pt x="1791781" y="1420317"/>
                    </a:lnTo>
                    <a:lnTo>
                      <a:pt x="1785466" y="1416354"/>
                    </a:lnTo>
                    <a:lnTo>
                      <a:pt x="1778755" y="1413580"/>
                    </a:lnTo>
                    <a:lnTo>
                      <a:pt x="1771650" y="1411202"/>
                    </a:lnTo>
                    <a:lnTo>
                      <a:pt x="1774808" y="1406446"/>
                    </a:lnTo>
                    <a:lnTo>
                      <a:pt x="1777571" y="1401294"/>
                    </a:lnTo>
                    <a:lnTo>
                      <a:pt x="1779940" y="1394953"/>
                    </a:lnTo>
                    <a:lnTo>
                      <a:pt x="1782308" y="1388216"/>
                    </a:lnTo>
                    <a:lnTo>
                      <a:pt x="1784282" y="1380290"/>
                    </a:lnTo>
                    <a:lnTo>
                      <a:pt x="1785466" y="1371571"/>
                    </a:lnTo>
                    <a:lnTo>
                      <a:pt x="1786650" y="1361663"/>
                    </a:lnTo>
                    <a:lnTo>
                      <a:pt x="1787045" y="1350963"/>
                    </a:lnTo>
                    <a:close/>
                    <a:moveTo>
                      <a:pt x="1316831" y="1350963"/>
                    </a:moveTo>
                    <a:lnTo>
                      <a:pt x="1412875" y="1350963"/>
                    </a:lnTo>
                    <a:lnTo>
                      <a:pt x="1413272" y="1360950"/>
                    </a:lnTo>
                    <a:lnTo>
                      <a:pt x="1414066" y="1370138"/>
                    </a:lnTo>
                    <a:lnTo>
                      <a:pt x="1415653" y="1378527"/>
                    </a:lnTo>
                    <a:lnTo>
                      <a:pt x="1416844" y="1386116"/>
                    </a:lnTo>
                    <a:lnTo>
                      <a:pt x="1418828" y="1392907"/>
                    </a:lnTo>
                    <a:lnTo>
                      <a:pt x="1420813" y="1398900"/>
                    </a:lnTo>
                    <a:lnTo>
                      <a:pt x="1423194" y="1404492"/>
                    </a:lnTo>
                    <a:lnTo>
                      <a:pt x="1425575" y="1408886"/>
                    </a:lnTo>
                    <a:lnTo>
                      <a:pt x="1419622" y="1410884"/>
                    </a:lnTo>
                    <a:lnTo>
                      <a:pt x="1413272" y="1412881"/>
                    </a:lnTo>
                    <a:lnTo>
                      <a:pt x="1407716" y="1414878"/>
                    </a:lnTo>
                    <a:lnTo>
                      <a:pt x="1402556" y="1418074"/>
                    </a:lnTo>
                    <a:lnTo>
                      <a:pt x="1397000" y="1420870"/>
                    </a:lnTo>
                    <a:lnTo>
                      <a:pt x="1391841" y="1424466"/>
                    </a:lnTo>
                    <a:lnTo>
                      <a:pt x="1386681" y="1427661"/>
                    </a:lnTo>
                    <a:lnTo>
                      <a:pt x="1382316" y="1432056"/>
                    </a:lnTo>
                    <a:lnTo>
                      <a:pt x="1377950" y="1436050"/>
                    </a:lnTo>
                    <a:lnTo>
                      <a:pt x="1374378" y="1440844"/>
                    </a:lnTo>
                    <a:lnTo>
                      <a:pt x="1370410" y="1445638"/>
                    </a:lnTo>
                    <a:lnTo>
                      <a:pt x="1366441" y="1450431"/>
                    </a:lnTo>
                    <a:lnTo>
                      <a:pt x="1363663" y="1456024"/>
                    </a:lnTo>
                    <a:lnTo>
                      <a:pt x="1360885" y="1461616"/>
                    </a:lnTo>
                    <a:lnTo>
                      <a:pt x="1358106" y="1467209"/>
                    </a:lnTo>
                    <a:lnTo>
                      <a:pt x="1356519" y="1473201"/>
                    </a:lnTo>
                    <a:lnTo>
                      <a:pt x="1352947" y="1464413"/>
                    </a:lnTo>
                    <a:lnTo>
                      <a:pt x="1348978" y="1456423"/>
                    </a:lnTo>
                    <a:lnTo>
                      <a:pt x="1344216" y="1448833"/>
                    </a:lnTo>
                    <a:lnTo>
                      <a:pt x="1339056" y="1441643"/>
                    </a:lnTo>
                    <a:lnTo>
                      <a:pt x="1332706" y="1434852"/>
                    </a:lnTo>
                    <a:lnTo>
                      <a:pt x="1325960" y="1428860"/>
                    </a:lnTo>
                    <a:lnTo>
                      <a:pt x="1318816" y="1423267"/>
                    </a:lnTo>
                    <a:lnTo>
                      <a:pt x="1311275" y="1418873"/>
                    </a:lnTo>
                    <a:lnTo>
                      <a:pt x="1314053" y="1401696"/>
                    </a:lnTo>
                    <a:lnTo>
                      <a:pt x="1316038" y="1384918"/>
                    </a:lnTo>
                    <a:lnTo>
                      <a:pt x="1316435" y="1376130"/>
                    </a:lnTo>
                    <a:lnTo>
                      <a:pt x="1316831" y="1367741"/>
                    </a:lnTo>
                    <a:lnTo>
                      <a:pt x="1317228" y="1359352"/>
                    </a:lnTo>
                    <a:lnTo>
                      <a:pt x="1316831" y="1350963"/>
                    </a:lnTo>
                    <a:close/>
                    <a:moveTo>
                      <a:pt x="692943" y="1350963"/>
                    </a:moveTo>
                    <a:lnTo>
                      <a:pt x="941785" y="1350963"/>
                    </a:lnTo>
                    <a:lnTo>
                      <a:pt x="941785" y="1366815"/>
                    </a:lnTo>
                    <a:lnTo>
                      <a:pt x="942578" y="1381479"/>
                    </a:lnTo>
                    <a:lnTo>
                      <a:pt x="944166" y="1395746"/>
                    </a:lnTo>
                    <a:lnTo>
                      <a:pt x="946150" y="1409617"/>
                    </a:lnTo>
                    <a:lnTo>
                      <a:pt x="938610" y="1412391"/>
                    </a:lnTo>
                    <a:lnTo>
                      <a:pt x="931466" y="1414769"/>
                    </a:lnTo>
                    <a:lnTo>
                      <a:pt x="924719" y="1418732"/>
                    </a:lnTo>
                    <a:lnTo>
                      <a:pt x="917972" y="1422299"/>
                    </a:lnTo>
                    <a:lnTo>
                      <a:pt x="912019" y="1427055"/>
                    </a:lnTo>
                    <a:lnTo>
                      <a:pt x="906066" y="1431810"/>
                    </a:lnTo>
                    <a:lnTo>
                      <a:pt x="900906" y="1437359"/>
                    </a:lnTo>
                    <a:lnTo>
                      <a:pt x="896144" y="1442907"/>
                    </a:lnTo>
                    <a:lnTo>
                      <a:pt x="891381" y="1448852"/>
                    </a:lnTo>
                    <a:lnTo>
                      <a:pt x="887809" y="1455589"/>
                    </a:lnTo>
                    <a:lnTo>
                      <a:pt x="883841" y="1462326"/>
                    </a:lnTo>
                    <a:lnTo>
                      <a:pt x="881459" y="1469460"/>
                    </a:lnTo>
                    <a:lnTo>
                      <a:pt x="878681" y="1476990"/>
                    </a:lnTo>
                    <a:lnTo>
                      <a:pt x="877094" y="1484916"/>
                    </a:lnTo>
                    <a:lnTo>
                      <a:pt x="876300" y="1492842"/>
                    </a:lnTo>
                    <a:lnTo>
                      <a:pt x="875903" y="1500768"/>
                    </a:lnTo>
                    <a:lnTo>
                      <a:pt x="875903" y="1628776"/>
                    </a:lnTo>
                    <a:lnTo>
                      <a:pt x="692943" y="1628776"/>
                    </a:lnTo>
                    <a:lnTo>
                      <a:pt x="686990" y="1628776"/>
                    </a:lnTo>
                    <a:lnTo>
                      <a:pt x="681434" y="1627983"/>
                    </a:lnTo>
                    <a:lnTo>
                      <a:pt x="675878" y="1626002"/>
                    </a:lnTo>
                    <a:lnTo>
                      <a:pt x="671115" y="1624417"/>
                    </a:lnTo>
                    <a:lnTo>
                      <a:pt x="665956" y="1622039"/>
                    </a:lnTo>
                    <a:lnTo>
                      <a:pt x="661193" y="1618868"/>
                    </a:lnTo>
                    <a:lnTo>
                      <a:pt x="657224" y="1616094"/>
                    </a:lnTo>
                    <a:lnTo>
                      <a:pt x="652859" y="1612131"/>
                    </a:lnTo>
                    <a:lnTo>
                      <a:pt x="648890" y="1608168"/>
                    </a:lnTo>
                    <a:lnTo>
                      <a:pt x="646112" y="1603809"/>
                    </a:lnTo>
                    <a:lnTo>
                      <a:pt x="643334" y="1599053"/>
                    </a:lnTo>
                    <a:lnTo>
                      <a:pt x="640556" y="1594297"/>
                    </a:lnTo>
                    <a:lnTo>
                      <a:pt x="638968" y="1589145"/>
                    </a:lnTo>
                    <a:lnTo>
                      <a:pt x="637381" y="1583597"/>
                    </a:lnTo>
                    <a:lnTo>
                      <a:pt x="636587" y="1578048"/>
                    </a:lnTo>
                    <a:lnTo>
                      <a:pt x="636587" y="1572104"/>
                    </a:lnTo>
                    <a:lnTo>
                      <a:pt x="636587" y="1407635"/>
                    </a:lnTo>
                    <a:lnTo>
                      <a:pt x="636587" y="1401691"/>
                    </a:lnTo>
                    <a:lnTo>
                      <a:pt x="637381" y="1396142"/>
                    </a:lnTo>
                    <a:lnTo>
                      <a:pt x="638968" y="1390990"/>
                    </a:lnTo>
                    <a:lnTo>
                      <a:pt x="640556" y="1385442"/>
                    </a:lnTo>
                    <a:lnTo>
                      <a:pt x="643334" y="1380686"/>
                    </a:lnTo>
                    <a:lnTo>
                      <a:pt x="646112" y="1375534"/>
                    </a:lnTo>
                    <a:lnTo>
                      <a:pt x="648890" y="1371571"/>
                    </a:lnTo>
                    <a:lnTo>
                      <a:pt x="652859" y="1367608"/>
                    </a:lnTo>
                    <a:lnTo>
                      <a:pt x="657224" y="1364041"/>
                    </a:lnTo>
                    <a:lnTo>
                      <a:pt x="661193" y="1360474"/>
                    </a:lnTo>
                    <a:lnTo>
                      <a:pt x="665956" y="1357700"/>
                    </a:lnTo>
                    <a:lnTo>
                      <a:pt x="671115" y="1355322"/>
                    </a:lnTo>
                    <a:lnTo>
                      <a:pt x="675878" y="1353341"/>
                    </a:lnTo>
                    <a:lnTo>
                      <a:pt x="681434" y="1352152"/>
                    </a:lnTo>
                    <a:lnTo>
                      <a:pt x="686990" y="1351359"/>
                    </a:lnTo>
                    <a:lnTo>
                      <a:pt x="692943" y="1350963"/>
                    </a:lnTo>
                    <a:close/>
                    <a:moveTo>
                      <a:pt x="2082006" y="1166813"/>
                    </a:moveTo>
                    <a:lnTo>
                      <a:pt x="2083990" y="1169978"/>
                    </a:lnTo>
                    <a:lnTo>
                      <a:pt x="2086768" y="1172747"/>
                    </a:lnTo>
                    <a:lnTo>
                      <a:pt x="2089547" y="1175120"/>
                    </a:lnTo>
                    <a:lnTo>
                      <a:pt x="2093515" y="1176702"/>
                    </a:lnTo>
                    <a:lnTo>
                      <a:pt x="2096293" y="1177494"/>
                    </a:lnTo>
                    <a:lnTo>
                      <a:pt x="2100262" y="1177494"/>
                    </a:lnTo>
                    <a:lnTo>
                      <a:pt x="2107803" y="1177098"/>
                    </a:lnTo>
                    <a:lnTo>
                      <a:pt x="2116137" y="1176702"/>
                    </a:lnTo>
                    <a:lnTo>
                      <a:pt x="2125662" y="1177098"/>
                    </a:lnTo>
                    <a:lnTo>
                      <a:pt x="2135584" y="1177889"/>
                    </a:lnTo>
                    <a:lnTo>
                      <a:pt x="2144315" y="1179076"/>
                    </a:lnTo>
                    <a:lnTo>
                      <a:pt x="2152650" y="1180658"/>
                    </a:lnTo>
                    <a:lnTo>
                      <a:pt x="2161381" y="1183427"/>
                    </a:lnTo>
                    <a:lnTo>
                      <a:pt x="2169318" y="1186196"/>
                    </a:lnTo>
                    <a:lnTo>
                      <a:pt x="2176462" y="1189756"/>
                    </a:lnTo>
                    <a:lnTo>
                      <a:pt x="2183606" y="1193317"/>
                    </a:lnTo>
                    <a:lnTo>
                      <a:pt x="2190353" y="1197668"/>
                    </a:lnTo>
                    <a:lnTo>
                      <a:pt x="2196703" y="1202810"/>
                    </a:lnTo>
                    <a:lnTo>
                      <a:pt x="2202656" y="1208348"/>
                    </a:lnTo>
                    <a:lnTo>
                      <a:pt x="2207815" y="1213886"/>
                    </a:lnTo>
                    <a:lnTo>
                      <a:pt x="2212975" y="1220611"/>
                    </a:lnTo>
                    <a:lnTo>
                      <a:pt x="2217737" y="1227731"/>
                    </a:lnTo>
                    <a:lnTo>
                      <a:pt x="2222500" y="1234852"/>
                    </a:lnTo>
                    <a:lnTo>
                      <a:pt x="2226072" y="1243554"/>
                    </a:lnTo>
                    <a:lnTo>
                      <a:pt x="2231628" y="1256213"/>
                    </a:lnTo>
                    <a:lnTo>
                      <a:pt x="2236787" y="1268476"/>
                    </a:lnTo>
                    <a:lnTo>
                      <a:pt x="2240756" y="1280343"/>
                    </a:lnTo>
                    <a:lnTo>
                      <a:pt x="2244725" y="1291814"/>
                    </a:lnTo>
                    <a:lnTo>
                      <a:pt x="2247503" y="1302890"/>
                    </a:lnTo>
                    <a:lnTo>
                      <a:pt x="2250281" y="1313175"/>
                    </a:lnTo>
                    <a:lnTo>
                      <a:pt x="2252265" y="1323460"/>
                    </a:lnTo>
                    <a:lnTo>
                      <a:pt x="2253853" y="1333350"/>
                    </a:lnTo>
                    <a:lnTo>
                      <a:pt x="2254647" y="1342843"/>
                    </a:lnTo>
                    <a:lnTo>
                      <a:pt x="2255043" y="1352337"/>
                    </a:lnTo>
                    <a:lnTo>
                      <a:pt x="2255837" y="1361831"/>
                    </a:lnTo>
                    <a:lnTo>
                      <a:pt x="2255043" y="1371325"/>
                    </a:lnTo>
                    <a:lnTo>
                      <a:pt x="2254647" y="1380027"/>
                    </a:lnTo>
                    <a:lnTo>
                      <a:pt x="2253853" y="1389126"/>
                    </a:lnTo>
                    <a:lnTo>
                      <a:pt x="2252662" y="1398619"/>
                    </a:lnTo>
                    <a:lnTo>
                      <a:pt x="2251075" y="1408113"/>
                    </a:lnTo>
                    <a:lnTo>
                      <a:pt x="2245122" y="1407322"/>
                    </a:lnTo>
                    <a:lnTo>
                      <a:pt x="2239168" y="1406926"/>
                    </a:lnTo>
                    <a:lnTo>
                      <a:pt x="2220118" y="1406926"/>
                    </a:lnTo>
                    <a:lnTo>
                      <a:pt x="2219722" y="1396246"/>
                    </a:lnTo>
                    <a:lnTo>
                      <a:pt x="2219325" y="1385961"/>
                    </a:lnTo>
                    <a:lnTo>
                      <a:pt x="2218928" y="1382401"/>
                    </a:lnTo>
                    <a:lnTo>
                      <a:pt x="2218134" y="1379632"/>
                    </a:lnTo>
                    <a:lnTo>
                      <a:pt x="2216547" y="1377258"/>
                    </a:lnTo>
                    <a:lnTo>
                      <a:pt x="2214165" y="1374489"/>
                    </a:lnTo>
                    <a:lnTo>
                      <a:pt x="2212181" y="1372907"/>
                    </a:lnTo>
                    <a:lnTo>
                      <a:pt x="2209403" y="1371325"/>
                    </a:lnTo>
                    <a:lnTo>
                      <a:pt x="2206228" y="1370534"/>
                    </a:lnTo>
                    <a:lnTo>
                      <a:pt x="2203053" y="1369742"/>
                    </a:lnTo>
                    <a:lnTo>
                      <a:pt x="2199878" y="1369742"/>
                    </a:lnTo>
                    <a:lnTo>
                      <a:pt x="2196703" y="1370929"/>
                    </a:lnTo>
                    <a:lnTo>
                      <a:pt x="2193925" y="1372116"/>
                    </a:lnTo>
                    <a:lnTo>
                      <a:pt x="2191543" y="1373698"/>
                    </a:lnTo>
                    <a:lnTo>
                      <a:pt x="2189559" y="1376072"/>
                    </a:lnTo>
                    <a:lnTo>
                      <a:pt x="2187178" y="1378841"/>
                    </a:lnTo>
                    <a:lnTo>
                      <a:pt x="2185987" y="1381214"/>
                    </a:lnTo>
                    <a:lnTo>
                      <a:pt x="2185590" y="1384774"/>
                    </a:lnTo>
                    <a:lnTo>
                      <a:pt x="2184003" y="1395455"/>
                    </a:lnTo>
                    <a:lnTo>
                      <a:pt x="2182018" y="1406926"/>
                    </a:lnTo>
                    <a:lnTo>
                      <a:pt x="2013743" y="1406926"/>
                    </a:lnTo>
                    <a:lnTo>
                      <a:pt x="2010965" y="1399015"/>
                    </a:lnTo>
                    <a:lnTo>
                      <a:pt x="2009775" y="1395850"/>
                    </a:lnTo>
                    <a:lnTo>
                      <a:pt x="2008584" y="1393477"/>
                    </a:lnTo>
                    <a:lnTo>
                      <a:pt x="2006600" y="1391499"/>
                    </a:lnTo>
                    <a:lnTo>
                      <a:pt x="2003822" y="1389126"/>
                    </a:lnTo>
                    <a:lnTo>
                      <a:pt x="2001440" y="1387939"/>
                    </a:lnTo>
                    <a:lnTo>
                      <a:pt x="1998662" y="1387148"/>
                    </a:lnTo>
                    <a:lnTo>
                      <a:pt x="1995090" y="1386752"/>
                    </a:lnTo>
                    <a:lnTo>
                      <a:pt x="1992312" y="1386752"/>
                    </a:lnTo>
                    <a:lnTo>
                      <a:pt x="1988740" y="1387543"/>
                    </a:lnTo>
                    <a:lnTo>
                      <a:pt x="1986359" y="1388730"/>
                    </a:lnTo>
                    <a:lnTo>
                      <a:pt x="1983581" y="1390708"/>
                    </a:lnTo>
                    <a:lnTo>
                      <a:pt x="1981597" y="1393081"/>
                    </a:lnTo>
                    <a:lnTo>
                      <a:pt x="1980009" y="1395455"/>
                    </a:lnTo>
                    <a:lnTo>
                      <a:pt x="1978818" y="1398224"/>
                    </a:lnTo>
                    <a:lnTo>
                      <a:pt x="1978025" y="1400993"/>
                    </a:lnTo>
                    <a:lnTo>
                      <a:pt x="1978025" y="1404553"/>
                    </a:lnTo>
                    <a:lnTo>
                      <a:pt x="1978025" y="1406926"/>
                    </a:lnTo>
                    <a:lnTo>
                      <a:pt x="1952625" y="1406926"/>
                    </a:lnTo>
                    <a:lnTo>
                      <a:pt x="1949847" y="1390708"/>
                    </a:lnTo>
                    <a:lnTo>
                      <a:pt x="1949053" y="1382005"/>
                    </a:lnTo>
                    <a:lnTo>
                      <a:pt x="1948259" y="1373698"/>
                    </a:lnTo>
                    <a:lnTo>
                      <a:pt x="1947862" y="1364996"/>
                    </a:lnTo>
                    <a:lnTo>
                      <a:pt x="1947862" y="1355897"/>
                    </a:lnTo>
                    <a:lnTo>
                      <a:pt x="1948259" y="1346404"/>
                    </a:lnTo>
                    <a:lnTo>
                      <a:pt x="1949053" y="1337305"/>
                    </a:lnTo>
                    <a:lnTo>
                      <a:pt x="1950243" y="1327020"/>
                    </a:lnTo>
                    <a:lnTo>
                      <a:pt x="1952228" y="1316736"/>
                    </a:lnTo>
                    <a:lnTo>
                      <a:pt x="1954609" y="1305659"/>
                    </a:lnTo>
                    <a:lnTo>
                      <a:pt x="1958181" y="1294188"/>
                    </a:lnTo>
                    <a:lnTo>
                      <a:pt x="1961356" y="1282716"/>
                    </a:lnTo>
                    <a:lnTo>
                      <a:pt x="1966118" y="1270453"/>
                    </a:lnTo>
                    <a:lnTo>
                      <a:pt x="1971675" y="1257399"/>
                    </a:lnTo>
                    <a:lnTo>
                      <a:pt x="1977231" y="1243554"/>
                    </a:lnTo>
                    <a:lnTo>
                      <a:pt x="1980803" y="1237225"/>
                    </a:lnTo>
                    <a:lnTo>
                      <a:pt x="1984772" y="1230896"/>
                    </a:lnTo>
                    <a:lnTo>
                      <a:pt x="1988740" y="1224567"/>
                    </a:lnTo>
                    <a:lnTo>
                      <a:pt x="1993106" y="1218238"/>
                    </a:lnTo>
                    <a:lnTo>
                      <a:pt x="1994693" y="1215864"/>
                    </a:lnTo>
                    <a:lnTo>
                      <a:pt x="1996281" y="1213491"/>
                    </a:lnTo>
                    <a:lnTo>
                      <a:pt x="2001440" y="1208744"/>
                    </a:lnTo>
                    <a:lnTo>
                      <a:pt x="2006600" y="1203601"/>
                    </a:lnTo>
                    <a:lnTo>
                      <a:pt x="2011362" y="1198855"/>
                    </a:lnTo>
                    <a:lnTo>
                      <a:pt x="2016522" y="1194899"/>
                    </a:lnTo>
                    <a:lnTo>
                      <a:pt x="2022078" y="1190943"/>
                    </a:lnTo>
                    <a:lnTo>
                      <a:pt x="2027634" y="1186987"/>
                    </a:lnTo>
                    <a:lnTo>
                      <a:pt x="2033190" y="1184218"/>
                    </a:lnTo>
                    <a:lnTo>
                      <a:pt x="2038350" y="1181449"/>
                    </a:lnTo>
                    <a:lnTo>
                      <a:pt x="2043906" y="1178285"/>
                    </a:lnTo>
                    <a:lnTo>
                      <a:pt x="2049859" y="1176307"/>
                    </a:lnTo>
                    <a:lnTo>
                      <a:pt x="2060972" y="1171956"/>
                    </a:lnTo>
                    <a:lnTo>
                      <a:pt x="2071290" y="1169187"/>
                    </a:lnTo>
                    <a:lnTo>
                      <a:pt x="2082006" y="1166813"/>
                    </a:lnTo>
                    <a:close/>
                    <a:moveTo>
                      <a:pt x="1110232" y="1166813"/>
                    </a:moveTo>
                    <a:lnTo>
                      <a:pt x="1112219" y="1169978"/>
                    </a:lnTo>
                    <a:lnTo>
                      <a:pt x="1115000" y="1172747"/>
                    </a:lnTo>
                    <a:lnTo>
                      <a:pt x="1118179" y="1175120"/>
                    </a:lnTo>
                    <a:lnTo>
                      <a:pt x="1121359" y="1176702"/>
                    </a:lnTo>
                    <a:lnTo>
                      <a:pt x="1124935" y="1177494"/>
                    </a:lnTo>
                    <a:lnTo>
                      <a:pt x="1128114" y="1177494"/>
                    </a:lnTo>
                    <a:lnTo>
                      <a:pt x="1136062" y="1177098"/>
                    </a:lnTo>
                    <a:lnTo>
                      <a:pt x="1144407" y="1176702"/>
                    </a:lnTo>
                    <a:lnTo>
                      <a:pt x="1154342" y="1177098"/>
                    </a:lnTo>
                    <a:lnTo>
                      <a:pt x="1163879" y="1177889"/>
                    </a:lnTo>
                    <a:lnTo>
                      <a:pt x="1173019" y="1179076"/>
                    </a:lnTo>
                    <a:lnTo>
                      <a:pt x="1181364" y="1180658"/>
                    </a:lnTo>
                    <a:lnTo>
                      <a:pt x="1189709" y="1183427"/>
                    </a:lnTo>
                    <a:lnTo>
                      <a:pt x="1197259" y="1186196"/>
                    </a:lnTo>
                    <a:lnTo>
                      <a:pt x="1204810" y="1189756"/>
                    </a:lnTo>
                    <a:lnTo>
                      <a:pt x="1211963" y="1193317"/>
                    </a:lnTo>
                    <a:lnTo>
                      <a:pt x="1218718" y="1197668"/>
                    </a:lnTo>
                    <a:lnTo>
                      <a:pt x="1225077" y="1202810"/>
                    </a:lnTo>
                    <a:lnTo>
                      <a:pt x="1231037" y="1208348"/>
                    </a:lnTo>
                    <a:lnTo>
                      <a:pt x="1236601" y="1213886"/>
                    </a:lnTo>
                    <a:lnTo>
                      <a:pt x="1241767" y="1220611"/>
                    </a:lnTo>
                    <a:lnTo>
                      <a:pt x="1246138" y="1227731"/>
                    </a:lnTo>
                    <a:lnTo>
                      <a:pt x="1250907" y="1234852"/>
                    </a:lnTo>
                    <a:lnTo>
                      <a:pt x="1254881" y="1243554"/>
                    </a:lnTo>
                    <a:lnTo>
                      <a:pt x="1260444" y="1256213"/>
                    </a:lnTo>
                    <a:lnTo>
                      <a:pt x="1265213" y="1268476"/>
                    </a:lnTo>
                    <a:lnTo>
                      <a:pt x="1269584" y="1280343"/>
                    </a:lnTo>
                    <a:lnTo>
                      <a:pt x="1273160" y="1291814"/>
                    </a:lnTo>
                    <a:lnTo>
                      <a:pt x="1276339" y="1302890"/>
                    </a:lnTo>
                    <a:lnTo>
                      <a:pt x="1278724" y="1313175"/>
                    </a:lnTo>
                    <a:lnTo>
                      <a:pt x="1281108" y="1323460"/>
                    </a:lnTo>
                    <a:lnTo>
                      <a:pt x="1282300" y="1333350"/>
                    </a:lnTo>
                    <a:lnTo>
                      <a:pt x="1283492" y="1342843"/>
                    </a:lnTo>
                    <a:lnTo>
                      <a:pt x="1283890" y="1352337"/>
                    </a:lnTo>
                    <a:lnTo>
                      <a:pt x="1284287" y="1361831"/>
                    </a:lnTo>
                    <a:lnTo>
                      <a:pt x="1283890" y="1371325"/>
                    </a:lnTo>
                    <a:lnTo>
                      <a:pt x="1283492" y="1380027"/>
                    </a:lnTo>
                    <a:lnTo>
                      <a:pt x="1282300" y="1389126"/>
                    </a:lnTo>
                    <a:lnTo>
                      <a:pt x="1281506" y="1398619"/>
                    </a:lnTo>
                    <a:lnTo>
                      <a:pt x="1279519" y="1408113"/>
                    </a:lnTo>
                    <a:lnTo>
                      <a:pt x="1273558" y="1407322"/>
                    </a:lnTo>
                    <a:lnTo>
                      <a:pt x="1267994" y="1406926"/>
                    </a:lnTo>
                    <a:lnTo>
                      <a:pt x="1248920" y="1406926"/>
                    </a:lnTo>
                    <a:lnTo>
                      <a:pt x="1248125" y="1385961"/>
                    </a:lnTo>
                    <a:lnTo>
                      <a:pt x="1247728" y="1382401"/>
                    </a:lnTo>
                    <a:lnTo>
                      <a:pt x="1246138" y="1379632"/>
                    </a:lnTo>
                    <a:lnTo>
                      <a:pt x="1244946" y="1377258"/>
                    </a:lnTo>
                    <a:lnTo>
                      <a:pt x="1242959" y="1374489"/>
                    </a:lnTo>
                    <a:lnTo>
                      <a:pt x="1240575" y="1372907"/>
                    </a:lnTo>
                    <a:lnTo>
                      <a:pt x="1237793" y="1371325"/>
                    </a:lnTo>
                    <a:lnTo>
                      <a:pt x="1235011" y="1370534"/>
                    </a:lnTo>
                    <a:lnTo>
                      <a:pt x="1231435" y="1369742"/>
                    </a:lnTo>
                    <a:lnTo>
                      <a:pt x="1228653" y="1369742"/>
                    </a:lnTo>
                    <a:lnTo>
                      <a:pt x="1225077" y="1370929"/>
                    </a:lnTo>
                    <a:lnTo>
                      <a:pt x="1222692" y="1372116"/>
                    </a:lnTo>
                    <a:lnTo>
                      <a:pt x="1220308" y="1373698"/>
                    </a:lnTo>
                    <a:lnTo>
                      <a:pt x="1217526" y="1376072"/>
                    </a:lnTo>
                    <a:lnTo>
                      <a:pt x="1215937" y="1378841"/>
                    </a:lnTo>
                    <a:lnTo>
                      <a:pt x="1214745" y="1381214"/>
                    </a:lnTo>
                    <a:lnTo>
                      <a:pt x="1214347" y="1384774"/>
                    </a:lnTo>
                    <a:lnTo>
                      <a:pt x="1211963" y="1395455"/>
                    </a:lnTo>
                    <a:lnTo>
                      <a:pt x="1209976" y="1406926"/>
                    </a:lnTo>
                    <a:lnTo>
                      <a:pt x="1041881" y="1406926"/>
                    </a:lnTo>
                    <a:lnTo>
                      <a:pt x="1039497" y="1399015"/>
                    </a:lnTo>
                    <a:lnTo>
                      <a:pt x="1038305" y="1395850"/>
                    </a:lnTo>
                    <a:lnTo>
                      <a:pt x="1036715" y="1393477"/>
                    </a:lnTo>
                    <a:lnTo>
                      <a:pt x="1034728" y="1391499"/>
                    </a:lnTo>
                    <a:lnTo>
                      <a:pt x="1032344" y="1389126"/>
                    </a:lnTo>
                    <a:lnTo>
                      <a:pt x="1029960" y="1387939"/>
                    </a:lnTo>
                    <a:lnTo>
                      <a:pt x="1026780" y="1387148"/>
                    </a:lnTo>
                    <a:lnTo>
                      <a:pt x="1023601" y="1386752"/>
                    </a:lnTo>
                    <a:lnTo>
                      <a:pt x="1020422" y="1386752"/>
                    </a:lnTo>
                    <a:lnTo>
                      <a:pt x="1017243" y="1387543"/>
                    </a:lnTo>
                    <a:lnTo>
                      <a:pt x="1014461" y="1388730"/>
                    </a:lnTo>
                    <a:lnTo>
                      <a:pt x="1012077" y="1390708"/>
                    </a:lnTo>
                    <a:lnTo>
                      <a:pt x="1010090" y="1393081"/>
                    </a:lnTo>
                    <a:lnTo>
                      <a:pt x="1008103" y="1395455"/>
                    </a:lnTo>
                    <a:lnTo>
                      <a:pt x="1006911" y="1398224"/>
                    </a:lnTo>
                    <a:lnTo>
                      <a:pt x="1006116" y="1400993"/>
                    </a:lnTo>
                    <a:lnTo>
                      <a:pt x="1006116" y="1404553"/>
                    </a:lnTo>
                    <a:lnTo>
                      <a:pt x="1006116" y="1406926"/>
                    </a:lnTo>
                    <a:lnTo>
                      <a:pt x="980684" y="1406926"/>
                    </a:lnTo>
                    <a:lnTo>
                      <a:pt x="978299" y="1390708"/>
                    </a:lnTo>
                    <a:lnTo>
                      <a:pt x="977107" y="1382005"/>
                    </a:lnTo>
                    <a:lnTo>
                      <a:pt x="976710" y="1373698"/>
                    </a:lnTo>
                    <a:lnTo>
                      <a:pt x="976312" y="1364996"/>
                    </a:lnTo>
                    <a:lnTo>
                      <a:pt x="976312" y="1355897"/>
                    </a:lnTo>
                    <a:lnTo>
                      <a:pt x="976710" y="1346404"/>
                    </a:lnTo>
                    <a:lnTo>
                      <a:pt x="977504" y="1337305"/>
                    </a:lnTo>
                    <a:lnTo>
                      <a:pt x="978697" y="1327020"/>
                    </a:lnTo>
                    <a:lnTo>
                      <a:pt x="980286" y="1316736"/>
                    </a:lnTo>
                    <a:lnTo>
                      <a:pt x="983068" y="1305659"/>
                    </a:lnTo>
                    <a:lnTo>
                      <a:pt x="985850" y="1294188"/>
                    </a:lnTo>
                    <a:lnTo>
                      <a:pt x="989823" y="1282716"/>
                    </a:lnTo>
                    <a:lnTo>
                      <a:pt x="994195" y="1270453"/>
                    </a:lnTo>
                    <a:lnTo>
                      <a:pt x="999758" y="1257399"/>
                    </a:lnTo>
                    <a:lnTo>
                      <a:pt x="1005719" y="1243554"/>
                    </a:lnTo>
                    <a:lnTo>
                      <a:pt x="1008898" y="1237225"/>
                    </a:lnTo>
                    <a:lnTo>
                      <a:pt x="1012872" y="1230500"/>
                    </a:lnTo>
                    <a:lnTo>
                      <a:pt x="1016846" y="1224567"/>
                    </a:lnTo>
                    <a:lnTo>
                      <a:pt x="1021217" y="1218238"/>
                    </a:lnTo>
                    <a:lnTo>
                      <a:pt x="1023204" y="1215864"/>
                    </a:lnTo>
                    <a:lnTo>
                      <a:pt x="1024793" y="1213491"/>
                    </a:lnTo>
                    <a:lnTo>
                      <a:pt x="1029960" y="1208744"/>
                    </a:lnTo>
                    <a:lnTo>
                      <a:pt x="1034331" y="1203601"/>
                    </a:lnTo>
                    <a:lnTo>
                      <a:pt x="1039894" y="1198855"/>
                    </a:lnTo>
                    <a:lnTo>
                      <a:pt x="1045060" y="1194899"/>
                    </a:lnTo>
                    <a:lnTo>
                      <a:pt x="1050624" y="1190943"/>
                    </a:lnTo>
                    <a:lnTo>
                      <a:pt x="1055790" y="1186987"/>
                    </a:lnTo>
                    <a:lnTo>
                      <a:pt x="1061353" y="1184218"/>
                    </a:lnTo>
                    <a:lnTo>
                      <a:pt x="1066917" y="1181449"/>
                    </a:lnTo>
                    <a:lnTo>
                      <a:pt x="1072480" y="1178285"/>
                    </a:lnTo>
                    <a:lnTo>
                      <a:pt x="1078043" y="1176307"/>
                    </a:lnTo>
                    <a:lnTo>
                      <a:pt x="1089170" y="1171956"/>
                    </a:lnTo>
                    <a:lnTo>
                      <a:pt x="1099900" y="1169187"/>
                    </a:lnTo>
                    <a:lnTo>
                      <a:pt x="1110232" y="1166813"/>
                    </a:lnTo>
                    <a:close/>
                    <a:moveTo>
                      <a:pt x="1601784" y="1141413"/>
                    </a:moveTo>
                    <a:lnTo>
                      <a:pt x="1608513" y="1141413"/>
                    </a:lnTo>
                    <a:lnTo>
                      <a:pt x="1616826" y="1141413"/>
                    </a:lnTo>
                    <a:lnTo>
                      <a:pt x="1628701" y="1141809"/>
                    </a:lnTo>
                    <a:lnTo>
                      <a:pt x="1639785" y="1142996"/>
                    </a:lnTo>
                    <a:lnTo>
                      <a:pt x="1644139" y="1143392"/>
                    </a:lnTo>
                    <a:lnTo>
                      <a:pt x="1656410" y="1145766"/>
                    </a:lnTo>
                    <a:lnTo>
                      <a:pt x="1668285" y="1149327"/>
                    </a:lnTo>
                    <a:lnTo>
                      <a:pt x="1673431" y="1150910"/>
                    </a:lnTo>
                    <a:lnTo>
                      <a:pt x="1682140" y="1154075"/>
                    </a:lnTo>
                    <a:lnTo>
                      <a:pt x="1690453" y="1157241"/>
                    </a:lnTo>
                    <a:lnTo>
                      <a:pt x="1694807" y="1158823"/>
                    </a:lnTo>
                    <a:lnTo>
                      <a:pt x="1703516" y="1163572"/>
                    </a:lnTo>
                    <a:lnTo>
                      <a:pt x="1711828" y="1167924"/>
                    </a:lnTo>
                    <a:lnTo>
                      <a:pt x="1714995" y="1169903"/>
                    </a:lnTo>
                    <a:lnTo>
                      <a:pt x="1726079" y="1177421"/>
                    </a:lnTo>
                    <a:lnTo>
                      <a:pt x="1729245" y="1179399"/>
                    </a:lnTo>
                    <a:lnTo>
                      <a:pt x="1739142" y="1186918"/>
                    </a:lnTo>
                    <a:lnTo>
                      <a:pt x="1740329" y="1188105"/>
                    </a:lnTo>
                    <a:lnTo>
                      <a:pt x="1745475" y="1192853"/>
                    </a:lnTo>
                    <a:lnTo>
                      <a:pt x="1747058" y="1194436"/>
                    </a:lnTo>
                    <a:lnTo>
                      <a:pt x="1748642" y="1196018"/>
                    </a:lnTo>
                    <a:lnTo>
                      <a:pt x="1743100" y="1240732"/>
                    </a:lnTo>
                    <a:lnTo>
                      <a:pt x="1739142" y="1274761"/>
                    </a:lnTo>
                    <a:lnTo>
                      <a:pt x="1736766" y="1296128"/>
                    </a:lnTo>
                    <a:lnTo>
                      <a:pt x="1738746" y="1294150"/>
                    </a:lnTo>
                    <a:lnTo>
                      <a:pt x="1739537" y="1293358"/>
                    </a:lnTo>
                    <a:lnTo>
                      <a:pt x="1740725" y="1293358"/>
                    </a:lnTo>
                    <a:lnTo>
                      <a:pt x="1741912" y="1293754"/>
                    </a:lnTo>
                    <a:lnTo>
                      <a:pt x="1743100" y="1294150"/>
                    </a:lnTo>
                    <a:lnTo>
                      <a:pt x="1744288" y="1295733"/>
                    </a:lnTo>
                    <a:lnTo>
                      <a:pt x="1745079" y="1297315"/>
                    </a:lnTo>
                    <a:lnTo>
                      <a:pt x="1747454" y="1301668"/>
                    </a:lnTo>
                    <a:lnTo>
                      <a:pt x="1749038" y="1307603"/>
                    </a:lnTo>
                    <a:lnTo>
                      <a:pt x="1750621" y="1315121"/>
                    </a:lnTo>
                    <a:lnTo>
                      <a:pt x="1751809" y="1323827"/>
                    </a:lnTo>
                    <a:lnTo>
                      <a:pt x="1752204" y="1332928"/>
                    </a:lnTo>
                    <a:lnTo>
                      <a:pt x="1752600" y="1343216"/>
                    </a:lnTo>
                    <a:lnTo>
                      <a:pt x="1752204" y="1352712"/>
                    </a:lnTo>
                    <a:lnTo>
                      <a:pt x="1751809" y="1361813"/>
                    </a:lnTo>
                    <a:lnTo>
                      <a:pt x="1750621" y="1370518"/>
                    </a:lnTo>
                    <a:lnTo>
                      <a:pt x="1749038" y="1378036"/>
                    </a:lnTo>
                    <a:lnTo>
                      <a:pt x="1747454" y="1383972"/>
                    </a:lnTo>
                    <a:lnTo>
                      <a:pt x="1745079" y="1388324"/>
                    </a:lnTo>
                    <a:lnTo>
                      <a:pt x="1744288" y="1390303"/>
                    </a:lnTo>
                    <a:lnTo>
                      <a:pt x="1743100" y="1391490"/>
                    </a:lnTo>
                    <a:lnTo>
                      <a:pt x="1741912" y="1391886"/>
                    </a:lnTo>
                    <a:lnTo>
                      <a:pt x="1740725" y="1392281"/>
                    </a:lnTo>
                    <a:lnTo>
                      <a:pt x="1739142" y="1391886"/>
                    </a:lnTo>
                    <a:lnTo>
                      <a:pt x="1737954" y="1391094"/>
                    </a:lnTo>
                    <a:lnTo>
                      <a:pt x="1736766" y="1389511"/>
                    </a:lnTo>
                    <a:lnTo>
                      <a:pt x="1735975" y="1387929"/>
                    </a:lnTo>
                    <a:lnTo>
                      <a:pt x="1733996" y="1382785"/>
                    </a:lnTo>
                    <a:lnTo>
                      <a:pt x="1731620" y="1376849"/>
                    </a:lnTo>
                    <a:lnTo>
                      <a:pt x="1730829" y="1384367"/>
                    </a:lnTo>
                    <a:lnTo>
                      <a:pt x="1729641" y="1391886"/>
                    </a:lnTo>
                    <a:lnTo>
                      <a:pt x="1725683" y="1406526"/>
                    </a:lnTo>
                    <a:lnTo>
                      <a:pt x="1475905" y="1406526"/>
                    </a:lnTo>
                    <a:lnTo>
                      <a:pt x="1471551" y="1394260"/>
                    </a:lnTo>
                    <a:lnTo>
                      <a:pt x="1469968" y="1388324"/>
                    </a:lnTo>
                    <a:lnTo>
                      <a:pt x="1467592" y="1381993"/>
                    </a:lnTo>
                    <a:lnTo>
                      <a:pt x="1466009" y="1387137"/>
                    </a:lnTo>
                    <a:lnTo>
                      <a:pt x="1464426" y="1391490"/>
                    </a:lnTo>
                    <a:lnTo>
                      <a:pt x="1463238" y="1392677"/>
                    </a:lnTo>
                    <a:lnTo>
                      <a:pt x="1462051" y="1393864"/>
                    </a:lnTo>
                    <a:lnTo>
                      <a:pt x="1460863" y="1394260"/>
                    </a:lnTo>
                    <a:lnTo>
                      <a:pt x="1459676" y="1394655"/>
                    </a:lnTo>
                    <a:lnTo>
                      <a:pt x="1458884" y="1394260"/>
                    </a:lnTo>
                    <a:lnTo>
                      <a:pt x="1457696" y="1393468"/>
                    </a:lnTo>
                    <a:lnTo>
                      <a:pt x="1456509" y="1392281"/>
                    </a:lnTo>
                    <a:lnTo>
                      <a:pt x="1454925" y="1391094"/>
                    </a:lnTo>
                    <a:lnTo>
                      <a:pt x="1452946" y="1386346"/>
                    </a:lnTo>
                    <a:lnTo>
                      <a:pt x="1451363" y="1380015"/>
                    </a:lnTo>
                    <a:lnTo>
                      <a:pt x="1450175" y="1372892"/>
                    </a:lnTo>
                    <a:lnTo>
                      <a:pt x="1448592" y="1364583"/>
                    </a:lnTo>
                    <a:lnTo>
                      <a:pt x="1447800" y="1355086"/>
                    </a:lnTo>
                    <a:lnTo>
                      <a:pt x="1447800" y="1345194"/>
                    </a:lnTo>
                    <a:lnTo>
                      <a:pt x="1447800" y="1334906"/>
                    </a:lnTo>
                    <a:lnTo>
                      <a:pt x="1448592" y="1325805"/>
                    </a:lnTo>
                    <a:lnTo>
                      <a:pt x="1450175" y="1317496"/>
                    </a:lnTo>
                    <a:lnTo>
                      <a:pt x="1451363" y="1310373"/>
                    </a:lnTo>
                    <a:lnTo>
                      <a:pt x="1452946" y="1304438"/>
                    </a:lnTo>
                    <a:lnTo>
                      <a:pt x="1454925" y="1299689"/>
                    </a:lnTo>
                    <a:lnTo>
                      <a:pt x="1456509" y="1298107"/>
                    </a:lnTo>
                    <a:lnTo>
                      <a:pt x="1457696" y="1296920"/>
                    </a:lnTo>
                    <a:lnTo>
                      <a:pt x="1458884" y="1296128"/>
                    </a:lnTo>
                    <a:lnTo>
                      <a:pt x="1459676" y="1296128"/>
                    </a:lnTo>
                    <a:lnTo>
                      <a:pt x="1460467" y="1296128"/>
                    </a:lnTo>
                    <a:lnTo>
                      <a:pt x="1461259" y="1296524"/>
                    </a:lnTo>
                    <a:lnTo>
                      <a:pt x="1462051" y="1283466"/>
                    </a:lnTo>
                    <a:lnTo>
                      <a:pt x="1462446" y="1277531"/>
                    </a:lnTo>
                    <a:lnTo>
                      <a:pt x="1464030" y="1271991"/>
                    </a:lnTo>
                    <a:lnTo>
                      <a:pt x="1462051" y="1258142"/>
                    </a:lnTo>
                    <a:lnTo>
                      <a:pt x="1460071" y="1245480"/>
                    </a:lnTo>
                    <a:lnTo>
                      <a:pt x="1456905" y="1223717"/>
                    </a:lnTo>
                    <a:lnTo>
                      <a:pt x="1453738" y="1208681"/>
                    </a:lnTo>
                    <a:lnTo>
                      <a:pt x="1452550" y="1203537"/>
                    </a:lnTo>
                    <a:lnTo>
                      <a:pt x="1458488" y="1199975"/>
                    </a:lnTo>
                    <a:lnTo>
                      <a:pt x="1465217" y="1196018"/>
                    </a:lnTo>
                    <a:lnTo>
                      <a:pt x="1471551" y="1191270"/>
                    </a:lnTo>
                    <a:lnTo>
                      <a:pt x="1477884" y="1186522"/>
                    </a:lnTo>
                    <a:lnTo>
                      <a:pt x="1489760" y="1177421"/>
                    </a:lnTo>
                    <a:lnTo>
                      <a:pt x="1495302" y="1173464"/>
                    </a:lnTo>
                    <a:lnTo>
                      <a:pt x="1500843" y="1170299"/>
                    </a:lnTo>
                    <a:lnTo>
                      <a:pt x="1515490" y="1163176"/>
                    </a:lnTo>
                    <a:lnTo>
                      <a:pt x="1530136" y="1157241"/>
                    </a:lnTo>
                    <a:lnTo>
                      <a:pt x="1539636" y="1154075"/>
                    </a:lnTo>
                    <a:lnTo>
                      <a:pt x="1548741" y="1150910"/>
                    </a:lnTo>
                    <a:lnTo>
                      <a:pt x="1558241" y="1148536"/>
                    </a:lnTo>
                    <a:lnTo>
                      <a:pt x="1568533" y="1145766"/>
                    </a:lnTo>
                    <a:lnTo>
                      <a:pt x="1576450" y="1144183"/>
                    </a:lnTo>
                    <a:lnTo>
                      <a:pt x="1583971" y="1142996"/>
                    </a:lnTo>
                    <a:lnTo>
                      <a:pt x="1594658" y="1142204"/>
                    </a:lnTo>
                    <a:lnTo>
                      <a:pt x="1601784" y="1141413"/>
                    </a:lnTo>
                    <a:close/>
                    <a:moveTo>
                      <a:pt x="1832358" y="1052513"/>
                    </a:moveTo>
                    <a:lnTo>
                      <a:pt x="1843104" y="1052513"/>
                    </a:lnTo>
                    <a:lnTo>
                      <a:pt x="1847083" y="1052911"/>
                    </a:lnTo>
                    <a:lnTo>
                      <a:pt x="1839522" y="1055300"/>
                    </a:lnTo>
                    <a:lnTo>
                      <a:pt x="1831960" y="1058882"/>
                    </a:lnTo>
                    <a:lnTo>
                      <a:pt x="1825194" y="1062067"/>
                    </a:lnTo>
                    <a:lnTo>
                      <a:pt x="1818428" y="1065650"/>
                    </a:lnTo>
                    <a:lnTo>
                      <a:pt x="1820418" y="1066446"/>
                    </a:lnTo>
                    <a:lnTo>
                      <a:pt x="1828776" y="1066048"/>
                    </a:lnTo>
                    <a:lnTo>
                      <a:pt x="1837532" y="1065650"/>
                    </a:lnTo>
                    <a:lnTo>
                      <a:pt x="1846685" y="1066048"/>
                    </a:lnTo>
                    <a:lnTo>
                      <a:pt x="1856237" y="1066446"/>
                    </a:lnTo>
                    <a:lnTo>
                      <a:pt x="1865789" y="1067640"/>
                    </a:lnTo>
                    <a:lnTo>
                      <a:pt x="1876137" y="1069631"/>
                    </a:lnTo>
                    <a:lnTo>
                      <a:pt x="1885688" y="1072417"/>
                    </a:lnTo>
                    <a:lnTo>
                      <a:pt x="1895638" y="1075602"/>
                    </a:lnTo>
                    <a:lnTo>
                      <a:pt x="1905588" y="1079981"/>
                    </a:lnTo>
                    <a:lnTo>
                      <a:pt x="1910761" y="1082369"/>
                    </a:lnTo>
                    <a:lnTo>
                      <a:pt x="1915139" y="1085156"/>
                    </a:lnTo>
                    <a:lnTo>
                      <a:pt x="1919915" y="1088340"/>
                    </a:lnTo>
                    <a:lnTo>
                      <a:pt x="1924691" y="1091525"/>
                    </a:lnTo>
                    <a:lnTo>
                      <a:pt x="1929069" y="1095506"/>
                    </a:lnTo>
                    <a:lnTo>
                      <a:pt x="1933845" y="1099487"/>
                    </a:lnTo>
                    <a:lnTo>
                      <a:pt x="1938223" y="1103468"/>
                    </a:lnTo>
                    <a:lnTo>
                      <a:pt x="1942202" y="1108245"/>
                    </a:lnTo>
                    <a:lnTo>
                      <a:pt x="1946580" y="1112623"/>
                    </a:lnTo>
                    <a:lnTo>
                      <a:pt x="1950162" y="1118197"/>
                    </a:lnTo>
                    <a:lnTo>
                      <a:pt x="1954142" y="1123770"/>
                    </a:lnTo>
                    <a:lnTo>
                      <a:pt x="1957724" y="1129741"/>
                    </a:lnTo>
                    <a:lnTo>
                      <a:pt x="1960908" y="1136110"/>
                    </a:lnTo>
                    <a:lnTo>
                      <a:pt x="1964490" y="1142878"/>
                    </a:lnTo>
                    <a:lnTo>
                      <a:pt x="1968868" y="1152830"/>
                    </a:lnTo>
                    <a:lnTo>
                      <a:pt x="1972847" y="1163180"/>
                    </a:lnTo>
                    <a:lnTo>
                      <a:pt x="1979613" y="1182288"/>
                    </a:lnTo>
                    <a:lnTo>
                      <a:pt x="1975633" y="1185871"/>
                    </a:lnTo>
                    <a:lnTo>
                      <a:pt x="1972051" y="1190249"/>
                    </a:lnTo>
                    <a:lnTo>
                      <a:pt x="1967674" y="1192638"/>
                    </a:lnTo>
                    <a:lnTo>
                      <a:pt x="1965684" y="1193832"/>
                    </a:lnTo>
                    <a:lnTo>
                      <a:pt x="1963694" y="1195823"/>
                    </a:lnTo>
                    <a:lnTo>
                      <a:pt x="1962102" y="1197415"/>
                    </a:lnTo>
                    <a:lnTo>
                      <a:pt x="1961306" y="1199007"/>
                    </a:lnTo>
                    <a:lnTo>
                      <a:pt x="1960112" y="1201396"/>
                    </a:lnTo>
                    <a:lnTo>
                      <a:pt x="1959316" y="1202988"/>
                    </a:lnTo>
                    <a:lnTo>
                      <a:pt x="1958918" y="1205377"/>
                    </a:lnTo>
                    <a:lnTo>
                      <a:pt x="1958918" y="1207367"/>
                    </a:lnTo>
                    <a:lnTo>
                      <a:pt x="1952152" y="1218115"/>
                    </a:lnTo>
                    <a:lnTo>
                      <a:pt x="1946580" y="1229262"/>
                    </a:lnTo>
                    <a:lnTo>
                      <a:pt x="1941008" y="1240806"/>
                    </a:lnTo>
                    <a:lnTo>
                      <a:pt x="1936233" y="1252350"/>
                    </a:lnTo>
                    <a:lnTo>
                      <a:pt x="1932253" y="1263895"/>
                    </a:lnTo>
                    <a:lnTo>
                      <a:pt x="1928273" y="1274245"/>
                    </a:lnTo>
                    <a:lnTo>
                      <a:pt x="1925089" y="1284993"/>
                    </a:lnTo>
                    <a:lnTo>
                      <a:pt x="1921905" y="1294945"/>
                    </a:lnTo>
                    <a:lnTo>
                      <a:pt x="1919915" y="1304897"/>
                    </a:lnTo>
                    <a:lnTo>
                      <a:pt x="1917925" y="1314451"/>
                    </a:lnTo>
                    <a:lnTo>
                      <a:pt x="1784997" y="1314451"/>
                    </a:lnTo>
                    <a:lnTo>
                      <a:pt x="1783007" y="1303305"/>
                    </a:lnTo>
                    <a:lnTo>
                      <a:pt x="1780222" y="1293353"/>
                    </a:lnTo>
                    <a:lnTo>
                      <a:pt x="1778630" y="1288974"/>
                    </a:lnTo>
                    <a:lnTo>
                      <a:pt x="1777038" y="1284993"/>
                    </a:lnTo>
                    <a:lnTo>
                      <a:pt x="1775446" y="1281410"/>
                    </a:lnTo>
                    <a:lnTo>
                      <a:pt x="1773058" y="1278226"/>
                    </a:lnTo>
                    <a:lnTo>
                      <a:pt x="1782609" y="1200202"/>
                    </a:lnTo>
                    <a:lnTo>
                      <a:pt x="1783007" y="1196619"/>
                    </a:lnTo>
                    <a:lnTo>
                      <a:pt x="1783007" y="1192638"/>
                    </a:lnTo>
                    <a:lnTo>
                      <a:pt x="1782211" y="1189453"/>
                    </a:lnTo>
                    <a:lnTo>
                      <a:pt x="1781416" y="1185472"/>
                    </a:lnTo>
                    <a:lnTo>
                      <a:pt x="1779824" y="1182288"/>
                    </a:lnTo>
                    <a:lnTo>
                      <a:pt x="1778232" y="1178705"/>
                    </a:lnTo>
                    <a:lnTo>
                      <a:pt x="1776242" y="1175919"/>
                    </a:lnTo>
                    <a:lnTo>
                      <a:pt x="1774252" y="1172734"/>
                    </a:lnTo>
                    <a:lnTo>
                      <a:pt x="1767884" y="1166763"/>
                    </a:lnTo>
                    <a:lnTo>
                      <a:pt x="1761516" y="1161588"/>
                    </a:lnTo>
                    <a:lnTo>
                      <a:pt x="1752362" y="1154422"/>
                    </a:lnTo>
                    <a:lnTo>
                      <a:pt x="1741219" y="1146460"/>
                    </a:lnTo>
                    <a:lnTo>
                      <a:pt x="1734851" y="1142480"/>
                    </a:lnTo>
                    <a:lnTo>
                      <a:pt x="1728085" y="1138101"/>
                    </a:lnTo>
                    <a:lnTo>
                      <a:pt x="1720921" y="1134518"/>
                    </a:lnTo>
                    <a:lnTo>
                      <a:pt x="1712564" y="1130139"/>
                    </a:lnTo>
                    <a:lnTo>
                      <a:pt x="1704206" y="1126158"/>
                    </a:lnTo>
                    <a:lnTo>
                      <a:pt x="1695450" y="1122576"/>
                    </a:lnTo>
                    <a:lnTo>
                      <a:pt x="1698236" y="1118197"/>
                    </a:lnTo>
                    <a:lnTo>
                      <a:pt x="1701420" y="1114216"/>
                    </a:lnTo>
                    <a:lnTo>
                      <a:pt x="1697440" y="1114614"/>
                    </a:lnTo>
                    <a:lnTo>
                      <a:pt x="1701420" y="1111827"/>
                    </a:lnTo>
                    <a:lnTo>
                      <a:pt x="1705002" y="1109041"/>
                    </a:lnTo>
                    <a:lnTo>
                      <a:pt x="1710176" y="1103069"/>
                    </a:lnTo>
                    <a:lnTo>
                      <a:pt x="1715748" y="1097894"/>
                    </a:lnTo>
                    <a:lnTo>
                      <a:pt x="1721319" y="1093117"/>
                    </a:lnTo>
                    <a:lnTo>
                      <a:pt x="1726891" y="1088340"/>
                    </a:lnTo>
                    <a:lnTo>
                      <a:pt x="1732463" y="1083962"/>
                    </a:lnTo>
                    <a:lnTo>
                      <a:pt x="1738035" y="1080379"/>
                    </a:lnTo>
                    <a:lnTo>
                      <a:pt x="1744005" y="1076398"/>
                    </a:lnTo>
                    <a:lnTo>
                      <a:pt x="1749975" y="1073611"/>
                    </a:lnTo>
                    <a:lnTo>
                      <a:pt x="1755944" y="1070427"/>
                    </a:lnTo>
                    <a:lnTo>
                      <a:pt x="1761914" y="1067640"/>
                    </a:lnTo>
                    <a:lnTo>
                      <a:pt x="1773456" y="1063261"/>
                    </a:lnTo>
                    <a:lnTo>
                      <a:pt x="1784997" y="1059679"/>
                    </a:lnTo>
                    <a:lnTo>
                      <a:pt x="1796539" y="1056892"/>
                    </a:lnTo>
                    <a:lnTo>
                      <a:pt x="1806489" y="1054902"/>
                    </a:lnTo>
                    <a:lnTo>
                      <a:pt x="1816438" y="1053707"/>
                    </a:lnTo>
                    <a:lnTo>
                      <a:pt x="1824796" y="1052911"/>
                    </a:lnTo>
                    <a:lnTo>
                      <a:pt x="1832358" y="1052513"/>
                    </a:lnTo>
                    <a:close/>
                    <a:moveTo>
                      <a:pt x="861259" y="1052513"/>
                    </a:moveTo>
                    <a:lnTo>
                      <a:pt x="871603" y="1052513"/>
                    </a:lnTo>
                    <a:lnTo>
                      <a:pt x="875581" y="1052911"/>
                    </a:lnTo>
                    <a:lnTo>
                      <a:pt x="868022" y="1055295"/>
                    </a:lnTo>
                    <a:lnTo>
                      <a:pt x="860861" y="1058873"/>
                    </a:lnTo>
                    <a:lnTo>
                      <a:pt x="854098" y="1062053"/>
                    </a:lnTo>
                    <a:lnTo>
                      <a:pt x="847335" y="1065630"/>
                    </a:lnTo>
                    <a:lnTo>
                      <a:pt x="849324" y="1066425"/>
                    </a:lnTo>
                    <a:lnTo>
                      <a:pt x="857281" y="1066027"/>
                    </a:lnTo>
                    <a:lnTo>
                      <a:pt x="866033" y="1065630"/>
                    </a:lnTo>
                    <a:lnTo>
                      <a:pt x="875183" y="1066027"/>
                    </a:lnTo>
                    <a:lnTo>
                      <a:pt x="884732" y="1066425"/>
                    </a:lnTo>
                    <a:lnTo>
                      <a:pt x="894678" y="1067617"/>
                    </a:lnTo>
                    <a:lnTo>
                      <a:pt x="904624" y="1069605"/>
                    </a:lnTo>
                    <a:lnTo>
                      <a:pt x="914172" y="1072387"/>
                    </a:lnTo>
                    <a:lnTo>
                      <a:pt x="924516" y="1075567"/>
                    </a:lnTo>
                    <a:lnTo>
                      <a:pt x="934064" y="1079939"/>
                    </a:lnTo>
                    <a:lnTo>
                      <a:pt x="939236" y="1082324"/>
                    </a:lnTo>
                    <a:lnTo>
                      <a:pt x="944010" y="1085106"/>
                    </a:lnTo>
                    <a:lnTo>
                      <a:pt x="948784" y="1088286"/>
                    </a:lnTo>
                    <a:lnTo>
                      <a:pt x="953160" y="1091466"/>
                    </a:lnTo>
                    <a:lnTo>
                      <a:pt x="957934" y="1095441"/>
                    </a:lnTo>
                    <a:lnTo>
                      <a:pt x="962708" y="1099415"/>
                    </a:lnTo>
                    <a:lnTo>
                      <a:pt x="966687" y="1103390"/>
                    </a:lnTo>
                    <a:lnTo>
                      <a:pt x="971063" y="1108160"/>
                    </a:lnTo>
                    <a:lnTo>
                      <a:pt x="974644" y="1112532"/>
                    </a:lnTo>
                    <a:lnTo>
                      <a:pt x="979020" y="1118097"/>
                    </a:lnTo>
                    <a:lnTo>
                      <a:pt x="982998" y="1123662"/>
                    </a:lnTo>
                    <a:lnTo>
                      <a:pt x="986181" y="1129624"/>
                    </a:lnTo>
                    <a:lnTo>
                      <a:pt x="989762" y="1135983"/>
                    </a:lnTo>
                    <a:lnTo>
                      <a:pt x="992944" y="1142741"/>
                    </a:lnTo>
                    <a:lnTo>
                      <a:pt x="997321" y="1152678"/>
                    </a:lnTo>
                    <a:lnTo>
                      <a:pt x="1001299" y="1163012"/>
                    </a:lnTo>
                    <a:lnTo>
                      <a:pt x="1008062" y="1182091"/>
                    </a:lnTo>
                    <a:lnTo>
                      <a:pt x="1004482" y="1185668"/>
                    </a:lnTo>
                    <a:lnTo>
                      <a:pt x="1000105" y="1190040"/>
                    </a:lnTo>
                    <a:lnTo>
                      <a:pt x="996525" y="1192425"/>
                    </a:lnTo>
                    <a:lnTo>
                      <a:pt x="994138" y="1193618"/>
                    </a:lnTo>
                    <a:lnTo>
                      <a:pt x="992546" y="1195605"/>
                    </a:lnTo>
                    <a:lnTo>
                      <a:pt x="990955" y="1197195"/>
                    </a:lnTo>
                    <a:lnTo>
                      <a:pt x="989762" y="1198785"/>
                    </a:lnTo>
                    <a:lnTo>
                      <a:pt x="988568" y="1201170"/>
                    </a:lnTo>
                    <a:lnTo>
                      <a:pt x="987772" y="1202760"/>
                    </a:lnTo>
                    <a:lnTo>
                      <a:pt x="987375" y="1205145"/>
                    </a:lnTo>
                    <a:lnTo>
                      <a:pt x="987375" y="1207132"/>
                    </a:lnTo>
                    <a:lnTo>
                      <a:pt x="980611" y="1217864"/>
                    </a:lnTo>
                    <a:lnTo>
                      <a:pt x="975041" y="1228993"/>
                    </a:lnTo>
                    <a:lnTo>
                      <a:pt x="969870" y="1240520"/>
                    </a:lnTo>
                    <a:lnTo>
                      <a:pt x="965095" y="1252047"/>
                    </a:lnTo>
                    <a:lnTo>
                      <a:pt x="960321" y="1263574"/>
                    </a:lnTo>
                    <a:lnTo>
                      <a:pt x="956741" y="1273908"/>
                    </a:lnTo>
                    <a:lnTo>
                      <a:pt x="953558" y="1284640"/>
                    </a:lnTo>
                    <a:lnTo>
                      <a:pt x="950773" y="1294577"/>
                    </a:lnTo>
                    <a:lnTo>
                      <a:pt x="948784" y="1304514"/>
                    </a:lnTo>
                    <a:lnTo>
                      <a:pt x="946397" y="1314054"/>
                    </a:lnTo>
                    <a:lnTo>
                      <a:pt x="746283" y="1314054"/>
                    </a:lnTo>
                    <a:lnTo>
                      <a:pt x="745487" y="1310874"/>
                    </a:lnTo>
                    <a:lnTo>
                      <a:pt x="745487" y="1314054"/>
                    </a:lnTo>
                    <a:lnTo>
                      <a:pt x="692972" y="1314054"/>
                    </a:lnTo>
                    <a:lnTo>
                      <a:pt x="688994" y="1314054"/>
                    </a:lnTo>
                    <a:lnTo>
                      <a:pt x="685811" y="1314451"/>
                    </a:lnTo>
                    <a:lnTo>
                      <a:pt x="683026" y="1296565"/>
                    </a:lnTo>
                    <a:lnTo>
                      <a:pt x="681833" y="1287423"/>
                    </a:lnTo>
                    <a:lnTo>
                      <a:pt x="681435" y="1278281"/>
                    </a:lnTo>
                    <a:lnTo>
                      <a:pt x="681037" y="1268344"/>
                    </a:lnTo>
                    <a:lnTo>
                      <a:pt x="681435" y="1258804"/>
                    </a:lnTo>
                    <a:lnTo>
                      <a:pt x="681833" y="1249265"/>
                    </a:lnTo>
                    <a:lnTo>
                      <a:pt x="682628" y="1238930"/>
                    </a:lnTo>
                    <a:lnTo>
                      <a:pt x="684617" y="1228596"/>
                    </a:lnTo>
                    <a:lnTo>
                      <a:pt x="686607" y="1217466"/>
                    </a:lnTo>
                    <a:lnTo>
                      <a:pt x="688994" y="1205940"/>
                    </a:lnTo>
                    <a:lnTo>
                      <a:pt x="692176" y="1194810"/>
                    </a:lnTo>
                    <a:lnTo>
                      <a:pt x="696155" y="1182488"/>
                    </a:lnTo>
                    <a:lnTo>
                      <a:pt x="700929" y="1169769"/>
                    </a:lnTo>
                    <a:lnTo>
                      <a:pt x="706499" y="1156255"/>
                    </a:lnTo>
                    <a:lnTo>
                      <a:pt x="712466" y="1142741"/>
                    </a:lnTo>
                    <a:lnTo>
                      <a:pt x="716445" y="1134791"/>
                    </a:lnTo>
                    <a:lnTo>
                      <a:pt x="720821" y="1127636"/>
                    </a:lnTo>
                    <a:lnTo>
                      <a:pt x="725595" y="1120482"/>
                    </a:lnTo>
                    <a:lnTo>
                      <a:pt x="729971" y="1114122"/>
                    </a:lnTo>
                    <a:lnTo>
                      <a:pt x="726391" y="1114520"/>
                    </a:lnTo>
                    <a:lnTo>
                      <a:pt x="729971" y="1111737"/>
                    </a:lnTo>
                    <a:lnTo>
                      <a:pt x="733950" y="1108955"/>
                    </a:lnTo>
                    <a:lnTo>
                      <a:pt x="739122" y="1102993"/>
                    </a:lnTo>
                    <a:lnTo>
                      <a:pt x="744294" y="1097826"/>
                    </a:lnTo>
                    <a:lnTo>
                      <a:pt x="749863" y="1093056"/>
                    </a:lnTo>
                    <a:lnTo>
                      <a:pt x="755433" y="1088286"/>
                    </a:lnTo>
                    <a:lnTo>
                      <a:pt x="761401" y="1083914"/>
                    </a:lnTo>
                    <a:lnTo>
                      <a:pt x="766970" y="1080337"/>
                    </a:lnTo>
                    <a:lnTo>
                      <a:pt x="772938" y="1076362"/>
                    </a:lnTo>
                    <a:lnTo>
                      <a:pt x="778508" y="1073579"/>
                    </a:lnTo>
                    <a:lnTo>
                      <a:pt x="784475" y="1070400"/>
                    </a:lnTo>
                    <a:lnTo>
                      <a:pt x="790443" y="1067617"/>
                    </a:lnTo>
                    <a:lnTo>
                      <a:pt x="802378" y="1063245"/>
                    </a:lnTo>
                    <a:lnTo>
                      <a:pt x="813916" y="1059668"/>
                    </a:lnTo>
                    <a:lnTo>
                      <a:pt x="824658" y="1056885"/>
                    </a:lnTo>
                    <a:lnTo>
                      <a:pt x="835399" y="1054898"/>
                    </a:lnTo>
                    <a:lnTo>
                      <a:pt x="844947" y="1053705"/>
                    </a:lnTo>
                    <a:lnTo>
                      <a:pt x="853700" y="1052911"/>
                    </a:lnTo>
                    <a:lnTo>
                      <a:pt x="861259" y="1052513"/>
                    </a:lnTo>
                    <a:close/>
                    <a:moveTo>
                      <a:pt x="1326357" y="1047750"/>
                    </a:moveTo>
                    <a:lnTo>
                      <a:pt x="1337469" y="1047750"/>
                    </a:lnTo>
                    <a:lnTo>
                      <a:pt x="1348582" y="1048148"/>
                    </a:lnTo>
                    <a:lnTo>
                      <a:pt x="1358901" y="1048942"/>
                    </a:lnTo>
                    <a:lnTo>
                      <a:pt x="1368822" y="1050532"/>
                    </a:lnTo>
                    <a:lnTo>
                      <a:pt x="1378347" y="1052520"/>
                    </a:lnTo>
                    <a:lnTo>
                      <a:pt x="1387476" y="1054904"/>
                    </a:lnTo>
                    <a:lnTo>
                      <a:pt x="1396604" y="1057289"/>
                    </a:lnTo>
                    <a:lnTo>
                      <a:pt x="1404541" y="1060469"/>
                    </a:lnTo>
                    <a:lnTo>
                      <a:pt x="1412479" y="1063251"/>
                    </a:lnTo>
                    <a:lnTo>
                      <a:pt x="1419623" y="1066828"/>
                    </a:lnTo>
                    <a:lnTo>
                      <a:pt x="1426766" y="1070008"/>
                    </a:lnTo>
                    <a:lnTo>
                      <a:pt x="1433116" y="1073983"/>
                    </a:lnTo>
                    <a:lnTo>
                      <a:pt x="1444626" y="1081137"/>
                    </a:lnTo>
                    <a:lnTo>
                      <a:pt x="1454151" y="1087894"/>
                    </a:lnTo>
                    <a:lnTo>
                      <a:pt x="1461691" y="1093856"/>
                    </a:lnTo>
                    <a:lnTo>
                      <a:pt x="1466851" y="1098228"/>
                    </a:lnTo>
                    <a:lnTo>
                      <a:pt x="1471613" y="1102600"/>
                    </a:lnTo>
                    <a:lnTo>
                      <a:pt x="1465660" y="1153079"/>
                    </a:lnTo>
                    <a:lnTo>
                      <a:pt x="1458913" y="1157848"/>
                    </a:lnTo>
                    <a:lnTo>
                      <a:pt x="1447404" y="1166195"/>
                    </a:lnTo>
                    <a:lnTo>
                      <a:pt x="1441848" y="1170170"/>
                    </a:lnTo>
                    <a:lnTo>
                      <a:pt x="1437482" y="1172555"/>
                    </a:lnTo>
                    <a:lnTo>
                      <a:pt x="1434704" y="1174542"/>
                    </a:lnTo>
                    <a:lnTo>
                      <a:pt x="1432323" y="1175734"/>
                    </a:lnTo>
                    <a:lnTo>
                      <a:pt x="1427560" y="1179311"/>
                    </a:lnTo>
                    <a:lnTo>
                      <a:pt x="1424385" y="1184081"/>
                    </a:lnTo>
                    <a:lnTo>
                      <a:pt x="1421210" y="1188851"/>
                    </a:lnTo>
                    <a:lnTo>
                      <a:pt x="1419226" y="1194018"/>
                    </a:lnTo>
                    <a:lnTo>
                      <a:pt x="1418035" y="1199582"/>
                    </a:lnTo>
                    <a:lnTo>
                      <a:pt x="1418035" y="1205544"/>
                    </a:lnTo>
                    <a:lnTo>
                      <a:pt x="1418432" y="1208724"/>
                    </a:lnTo>
                    <a:lnTo>
                      <a:pt x="1418829" y="1211506"/>
                    </a:lnTo>
                    <a:lnTo>
                      <a:pt x="1419623" y="1216673"/>
                    </a:lnTo>
                    <a:lnTo>
                      <a:pt x="1422401" y="1229392"/>
                    </a:lnTo>
                    <a:lnTo>
                      <a:pt x="1425576" y="1248073"/>
                    </a:lnTo>
                    <a:lnTo>
                      <a:pt x="1427163" y="1259202"/>
                    </a:lnTo>
                    <a:lnTo>
                      <a:pt x="1429148" y="1271524"/>
                    </a:lnTo>
                    <a:lnTo>
                      <a:pt x="1427560" y="1279076"/>
                    </a:lnTo>
                    <a:lnTo>
                      <a:pt x="1425973" y="1282255"/>
                    </a:lnTo>
                    <a:lnTo>
                      <a:pt x="1423988" y="1285832"/>
                    </a:lnTo>
                    <a:lnTo>
                      <a:pt x="1422401" y="1289807"/>
                    </a:lnTo>
                    <a:lnTo>
                      <a:pt x="1420416" y="1293782"/>
                    </a:lnTo>
                    <a:lnTo>
                      <a:pt x="1418035" y="1303718"/>
                    </a:lnTo>
                    <a:lnTo>
                      <a:pt x="1416051" y="1314450"/>
                    </a:lnTo>
                    <a:lnTo>
                      <a:pt x="1312863" y="1314450"/>
                    </a:lnTo>
                    <a:lnTo>
                      <a:pt x="1310879" y="1304911"/>
                    </a:lnTo>
                    <a:lnTo>
                      <a:pt x="1308894" y="1294974"/>
                    </a:lnTo>
                    <a:lnTo>
                      <a:pt x="1305719" y="1285038"/>
                    </a:lnTo>
                    <a:lnTo>
                      <a:pt x="1302544" y="1274306"/>
                    </a:lnTo>
                    <a:lnTo>
                      <a:pt x="1298972" y="1263972"/>
                    </a:lnTo>
                    <a:lnTo>
                      <a:pt x="1295004" y="1252843"/>
                    </a:lnTo>
                    <a:lnTo>
                      <a:pt x="1290241" y="1240919"/>
                    </a:lnTo>
                    <a:lnTo>
                      <a:pt x="1285082" y="1229392"/>
                    </a:lnTo>
                    <a:lnTo>
                      <a:pt x="1280319" y="1219456"/>
                    </a:lnTo>
                    <a:lnTo>
                      <a:pt x="1275160" y="1210711"/>
                    </a:lnTo>
                    <a:lnTo>
                      <a:pt x="1270000" y="1202365"/>
                    </a:lnTo>
                    <a:lnTo>
                      <a:pt x="1264047" y="1194813"/>
                    </a:lnTo>
                    <a:lnTo>
                      <a:pt x="1258094" y="1188056"/>
                    </a:lnTo>
                    <a:lnTo>
                      <a:pt x="1251744" y="1181696"/>
                    </a:lnTo>
                    <a:lnTo>
                      <a:pt x="1244997" y="1175734"/>
                    </a:lnTo>
                    <a:lnTo>
                      <a:pt x="1238250" y="1170567"/>
                    </a:lnTo>
                    <a:lnTo>
                      <a:pt x="1231503" y="1165400"/>
                    </a:lnTo>
                    <a:lnTo>
                      <a:pt x="1224757" y="1161823"/>
                    </a:lnTo>
                    <a:lnTo>
                      <a:pt x="1217613" y="1157848"/>
                    </a:lnTo>
                    <a:lnTo>
                      <a:pt x="1210469" y="1154669"/>
                    </a:lnTo>
                    <a:lnTo>
                      <a:pt x="1202928" y="1151886"/>
                    </a:lnTo>
                    <a:lnTo>
                      <a:pt x="1195785" y="1149501"/>
                    </a:lnTo>
                    <a:lnTo>
                      <a:pt x="1188641" y="1147912"/>
                    </a:lnTo>
                    <a:lnTo>
                      <a:pt x="1181497" y="1145924"/>
                    </a:lnTo>
                    <a:lnTo>
                      <a:pt x="1179116" y="1131218"/>
                    </a:lnTo>
                    <a:lnTo>
                      <a:pt x="1176735" y="1120486"/>
                    </a:lnTo>
                    <a:lnTo>
                      <a:pt x="1174750" y="1110152"/>
                    </a:lnTo>
                    <a:lnTo>
                      <a:pt x="1180703" y="1106973"/>
                    </a:lnTo>
                    <a:lnTo>
                      <a:pt x="1187053" y="1102998"/>
                    </a:lnTo>
                    <a:lnTo>
                      <a:pt x="1193800" y="1098228"/>
                    </a:lnTo>
                    <a:lnTo>
                      <a:pt x="1200150" y="1093856"/>
                    </a:lnTo>
                    <a:lnTo>
                      <a:pt x="1212453" y="1084317"/>
                    </a:lnTo>
                    <a:lnTo>
                      <a:pt x="1217613" y="1080342"/>
                    </a:lnTo>
                    <a:lnTo>
                      <a:pt x="1223169" y="1077163"/>
                    </a:lnTo>
                    <a:lnTo>
                      <a:pt x="1237060" y="1070406"/>
                    </a:lnTo>
                    <a:lnTo>
                      <a:pt x="1250950" y="1064444"/>
                    </a:lnTo>
                    <a:lnTo>
                      <a:pt x="1264444" y="1059674"/>
                    </a:lnTo>
                    <a:lnTo>
                      <a:pt x="1277541" y="1055699"/>
                    </a:lnTo>
                    <a:lnTo>
                      <a:pt x="1290241" y="1052520"/>
                    </a:lnTo>
                    <a:lnTo>
                      <a:pt x="1302941" y="1050135"/>
                    </a:lnTo>
                    <a:lnTo>
                      <a:pt x="1314847" y="1048545"/>
                    </a:lnTo>
                    <a:lnTo>
                      <a:pt x="1326357" y="1047750"/>
                    </a:lnTo>
                    <a:close/>
                    <a:moveTo>
                      <a:pt x="525022" y="1035050"/>
                    </a:moveTo>
                    <a:lnTo>
                      <a:pt x="554037" y="1036676"/>
                    </a:lnTo>
                    <a:lnTo>
                      <a:pt x="512762" y="1068388"/>
                    </a:lnTo>
                    <a:lnTo>
                      <a:pt x="525022" y="1035050"/>
                    </a:lnTo>
                    <a:close/>
                    <a:moveTo>
                      <a:pt x="174832" y="915044"/>
                    </a:moveTo>
                    <a:lnTo>
                      <a:pt x="50860" y="916631"/>
                    </a:lnTo>
                    <a:lnTo>
                      <a:pt x="57218" y="934484"/>
                    </a:lnTo>
                    <a:lnTo>
                      <a:pt x="174832" y="915044"/>
                    </a:lnTo>
                    <a:close/>
                    <a:moveTo>
                      <a:pt x="403703" y="711119"/>
                    </a:moveTo>
                    <a:lnTo>
                      <a:pt x="403703" y="723418"/>
                    </a:lnTo>
                    <a:lnTo>
                      <a:pt x="512179" y="715086"/>
                    </a:lnTo>
                    <a:lnTo>
                      <a:pt x="403703" y="711119"/>
                    </a:lnTo>
                    <a:close/>
                    <a:moveTo>
                      <a:pt x="773852" y="677863"/>
                    </a:moveTo>
                    <a:lnTo>
                      <a:pt x="777038" y="678259"/>
                    </a:lnTo>
                    <a:lnTo>
                      <a:pt x="778632" y="678259"/>
                    </a:lnTo>
                    <a:lnTo>
                      <a:pt x="779428" y="679050"/>
                    </a:lnTo>
                    <a:lnTo>
                      <a:pt x="780225" y="679446"/>
                    </a:lnTo>
                    <a:lnTo>
                      <a:pt x="780623" y="680632"/>
                    </a:lnTo>
                    <a:lnTo>
                      <a:pt x="780623" y="681423"/>
                    </a:lnTo>
                    <a:lnTo>
                      <a:pt x="780225" y="682215"/>
                    </a:lnTo>
                    <a:lnTo>
                      <a:pt x="779428" y="684588"/>
                    </a:lnTo>
                    <a:lnTo>
                      <a:pt x="777038" y="687357"/>
                    </a:lnTo>
                    <a:lnTo>
                      <a:pt x="774648" y="689731"/>
                    </a:lnTo>
                    <a:lnTo>
                      <a:pt x="771860" y="692500"/>
                    </a:lnTo>
                    <a:lnTo>
                      <a:pt x="767877" y="695665"/>
                    </a:lnTo>
                    <a:lnTo>
                      <a:pt x="763894" y="698038"/>
                    </a:lnTo>
                    <a:lnTo>
                      <a:pt x="760309" y="700808"/>
                    </a:lnTo>
                    <a:lnTo>
                      <a:pt x="755927" y="702785"/>
                    </a:lnTo>
                    <a:lnTo>
                      <a:pt x="752342" y="704368"/>
                    </a:lnTo>
                    <a:lnTo>
                      <a:pt x="748758" y="705555"/>
                    </a:lnTo>
                    <a:lnTo>
                      <a:pt x="745969" y="705950"/>
                    </a:lnTo>
                    <a:lnTo>
                      <a:pt x="742783" y="706346"/>
                    </a:lnTo>
                    <a:lnTo>
                      <a:pt x="740791" y="706741"/>
                    </a:lnTo>
                    <a:lnTo>
                      <a:pt x="738800" y="707928"/>
                    </a:lnTo>
                    <a:lnTo>
                      <a:pt x="737605" y="708719"/>
                    </a:lnTo>
                    <a:lnTo>
                      <a:pt x="736011" y="709906"/>
                    </a:lnTo>
                    <a:lnTo>
                      <a:pt x="735215" y="711093"/>
                    </a:lnTo>
                    <a:lnTo>
                      <a:pt x="734816" y="712280"/>
                    </a:lnTo>
                    <a:lnTo>
                      <a:pt x="734816" y="713467"/>
                    </a:lnTo>
                    <a:lnTo>
                      <a:pt x="735215" y="715049"/>
                    </a:lnTo>
                    <a:lnTo>
                      <a:pt x="736011" y="716236"/>
                    </a:lnTo>
                    <a:lnTo>
                      <a:pt x="738003" y="717027"/>
                    </a:lnTo>
                    <a:lnTo>
                      <a:pt x="739596" y="717818"/>
                    </a:lnTo>
                    <a:lnTo>
                      <a:pt x="741986" y="718609"/>
                    </a:lnTo>
                    <a:lnTo>
                      <a:pt x="745173" y="719005"/>
                    </a:lnTo>
                    <a:lnTo>
                      <a:pt x="748359" y="719400"/>
                    </a:lnTo>
                    <a:lnTo>
                      <a:pt x="752342" y="719005"/>
                    </a:lnTo>
                    <a:lnTo>
                      <a:pt x="760707" y="719005"/>
                    </a:lnTo>
                    <a:lnTo>
                      <a:pt x="763894" y="719400"/>
                    </a:lnTo>
                    <a:lnTo>
                      <a:pt x="767877" y="719796"/>
                    </a:lnTo>
                    <a:lnTo>
                      <a:pt x="770665" y="720983"/>
                    </a:lnTo>
                    <a:lnTo>
                      <a:pt x="773852" y="722169"/>
                    </a:lnTo>
                    <a:lnTo>
                      <a:pt x="776640" y="723356"/>
                    </a:lnTo>
                    <a:lnTo>
                      <a:pt x="779428" y="724939"/>
                    </a:lnTo>
                    <a:lnTo>
                      <a:pt x="781420" y="726917"/>
                    </a:lnTo>
                    <a:lnTo>
                      <a:pt x="783411" y="729686"/>
                    </a:lnTo>
                    <a:lnTo>
                      <a:pt x="785403" y="732455"/>
                    </a:lnTo>
                    <a:lnTo>
                      <a:pt x="786598" y="736015"/>
                    </a:lnTo>
                    <a:lnTo>
                      <a:pt x="787793" y="739180"/>
                    </a:lnTo>
                    <a:lnTo>
                      <a:pt x="788191" y="743531"/>
                    </a:lnTo>
                    <a:lnTo>
                      <a:pt x="788988" y="747883"/>
                    </a:lnTo>
                    <a:lnTo>
                      <a:pt x="788988" y="752630"/>
                    </a:lnTo>
                    <a:lnTo>
                      <a:pt x="788590" y="756982"/>
                    </a:lnTo>
                    <a:lnTo>
                      <a:pt x="787793" y="760542"/>
                    </a:lnTo>
                    <a:lnTo>
                      <a:pt x="786200" y="764102"/>
                    </a:lnTo>
                    <a:lnTo>
                      <a:pt x="783810" y="767267"/>
                    </a:lnTo>
                    <a:lnTo>
                      <a:pt x="781420" y="770827"/>
                    </a:lnTo>
                    <a:lnTo>
                      <a:pt x="778632" y="773596"/>
                    </a:lnTo>
                    <a:lnTo>
                      <a:pt x="775445" y="776761"/>
                    </a:lnTo>
                    <a:lnTo>
                      <a:pt x="771860" y="779135"/>
                    </a:lnTo>
                    <a:lnTo>
                      <a:pt x="767479" y="781113"/>
                    </a:lnTo>
                    <a:lnTo>
                      <a:pt x="763097" y="783486"/>
                    </a:lnTo>
                    <a:lnTo>
                      <a:pt x="753936" y="787442"/>
                    </a:lnTo>
                    <a:lnTo>
                      <a:pt x="744376" y="790607"/>
                    </a:lnTo>
                    <a:lnTo>
                      <a:pt x="734020" y="792980"/>
                    </a:lnTo>
                    <a:lnTo>
                      <a:pt x="724062" y="795354"/>
                    </a:lnTo>
                    <a:lnTo>
                      <a:pt x="714104" y="796936"/>
                    </a:lnTo>
                    <a:lnTo>
                      <a:pt x="704942" y="798123"/>
                    </a:lnTo>
                    <a:lnTo>
                      <a:pt x="696179" y="798914"/>
                    </a:lnTo>
                    <a:lnTo>
                      <a:pt x="684230" y="799705"/>
                    </a:lnTo>
                    <a:lnTo>
                      <a:pt x="679450" y="800101"/>
                    </a:lnTo>
                    <a:lnTo>
                      <a:pt x="682636" y="698830"/>
                    </a:lnTo>
                    <a:lnTo>
                      <a:pt x="683433" y="697247"/>
                    </a:lnTo>
                    <a:lnTo>
                      <a:pt x="683831" y="695665"/>
                    </a:lnTo>
                    <a:lnTo>
                      <a:pt x="684628" y="694478"/>
                    </a:lnTo>
                    <a:lnTo>
                      <a:pt x="685425" y="692896"/>
                    </a:lnTo>
                    <a:lnTo>
                      <a:pt x="688213" y="690522"/>
                    </a:lnTo>
                    <a:lnTo>
                      <a:pt x="692196" y="688940"/>
                    </a:lnTo>
                    <a:lnTo>
                      <a:pt x="696976" y="687357"/>
                    </a:lnTo>
                    <a:lnTo>
                      <a:pt x="701756" y="685775"/>
                    </a:lnTo>
                    <a:lnTo>
                      <a:pt x="707731" y="684588"/>
                    </a:lnTo>
                    <a:lnTo>
                      <a:pt x="714104" y="683797"/>
                    </a:lnTo>
                    <a:lnTo>
                      <a:pt x="727647" y="682610"/>
                    </a:lnTo>
                    <a:lnTo>
                      <a:pt x="741588" y="681819"/>
                    </a:lnTo>
                    <a:lnTo>
                      <a:pt x="755529" y="680632"/>
                    </a:lnTo>
                    <a:lnTo>
                      <a:pt x="762300" y="679446"/>
                    </a:lnTo>
                    <a:lnTo>
                      <a:pt x="768275" y="678654"/>
                    </a:lnTo>
                    <a:lnTo>
                      <a:pt x="773852" y="677863"/>
                    </a:lnTo>
                    <a:close/>
                    <a:moveTo>
                      <a:pt x="425557" y="466725"/>
                    </a:moveTo>
                    <a:lnTo>
                      <a:pt x="429928" y="467122"/>
                    </a:lnTo>
                    <a:lnTo>
                      <a:pt x="434299" y="467519"/>
                    </a:lnTo>
                    <a:lnTo>
                      <a:pt x="438272" y="467915"/>
                    </a:lnTo>
                    <a:lnTo>
                      <a:pt x="442643" y="468709"/>
                    </a:lnTo>
                    <a:lnTo>
                      <a:pt x="446219" y="470296"/>
                    </a:lnTo>
                    <a:lnTo>
                      <a:pt x="453769" y="473073"/>
                    </a:lnTo>
                    <a:lnTo>
                      <a:pt x="461716" y="477040"/>
                    </a:lnTo>
                    <a:lnTo>
                      <a:pt x="468471" y="481801"/>
                    </a:lnTo>
                    <a:lnTo>
                      <a:pt x="475225" y="487356"/>
                    </a:lnTo>
                    <a:lnTo>
                      <a:pt x="481980" y="493307"/>
                    </a:lnTo>
                    <a:lnTo>
                      <a:pt x="487543" y="500052"/>
                    </a:lnTo>
                    <a:lnTo>
                      <a:pt x="493503" y="507590"/>
                    </a:lnTo>
                    <a:lnTo>
                      <a:pt x="499066" y="515524"/>
                    </a:lnTo>
                    <a:lnTo>
                      <a:pt x="504629" y="524253"/>
                    </a:lnTo>
                    <a:lnTo>
                      <a:pt x="509795" y="532981"/>
                    </a:lnTo>
                    <a:lnTo>
                      <a:pt x="514165" y="542106"/>
                    </a:lnTo>
                    <a:lnTo>
                      <a:pt x="518933" y="552025"/>
                    </a:lnTo>
                    <a:lnTo>
                      <a:pt x="523304" y="561943"/>
                    </a:lnTo>
                    <a:lnTo>
                      <a:pt x="526880" y="572259"/>
                    </a:lnTo>
                    <a:lnTo>
                      <a:pt x="530854" y="582177"/>
                    </a:lnTo>
                    <a:lnTo>
                      <a:pt x="534033" y="592889"/>
                    </a:lnTo>
                    <a:lnTo>
                      <a:pt x="540390" y="613520"/>
                    </a:lnTo>
                    <a:lnTo>
                      <a:pt x="545953" y="634150"/>
                    </a:lnTo>
                    <a:lnTo>
                      <a:pt x="550721" y="653988"/>
                    </a:lnTo>
                    <a:lnTo>
                      <a:pt x="554297" y="673031"/>
                    </a:lnTo>
                    <a:lnTo>
                      <a:pt x="557873" y="690091"/>
                    </a:lnTo>
                    <a:lnTo>
                      <a:pt x="559860" y="705167"/>
                    </a:lnTo>
                    <a:lnTo>
                      <a:pt x="592045" y="701597"/>
                    </a:lnTo>
                    <a:lnTo>
                      <a:pt x="621449" y="697629"/>
                    </a:lnTo>
                    <a:lnTo>
                      <a:pt x="647673" y="694455"/>
                    </a:lnTo>
                    <a:lnTo>
                      <a:pt x="669925" y="690488"/>
                    </a:lnTo>
                    <a:lnTo>
                      <a:pt x="669527" y="696042"/>
                    </a:lnTo>
                    <a:lnTo>
                      <a:pt x="669130" y="702390"/>
                    </a:lnTo>
                    <a:lnTo>
                      <a:pt x="668733" y="716276"/>
                    </a:lnTo>
                    <a:lnTo>
                      <a:pt x="668733" y="750396"/>
                    </a:lnTo>
                    <a:lnTo>
                      <a:pt x="669130" y="768646"/>
                    </a:lnTo>
                    <a:lnTo>
                      <a:pt x="668733" y="786103"/>
                    </a:lnTo>
                    <a:lnTo>
                      <a:pt x="667938" y="803559"/>
                    </a:lnTo>
                    <a:lnTo>
                      <a:pt x="667143" y="811494"/>
                    </a:lnTo>
                    <a:lnTo>
                      <a:pt x="666349" y="819032"/>
                    </a:lnTo>
                    <a:lnTo>
                      <a:pt x="645289" y="825380"/>
                    </a:lnTo>
                    <a:lnTo>
                      <a:pt x="620654" y="831331"/>
                    </a:lnTo>
                    <a:lnTo>
                      <a:pt x="593237" y="837679"/>
                    </a:lnTo>
                    <a:lnTo>
                      <a:pt x="563436" y="844027"/>
                    </a:lnTo>
                    <a:lnTo>
                      <a:pt x="561052" y="872593"/>
                    </a:lnTo>
                    <a:lnTo>
                      <a:pt x="558668" y="896000"/>
                    </a:lnTo>
                    <a:lnTo>
                      <a:pt x="557873" y="905125"/>
                    </a:lnTo>
                    <a:lnTo>
                      <a:pt x="557079" y="916631"/>
                    </a:lnTo>
                    <a:lnTo>
                      <a:pt x="556681" y="928930"/>
                    </a:lnTo>
                    <a:lnTo>
                      <a:pt x="556284" y="942022"/>
                    </a:lnTo>
                    <a:lnTo>
                      <a:pt x="556284" y="955908"/>
                    </a:lnTo>
                    <a:lnTo>
                      <a:pt x="556284" y="970588"/>
                    </a:lnTo>
                    <a:lnTo>
                      <a:pt x="557079" y="984474"/>
                    </a:lnTo>
                    <a:lnTo>
                      <a:pt x="558271" y="997566"/>
                    </a:lnTo>
                    <a:lnTo>
                      <a:pt x="558668" y="1004311"/>
                    </a:lnTo>
                    <a:lnTo>
                      <a:pt x="558668" y="1009469"/>
                    </a:lnTo>
                    <a:lnTo>
                      <a:pt x="558271" y="1014626"/>
                    </a:lnTo>
                    <a:lnTo>
                      <a:pt x="557079" y="1018991"/>
                    </a:lnTo>
                    <a:lnTo>
                      <a:pt x="555489" y="1022164"/>
                    </a:lnTo>
                    <a:lnTo>
                      <a:pt x="553900" y="1024942"/>
                    </a:lnTo>
                    <a:lnTo>
                      <a:pt x="552310" y="1026925"/>
                    </a:lnTo>
                    <a:lnTo>
                      <a:pt x="549926" y="1028512"/>
                    </a:lnTo>
                    <a:lnTo>
                      <a:pt x="547145" y="1029306"/>
                    </a:lnTo>
                    <a:lnTo>
                      <a:pt x="544761" y="1030099"/>
                    </a:lnTo>
                    <a:lnTo>
                      <a:pt x="541582" y="1030496"/>
                    </a:lnTo>
                    <a:lnTo>
                      <a:pt x="538801" y="1030496"/>
                    </a:lnTo>
                    <a:lnTo>
                      <a:pt x="532046" y="1030099"/>
                    </a:lnTo>
                    <a:lnTo>
                      <a:pt x="525688" y="1028909"/>
                    </a:lnTo>
                    <a:lnTo>
                      <a:pt x="524894" y="1028512"/>
                    </a:lnTo>
                    <a:lnTo>
                      <a:pt x="524099" y="1027719"/>
                    </a:lnTo>
                    <a:lnTo>
                      <a:pt x="522510" y="1023751"/>
                    </a:lnTo>
                    <a:lnTo>
                      <a:pt x="520920" y="1018594"/>
                    </a:lnTo>
                    <a:lnTo>
                      <a:pt x="520125" y="1011452"/>
                    </a:lnTo>
                    <a:lnTo>
                      <a:pt x="519331" y="1002327"/>
                    </a:lnTo>
                    <a:lnTo>
                      <a:pt x="518536" y="992409"/>
                    </a:lnTo>
                    <a:lnTo>
                      <a:pt x="517741" y="968207"/>
                    </a:lnTo>
                    <a:lnTo>
                      <a:pt x="517344" y="941229"/>
                    </a:lnTo>
                    <a:lnTo>
                      <a:pt x="516947" y="911870"/>
                    </a:lnTo>
                    <a:lnTo>
                      <a:pt x="516549" y="853152"/>
                    </a:lnTo>
                    <a:lnTo>
                      <a:pt x="513768" y="853549"/>
                    </a:lnTo>
                    <a:lnTo>
                      <a:pt x="513768" y="976142"/>
                    </a:lnTo>
                    <a:lnTo>
                      <a:pt x="508602" y="1036050"/>
                    </a:lnTo>
                    <a:lnTo>
                      <a:pt x="504232" y="1082469"/>
                    </a:lnTo>
                    <a:lnTo>
                      <a:pt x="500258" y="1124127"/>
                    </a:lnTo>
                    <a:lnTo>
                      <a:pt x="499861" y="1128095"/>
                    </a:lnTo>
                    <a:lnTo>
                      <a:pt x="497874" y="1134443"/>
                    </a:lnTo>
                    <a:lnTo>
                      <a:pt x="495490" y="1141187"/>
                    </a:lnTo>
                    <a:lnTo>
                      <a:pt x="492311" y="1147535"/>
                    </a:lnTo>
                    <a:lnTo>
                      <a:pt x="489530" y="1153883"/>
                    </a:lnTo>
                    <a:lnTo>
                      <a:pt x="485954" y="1160231"/>
                    </a:lnTo>
                    <a:lnTo>
                      <a:pt x="482378" y="1166579"/>
                    </a:lnTo>
                    <a:lnTo>
                      <a:pt x="474828" y="1178481"/>
                    </a:lnTo>
                    <a:lnTo>
                      <a:pt x="438670" y="1654175"/>
                    </a:lnTo>
                    <a:lnTo>
                      <a:pt x="342512" y="1654175"/>
                    </a:lnTo>
                    <a:lnTo>
                      <a:pt x="294433" y="1276080"/>
                    </a:lnTo>
                    <a:lnTo>
                      <a:pt x="288473" y="1276873"/>
                    </a:lnTo>
                    <a:lnTo>
                      <a:pt x="282115" y="1277270"/>
                    </a:lnTo>
                    <a:lnTo>
                      <a:pt x="281718" y="1276873"/>
                    </a:lnTo>
                    <a:lnTo>
                      <a:pt x="281321" y="1276873"/>
                    </a:lnTo>
                    <a:lnTo>
                      <a:pt x="282115" y="1275683"/>
                    </a:lnTo>
                    <a:lnTo>
                      <a:pt x="282115" y="1275286"/>
                    </a:lnTo>
                    <a:lnTo>
                      <a:pt x="281321" y="1275286"/>
                    </a:lnTo>
                    <a:lnTo>
                      <a:pt x="281321" y="1276873"/>
                    </a:lnTo>
                    <a:lnTo>
                      <a:pt x="282910" y="1650208"/>
                    </a:lnTo>
                    <a:lnTo>
                      <a:pt x="170859" y="1653778"/>
                    </a:lnTo>
                    <a:lnTo>
                      <a:pt x="119998" y="1254655"/>
                    </a:lnTo>
                    <a:lnTo>
                      <a:pt x="116422" y="1253069"/>
                    </a:lnTo>
                    <a:lnTo>
                      <a:pt x="112846" y="1251482"/>
                    </a:lnTo>
                    <a:lnTo>
                      <a:pt x="109667" y="1249498"/>
                    </a:lnTo>
                    <a:lnTo>
                      <a:pt x="106489" y="1246721"/>
                    </a:lnTo>
                    <a:lnTo>
                      <a:pt x="103707" y="1243943"/>
                    </a:lnTo>
                    <a:lnTo>
                      <a:pt x="100528" y="1240373"/>
                    </a:lnTo>
                    <a:lnTo>
                      <a:pt x="98144" y="1236802"/>
                    </a:lnTo>
                    <a:lnTo>
                      <a:pt x="96158" y="1232438"/>
                    </a:lnTo>
                    <a:lnTo>
                      <a:pt x="91389" y="1223710"/>
                    </a:lnTo>
                    <a:lnTo>
                      <a:pt x="87416" y="1214188"/>
                    </a:lnTo>
                    <a:lnTo>
                      <a:pt x="84237" y="1203872"/>
                    </a:lnTo>
                    <a:lnTo>
                      <a:pt x="81853" y="1193557"/>
                    </a:lnTo>
                    <a:lnTo>
                      <a:pt x="79072" y="1182845"/>
                    </a:lnTo>
                    <a:lnTo>
                      <a:pt x="77085" y="1172133"/>
                    </a:lnTo>
                    <a:lnTo>
                      <a:pt x="73906" y="1153486"/>
                    </a:lnTo>
                    <a:lnTo>
                      <a:pt x="71522" y="1137616"/>
                    </a:lnTo>
                    <a:lnTo>
                      <a:pt x="70330" y="1132062"/>
                    </a:lnTo>
                    <a:lnTo>
                      <a:pt x="69535" y="1128491"/>
                    </a:lnTo>
                    <a:lnTo>
                      <a:pt x="69138" y="1124127"/>
                    </a:lnTo>
                    <a:lnTo>
                      <a:pt x="63178" y="1061839"/>
                    </a:lnTo>
                    <a:lnTo>
                      <a:pt x="56820" y="994392"/>
                    </a:lnTo>
                    <a:lnTo>
                      <a:pt x="50065" y="909490"/>
                    </a:lnTo>
                    <a:lnTo>
                      <a:pt x="42119" y="909490"/>
                    </a:lnTo>
                    <a:lnTo>
                      <a:pt x="35364" y="908299"/>
                    </a:lnTo>
                    <a:lnTo>
                      <a:pt x="29403" y="907506"/>
                    </a:lnTo>
                    <a:lnTo>
                      <a:pt x="24238" y="906316"/>
                    </a:lnTo>
                    <a:lnTo>
                      <a:pt x="20662" y="905125"/>
                    </a:lnTo>
                    <a:lnTo>
                      <a:pt x="17880" y="903935"/>
                    </a:lnTo>
                    <a:lnTo>
                      <a:pt x="17086" y="902745"/>
                    </a:lnTo>
                    <a:lnTo>
                      <a:pt x="16688" y="901555"/>
                    </a:lnTo>
                    <a:lnTo>
                      <a:pt x="16291" y="900761"/>
                    </a:lnTo>
                    <a:lnTo>
                      <a:pt x="16291" y="899571"/>
                    </a:lnTo>
                    <a:lnTo>
                      <a:pt x="14702" y="894413"/>
                    </a:lnTo>
                    <a:lnTo>
                      <a:pt x="12318" y="887669"/>
                    </a:lnTo>
                    <a:lnTo>
                      <a:pt x="10331" y="879734"/>
                    </a:lnTo>
                    <a:lnTo>
                      <a:pt x="8344" y="870212"/>
                    </a:lnTo>
                    <a:lnTo>
                      <a:pt x="6755" y="859103"/>
                    </a:lnTo>
                    <a:lnTo>
                      <a:pt x="4768" y="847201"/>
                    </a:lnTo>
                    <a:lnTo>
                      <a:pt x="3179" y="834109"/>
                    </a:lnTo>
                    <a:lnTo>
                      <a:pt x="1987" y="819826"/>
                    </a:lnTo>
                    <a:lnTo>
                      <a:pt x="795" y="805146"/>
                    </a:lnTo>
                    <a:lnTo>
                      <a:pt x="397" y="789277"/>
                    </a:lnTo>
                    <a:lnTo>
                      <a:pt x="0" y="773010"/>
                    </a:lnTo>
                    <a:lnTo>
                      <a:pt x="0" y="756347"/>
                    </a:lnTo>
                    <a:lnTo>
                      <a:pt x="795" y="738494"/>
                    </a:lnTo>
                    <a:lnTo>
                      <a:pt x="1987" y="721434"/>
                    </a:lnTo>
                    <a:lnTo>
                      <a:pt x="3576" y="703184"/>
                    </a:lnTo>
                    <a:lnTo>
                      <a:pt x="5563" y="684934"/>
                    </a:lnTo>
                    <a:lnTo>
                      <a:pt x="9139" y="667477"/>
                    </a:lnTo>
                    <a:lnTo>
                      <a:pt x="12715" y="649227"/>
                    </a:lnTo>
                    <a:lnTo>
                      <a:pt x="17483" y="631770"/>
                    </a:lnTo>
                    <a:lnTo>
                      <a:pt x="22649" y="614313"/>
                    </a:lnTo>
                    <a:lnTo>
                      <a:pt x="25430" y="605982"/>
                    </a:lnTo>
                    <a:lnTo>
                      <a:pt x="29006" y="597253"/>
                    </a:lnTo>
                    <a:lnTo>
                      <a:pt x="32185" y="588922"/>
                    </a:lnTo>
                    <a:lnTo>
                      <a:pt x="36158" y="580987"/>
                    </a:lnTo>
                    <a:lnTo>
                      <a:pt x="40132" y="573052"/>
                    </a:lnTo>
                    <a:lnTo>
                      <a:pt x="44503" y="565117"/>
                    </a:lnTo>
                    <a:lnTo>
                      <a:pt x="48873" y="557579"/>
                    </a:lnTo>
                    <a:lnTo>
                      <a:pt x="53244" y="549644"/>
                    </a:lnTo>
                    <a:lnTo>
                      <a:pt x="58410" y="542503"/>
                    </a:lnTo>
                    <a:lnTo>
                      <a:pt x="63973" y="535362"/>
                    </a:lnTo>
                    <a:lnTo>
                      <a:pt x="69535" y="528617"/>
                    </a:lnTo>
                    <a:lnTo>
                      <a:pt x="75496" y="522269"/>
                    </a:lnTo>
                    <a:lnTo>
                      <a:pt x="81456" y="515921"/>
                    </a:lnTo>
                    <a:lnTo>
                      <a:pt x="87416" y="509970"/>
                    </a:lnTo>
                    <a:lnTo>
                      <a:pt x="94171" y="504416"/>
                    </a:lnTo>
                    <a:lnTo>
                      <a:pt x="101720" y="498861"/>
                    </a:lnTo>
                    <a:lnTo>
                      <a:pt x="108873" y="493704"/>
                    </a:lnTo>
                    <a:lnTo>
                      <a:pt x="116422" y="488943"/>
                    </a:lnTo>
                    <a:lnTo>
                      <a:pt x="124369" y="484579"/>
                    </a:lnTo>
                    <a:lnTo>
                      <a:pt x="132713" y="480611"/>
                    </a:lnTo>
                    <a:lnTo>
                      <a:pt x="141455" y="477040"/>
                    </a:lnTo>
                    <a:lnTo>
                      <a:pt x="150594" y="473470"/>
                    </a:lnTo>
                    <a:lnTo>
                      <a:pt x="159733" y="470693"/>
                    </a:lnTo>
                    <a:lnTo>
                      <a:pt x="169667" y="467915"/>
                    </a:lnTo>
                    <a:lnTo>
                      <a:pt x="172845" y="467915"/>
                    </a:lnTo>
                    <a:lnTo>
                      <a:pt x="179998" y="468312"/>
                    </a:lnTo>
                    <a:lnTo>
                      <a:pt x="200262" y="469502"/>
                    </a:lnTo>
                    <a:lnTo>
                      <a:pt x="231652" y="471883"/>
                    </a:lnTo>
                    <a:lnTo>
                      <a:pt x="312711" y="730162"/>
                    </a:lnTo>
                    <a:lnTo>
                      <a:pt x="329400" y="728575"/>
                    </a:lnTo>
                    <a:lnTo>
                      <a:pt x="327413" y="709135"/>
                    </a:lnTo>
                    <a:lnTo>
                      <a:pt x="322247" y="527427"/>
                    </a:lnTo>
                    <a:lnTo>
                      <a:pt x="315492" y="509970"/>
                    </a:lnTo>
                    <a:lnTo>
                      <a:pt x="329002" y="486959"/>
                    </a:lnTo>
                    <a:lnTo>
                      <a:pt x="359598" y="486562"/>
                    </a:lnTo>
                    <a:lnTo>
                      <a:pt x="371916" y="509970"/>
                    </a:lnTo>
                    <a:lnTo>
                      <a:pt x="366353" y="530601"/>
                    </a:lnTo>
                    <a:lnTo>
                      <a:pt x="393372" y="722624"/>
                    </a:lnTo>
                    <a:lnTo>
                      <a:pt x="402114" y="721831"/>
                    </a:lnTo>
                    <a:lnTo>
                      <a:pt x="397346" y="476247"/>
                    </a:lnTo>
                    <a:lnTo>
                      <a:pt x="403703" y="473073"/>
                    </a:lnTo>
                    <a:lnTo>
                      <a:pt x="408869" y="470693"/>
                    </a:lnTo>
                    <a:lnTo>
                      <a:pt x="411253" y="468709"/>
                    </a:lnTo>
                    <a:lnTo>
                      <a:pt x="412047" y="467915"/>
                    </a:lnTo>
                    <a:lnTo>
                      <a:pt x="416816" y="467122"/>
                    </a:lnTo>
                    <a:lnTo>
                      <a:pt x="421584" y="467122"/>
                    </a:lnTo>
                    <a:lnTo>
                      <a:pt x="425557" y="466725"/>
                    </a:lnTo>
                    <a:close/>
                    <a:moveTo>
                      <a:pt x="2003425" y="196850"/>
                    </a:moveTo>
                    <a:lnTo>
                      <a:pt x="2003425" y="720725"/>
                    </a:lnTo>
                    <a:lnTo>
                      <a:pt x="1071562" y="720328"/>
                    </a:lnTo>
                    <a:lnTo>
                      <a:pt x="1251744" y="585391"/>
                    </a:lnTo>
                    <a:lnTo>
                      <a:pt x="1404144" y="665163"/>
                    </a:lnTo>
                    <a:lnTo>
                      <a:pt x="1657350" y="399256"/>
                    </a:lnTo>
                    <a:lnTo>
                      <a:pt x="1796653" y="458788"/>
                    </a:lnTo>
                    <a:lnTo>
                      <a:pt x="2003425" y="196850"/>
                    </a:lnTo>
                    <a:close/>
                    <a:moveTo>
                      <a:pt x="140097" y="182563"/>
                    </a:moveTo>
                    <a:lnTo>
                      <a:pt x="138509" y="201216"/>
                    </a:lnTo>
                    <a:lnTo>
                      <a:pt x="137319" y="215107"/>
                    </a:lnTo>
                    <a:lnTo>
                      <a:pt x="137716" y="215504"/>
                    </a:lnTo>
                    <a:lnTo>
                      <a:pt x="138509" y="201216"/>
                    </a:lnTo>
                    <a:lnTo>
                      <a:pt x="139303" y="194469"/>
                    </a:lnTo>
                    <a:lnTo>
                      <a:pt x="140097" y="188516"/>
                    </a:lnTo>
                    <a:lnTo>
                      <a:pt x="140097" y="182563"/>
                    </a:lnTo>
                    <a:close/>
                    <a:moveTo>
                      <a:pt x="164306" y="111125"/>
                    </a:moveTo>
                    <a:lnTo>
                      <a:pt x="162719" y="111522"/>
                    </a:lnTo>
                    <a:lnTo>
                      <a:pt x="161131" y="111919"/>
                    </a:lnTo>
                    <a:lnTo>
                      <a:pt x="159544" y="112713"/>
                    </a:lnTo>
                    <a:lnTo>
                      <a:pt x="158353" y="113507"/>
                    </a:lnTo>
                    <a:lnTo>
                      <a:pt x="155972" y="117078"/>
                    </a:lnTo>
                    <a:lnTo>
                      <a:pt x="153591" y="120650"/>
                    </a:lnTo>
                    <a:lnTo>
                      <a:pt x="158353" y="115491"/>
                    </a:lnTo>
                    <a:lnTo>
                      <a:pt x="161131" y="113110"/>
                    </a:lnTo>
                    <a:lnTo>
                      <a:pt x="164306" y="111125"/>
                    </a:lnTo>
                    <a:close/>
                    <a:moveTo>
                      <a:pt x="988111" y="91679"/>
                    </a:moveTo>
                    <a:lnTo>
                      <a:pt x="984541" y="92075"/>
                    </a:lnTo>
                    <a:lnTo>
                      <a:pt x="980971" y="93266"/>
                    </a:lnTo>
                    <a:lnTo>
                      <a:pt x="977798" y="94853"/>
                    </a:lnTo>
                    <a:lnTo>
                      <a:pt x="975022" y="97632"/>
                    </a:lnTo>
                    <a:lnTo>
                      <a:pt x="972642" y="100013"/>
                    </a:lnTo>
                    <a:lnTo>
                      <a:pt x="971055" y="103188"/>
                    </a:lnTo>
                    <a:lnTo>
                      <a:pt x="970262" y="106760"/>
                    </a:lnTo>
                    <a:lnTo>
                      <a:pt x="969865" y="110332"/>
                    </a:lnTo>
                    <a:lnTo>
                      <a:pt x="969865" y="578644"/>
                    </a:lnTo>
                    <a:lnTo>
                      <a:pt x="1457734" y="287338"/>
                    </a:lnTo>
                    <a:lnTo>
                      <a:pt x="1494622" y="333375"/>
                    </a:lnTo>
                    <a:lnTo>
                      <a:pt x="969865" y="642938"/>
                    </a:lnTo>
                    <a:lnTo>
                      <a:pt x="969865" y="758032"/>
                    </a:lnTo>
                    <a:lnTo>
                      <a:pt x="970262" y="762001"/>
                    </a:lnTo>
                    <a:lnTo>
                      <a:pt x="971055" y="765176"/>
                    </a:lnTo>
                    <a:lnTo>
                      <a:pt x="972642" y="768747"/>
                    </a:lnTo>
                    <a:lnTo>
                      <a:pt x="975022" y="771129"/>
                    </a:lnTo>
                    <a:lnTo>
                      <a:pt x="977798" y="773510"/>
                    </a:lnTo>
                    <a:lnTo>
                      <a:pt x="980971" y="775494"/>
                    </a:lnTo>
                    <a:lnTo>
                      <a:pt x="984541" y="776685"/>
                    </a:lnTo>
                    <a:lnTo>
                      <a:pt x="988111" y="776685"/>
                    </a:lnTo>
                    <a:lnTo>
                      <a:pt x="2043178" y="776685"/>
                    </a:lnTo>
                    <a:lnTo>
                      <a:pt x="2047144" y="776685"/>
                    </a:lnTo>
                    <a:lnTo>
                      <a:pt x="2050714" y="775494"/>
                    </a:lnTo>
                    <a:lnTo>
                      <a:pt x="2053887" y="773510"/>
                    </a:lnTo>
                    <a:lnTo>
                      <a:pt x="2056663" y="771129"/>
                    </a:lnTo>
                    <a:lnTo>
                      <a:pt x="2059043" y="768747"/>
                    </a:lnTo>
                    <a:lnTo>
                      <a:pt x="2060630" y="765176"/>
                    </a:lnTo>
                    <a:lnTo>
                      <a:pt x="2061820" y="762001"/>
                    </a:lnTo>
                    <a:lnTo>
                      <a:pt x="2062216" y="758032"/>
                    </a:lnTo>
                    <a:lnTo>
                      <a:pt x="2062216" y="110332"/>
                    </a:lnTo>
                    <a:lnTo>
                      <a:pt x="2061820" y="106760"/>
                    </a:lnTo>
                    <a:lnTo>
                      <a:pt x="2060630" y="103188"/>
                    </a:lnTo>
                    <a:lnTo>
                      <a:pt x="2059043" y="100013"/>
                    </a:lnTo>
                    <a:lnTo>
                      <a:pt x="2056663" y="97632"/>
                    </a:lnTo>
                    <a:lnTo>
                      <a:pt x="2053887" y="94853"/>
                    </a:lnTo>
                    <a:lnTo>
                      <a:pt x="2050714" y="93266"/>
                    </a:lnTo>
                    <a:lnTo>
                      <a:pt x="2047144" y="92075"/>
                    </a:lnTo>
                    <a:lnTo>
                      <a:pt x="2043178" y="91679"/>
                    </a:lnTo>
                    <a:lnTo>
                      <a:pt x="988111" y="91679"/>
                    </a:lnTo>
                    <a:close/>
                    <a:moveTo>
                      <a:pt x="273050" y="38100"/>
                    </a:moveTo>
                    <a:lnTo>
                      <a:pt x="286544" y="38497"/>
                    </a:lnTo>
                    <a:lnTo>
                      <a:pt x="299641" y="38894"/>
                    </a:lnTo>
                    <a:lnTo>
                      <a:pt x="312341" y="40085"/>
                    </a:lnTo>
                    <a:lnTo>
                      <a:pt x="323850" y="42466"/>
                    </a:lnTo>
                    <a:lnTo>
                      <a:pt x="335756" y="44847"/>
                    </a:lnTo>
                    <a:lnTo>
                      <a:pt x="347266" y="47229"/>
                    </a:lnTo>
                    <a:lnTo>
                      <a:pt x="357981" y="50800"/>
                    </a:lnTo>
                    <a:lnTo>
                      <a:pt x="368697" y="53975"/>
                    </a:lnTo>
                    <a:lnTo>
                      <a:pt x="378222" y="57944"/>
                    </a:lnTo>
                    <a:lnTo>
                      <a:pt x="387747" y="61516"/>
                    </a:lnTo>
                    <a:lnTo>
                      <a:pt x="396478" y="65881"/>
                    </a:lnTo>
                    <a:lnTo>
                      <a:pt x="404813" y="70247"/>
                    </a:lnTo>
                    <a:lnTo>
                      <a:pt x="412750" y="74216"/>
                    </a:lnTo>
                    <a:lnTo>
                      <a:pt x="419894" y="78582"/>
                    </a:lnTo>
                    <a:lnTo>
                      <a:pt x="432197" y="86519"/>
                    </a:lnTo>
                    <a:lnTo>
                      <a:pt x="442516" y="93266"/>
                    </a:lnTo>
                    <a:lnTo>
                      <a:pt x="449660" y="99219"/>
                    </a:lnTo>
                    <a:lnTo>
                      <a:pt x="455613" y="104378"/>
                    </a:lnTo>
                    <a:lnTo>
                      <a:pt x="454025" y="107553"/>
                    </a:lnTo>
                    <a:lnTo>
                      <a:pt x="451644" y="111522"/>
                    </a:lnTo>
                    <a:lnTo>
                      <a:pt x="448866" y="116285"/>
                    </a:lnTo>
                    <a:lnTo>
                      <a:pt x="444897" y="122238"/>
                    </a:lnTo>
                    <a:lnTo>
                      <a:pt x="440532" y="128588"/>
                    </a:lnTo>
                    <a:lnTo>
                      <a:pt x="434578" y="134938"/>
                    </a:lnTo>
                    <a:lnTo>
                      <a:pt x="427832" y="141288"/>
                    </a:lnTo>
                    <a:lnTo>
                      <a:pt x="423863" y="144066"/>
                    </a:lnTo>
                    <a:lnTo>
                      <a:pt x="420291" y="146844"/>
                    </a:lnTo>
                    <a:lnTo>
                      <a:pt x="415925" y="149225"/>
                    </a:lnTo>
                    <a:lnTo>
                      <a:pt x="411163" y="151607"/>
                    </a:lnTo>
                    <a:lnTo>
                      <a:pt x="406797" y="153591"/>
                    </a:lnTo>
                    <a:lnTo>
                      <a:pt x="401638" y="155179"/>
                    </a:lnTo>
                    <a:lnTo>
                      <a:pt x="396082" y="156369"/>
                    </a:lnTo>
                    <a:lnTo>
                      <a:pt x="390525" y="157560"/>
                    </a:lnTo>
                    <a:lnTo>
                      <a:pt x="384572" y="157957"/>
                    </a:lnTo>
                    <a:lnTo>
                      <a:pt x="379016" y="157957"/>
                    </a:lnTo>
                    <a:lnTo>
                      <a:pt x="372666" y="157560"/>
                    </a:lnTo>
                    <a:lnTo>
                      <a:pt x="365919" y="155973"/>
                    </a:lnTo>
                    <a:lnTo>
                      <a:pt x="358775" y="154385"/>
                    </a:lnTo>
                    <a:lnTo>
                      <a:pt x="351235" y="152003"/>
                    </a:lnTo>
                    <a:lnTo>
                      <a:pt x="343694" y="148828"/>
                    </a:lnTo>
                    <a:lnTo>
                      <a:pt x="335756" y="145257"/>
                    </a:lnTo>
                    <a:lnTo>
                      <a:pt x="327025" y="140891"/>
                    </a:lnTo>
                    <a:lnTo>
                      <a:pt x="317103" y="136525"/>
                    </a:lnTo>
                    <a:lnTo>
                      <a:pt x="355203" y="155179"/>
                    </a:lnTo>
                    <a:lnTo>
                      <a:pt x="373063" y="163116"/>
                    </a:lnTo>
                    <a:lnTo>
                      <a:pt x="381397" y="166688"/>
                    </a:lnTo>
                    <a:lnTo>
                      <a:pt x="389335" y="169466"/>
                    </a:lnTo>
                    <a:lnTo>
                      <a:pt x="397272" y="172244"/>
                    </a:lnTo>
                    <a:lnTo>
                      <a:pt x="404813" y="173832"/>
                    </a:lnTo>
                    <a:lnTo>
                      <a:pt x="411957" y="175023"/>
                    </a:lnTo>
                    <a:lnTo>
                      <a:pt x="418703" y="175419"/>
                    </a:lnTo>
                    <a:lnTo>
                      <a:pt x="425053" y="175023"/>
                    </a:lnTo>
                    <a:lnTo>
                      <a:pt x="428228" y="174625"/>
                    </a:lnTo>
                    <a:lnTo>
                      <a:pt x="431007" y="173832"/>
                    </a:lnTo>
                    <a:lnTo>
                      <a:pt x="434182" y="173038"/>
                    </a:lnTo>
                    <a:lnTo>
                      <a:pt x="436563" y="171847"/>
                    </a:lnTo>
                    <a:lnTo>
                      <a:pt x="438944" y="169863"/>
                    </a:lnTo>
                    <a:lnTo>
                      <a:pt x="441722" y="168276"/>
                    </a:lnTo>
                    <a:lnTo>
                      <a:pt x="442913" y="180976"/>
                    </a:lnTo>
                    <a:lnTo>
                      <a:pt x="443310" y="192882"/>
                    </a:lnTo>
                    <a:lnTo>
                      <a:pt x="443310" y="203994"/>
                    </a:lnTo>
                    <a:lnTo>
                      <a:pt x="442913" y="215107"/>
                    </a:lnTo>
                    <a:lnTo>
                      <a:pt x="444500" y="213122"/>
                    </a:lnTo>
                    <a:lnTo>
                      <a:pt x="445691" y="212328"/>
                    </a:lnTo>
                    <a:lnTo>
                      <a:pt x="446882" y="212328"/>
                    </a:lnTo>
                    <a:lnTo>
                      <a:pt x="447675" y="212726"/>
                    </a:lnTo>
                    <a:lnTo>
                      <a:pt x="448072" y="213519"/>
                    </a:lnTo>
                    <a:lnTo>
                      <a:pt x="448866" y="216297"/>
                    </a:lnTo>
                    <a:lnTo>
                      <a:pt x="448866" y="221457"/>
                    </a:lnTo>
                    <a:lnTo>
                      <a:pt x="448866" y="228204"/>
                    </a:lnTo>
                    <a:lnTo>
                      <a:pt x="447675" y="244079"/>
                    </a:lnTo>
                    <a:lnTo>
                      <a:pt x="445294" y="262335"/>
                    </a:lnTo>
                    <a:lnTo>
                      <a:pt x="443310" y="279797"/>
                    </a:lnTo>
                    <a:lnTo>
                      <a:pt x="440928" y="294482"/>
                    </a:lnTo>
                    <a:lnTo>
                      <a:pt x="439738" y="300038"/>
                    </a:lnTo>
                    <a:lnTo>
                      <a:pt x="438547" y="303213"/>
                    </a:lnTo>
                    <a:lnTo>
                      <a:pt x="437753" y="304800"/>
                    </a:lnTo>
                    <a:lnTo>
                      <a:pt x="437357" y="304800"/>
                    </a:lnTo>
                    <a:lnTo>
                      <a:pt x="436960" y="304007"/>
                    </a:lnTo>
                    <a:lnTo>
                      <a:pt x="435769" y="313929"/>
                    </a:lnTo>
                    <a:lnTo>
                      <a:pt x="434182" y="323057"/>
                    </a:lnTo>
                    <a:lnTo>
                      <a:pt x="432197" y="332185"/>
                    </a:lnTo>
                    <a:lnTo>
                      <a:pt x="429816" y="341313"/>
                    </a:lnTo>
                    <a:lnTo>
                      <a:pt x="427435" y="349647"/>
                    </a:lnTo>
                    <a:lnTo>
                      <a:pt x="424260" y="357982"/>
                    </a:lnTo>
                    <a:lnTo>
                      <a:pt x="421482" y="365919"/>
                    </a:lnTo>
                    <a:lnTo>
                      <a:pt x="417513" y="373460"/>
                    </a:lnTo>
                    <a:lnTo>
                      <a:pt x="413941" y="381397"/>
                    </a:lnTo>
                    <a:lnTo>
                      <a:pt x="409972" y="388938"/>
                    </a:lnTo>
                    <a:lnTo>
                      <a:pt x="406003" y="395685"/>
                    </a:lnTo>
                    <a:lnTo>
                      <a:pt x="401241" y="402432"/>
                    </a:lnTo>
                    <a:lnTo>
                      <a:pt x="396875" y="408782"/>
                    </a:lnTo>
                    <a:lnTo>
                      <a:pt x="391716" y="415132"/>
                    </a:lnTo>
                    <a:lnTo>
                      <a:pt x="386953" y="420688"/>
                    </a:lnTo>
                    <a:lnTo>
                      <a:pt x="381794" y="426244"/>
                    </a:lnTo>
                    <a:lnTo>
                      <a:pt x="376635" y="431801"/>
                    </a:lnTo>
                    <a:lnTo>
                      <a:pt x="371078" y="436563"/>
                    </a:lnTo>
                    <a:lnTo>
                      <a:pt x="365919" y="440929"/>
                    </a:lnTo>
                    <a:lnTo>
                      <a:pt x="360363" y="445691"/>
                    </a:lnTo>
                    <a:lnTo>
                      <a:pt x="354806" y="449660"/>
                    </a:lnTo>
                    <a:lnTo>
                      <a:pt x="349250" y="453232"/>
                    </a:lnTo>
                    <a:lnTo>
                      <a:pt x="343297" y="456804"/>
                    </a:lnTo>
                    <a:lnTo>
                      <a:pt x="337741" y="459582"/>
                    </a:lnTo>
                    <a:lnTo>
                      <a:pt x="332185" y="462757"/>
                    </a:lnTo>
                    <a:lnTo>
                      <a:pt x="326628" y="464741"/>
                    </a:lnTo>
                    <a:lnTo>
                      <a:pt x="320675" y="466726"/>
                    </a:lnTo>
                    <a:lnTo>
                      <a:pt x="315119" y="468313"/>
                    </a:lnTo>
                    <a:lnTo>
                      <a:pt x="309563" y="469901"/>
                    </a:lnTo>
                    <a:lnTo>
                      <a:pt x="304403" y="470694"/>
                    </a:lnTo>
                    <a:lnTo>
                      <a:pt x="298847" y="471091"/>
                    </a:lnTo>
                    <a:lnTo>
                      <a:pt x="293688" y="471488"/>
                    </a:lnTo>
                    <a:lnTo>
                      <a:pt x="288925" y="471091"/>
                    </a:lnTo>
                    <a:lnTo>
                      <a:pt x="284956" y="470694"/>
                    </a:lnTo>
                    <a:lnTo>
                      <a:pt x="280194" y="469901"/>
                    </a:lnTo>
                    <a:lnTo>
                      <a:pt x="275034" y="467916"/>
                    </a:lnTo>
                    <a:lnTo>
                      <a:pt x="270669" y="466329"/>
                    </a:lnTo>
                    <a:lnTo>
                      <a:pt x="265509" y="464344"/>
                    </a:lnTo>
                    <a:lnTo>
                      <a:pt x="259953" y="462360"/>
                    </a:lnTo>
                    <a:lnTo>
                      <a:pt x="254794" y="459185"/>
                    </a:lnTo>
                    <a:lnTo>
                      <a:pt x="244078" y="452438"/>
                    </a:lnTo>
                    <a:lnTo>
                      <a:pt x="232966" y="444898"/>
                    </a:lnTo>
                    <a:lnTo>
                      <a:pt x="221853" y="435769"/>
                    </a:lnTo>
                    <a:lnTo>
                      <a:pt x="211534" y="425450"/>
                    </a:lnTo>
                    <a:lnTo>
                      <a:pt x="200819" y="413941"/>
                    </a:lnTo>
                    <a:lnTo>
                      <a:pt x="190500" y="402035"/>
                    </a:lnTo>
                    <a:lnTo>
                      <a:pt x="185737" y="395685"/>
                    </a:lnTo>
                    <a:lnTo>
                      <a:pt x="180578" y="388938"/>
                    </a:lnTo>
                    <a:lnTo>
                      <a:pt x="176609" y="381794"/>
                    </a:lnTo>
                    <a:lnTo>
                      <a:pt x="171847" y="374651"/>
                    </a:lnTo>
                    <a:lnTo>
                      <a:pt x="167481" y="367507"/>
                    </a:lnTo>
                    <a:lnTo>
                      <a:pt x="163512" y="359569"/>
                    </a:lnTo>
                    <a:lnTo>
                      <a:pt x="159544" y="351632"/>
                    </a:lnTo>
                    <a:lnTo>
                      <a:pt x="156369" y="343694"/>
                    </a:lnTo>
                    <a:lnTo>
                      <a:pt x="152797" y="335757"/>
                    </a:lnTo>
                    <a:lnTo>
                      <a:pt x="150019" y="327422"/>
                    </a:lnTo>
                    <a:lnTo>
                      <a:pt x="147241" y="318691"/>
                    </a:lnTo>
                    <a:lnTo>
                      <a:pt x="144859" y="310357"/>
                    </a:lnTo>
                    <a:lnTo>
                      <a:pt x="142875" y="316310"/>
                    </a:lnTo>
                    <a:lnTo>
                      <a:pt x="140494" y="320676"/>
                    </a:lnTo>
                    <a:lnTo>
                      <a:pt x="139700" y="322263"/>
                    </a:lnTo>
                    <a:lnTo>
                      <a:pt x="138509" y="323057"/>
                    </a:lnTo>
                    <a:lnTo>
                      <a:pt x="137319" y="323851"/>
                    </a:lnTo>
                    <a:lnTo>
                      <a:pt x="136128" y="324247"/>
                    </a:lnTo>
                    <a:lnTo>
                      <a:pt x="134541" y="323851"/>
                    </a:lnTo>
                    <a:lnTo>
                      <a:pt x="133350" y="323057"/>
                    </a:lnTo>
                    <a:lnTo>
                      <a:pt x="132159" y="321866"/>
                    </a:lnTo>
                    <a:lnTo>
                      <a:pt x="130969" y="319485"/>
                    </a:lnTo>
                    <a:lnTo>
                      <a:pt x="128587" y="314722"/>
                    </a:lnTo>
                    <a:lnTo>
                      <a:pt x="126603" y="308372"/>
                    </a:lnTo>
                    <a:lnTo>
                      <a:pt x="125016" y="300038"/>
                    </a:lnTo>
                    <a:lnTo>
                      <a:pt x="123825" y="290513"/>
                    </a:lnTo>
                    <a:lnTo>
                      <a:pt x="123031" y="280591"/>
                    </a:lnTo>
                    <a:lnTo>
                      <a:pt x="122634" y="269478"/>
                    </a:lnTo>
                    <a:lnTo>
                      <a:pt x="123031" y="259557"/>
                    </a:lnTo>
                    <a:lnTo>
                      <a:pt x="123428" y="250032"/>
                    </a:lnTo>
                    <a:lnTo>
                      <a:pt x="124619" y="241300"/>
                    </a:lnTo>
                    <a:lnTo>
                      <a:pt x="125809" y="233760"/>
                    </a:lnTo>
                    <a:lnTo>
                      <a:pt x="127397" y="227013"/>
                    </a:lnTo>
                    <a:lnTo>
                      <a:pt x="129778" y="221854"/>
                    </a:lnTo>
                    <a:lnTo>
                      <a:pt x="131762" y="217488"/>
                    </a:lnTo>
                    <a:lnTo>
                      <a:pt x="132953" y="216297"/>
                    </a:lnTo>
                    <a:lnTo>
                      <a:pt x="134144" y="215504"/>
                    </a:lnTo>
                    <a:lnTo>
                      <a:pt x="130572" y="211138"/>
                    </a:lnTo>
                    <a:lnTo>
                      <a:pt x="127000" y="207169"/>
                    </a:lnTo>
                    <a:lnTo>
                      <a:pt x="124619" y="202407"/>
                    </a:lnTo>
                    <a:lnTo>
                      <a:pt x="122634" y="197247"/>
                    </a:lnTo>
                    <a:lnTo>
                      <a:pt x="120253" y="192485"/>
                    </a:lnTo>
                    <a:lnTo>
                      <a:pt x="119062" y="186928"/>
                    </a:lnTo>
                    <a:lnTo>
                      <a:pt x="118269" y="181372"/>
                    </a:lnTo>
                    <a:lnTo>
                      <a:pt x="117475" y="175816"/>
                    </a:lnTo>
                    <a:lnTo>
                      <a:pt x="117475" y="170260"/>
                    </a:lnTo>
                    <a:lnTo>
                      <a:pt x="117475" y="164704"/>
                    </a:lnTo>
                    <a:lnTo>
                      <a:pt x="117872" y="158751"/>
                    </a:lnTo>
                    <a:lnTo>
                      <a:pt x="118269" y="152797"/>
                    </a:lnTo>
                    <a:lnTo>
                      <a:pt x="120253" y="140891"/>
                    </a:lnTo>
                    <a:lnTo>
                      <a:pt x="123428" y="129381"/>
                    </a:lnTo>
                    <a:lnTo>
                      <a:pt x="126603" y="118666"/>
                    </a:lnTo>
                    <a:lnTo>
                      <a:pt x="130969" y="107951"/>
                    </a:lnTo>
                    <a:lnTo>
                      <a:pt x="135334" y="98426"/>
                    </a:lnTo>
                    <a:lnTo>
                      <a:pt x="139700" y="90091"/>
                    </a:lnTo>
                    <a:lnTo>
                      <a:pt x="144066" y="82154"/>
                    </a:lnTo>
                    <a:lnTo>
                      <a:pt x="148034" y="76597"/>
                    </a:lnTo>
                    <a:lnTo>
                      <a:pt x="152003" y="72231"/>
                    </a:lnTo>
                    <a:lnTo>
                      <a:pt x="153194" y="70644"/>
                    </a:lnTo>
                    <a:lnTo>
                      <a:pt x="154781" y="69850"/>
                    </a:lnTo>
                    <a:lnTo>
                      <a:pt x="170656" y="61913"/>
                    </a:lnTo>
                    <a:lnTo>
                      <a:pt x="186134" y="55960"/>
                    </a:lnTo>
                    <a:lnTo>
                      <a:pt x="201216" y="50403"/>
                    </a:lnTo>
                    <a:lnTo>
                      <a:pt x="216297" y="46038"/>
                    </a:lnTo>
                    <a:lnTo>
                      <a:pt x="230981" y="42863"/>
                    </a:lnTo>
                    <a:lnTo>
                      <a:pt x="245269" y="40482"/>
                    </a:lnTo>
                    <a:lnTo>
                      <a:pt x="259556" y="38894"/>
                    </a:lnTo>
                    <a:lnTo>
                      <a:pt x="273050" y="38100"/>
                    </a:lnTo>
                    <a:close/>
                    <a:moveTo>
                      <a:pt x="982954" y="0"/>
                    </a:moveTo>
                    <a:lnTo>
                      <a:pt x="988111" y="0"/>
                    </a:lnTo>
                    <a:lnTo>
                      <a:pt x="2043178" y="0"/>
                    </a:lnTo>
                    <a:lnTo>
                      <a:pt x="2049127" y="0"/>
                    </a:lnTo>
                    <a:lnTo>
                      <a:pt x="2054680" y="397"/>
                    </a:lnTo>
                    <a:lnTo>
                      <a:pt x="2060233" y="1191"/>
                    </a:lnTo>
                    <a:lnTo>
                      <a:pt x="2065786" y="1985"/>
                    </a:lnTo>
                    <a:lnTo>
                      <a:pt x="2070942" y="3572"/>
                    </a:lnTo>
                    <a:lnTo>
                      <a:pt x="2076099" y="5160"/>
                    </a:lnTo>
                    <a:lnTo>
                      <a:pt x="2081255" y="6747"/>
                    </a:lnTo>
                    <a:lnTo>
                      <a:pt x="2086411" y="8732"/>
                    </a:lnTo>
                    <a:lnTo>
                      <a:pt x="2091171" y="11113"/>
                    </a:lnTo>
                    <a:lnTo>
                      <a:pt x="2095931" y="13494"/>
                    </a:lnTo>
                    <a:lnTo>
                      <a:pt x="2100691" y="16272"/>
                    </a:lnTo>
                    <a:lnTo>
                      <a:pt x="2105054" y="19050"/>
                    </a:lnTo>
                    <a:lnTo>
                      <a:pt x="2109417" y="21828"/>
                    </a:lnTo>
                    <a:lnTo>
                      <a:pt x="2113780" y="25401"/>
                    </a:lnTo>
                    <a:lnTo>
                      <a:pt x="2121713" y="32544"/>
                    </a:lnTo>
                    <a:lnTo>
                      <a:pt x="2128852" y="40085"/>
                    </a:lnTo>
                    <a:lnTo>
                      <a:pt x="2131629" y="44451"/>
                    </a:lnTo>
                    <a:lnTo>
                      <a:pt x="2135198" y="48816"/>
                    </a:lnTo>
                    <a:lnTo>
                      <a:pt x="2137578" y="53182"/>
                    </a:lnTo>
                    <a:lnTo>
                      <a:pt x="2140751" y="57944"/>
                    </a:lnTo>
                    <a:lnTo>
                      <a:pt x="2143131" y="62707"/>
                    </a:lnTo>
                    <a:lnTo>
                      <a:pt x="2145114" y="67469"/>
                    </a:lnTo>
                    <a:lnTo>
                      <a:pt x="2147494" y="72628"/>
                    </a:lnTo>
                    <a:lnTo>
                      <a:pt x="2149081" y="77788"/>
                    </a:lnTo>
                    <a:lnTo>
                      <a:pt x="2150271" y="82947"/>
                    </a:lnTo>
                    <a:lnTo>
                      <a:pt x="2151461" y="88107"/>
                    </a:lnTo>
                    <a:lnTo>
                      <a:pt x="2152254" y="93663"/>
                    </a:lnTo>
                    <a:lnTo>
                      <a:pt x="2153444" y="99219"/>
                    </a:lnTo>
                    <a:lnTo>
                      <a:pt x="2153841" y="105172"/>
                    </a:lnTo>
                    <a:lnTo>
                      <a:pt x="2154237" y="110332"/>
                    </a:lnTo>
                    <a:lnTo>
                      <a:pt x="2154237" y="758032"/>
                    </a:lnTo>
                    <a:lnTo>
                      <a:pt x="2153841" y="763588"/>
                    </a:lnTo>
                    <a:lnTo>
                      <a:pt x="2153444" y="769144"/>
                    </a:lnTo>
                    <a:lnTo>
                      <a:pt x="2152254" y="775097"/>
                    </a:lnTo>
                    <a:lnTo>
                      <a:pt x="2151461" y="779860"/>
                    </a:lnTo>
                    <a:lnTo>
                      <a:pt x="2150271" y="785416"/>
                    </a:lnTo>
                    <a:lnTo>
                      <a:pt x="2149081" y="790972"/>
                    </a:lnTo>
                    <a:lnTo>
                      <a:pt x="2147494" y="796132"/>
                    </a:lnTo>
                    <a:lnTo>
                      <a:pt x="2145114" y="800894"/>
                    </a:lnTo>
                    <a:lnTo>
                      <a:pt x="2143131" y="805657"/>
                    </a:lnTo>
                    <a:lnTo>
                      <a:pt x="2140751" y="810816"/>
                    </a:lnTo>
                    <a:lnTo>
                      <a:pt x="2137578" y="815579"/>
                    </a:lnTo>
                    <a:lnTo>
                      <a:pt x="2135198" y="819547"/>
                    </a:lnTo>
                    <a:lnTo>
                      <a:pt x="2131629" y="824310"/>
                    </a:lnTo>
                    <a:lnTo>
                      <a:pt x="2128852" y="827882"/>
                    </a:lnTo>
                    <a:lnTo>
                      <a:pt x="2124886" y="832247"/>
                    </a:lnTo>
                    <a:lnTo>
                      <a:pt x="2121713" y="836216"/>
                    </a:lnTo>
                    <a:lnTo>
                      <a:pt x="2117350" y="839788"/>
                    </a:lnTo>
                    <a:lnTo>
                      <a:pt x="2113780" y="843360"/>
                    </a:lnTo>
                    <a:lnTo>
                      <a:pt x="2109417" y="846535"/>
                    </a:lnTo>
                    <a:lnTo>
                      <a:pt x="2105054" y="849710"/>
                    </a:lnTo>
                    <a:lnTo>
                      <a:pt x="2100691" y="852488"/>
                    </a:lnTo>
                    <a:lnTo>
                      <a:pt x="2095931" y="854869"/>
                    </a:lnTo>
                    <a:lnTo>
                      <a:pt x="2091171" y="857647"/>
                    </a:lnTo>
                    <a:lnTo>
                      <a:pt x="2086411" y="859632"/>
                    </a:lnTo>
                    <a:lnTo>
                      <a:pt x="2081255" y="861616"/>
                    </a:lnTo>
                    <a:lnTo>
                      <a:pt x="2076099" y="863601"/>
                    </a:lnTo>
                    <a:lnTo>
                      <a:pt x="2070942" y="865188"/>
                    </a:lnTo>
                    <a:lnTo>
                      <a:pt x="2065786" y="866379"/>
                    </a:lnTo>
                    <a:lnTo>
                      <a:pt x="2060233" y="867172"/>
                    </a:lnTo>
                    <a:lnTo>
                      <a:pt x="2054680" y="867966"/>
                    </a:lnTo>
                    <a:lnTo>
                      <a:pt x="2049127" y="868363"/>
                    </a:lnTo>
                    <a:lnTo>
                      <a:pt x="2043178" y="868363"/>
                    </a:lnTo>
                    <a:lnTo>
                      <a:pt x="988111" y="868363"/>
                    </a:lnTo>
                    <a:lnTo>
                      <a:pt x="982954" y="868363"/>
                    </a:lnTo>
                    <a:lnTo>
                      <a:pt x="977401" y="867966"/>
                    </a:lnTo>
                    <a:lnTo>
                      <a:pt x="971452" y="867172"/>
                    </a:lnTo>
                    <a:lnTo>
                      <a:pt x="966295" y="866379"/>
                    </a:lnTo>
                    <a:lnTo>
                      <a:pt x="960742" y="865188"/>
                    </a:lnTo>
                    <a:lnTo>
                      <a:pt x="955586" y="863601"/>
                    </a:lnTo>
                    <a:lnTo>
                      <a:pt x="950430" y="861616"/>
                    </a:lnTo>
                    <a:lnTo>
                      <a:pt x="945273" y="859632"/>
                    </a:lnTo>
                    <a:lnTo>
                      <a:pt x="940514" y="857647"/>
                    </a:lnTo>
                    <a:lnTo>
                      <a:pt x="935754" y="854869"/>
                    </a:lnTo>
                    <a:lnTo>
                      <a:pt x="930994" y="852488"/>
                    </a:lnTo>
                    <a:lnTo>
                      <a:pt x="926631" y="849710"/>
                    </a:lnTo>
                    <a:lnTo>
                      <a:pt x="922268" y="846535"/>
                    </a:lnTo>
                    <a:lnTo>
                      <a:pt x="918302" y="843360"/>
                    </a:lnTo>
                    <a:lnTo>
                      <a:pt x="913939" y="839788"/>
                    </a:lnTo>
                    <a:lnTo>
                      <a:pt x="910369" y="836216"/>
                    </a:lnTo>
                    <a:lnTo>
                      <a:pt x="906402" y="832247"/>
                    </a:lnTo>
                    <a:lnTo>
                      <a:pt x="903229" y="827882"/>
                    </a:lnTo>
                    <a:lnTo>
                      <a:pt x="899659" y="824310"/>
                    </a:lnTo>
                    <a:lnTo>
                      <a:pt x="896883" y="819547"/>
                    </a:lnTo>
                    <a:lnTo>
                      <a:pt x="893710" y="815579"/>
                    </a:lnTo>
                    <a:lnTo>
                      <a:pt x="891330" y="810816"/>
                    </a:lnTo>
                    <a:lnTo>
                      <a:pt x="888950" y="805657"/>
                    </a:lnTo>
                    <a:lnTo>
                      <a:pt x="886570" y="800894"/>
                    </a:lnTo>
                    <a:lnTo>
                      <a:pt x="884587" y="796132"/>
                    </a:lnTo>
                    <a:lnTo>
                      <a:pt x="883001" y="790972"/>
                    </a:lnTo>
                    <a:lnTo>
                      <a:pt x="881414" y="785416"/>
                    </a:lnTo>
                    <a:lnTo>
                      <a:pt x="879827" y="779860"/>
                    </a:lnTo>
                    <a:lnTo>
                      <a:pt x="879034" y="775097"/>
                    </a:lnTo>
                    <a:lnTo>
                      <a:pt x="878241" y="769144"/>
                    </a:lnTo>
                    <a:lnTo>
                      <a:pt x="877844" y="763588"/>
                    </a:lnTo>
                    <a:lnTo>
                      <a:pt x="877844" y="758032"/>
                    </a:lnTo>
                    <a:lnTo>
                      <a:pt x="877844" y="696913"/>
                    </a:lnTo>
                    <a:lnTo>
                      <a:pt x="833420" y="723504"/>
                    </a:lnTo>
                    <a:lnTo>
                      <a:pt x="804862" y="676672"/>
                    </a:lnTo>
                    <a:lnTo>
                      <a:pt x="877844" y="633413"/>
                    </a:lnTo>
                    <a:lnTo>
                      <a:pt x="877844" y="110332"/>
                    </a:lnTo>
                    <a:lnTo>
                      <a:pt x="877844" y="105172"/>
                    </a:lnTo>
                    <a:lnTo>
                      <a:pt x="878241" y="99219"/>
                    </a:lnTo>
                    <a:lnTo>
                      <a:pt x="879034" y="93663"/>
                    </a:lnTo>
                    <a:lnTo>
                      <a:pt x="879827" y="88107"/>
                    </a:lnTo>
                    <a:lnTo>
                      <a:pt x="881414" y="82947"/>
                    </a:lnTo>
                    <a:lnTo>
                      <a:pt x="883001" y="77788"/>
                    </a:lnTo>
                    <a:lnTo>
                      <a:pt x="884587" y="72628"/>
                    </a:lnTo>
                    <a:lnTo>
                      <a:pt x="886570" y="67469"/>
                    </a:lnTo>
                    <a:lnTo>
                      <a:pt x="888950" y="62707"/>
                    </a:lnTo>
                    <a:lnTo>
                      <a:pt x="891330" y="57944"/>
                    </a:lnTo>
                    <a:lnTo>
                      <a:pt x="893710" y="53182"/>
                    </a:lnTo>
                    <a:lnTo>
                      <a:pt x="896883" y="48816"/>
                    </a:lnTo>
                    <a:lnTo>
                      <a:pt x="899659" y="44451"/>
                    </a:lnTo>
                    <a:lnTo>
                      <a:pt x="903229" y="40085"/>
                    </a:lnTo>
                    <a:lnTo>
                      <a:pt x="910369" y="32544"/>
                    </a:lnTo>
                    <a:lnTo>
                      <a:pt x="918302" y="25401"/>
                    </a:lnTo>
                    <a:lnTo>
                      <a:pt x="922268" y="21828"/>
                    </a:lnTo>
                    <a:lnTo>
                      <a:pt x="926631" y="19050"/>
                    </a:lnTo>
                    <a:lnTo>
                      <a:pt x="930994" y="16272"/>
                    </a:lnTo>
                    <a:lnTo>
                      <a:pt x="935754" y="13494"/>
                    </a:lnTo>
                    <a:lnTo>
                      <a:pt x="940514" y="11113"/>
                    </a:lnTo>
                    <a:lnTo>
                      <a:pt x="945273" y="8732"/>
                    </a:lnTo>
                    <a:lnTo>
                      <a:pt x="950430" y="6747"/>
                    </a:lnTo>
                    <a:lnTo>
                      <a:pt x="955586" y="5160"/>
                    </a:lnTo>
                    <a:lnTo>
                      <a:pt x="960742" y="3572"/>
                    </a:lnTo>
                    <a:lnTo>
                      <a:pt x="966295" y="1985"/>
                    </a:lnTo>
                    <a:lnTo>
                      <a:pt x="971452" y="1191"/>
                    </a:lnTo>
                    <a:lnTo>
                      <a:pt x="977401" y="397"/>
                    </a:lnTo>
                    <a:lnTo>
                      <a:pt x="982954" y="0"/>
                    </a:lnTo>
                    <a:close/>
                  </a:path>
                </a:pathLst>
              </a:custGeom>
              <a:solidFill>
                <a:schemeClr val="accent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100" dirty="0">
                  <a:solidFill>
                    <a:srgbClr val="FFFFFF"/>
                  </a:solidFill>
                  <a:latin typeface="+mn-ea"/>
                  <a:ea typeface="+mn-ea"/>
                </a:endParaRPr>
              </a:p>
            </p:txBody>
          </p:sp>
          <p:sp>
            <p:nvSpPr>
              <p:cNvPr id="15" name="文本框 14"/>
              <p:cNvSpPr txBox="1"/>
              <p:nvPr/>
            </p:nvSpPr>
            <p:spPr>
              <a:xfrm>
                <a:off x="3433457" y="1704604"/>
                <a:ext cx="538204" cy="301051"/>
              </a:xfrm>
              <a:prstGeom prst="rect">
                <a:avLst/>
              </a:prstGeom>
              <a:noFill/>
            </p:spPr>
            <p:txBody>
              <a:bodyPr wrap="none" rtlCol="0">
                <a:spAutoFit/>
              </a:bodyPr>
              <a:lstStyle/>
              <a:p>
                <a:r>
                  <a:rPr lang="zh-CN" altLang="en-US" sz="1100" dirty="0">
                    <a:latin typeface="+mn-ea"/>
                  </a:rPr>
                  <a:t>学生</a:t>
                </a:r>
                <a:endParaRPr lang="zh-CN" altLang="en-US" sz="1100" dirty="0">
                  <a:latin typeface="+mn-ea"/>
                </a:endParaRPr>
              </a:p>
            </p:txBody>
          </p:sp>
          <p:sp>
            <p:nvSpPr>
              <p:cNvPr id="16" name="文本框 15"/>
              <p:cNvSpPr txBox="1"/>
              <p:nvPr/>
            </p:nvSpPr>
            <p:spPr>
              <a:xfrm>
                <a:off x="4472876" y="1706457"/>
                <a:ext cx="538204" cy="301051"/>
              </a:xfrm>
              <a:prstGeom prst="rect">
                <a:avLst/>
              </a:prstGeom>
              <a:noFill/>
            </p:spPr>
            <p:txBody>
              <a:bodyPr wrap="none" rtlCol="0">
                <a:spAutoFit/>
              </a:bodyPr>
              <a:lstStyle/>
              <a:p>
                <a:r>
                  <a:rPr lang="zh-CN" altLang="en-US" sz="1100" dirty="0">
                    <a:latin typeface="+mn-ea"/>
                  </a:rPr>
                  <a:t>老师</a:t>
                </a:r>
                <a:endParaRPr lang="zh-CN" altLang="en-US" sz="1100" dirty="0">
                  <a:latin typeface="+mn-ea"/>
                </a:endParaRPr>
              </a:p>
            </p:txBody>
          </p:sp>
          <p:sp>
            <p:nvSpPr>
              <p:cNvPr id="17" name="文本框 16"/>
              <p:cNvSpPr txBox="1"/>
              <p:nvPr/>
            </p:nvSpPr>
            <p:spPr>
              <a:xfrm>
                <a:off x="5320006" y="1714530"/>
                <a:ext cx="915423" cy="301051"/>
              </a:xfrm>
              <a:prstGeom prst="rect">
                <a:avLst/>
              </a:prstGeom>
              <a:noFill/>
            </p:spPr>
            <p:txBody>
              <a:bodyPr wrap="square" rtlCol="0">
                <a:spAutoFit/>
              </a:bodyPr>
              <a:lstStyle/>
              <a:p>
                <a:r>
                  <a:rPr lang="zh-CN" altLang="en-US" sz="1100" dirty="0">
                    <a:latin typeface="+mn-ea"/>
                  </a:rPr>
                  <a:t>校领导</a:t>
                </a:r>
                <a:endParaRPr lang="zh-CN" altLang="en-US" sz="1100" dirty="0">
                  <a:latin typeface="+mn-ea"/>
                </a:endParaRPr>
              </a:p>
            </p:txBody>
          </p:sp>
          <p:sp>
            <p:nvSpPr>
              <p:cNvPr id="18" name="文本框 17"/>
              <p:cNvSpPr txBox="1"/>
              <p:nvPr/>
            </p:nvSpPr>
            <p:spPr>
              <a:xfrm>
                <a:off x="6419638" y="1715079"/>
                <a:ext cx="538204" cy="301051"/>
              </a:xfrm>
              <a:prstGeom prst="rect">
                <a:avLst/>
              </a:prstGeom>
              <a:noFill/>
            </p:spPr>
            <p:txBody>
              <a:bodyPr wrap="none" rtlCol="0">
                <a:spAutoFit/>
              </a:bodyPr>
              <a:lstStyle/>
              <a:p>
                <a:r>
                  <a:rPr lang="zh-CN" altLang="en-US" sz="1100" dirty="0">
                    <a:latin typeface="+mn-ea"/>
                  </a:rPr>
                  <a:t>家长</a:t>
                </a:r>
                <a:endParaRPr lang="zh-CN" altLang="en-US" sz="1100" dirty="0">
                  <a:latin typeface="+mn-ea"/>
                </a:endParaRPr>
              </a:p>
            </p:txBody>
          </p:sp>
        </p:grpSp>
        <p:sp>
          <p:nvSpPr>
            <p:cNvPr id="27" name="矩形: 圆顶角 26"/>
            <p:cNvSpPr/>
            <p:nvPr/>
          </p:nvSpPr>
          <p:spPr>
            <a:xfrm>
              <a:off x="898354" y="1877211"/>
              <a:ext cx="1316182" cy="370232"/>
            </a:xfrm>
            <a:prstGeom prst="round2SameRect">
              <a:avLst>
                <a:gd name="adj1" fmla="val 3725"/>
                <a:gd name="adj2" fmla="val 5049"/>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用户与终端层</a:t>
              </a:r>
              <a:endParaRPr lang="zh-CN" altLang="en-US" sz="1200" dirty="0">
                <a:latin typeface="+mn-ea"/>
              </a:endParaRPr>
            </a:p>
          </p:txBody>
        </p:sp>
        <p:sp>
          <p:nvSpPr>
            <p:cNvPr id="29" name="矩形: 圆角 28"/>
            <p:cNvSpPr/>
            <p:nvPr/>
          </p:nvSpPr>
          <p:spPr>
            <a:xfrm>
              <a:off x="880819" y="2391162"/>
              <a:ext cx="1316182" cy="370231"/>
            </a:xfrm>
            <a:prstGeom prst="roundRect">
              <a:avLst>
                <a:gd name="adj" fmla="val 9677"/>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综合服务层</a:t>
              </a:r>
              <a:endParaRPr lang="zh-CN" altLang="en-US" sz="1200" dirty="0">
                <a:latin typeface="+mn-ea"/>
              </a:endParaRPr>
            </a:p>
          </p:txBody>
        </p:sp>
        <p:sp>
          <p:nvSpPr>
            <p:cNvPr id="48" name="矩形 47"/>
            <p:cNvSpPr/>
            <p:nvPr/>
          </p:nvSpPr>
          <p:spPr>
            <a:xfrm>
              <a:off x="2388049" y="2383799"/>
              <a:ext cx="1723000" cy="3677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mn-ea"/>
                </a:rPr>
                <a:t>统一信息门户</a:t>
              </a:r>
              <a:endParaRPr lang="zh-CN" altLang="en-US" sz="1200" dirty="0">
                <a:solidFill>
                  <a:srgbClr val="0070C0"/>
                </a:solidFill>
                <a:latin typeface="+mn-ea"/>
              </a:endParaRPr>
            </a:p>
          </p:txBody>
        </p:sp>
        <p:sp>
          <p:nvSpPr>
            <p:cNvPr id="57" name="矩形: 圆角 56"/>
            <p:cNvSpPr/>
            <p:nvPr/>
          </p:nvSpPr>
          <p:spPr>
            <a:xfrm>
              <a:off x="880819" y="2886188"/>
              <a:ext cx="1316182" cy="2005069"/>
            </a:xfrm>
            <a:prstGeom prst="roundRect">
              <a:avLst>
                <a:gd name="adj" fmla="val 3778"/>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应用系统层</a:t>
              </a:r>
              <a:endParaRPr lang="zh-CN" altLang="en-US" sz="1200" dirty="0">
                <a:latin typeface="+mn-ea"/>
              </a:endParaRPr>
            </a:p>
          </p:txBody>
        </p:sp>
        <p:sp>
          <p:nvSpPr>
            <p:cNvPr id="60" name="矩形 59"/>
            <p:cNvSpPr/>
            <p:nvPr/>
          </p:nvSpPr>
          <p:spPr>
            <a:xfrm>
              <a:off x="6091579" y="1890640"/>
              <a:ext cx="3584182" cy="37015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latin typeface="+mn-ea"/>
              </a:endParaRPr>
            </a:p>
          </p:txBody>
        </p:sp>
        <p:sp>
          <p:nvSpPr>
            <p:cNvPr id="71" name="文本框 70"/>
            <p:cNvSpPr txBox="1"/>
            <p:nvPr/>
          </p:nvSpPr>
          <p:spPr>
            <a:xfrm>
              <a:off x="7149155" y="1961879"/>
              <a:ext cx="466794" cy="261610"/>
            </a:xfrm>
            <a:prstGeom prst="rect">
              <a:avLst/>
            </a:prstGeom>
            <a:noFill/>
          </p:spPr>
          <p:txBody>
            <a:bodyPr wrap="none" rtlCol="0">
              <a:spAutoFit/>
            </a:bodyPr>
            <a:lstStyle/>
            <a:p>
              <a:r>
                <a:rPr lang="zh-CN" altLang="en-US" sz="1100" dirty="0">
                  <a:latin typeface="+mn-ea"/>
                </a:rPr>
                <a:t>手机</a:t>
              </a:r>
              <a:endParaRPr lang="zh-CN" altLang="en-US" sz="1100" dirty="0">
                <a:latin typeface="+mn-ea"/>
              </a:endParaRPr>
            </a:p>
          </p:txBody>
        </p:sp>
        <p:sp>
          <p:nvSpPr>
            <p:cNvPr id="72" name="文本框 71"/>
            <p:cNvSpPr txBox="1"/>
            <p:nvPr/>
          </p:nvSpPr>
          <p:spPr>
            <a:xfrm>
              <a:off x="8063298" y="1959687"/>
              <a:ext cx="610227" cy="261610"/>
            </a:xfrm>
            <a:prstGeom prst="rect">
              <a:avLst/>
            </a:prstGeom>
            <a:noFill/>
          </p:spPr>
          <p:txBody>
            <a:bodyPr wrap="square" rtlCol="0">
              <a:spAutoFit/>
            </a:bodyPr>
            <a:lstStyle/>
            <a:p>
              <a:r>
                <a:rPr lang="zh-CN" altLang="en-US" sz="1100" dirty="0">
                  <a:latin typeface="+mn-ea"/>
                </a:rPr>
                <a:t>公众号</a:t>
              </a:r>
              <a:endParaRPr lang="zh-CN" altLang="en-US" sz="1100" dirty="0">
                <a:latin typeface="+mn-ea"/>
              </a:endParaRPr>
            </a:p>
          </p:txBody>
        </p:sp>
        <p:sp>
          <p:nvSpPr>
            <p:cNvPr id="73" name="文本框 72"/>
            <p:cNvSpPr txBox="1"/>
            <p:nvPr/>
          </p:nvSpPr>
          <p:spPr>
            <a:xfrm>
              <a:off x="9006890" y="1970505"/>
              <a:ext cx="764100" cy="261610"/>
            </a:xfrm>
            <a:prstGeom prst="rect">
              <a:avLst/>
            </a:prstGeom>
            <a:noFill/>
          </p:spPr>
          <p:txBody>
            <a:bodyPr wrap="square" rtlCol="0">
              <a:spAutoFit/>
            </a:bodyPr>
            <a:lstStyle/>
            <a:p>
              <a:r>
                <a:rPr lang="zh-CN" altLang="en-US" sz="1100" dirty="0">
                  <a:latin typeface="+mn-ea"/>
                </a:rPr>
                <a:t>小程序</a:t>
              </a:r>
              <a:endParaRPr lang="zh-CN" altLang="en-US" sz="1100" dirty="0">
                <a:latin typeface="+mn-ea"/>
              </a:endParaRPr>
            </a:p>
          </p:txBody>
        </p:sp>
        <p:sp>
          <p:nvSpPr>
            <p:cNvPr id="74" name="KSO_Shape"/>
            <p:cNvSpPr>
              <a:spLocks noChangeAspect="1" noChangeArrowheads="1"/>
            </p:cNvSpPr>
            <p:nvPr/>
          </p:nvSpPr>
          <p:spPr bwMode="auto">
            <a:xfrm>
              <a:off x="6217266" y="1995688"/>
              <a:ext cx="214486" cy="178738"/>
            </a:xfrm>
            <a:custGeom>
              <a:avLst/>
              <a:gdLst/>
              <a:ahLst/>
              <a:cxnLst/>
              <a:rect l="0" t="0" r="r" b="b"/>
              <a:pathLst>
                <a:path w="1450975" h="1209675">
                  <a:moveTo>
                    <a:pt x="180975" y="182562"/>
                  </a:moveTo>
                  <a:lnTo>
                    <a:pt x="1270000" y="182562"/>
                  </a:lnTo>
                  <a:lnTo>
                    <a:pt x="1270000" y="725487"/>
                  </a:lnTo>
                  <a:lnTo>
                    <a:pt x="180975" y="725487"/>
                  </a:lnTo>
                  <a:lnTo>
                    <a:pt x="180975" y="182562"/>
                  </a:lnTo>
                  <a:close/>
                  <a:moveTo>
                    <a:pt x="120672" y="120703"/>
                  </a:moveTo>
                  <a:lnTo>
                    <a:pt x="120672" y="785892"/>
                  </a:lnTo>
                  <a:lnTo>
                    <a:pt x="1330039" y="785892"/>
                  </a:lnTo>
                  <a:lnTo>
                    <a:pt x="1330039" y="120703"/>
                  </a:lnTo>
                  <a:lnTo>
                    <a:pt x="120672" y="120703"/>
                  </a:lnTo>
                  <a:close/>
                  <a:moveTo>
                    <a:pt x="114585" y="0"/>
                  </a:moveTo>
                  <a:lnTo>
                    <a:pt x="120672" y="0"/>
                  </a:lnTo>
                  <a:lnTo>
                    <a:pt x="1330039" y="0"/>
                  </a:lnTo>
                  <a:lnTo>
                    <a:pt x="1336390" y="0"/>
                  </a:lnTo>
                  <a:lnTo>
                    <a:pt x="1342476" y="529"/>
                  </a:lnTo>
                  <a:lnTo>
                    <a:pt x="1348298" y="1059"/>
                  </a:lnTo>
                  <a:lnTo>
                    <a:pt x="1354385" y="2382"/>
                  </a:lnTo>
                  <a:lnTo>
                    <a:pt x="1360207" y="3441"/>
                  </a:lnTo>
                  <a:lnTo>
                    <a:pt x="1366028" y="5294"/>
                  </a:lnTo>
                  <a:lnTo>
                    <a:pt x="1371586" y="7147"/>
                  </a:lnTo>
                  <a:lnTo>
                    <a:pt x="1376878" y="9264"/>
                  </a:lnTo>
                  <a:lnTo>
                    <a:pt x="1382436" y="11911"/>
                  </a:lnTo>
                  <a:lnTo>
                    <a:pt x="1387728" y="14558"/>
                  </a:lnTo>
                  <a:lnTo>
                    <a:pt x="1392492" y="17205"/>
                  </a:lnTo>
                  <a:lnTo>
                    <a:pt x="1397784" y="20646"/>
                  </a:lnTo>
                  <a:lnTo>
                    <a:pt x="1402283" y="24087"/>
                  </a:lnTo>
                  <a:lnTo>
                    <a:pt x="1406782" y="27529"/>
                  </a:lnTo>
                  <a:lnTo>
                    <a:pt x="1411545" y="31234"/>
                  </a:lnTo>
                  <a:lnTo>
                    <a:pt x="1415515" y="35205"/>
                  </a:lnTo>
                  <a:lnTo>
                    <a:pt x="1419749" y="39440"/>
                  </a:lnTo>
                  <a:lnTo>
                    <a:pt x="1423454" y="44205"/>
                  </a:lnTo>
                  <a:lnTo>
                    <a:pt x="1426894" y="48705"/>
                  </a:lnTo>
                  <a:lnTo>
                    <a:pt x="1430334" y="53204"/>
                  </a:lnTo>
                  <a:lnTo>
                    <a:pt x="1433510" y="58234"/>
                  </a:lnTo>
                  <a:lnTo>
                    <a:pt x="1436420" y="63263"/>
                  </a:lnTo>
                  <a:lnTo>
                    <a:pt x="1439067" y="68557"/>
                  </a:lnTo>
                  <a:lnTo>
                    <a:pt x="1441713" y="73586"/>
                  </a:lnTo>
                  <a:lnTo>
                    <a:pt x="1443830" y="79145"/>
                  </a:lnTo>
                  <a:lnTo>
                    <a:pt x="1445683" y="84968"/>
                  </a:lnTo>
                  <a:lnTo>
                    <a:pt x="1447006" y="90792"/>
                  </a:lnTo>
                  <a:lnTo>
                    <a:pt x="1448594" y="96615"/>
                  </a:lnTo>
                  <a:lnTo>
                    <a:pt x="1449652" y="102438"/>
                  </a:lnTo>
                  <a:lnTo>
                    <a:pt x="1450446" y="108527"/>
                  </a:lnTo>
                  <a:lnTo>
                    <a:pt x="1450711" y="114615"/>
                  </a:lnTo>
                  <a:lnTo>
                    <a:pt x="1450975" y="120703"/>
                  </a:lnTo>
                  <a:lnTo>
                    <a:pt x="1450975" y="785892"/>
                  </a:lnTo>
                  <a:lnTo>
                    <a:pt x="1450711" y="792245"/>
                  </a:lnTo>
                  <a:lnTo>
                    <a:pt x="1450446" y="798333"/>
                  </a:lnTo>
                  <a:lnTo>
                    <a:pt x="1449652" y="804421"/>
                  </a:lnTo>
                  <a:lnTo>
                    <a:pt x="1448594" y="810244"/>
                  </a:lnTo>
                  <a:lnTo>
                    <a:pt x="1447006" y="816068"/>
                  </a:lnTo>
                  <a:lnTo>
                    <a:pt x="1445683" y="821891"/>
                  </a:lnTo>
                  <a:lnTo>
                    <a:pt x="1443830" y="827714"/>
                  </a:lnTo>
                  <a:lnTo>
                    <a:pt x="1441713" y="833008"/>
                  </a:lnTo>
                  <a:lnTo>
                    <a:pt x="1439067" y="838302"/>
                  </a:lnTo>
                  <a:lnTo>
                    <a:pt x="1436420" y="843596"/>
                  </a:lnTo>
                  <a:lnTo>
                    <a:pt x="1433510" y="848626"/>
                  </a:lnTo>
                  <a:lnTo>
                    <a:pt x="1430334" y="853655"/>
                  </a:lnTo>
                  <a:lnTo>
                    <a:pt x="1426894" y="858155"/>
                  </a:lnTo>
                  <a:lnTo>
                    <a:pt x="1423454" y="862655"/>
                  </a:lnTo>
                  <a:lnTo>
                    <a:pt x="1419749" y="867419"/>
                  </a:lnTo>
                  <a:lnTo>
                    <a:pt x="1415515" y="871654"/>
                  </a:lnTo>
                  <a:lnTo>
                    <a:pt x="1411545" y="875625"/>
                  </a:lnTo>
                  <a:lnTo>
                    <a:pt x="1406782" y="879331"/>
                  </a:lnTo>
                  <a:lnTo>
                    <a:pt x="1402283" y="883036"/>
                  </a:lnTo>
                  <a:lnTo>
                    <a:pt x="1397784" y="886213"/>
                  </a:lnTo>
                  <a:lnTo>
                    <a:pt x="1392492" y="889389"/>
                  </a:lnTo>
                  <a:lnTo>
                    <a:pt x="1387728" y="892301"/>
                  </a:lnTo>
                  <a:lnTo>
                    <a:pt x="1382436" y="895213"/>
                  </a:lnTo>
                  <a:lnTo>
                    <a:pt x="1376878" y="897595"/>
                  </a:lnTo>
                  <a:lnTo>
                    <a:pt x="1371586" y="899713"/>
                  </a:lnTo>
                  <a:lnTo>
                    <a:pt x="1366028" y="901565"/>
                  </a:lnTo>
                  <a:lnTo>
                    <a:pt x="1360207" y="903418"/>
                  </a:lnTo>
                  <a:lnTo>
                    <a:pt x="1354385" y="904477"/>
                  </a:lnTo>
                  <a:lnTo>
                    <a:pt x="1348298" y="905536"/>
                  </a:lnTo>
                  <a:lnTo>
                    <a:pt x="1342476" y="906330"/>
                  </a:lnTo>
                  <a:lnTo>
                    <a:pt x="1336390" y="907124"/>
                  </a:lnTo>
                  <a:lnTo>
                    <a:pt x="1330039" y="907124"/>
                  </a:lnTo>
                  <a:lnTo>
                    <a:pt x="846557" y="907124"/>
                  </a:lnTo>
                  <a:lnTo>
                    <a:pt x="846557" y="1149059"/>
                  </a:lnTo>
                  <a:lnTo>
                    <a:pt x="906893" y="1149059"/>
                  </a:lnTo>
                  <a:lnTo>
                    <a:pt x="909539" y="1149059"/>
                  </a:lnTo>
                  <a:lnTo>
                    <a:pt x="912715" y="1149588"/>
                  </a:lnTo>
                  <a:lnTo>
                    <a:pt x="916155" y="1150118"/>
                  </a:lnTo>
                  <a:lnTo>
                    <a:pt x="920918" y="1150912"/>
                  </a:lnTo>
                  <a:lnTo>
                    <a:pt x="925946" y="1152235"/>
                  </a:lnTo>
                  <a:lnTo>
                    <a:pt x="931503" y="1154088"/>
                  </a:lnTo>
                  <a:lnTo>
                    <a:pt x="937061" y="1156471"/>
                  </a:lnTo>
                  <a:lnTo>
                    <a:pt x="942883" y="1159912"/>
                  </a:lnTo>
                  <a:lnTo>
                    <a:pt x="945529" y="1161765"/>
                  </a:lnTo>
                  <a:lnTo>
                    <a:pt x="948175" y="1163882"/>
                  </a:lnTo>
                  <a:lnTo>
                    <a:pt x="950821" y="1166265"/>
                  </a:lnTo>
                  <a:lnTo>
                    <a:pt x="953468" y="1168647"/>
                  </a:lnTo>
                  <a:lnTo>
                    <a:pt x="955585" y="1171559"/>
                  </a:lnTo>
                  <a:lnTo>
                    <a:pt x="957967" y="1174470"/>
                  </a:lnTo>
                  <a:lnTo>
                    <a:pt x="959819" y="1177911"/>
                  </a:lnTo>
                  <a:lnTo>
                    <a:pt x="961671" y="1181617"/>
                  </a:lnTo>
                  <a:lnTo>
                    <a:pt x="963524" y="1185588"/>
                  </a:lnTo>
                  <a:lnTo>
                    <a:pt x="964847" y="1189558"/>
                  </a:lnTo>
                  <a:lnTo>
                    <a:pt x="965905" y="1194058"/>
                  </a:lnTo>
                  <a:lnTo>
                    <a:pt x="966699" y="1198823"/>
                  </a:lnTo>
                  <a:lnTo>
                    <a:pt x="967229" y="1204117"/>
                  </a:lnTo>
                  <a:lnTo>
                    <a:pt x="967493" y="1209675"/>
                  </a:lnTo>
                  <a:lnTo>
                    <a:pt x="483482" y="1209675"/>
                  </a:lnTo>
                  <a:lnTo>
                    <a:pt x="484011" y="1206763"/>
                  </a:lnTo>
                  <a:lnTo>
                    <a:pt x="484011" y="1204117"/>
                  </a:lnTo>
                  <a:lnTo>
                    <a:pt x="484541" y="1200146"/>
                  </a:lnTo>
                  <a:lnTo>
                    <a:pt x="485334" y="1195646"/>
                  </a:lnTo>
                  <a:lnTo>
                    <a:pt x="486922" y="1190352"/>
                  </a:lnTo>
                  <a:lnTo>
                    <a:pt x="488775" y="1184793"/>
                  </a:lnTo>
                  <a:lnTo>
                    <a:pt x="491156" y="1179499"/>
                  </a:lnTo>
                  <a:lnTo>
                    <a:pt x="494332" y="1173676"/>
                  </a:lnTo>
                  <a:lnTo>
                    <a:pt x="496449" y="1170764"/>
                  </a:lnTo>
                  <a:lnTo>
                    <a:pt x="498566" y="1168117"/>
                  </a:lnTo>
                  <a:lnTo>
                    <a:pt x="500683" y="1165735"/>
                  </a:lnTo>
                  <a:lnTo>
                    <a:pt x="503329" y="1163353"/>
                  </a:lnTo>
                  <a:lnTo>
                    <a:pt x="506240" y="1160706"/>
                  </a:lnTo>
                  <a:lnTo>
                    <a:pt x="509151" y="1158588"/>
                  </a:lnTo>
                  <a:lnTo>
                    <a:pt x="512592" y="1156471"/>
                  </a:lnTo>
                  <a:lnTo>
                    <a:pt x="516296" y="1154618"/>
                  </a:lnTo>
                  <a:lnTo>
                    <a:pt x="520001" y="1153030"/>
                  </a:lnTo>
                  <a:lnTo>
                    <a:pt x="524235" y="1151706"/>
                  </a:lnTo>
                  <a:lnTo>
                    <a:pt x="528734" y="1150383"/>
                  </a:lnTo>
                  <a:lnTo>
                    <a:pt x="533497" y="1149853"/>
                  </a:lnTo>
                  <a:lnTo>
                    <a:pt x="538525" y="1149059"/>
                  </a:lnTo>
                  <a:lnTo>
                    <a:pt x="544083" y="1149059"/>
                  </a:lnTo>
                  <a:lnTo>
                    <a:pt x="604683" y="1149059"/>
                  </a:lnTo>
                  <a:lnTo>
                    <a:pt x="604683" y="907124"/>
                  </a:lnTo>
                  <a:lnTo>
                    <a:pt x="120672" y="907124"/>
                  </a:lnTo>
                  <a:lnTo>
                    <a:pt x="114585" y="907124"/>
                  </a:lnTo>
                  <a:lnTo>
                    <a:pt x="108499" y="906330"/>
                  </a:lnTo>
                  <a:lnTo>
                    <a:pt x="102412" y="905536"/>
                  </a:lnTo>
                  <a:lnTo>
                    <a:pt x="96590" y="904477"/>
                  </a:lnTo>
                  <a:lnTo>
                    <a:pt x="90769" y="903418"/>
                  </a:lnTo>
                  <a:lnTo>
                    <a:pt x="84947" y="901565"/>
                  </a:lnTo>
                  <a:lnTo>
                    <a:pt x="79389" y="899713"/>
                  </a:lnTo>
                  <a:lnTo>
                    <a:pt x="73832" y="897595"/>
                  </a:lnTo>
                  <a:lnTo>
                    <a:pt x="68539" y="895213"/>
                  </a:lnTo>
                  <a:lnTo>
                    <a:pt x="63511" y="892301"/>
                  </a:lnTo>
                  <a:lnTo>
                    <a:pt x="58219" y="889389"/>
                  </a:lnTo>
                  <a:lnTo>
                    <a:pt x="53455" y="886213"/>
                  </a:lnTo>
                  <a:lnTo>
                    <a:pt x="48427" y="883036"/>
                  </a:lnTo>
                  <a:lnTo>
                    <a:pt x="43929" y="879331"/>
                  </a:lnTo>
                  <a:lnTo>
                    <a:pt x="39695" y="875625"/>
                  </a:lnTo>
                  <a:lnTo>
                    <a:pt x="35461" y="871654"/>
                  </a:lnTo>
                  <a:lnTo>
                    <a:pt x="31491" y="867419"/>
                  </a:lnTo>
                  <a:lnTo>
                    <a:pt x="27786" y="862655"/>
                  </a:lnTo>
                  <a:lnTo>
                    <a:pt x="24081" y="858155"/>
                  </a:lnTo>
                  <a:lnTo>
                    <a:pt x="20641" y="853655"/>
                  </a:lnTo>
                  <a:lnTo>
                    <a:pt x="17466" y="848626"/>
                  </a:lnTo>
                  <a:lnTo>
                    <a:pt x="14555" y="843596"/>
                  </a:lnTo>
                  <a:lnTo>
                    <a:pt x="11908" y="838302"/>
                  </a:lnTo>
                  <a:lnTo>
                    <a:pt x="9527" y="833008"/>
                  </a:lnTo>
                  <a:lnTo>
                    <a:pt x="7410" y="827714"/>
                  </a:lnTo>
                  <a:lnTo>
                    <a:pt x="5557" y="821891"/>
                  </a:lnTo>
                  <a:lnTo>
                    <a:pt x="3705" y="816068"/>
                  </a:lnTo>
                  <a:lnTo>
                    <a:pt x="2382" y="810244"/>
                  </a:lnTo>
                  <a:lnTo>
                    <a:pt x="1323" y="804421"/>
                  </a:lnTo>
                  <a:lnTo>
                    <a:pt x="529" y="798333"/>
                  </a:lnTo>
                  <a:lnTo>
                    <a:pt x="0" y="792245"/>
                  </a:lnTo>
                  <a:lnTo>
                    <a:pt x="0" y="785892"/>
                  </a:lnTo>
                  <a:lnTo>
                    <a:pt x="0" y="120703"/>
                  </a:lnTo>
                  <a:lnTo>
                    <a:pt x="0" y="114615"/>
                  </a:lnTo>
                  <a:lnTo>
                    <a:pt x="529" y="108527"/>
                  </a:lnTo>
                  <a:lnTo>
                    <a:pt x="1323" y="102438"/>
                  </a:lnTo>
                  <a:lnTo>
                    <a:pt x="2382" y="96615"/>
                  </a:lnTo>
                  <a:lnTo>
                    <a:pt x="3705" y="90792"/>
                  </a:lnTo>
                  <a:lnTo>
                    <a:pt x="5557" y="84968"/>
                  </a:lnTo>
                  <a:lnTo>
                    <a:pt x="7410" y="79145"/>
                  </a:lnTo>
                  <a:lnTo>
                    <a:pt x="9527" y="73586"/>
                  </a:lnTo>
                  <a:lnTo>
                    <a:pt x="11908" y="68557"/>
                  </a:lnTo>
                  <a:lnTo>
                    <a:pt x="14555" y="63263"/>
                  </a:lnTo>
                  <a:lnTo>
                    <a:pt x="17466" y="58234"/>
                  </a:lnTo>
                  <a:lnTo>
                    <a:pt x="20641" y="53204"/>
                  </a:lnTo>
                  <a:lnTo>
                    <a:pt x="24081" y="48705"/>
                  </a:lnTo>
                  <a:lnTo>
                    <a:pt x="27786" y="44205"/>
                  </a:lnTo>
                  <a:lnTo>
                    <a:pt x="31491" y="39440"/>
                  </a:lnTo>
                  <a:lnTo>
                    <a:pt x="35461" y="35205"/>
                  </a:lnTo>
                  <a:lnTo>
                    <a:pt x="39695" y="31234"/>
                  </a:lnTo>
                  <a:lnTo>
                    <a:pt x="43929" y="27529"/>
                  </a:lnTo>
                  <a:lnTo>
                    <a:pt x="48427" y="24087"/>
                  </a:lnTo>
                  <a:lnTo>
                    <a:pt x="53455" y="20646"/>
                  </a:lnTo>
                  <a:lnTo>
                    <a:pt x="58219" y="17205"/>
                  </a:lnTo>
                  <a:lnTo>
                    <a:pt x="63511" y="14558"/>
                  </a:lnTo>
                  <a:lnTo>
                    <a:pt x="68539" y="11911"/>
                  </a:lnTo>
                  <a:lnTo>
                    <a:pt x="73832" y="9264"/>
                  </a:lnTo>
                  <a:lnTo>
                    <a:pt x="79389" y="7147"/>
                  </a:lnTo>
                  <a:lnTo>
                    <a:pt x="84947" y="5294"/>
                  </a:lnTo>
                  <a:lnTo>
                    <a:pt x="90769" y="3441"/>
                  </a:lnTo>
                  <a:lnTo>
                    <a:pt x="96590" y="2382"/>
                  </a:lnTo>
                  <a:lnTo>
                    <a:pt x="102412" y="1059"/>
                  </a:lnTo>
                  <a:lnTo>
                    <a:pt x="108499" y="529"/>
                  </a:lnTo>
                  <a:lnTo>
                    <a:pt x="114585" y="0"/>
                  </a:lnTo>
                  <a:close/>
                </a:path>
              </a:pathLst>
            </a:custGeom>
            <a:solidFill>
              <a:srgbClr val="0070C0"/>
            </a:solidFill>
            <a:ln>
              <a:noFill/>
            </a:ln>
          </p:spPr>
          <p:txBody>
            <a:bodyPr bIns="432000"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sz="1200" dirty="0">
                <a:solidFill>
                  <a:srgbClr val="FFFFFF"/>
                </a:solidFill>
                <a:latin typeface="+mn-ea"/>
                <a:ea typeface="+mn-ea"/>
              </a:endParaRPr>
            </a:p>
          </p:txBody>
        </p:sp>
        <p:sp>
          <p:nvSpPr>
            <p:cNvPr id="75" name="KSO_Shape"/>
            <p:cNvSpPr>
              <a:spLocks noChangeAspect="1"/>
            </p:cNvSpPr>
            <p:nvPr/>
          </p:nvSpPr>
          <p:spPr>
            <a:xfrm>
              <a:off x="7029172" y="1986976"/>
              <a:ext cx="124538" cy="225069"/>
            </a:xfrm>
            <a:custGeom>
              <a:avLst/>
              <a:gdLst>
                <a:gd name="connsiteX0" fmla="*/ 1404156 w 2808312"/>
                <a:gd name="connsiteY0" fmla="*/ 4748597 h 5078692"/>
                <a:gd name="connsiteX1" fmla="*/ 1260140 w 2808312"/>
                <a:gd name="connsiteY1" fmla="*/ 4892613 h 5078692"/>
                <a:gd name="connsiteX2" fmla="*/ 1404156 w 2808312"/>
                <a:gd name="connsiteY2" fmla="*/ 5036629 h 5078692"/>
                <a:gd name="connsiteX3" fmla="*/ 1548172 w 2808312"/>
                <a:gd name="connsiteY3" fmla="*/ 4892613 h 5078692"/>
                <a:gd name="connsiteX4" fmla="*/ 1404156 w 2808312"/>
                <a:gd name="connsiteY4" fmla="*/ 4748597 h 5078692"/>
                <a:gd name="connsiteX5" fmla="*/ 54156 w 2808312"/>
                <a:gd name="connsiteY5" fmla="*/ 372159 h 5078692"/>
                <a:gd name="connsiteX6" fmla="*/ 54156 w 2808312"/>
                <a:gd name="connsiteY6" fmla="*/ 4706534 h 5078692"/>
                <a:gd name="connsiteX7" fmla="*/ 2754156 w 2808312"/>
                <a:gd name="connsiteY7" fmla="*/ 4706534 h 5078692"/>
                <a:gd name="connsiteX8" fmla="*/ 2754156 w 2808312"/>
                <a:gd name="connsiteY8" fmla="*/ 372159 h 5078692"/>
                <a:gd name="connsiteX9" fmla="*/ 1158156 w 2808312"/>
                <a:gd name="connsiteY9" fmla="*/ 168079 h 5078692"/>
                <a:gd name="connsiteX10" fmla="*/ 1152156 w 2808312"/>
                <a:gd name="connsiteY10" fmla="*/ 174079 h 5078692"/>
                <a:gd name="connsiteX11" fmla="*/ 1152156 w 2808312"/>
                <a:gd name="connsiteY11" fmla="*/ 198079 h 5078692"/>
                <a:gd name="connsiteX12" fmla="*/ 1158156 w 2808312"/>
                <a:gd name="connsiteY12" fmla="*/ 204079 h 5078692"/>
                <a:gd name="connsiteX13" fmla="*/ 1650156 w 2808312"/>
                <a:gd name="connsiteY13" fmla="*/ 204079 h 5078692"/>
                <a:gd name="connsiteX14" fmla="*/ 1656156 w 2808312"/>
                <a:gd name="connsiteY14" fmla="*/ 198079 h 5078692"/>
                <a:gd name="connsiteX15" fmla="*/ 1656156 w 2808312"/>
                <a:gd name="connsiteY15" fmla="*/ 174079 h 5078692"/>
                <a:gd name="connsiteX16" fmla="*/ 1650156 w 2808312"/>
                <a:gd name="connsiteY16" fmla="*/ 168079 h 5078692"/>
                <a:gd name="connsiteX17" fmla="*/ 319782 w 2808312"/>
                <a:gd name="connsiteY17" fmla="*/ 0 h 5078692"/>
                <a:gd name="connsiteX18" fmla="*/ 2488530 w 2808312"/>
                <a:gd name="connsiteY18" fmla="*/ 0 h 5078692"/>
                <a:gd name="connsiteX19" fmla="*/ 2808312 w 2808312"/>
                <a:gd name="connsiteY19" fmla="*/ 319782 h 5078692"/>
                <a:gd name="connsiteX20" fmla="*/ 2808312 w 2808312"/>
                <a:gd name="connsiteY20" fmla="*/ 4758910 h 5078692"/>
                <a:gd name="connsiteX21" fmla="*/ 2488530 w 2808312"/>
                <a:gd name="connsiteY21" fmla="*/ 5078692 h 5078692"/>
                <a:gd name="connsiteX22" fmla="*/ 319782 w 2808312"/>
                <a:gd name="connsiteY22" fmla="*/ 5078692 h 5078692"/>
                <a:gd name="connsiteX23" fmla="*/ 0 w 2808312"/>
                <a:gd name="connsiteY23" fmla="*/ 4758910 h 5078692"/>
                <a:gd name="connsiteX24" fmla="*/ 0 w 2808312"/>
                <a:gd name="connsiteY24" fmla="*/ 319782 h 5078692"/>
                <a:gd name="connsiteX25" fmla="*/ 319782 w 2808312"/>
                <a:gd name="connsiteY25" fmla="*/ 0 h 50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08312" h="5078692">
                  <a:moveTo>
                    <a:pt x="1404156" y="4748597"/>
                  </a:moveTo>
                  <a:cubicBezTo>
                    <a:pt x="1324618" y="4748597"/>
                    <a:pt x="1260140" y="4813075"/>
                    <a:pt x="1260140" y="4892613"/>
                  </a:cubicBezTo>
                  <a:cubicBezTo>
                    <a:pt x="1260140" y="4972151"/>
                    <a:pt x="1324618" y="5036629"/>
                    <a:pt x="1404156" y="5036629"/>
                  </a:cubicBezTo>
                  <a:cubicBezTo>
                    <a:pt x="1483694" y="5036629"/>
                    <a:pt x="1548172" y="4972151"/>
                    <a:pt x="1548172" y="4892613"/>
                  </a:cubicBezTo>
                  <a:cubicBezTo>
                    <a:pt x="1548172" y="4813075"/>
                    <a:pt x="1483694" y="4748597"/>
                    <a:pt x="1404156" y="4748597"/>
                  </a:cubicBezTo>
                  <a:close/>
                  <a:moveTo>
                    <a:pt x="54156" y="372159"/>
                  </a:moveTo>
                  <a:lnTo>
                    <a:pt x="54156" y="4706534"/>
                  </a:lnTo>
                  <a:lnTo>
                    <a:pt x="2754156" y="4706534"/>
                  </a:lnTo>
                  <a:lnTo>
                    <a:pt x="2754156" y="372159"/>
                  </a:lnTo>
                  <a:close/>
                  <a:moveTo>
                    <a:pt x="1158156" y="168079"/>
                  </a:moveTo>
                  <a:cubicBezTo>
                    <a:pt x="1154842" y="168079"/>
                    <a:pt x="1152156" y="170765"/>
                    <a:pt x="1152156" y="174079"/>
                  </a:cubicBezTo>
                  <a:lnTo>
                    <a:pt x="1152156" y="198079"/>
                  </a:lnTo>
                  <a:cubicBezTo>
                    <a:pt x="1152156" y="201393"/>
                    <a:pt x="1154842" y="204079"/>
                    <a:pt x="1158156" y="204079"/>
                  </a:cubicBezTo>
                  <a:lnTo>
                    <a:pt x="1650156" y="204079"/>
                  </a:lnTo>
                  <a:cubicBezTo>
                    <a:pt x="1653470" y="204079"/>
                    <a:pt x="1656156" y="201393"/>
                    <a:pt x="1656156" y="198079"/>
                  </a:cubicBezTo>
                  <a:lnTo>
                    <a:pt x="1656156" y="174079"/>
                  </a:lnTo>
                  <a:cubicBezTo>
                    <a:pt x="1656156" y="170765"/>
                    <a:pt x="1653470" y="168079"/>
                    <a:pt x="1650156" y="168079"/>
                  </a:cubicBezTo>
                  <a:close/>
                  <a:moveTo>
                    <a:pt x="319782" y="0"/>
                  </a:moveTo>
                  <a:lnTo>
                    <a:pt x="2488530" y="0"/>
                  </a:lnTo>
                  <a:cubicBezTo>
                    <a:pt x="2665141" y="0"/>
                    <a:pt x="2808312" y="143171"/>
                    <a:pt x="2808312" y="319782"/>
                  </a:cubicBezTo>
                  <a:lnTo>
                    <a:pt x="2808312" y="4758910"/>
                  </a:lnTo>
                  <a:cubicBezTo>
                    <a:pt x="2808312" y="4935521"/>
                    <a:pt x="2665141" y="5078692"/>
                    <a:pt x="2488530" y="5078692"/>
                  </a:cubicBezTo>
                  <a:lnTo>
                    <a:pt x="319782" y="5078692"/>
                  </a:lnTo>
                  <a:cubicBezTo>
                    <a:pt x="143171" y="5078692"/>
                    <a:pt x="0" y="4935521"/>
                    <a:pt x="0" y="4758910"/>
                  </a:cubicBezTo>
                  <a:lnTo>
                    <a:pt x="0" y="319782"/>
                  </a:lnTo>
                  <a:cubicBezTo>
                    <a:pt x="0" y="143171"/>
                    <a:pt x="143171" y="0"/>
                    <a:pt x="319782" y="0"/>
                  </a:cubicBez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200" dirty="0">
                <a:solidFill>
                  <a:schemeClr val="tx1"/>
                </a:solidFill>
                <a:latin typeface="+mn-ea"/>
              </a:endParaRPr>
            </a:p>
          </p:txBody>
        </p:sp>
        <p:pic>
          <p:nvPicPr>
            <p:cNvPr id="76" name="图片 75"/>
            <p:cNvPicPr>
              <a:picLocks noChangeAspect="1"/>
            </p:cNvPicPr>
            <p:nvPr/>
          </p:nvPicPr>
          <p:blipFill>
            <a:blip r:embed="rId2"/>
            <a:stretch>
              <a:fillRect/>
            </a:stretch>
          </p:blipFill>
          <p:spPr>
            <a:xfrm>
              <a:off x="7836553" y="1962516"/>
              <a:ext cx="231375" cy="231375"/>
            </a:xfrm>
            <a:prstGeom prst="rect">
              <a:avLst/>
            </a:prstGeom>
          </p:spPr>
        </p:pic>
        <p:pic>
          <p:nvPicPr>
            <p:cNvPr id="77" name="图片 76"/>
            <p:cNvPicPr>
              <a:picLocks noChangeAspect="1"/>
            </p:cNvPicPr>
            <p:nvPr/>
          </p:nvPicPr>
          <p:blipFill>
            <a:blip r:embed="rId3"/>
            <a:stretch>
              <a:fillRect/>
            </a:stretch>
          </p:blipFill>
          <p:spPr>
            <a:xfrm>
              <a:off x="8792873" y="1966073"/>
              <a:ext cx="216879" cy="219289"/>
            </a:xfrm>
            <a:prstGeom prst="rect">
              <a:avLst/>
            </a:prstGeom>
          </p:spPr>
        </p:pic>
        <p:sp>
          <p:nvSpPr>
            <p:cNvPr id="78" name="文本框 77"/>
            <p:cNvSpPr txBox="1"/>
            <p:nvPr/>
          </p:nvSpPr>
          <p:spPr>
            <a:xfrm>
              <a:off x="6406943" y="1955814"/>
              <a:ext cx="551754" cy="261610"/>
            </a:xfrm>
            <a:prstGeom prst="rect">
              <a:avLst/>
            </a:prstGeom>
            <a:noFill/>
          </p:spPr>
          <p:txBody>
            <a:bodyPr wrap="square" rtlCol="0">
              <a:spAutoFit/>
            </a:bodyPr>
            <a:lstStyle/>
            <a:p>
              <a:r>
                <a:rPr lang="en-US" altLang="zh-CN" sz="1100" dirty="0">
                  <a:latin typeface="+mn-ea"/>
                </a:rPr>
                <a:t>PC</a:t>
              </a:r>
              <a:r>
                <a:rPr lang="zh-CN" altLang="en-US" sz="1100" dirty="0">
                  <a:latin typeface="+mn-ea"/>
                </a:rPr>
                <a:t>端</a:t>
              </a:r>
              <a:endParaRPr lang="zh-CN" altLang="en-US" sz="1100" dirty="0">
                <a:latin typeface="+mn-ea"/>
              </a:endParaRPr>
            </a:p>
          </p:txBody>
        </p:sp>
        <p:sp>
          <p:nvSpPr>
            <p:cNvPr id="79" name="矩形 78"/>
            <p:cNvSpPr/>
            <p:nvPr/>
          </p:nvSpPr>
          <p:spPr>
            <a:xfrm>
              <a:off x="2388049" y="5016053"/>
              <a:ext cx="1117208"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基础数据管理</a:t>
              </a:r>
              <a:endParaRPr lang="zh-CN" altLang="en-US" sz="1100" dirty="0">
                <a:solidFill>
                  <a:schemeClr val="bg1"/>
                </a:solidFill>
                <a:latin typeface="+mn-ea"/>
              </a:endParaRPr>
            </a:p>
          </p:txBody>
        </p:sp>
        <p:sp>
          <p:nvSpPr>
            <p:cNvPr id="80" name="矩形 79"/>
            <p:cNvSpPr/>
            <p:nvPr/>
          </p:nvSpPr>
          <p:spPr>
            <a:xfrm>
              <a:off x="3605469" y="5016053"/>
              <a:ext cx="1117208"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统一身份认证</a:t>
              </a:r>
              <a:endParaRPr lang="zh-CN" altLang="en-US" sz="1100" dirty="0">
                <a:solidFill>
                  <a:schemeClr val="bg1"/>
                </a:solidFill>
                <a:latin typeface="+mn-ea"/>
              </a:endParaRPr>
            </a:p>
          </p:txBody>
        </p:sp>
        <p:sp>
          <p:nvSpPr>
            <p:cNvPr id="81" name="矩形 80"/>
            <p:cNvSpPr/>
            <p:nvPr/>
          </p:nvSpPr>
          <p:spPr>
            <a:xfrm>
              <a:off x="4239244" y="2386402"/>
              <a:ext cx="1732985" cy="3677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mn-ea"/>
                </a:rPr>
                <a:t>统一信息服务</a:t>
              </a:r>
              <a:endParaRPr lang="zh-CN" altLang="en-US" sz="1200" dirty="0">
                <a:solidFill>
                  <a:srgbClr val="0070C0"/>
                </a:solidFill>
                <a:latin typeface="+mn-ea"/>
              </a:endParaRPr>
            </a:p>
          </p:txBody>
        </p:sp>
        <p:sp>
          <p:nvSpPr>
            <p:cNvPr id="82" name="矩形 81"/>
            <p:cNvSpPr/>
            <p:nvPr/>
          </p:nvSpPr>
          <p:spPr>
            <a:xfrm>
              <a:off x="6089512" y="2385762"/>
              <a:ext cx="1722997" cy="3677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mn-ea"/>
                </a:rPr>
                <a:t>网上办事大厅</a:t>
              </a:r>
              <a:endParaRPr lang="zh-CN" altLang="en-US" sz="1200" dirty="0">
                <a:solidFill>
                  <a:srgbClr val="0070C0"/>
                </a:solidFill>
                <a:latin typeface="+mn-ea"/>
              </a:endParaRPr>
            </a:p>
          </p:txBody>
        </p:sp>
        <p:sp>
          <p:nvSpPr>
            <p:cNvPr id="83" name="矩形 82"/>
            <p:cNvSpPr/>
            <p:nvPr/>
          </p:nvSpPr>
          <p:spPr>
            <a:xfrm>
              <a:off x="4822889" y="5016053"/>
              <a:ext cx="1117208"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统一数据中心</a:t>
              </a:r>
              <a:endParaRPr lang="zh-CN" altLang="en-US" sz="1100" dirty="0">
                <a:solidFill>
                  <a:schemeClr val="bg1"/>
                </a:solidFill>
                <a:latin typeface="+mn-ea"/>
              </a:endParaRPr>
            </a:p>
          </p:txBody>
        </p:sp>
        <p:sp>
          <p:nvSpPr>
            <p:cNvPr id="84" name="矩形 83"/>
            <p:cNvSpPr/>
            <p:nvPr/>
          </p:nvSpPr>
          <p:spPr>
            <a:xfrm>
              <a:off x="2402948" y="2877561"/>
              <a:ext cx="1723000"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智慧管理</a:t>
              </a:r>
              <a:endParaRPr lang="zh-CN" altLang="en-US" sz="1100" dirty="0">
                <a:solidFill>
                  <a:schemeClr val="bg1"/>
                </a:solidFill>
                <a:latin typeface="+mn-ea"/>
              </a:endParaRPr>
            </a:p>
          </p:txBody>
        </p:sp>
        <p:sp>
          <p:nvSpPr>
            <p:cNvPr id="85" name="矩形 84"/>
            <p:cNvSpPr/>
            <p:nvPr/>
          </p:nvSpPr>
          <p:spPr>
            <a:xfrm>
              <a:off x="4244807" y="2877561"/>
              <a:ext cx="1723000"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智慧教学</a:t>
              </a:r>
              <a:endParaRPr lang="zh-CN" altLang="en-US" sz="1100" dirty="0">
                <a:solidFill>
                  <a:schemeClr val="bg1"/>
                </a:solidFill>
                <a:latin typeface="+mn-ea"/>
              </a:endParaRPr>
            </a:p>
          </p:txBody>
        </p:sp>
        <p:sp>
          <p:nvSpPr>
            <p:cNvPr id="86" name="矩形 85"/>
            <p:cNvSpPr/>
            <p:nvPr/>
          </p:nvSpPr>
          <p:spPr>
            <a:xfrm>
              <a:off x="7946889" y="2877561"/>
              <a:ext cx="1723000"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智慧内涵</a:t>
              </a:r>
              <a:endParaRPr lang="zh-CN" altLang="en-US" sz="1100" dirty="0">
                <a:solidFill>
                  <a:schemeClr val="bg1"/>
                </a:solidFill>
                <a:latin typeface="+mn-ea"/>
              </a:endParaRPr>
            </a:p>
          </p:txBody>
        </p:sp>
        <p:sp>
          <p:nvSpPr>
            <p:cNvPr id="87" name="矩形 86"/>
            <p:cNvSpPr/>
            <p:nvPr/>
          </p:nvSpPr>
          <p:spPr>
            <a:xfrm>
              <a:off x="6092421" y="2877678"/>
              <a:ext cx="1708150" cy="367665"/>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智慧环境</a:t>
              </a:r>
              <a:endParaRPr lang="zh-CN" altLang="en-US" sz="1100" dirty="0">
                <a:solidFill>
                  <a:schemeClr val="bg1"/>
                </a:solidFill>
                <a:latin typeface="+mn-ea"/>
              </a:endParaRPr>
            </a:p>
          </p:txBody>
        </p:sp>
        <p:sp>
          <p:nvSpPr>
            <p:cNvPr id="88" name="矩形 87"/>
            <p:cNvSpPr/>
            <p:nvPr/>
          </p:nvSpPr>
          <p:spPr>
            <a:xfrm>
              <a:off x="2402949" y="327804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教务管理</a:t>
              </a:r>
              <a:endParaRPr lang="zh-CN" altLang="en-US" sz="1100" dirty="0">
                <a:solidFill>
                  <a:srgbClr val="0070C0"/>
                </a:solidFill>
                <a:latin typeface="+mn-ea"/>
              </a:endParaRPr>
            </a:p>
          </p:txBody>
        </p:sp>
        <p:sp>
          <p:nvSpPr>
            <p:cNvPr id="89" name="矩形 88"/>
            <p:cNvSpPr/>
            <p:nvPr/>
          </p:nvSpPr>
          <p:spPr>
            <a:xfrm>
              <a:off x="3284510" y="327804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科研管理</a:t>
              </a:r>
              <a:endParaRPr lang="zh-CN" altLang="en-US" sz="1100" dirty="0">
                <a:solidFill>
                  <a:srgbClr val="0070C0"/>
                </a:solidFill>
                <a:latin typeface="+mn-ea"/>
              </a:endParaRPr>
            </a:p>
          </p:txBody>
        </p:sp>
        <p:sp>
          <p:nvSpPr>
            <p:cNvPr id="90" name="矩形 89"/>
            <p:cNvSpPr/>
            <p:nvPr/>
          </p:nvSpPr>
          <p:spPr>
            <a:xfrm>
              <a:off x="2402949"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学工管理</a:t>
              </a:r>
              <a:endParaRPr lang="zh-CN" altLang="en-US" sz="1100" dirty="0">
                <a:solidFill>
                  <a:srgbClr val="0070C0"/>
                </a:solidFill>
                <a:latin typeface="+mn-ea"/>
              </a:endParaRPr>
            </a:p>
          </p:txBody>
        </p:sp>
        <p:sp>
          <p:nvSpPr>
            <p:cNvPr id="91" name="矩形 90"/>
            <p:cNvSpPr/>
            <p:nvPr/>
          </p:nvSpPr>
          <p:spPr>
            <a:xfrm>
              <a:off x="3284510"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招生管理</a:t>
              </a:r>
              <a:endParaRPr lang="zh-CN" altLang="en-US" sz="1100" dirty="0">
                <a:solidFill>
                  <a:srgbClr val="0070C0"/>
                </a:solidFill>
                <a:latin typeface="+mn-ea"/>
              </a:endParaRPr>
            </a:p>
          </p:txBody>
        </p:sp>
        <p:sp>
          <p:nvSpPr>
            <p:cNvPr id="92" name="矩形 91"/>
            <p:cNvSpPr/>
            <p:nvPr/>
          </p:nvSpPr>
          <p:spPr>
            <a:xfrm>
              <a:off x="2402948"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人事管理</a:t>
              </a:r>
              <a:endParaRPr lang="zh-CN" altLang="en-US" sz="1100" dirty="0">
                <a:solidFill>
                  <a:srgbClr val="0070C0"/>
                </a:solidFill>
                <a:latin typeface="+mn-ea"/>
              </a:endParaRPr>
            </a:p>
          </p:txBody>
        </p:sp>
        <p:sp>
          <p:nvSpPr>
            <p:cNvPr id="93" name="矩形 92"/>
            <p:cNvSpPr/>
            <p:nvPr/>
          </p:nvSpPr>
          <p:spPr>
            <a:xfrm>
              <a:off x="3284509"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党群建设</a:t>
              </a:r>
              <a:endParaRPr lang="zh-CN" altLang="en-US" sz="1100" dirty="0">
                <a:solidFill>
                  <a:srgbClr val="0070C0"/>
                </a:solidFill>
                <a:latin typeface="+mn-ea"/>
              </a:endParaRPr>
            </a:p>
          </p:txBody>
        </p:sp>
        <p:sp>
          <p:nvSpPr>
            <p:cNvPr id="94" name="矩形 93"/>
            <p:cNvSpPr/>
            <p:nvPr/>
          </p:nvSpPr>
          <p:spPr>
            <a:xfrm>
              <a:off x="2402948" y="426390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协同办公</a:t>
              </a:r>
              <a:endParaRPr lang="zh-CN" altLang="en-US" sz="1100" dirty="0">
                <a:solidFill>
                  <a:srgbClr val="0070C0"/>
                </a:solidFill>
                <a:latin typeface="+mn-ea"/>
              </a:endParaRPr>
            </a:p>
          </p:txBody>
        </p:sp>
        <p:sp>
          <p:nvSpPr>
            <p:cNvPr id="95" name="矩形 94"/>
            <p:cNvSpPr/>
            <p:nvPr/>
          </p:nvSpPr>
          <p:spPr>
            <a:xfrm>
              <a:off x="3284509" y="426390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一卡通</a:t>
              </a:r>
              <a:endParaRPr lang="zh-CN" altLang="en-US" sz="1100" dirty="0">
                <a:solidFill>
                  <a:srgbClr val="0070C0"/>
                </a:solidFill>
                <a:latin typeface="+mn-ea"/>
              </a:endParaRPr>
            </a:p>
          </p:txBody>
        </p:sp>
        <p:sp>
          <p:nvSpPr>
            <p:cNvPr id="96" name="矩形 95"/>
            <p:cNvSpPr/>
            <p:nvPr/>
          </p:nvSpPr>
          <p:spPr>
            <a:xfrm>
              <a:off x="2402948"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资产管理</a:t>
              </a:r>
              <a:endParaRPr lang="zh-CN" altLang="en-US" sz="1100" dirty="0">
                <a:solidFill>
                  <a:srgbClr val="0070C0"/>
                </a:solidFill>
                <a:latin typeface="+mn-ea"/>
              </a:endParaRPr>
            </a:p>
          </p:txBody>
        </p:sp>
        <p:sp>
          <p:nvSpPr>
            <p:cNvPr id="97" name="矩形 96"/>
            <p:cNvSpPr/>
            <p:nvPr/>
          </p:nvSpPr>
          <p:spPr>
            <a:xfrm>
              <a:off x="3284509"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rgbClr val="0070C0"/>
                  </a:solidFill>
                  <a:latin typeface="+mn-ea"/>
                </a:rPr>
                <a:t>……</a:t>
              </a:r>
              <a:endParaRPr lang="zh-CN" altLang="en-US" sz="1100" dirty="0">
                <a:solidFill>
                  <a:srgbClr val="0070C0"/>
                </a:solidFill>
                <a:latin typeface="+mn-ea"/>
              </a:endParaRPr>
            </a:p>
          </p:txBody>
        </p:sp>
        <p:sp>
          <p:nvSpPr>
            <p:cNvPr id="98" name="矩形 97"/>
            <p:cNvSpPr/>
            <p:nvPr/>
          </p:nvSpPr>
          <p:spPr>
            <a:xfrm>
              <a:off x="4244809" y="3278040"/>
              <a:ext cx="172299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数字化课程平台及资源</a:t>
              </a:r>
              <a:endParaRPr lang="zh-CN" altLang="en-US" sz="1100" dirty="0">
                <a:solidFill>
                  <a:srgbClr val="0070C0"/>
                </a:solidFill>
                <a:latin typeface="+mn-ea"/>
              </a:endParaRPr>
            </a:p>
          </p:txBody>
        </p:sp>
        <p:sp>
          <p:nvSpPr>
            <p:cNvPr id="100" name="矩形 99"/>
            <p:cNvSpPr/>
            <p:nvPr/>
          </p:nvSpPr>
          <p:spPr>
            <a:xfrm>
              <a:off x="4244809"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虚拟仿真</a:t>
              </a:r>
              <a:endParaRPr lang="zh-CN" altLang="en-US" sz="1100" dirty="0">
                <a:solidFill>
                  <a:srgbClr val="0070C0"/>
                </a:solidFill>
                <a:latin typeface="+mn-ea"/>
              </a:endParaRPr>
            </a:p>
          </p:txBody>
        </p:sp>
        <p:sp>
          <p:nvSpPr>
            <p:cNvPr id="101" name="矩形 100"/>
            <p:cNvSpPr/>
            <p:nvPr/>
          </p:nvSpPr>
          <p:spPr>
            <a:xfrm>
              <a:off x="5126370"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rgbClr val="0070C0"/>
                </a:solidFill>
                <a:latin typeface="+mn-ea"/>
                <a:sym typeface="+mn-ea"/>
              </a:endParaRPr>
            </a:p>
            <a:p>
              <a:pPr algn="ctr"/>
              <a:r>
                <a:rPr lang="zh-CN" altLang="en-US" sz="1100" dirty="0">
                  <a:solidFill>
                    <a:srgbClr val="0070C0"/>
                  </a:solidFill>
                  <a:latin typeface="+mn-ea"/>
                  <a:sym typeface="+mn-ea"/>
                </a:rPr>
                <a:t>虚拟现实</a:t>
              </a:r>
              <a:endParaRPr lang="zh-CN" altLang="en-US" sz="1100" dirty="0">
                <a:solidFill>
                  <a:srgbClr val="0070C0"/>
                </a:solidFill>
                <a:latin typeface="+mn-ea"/>
              </a:endParaRPr>
            </a:p>
            <a:p>
              <a:pPr algn="ctr"/>
              <a:endParaRPr lang="zh-CN" altLang="en-US" sz="1100" dirty="0">
                <a:solidFill>
                  <a:srgbClr val="0070C0"/>
                </a:solidFill>
                <a:latin typeface="+mn-ea"/>
              </a:endParaRPr>
            </a:p>
          </p:txBody>
        </p:sp>
        <p:sp>
          <p:nvSpPr>
            <p:cNvPr id="102" name="矩形 101"/>
            <p:cNvSpPr/>
            <p:nvPr/>
          </p:nvSpPr>
          <p:spPr>
            <a:xfrm>
              <a:off x="4244808"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rgbClr val="0070C0"/>
                </a:solidFill>
                <a:latin typeface="+mn-ea"/>
                <a:sym typeface="+mn-ea"/>
              </a:endParaRPr>
            </a:p>
            <a:p>
              <a:pPr algn="ctr"/>
              <a:r>
                <a:rPr lang="zh-CN" altLang="en-US" sz="1100" dirty="0">
                  <a:solidFill>
                    <a:srgbClr val="0070C0"/>
                  </a:solidFill>
                  <a:latin typeface="+mn-ea"/>
                  <a:sym typeface="+mn-ea"/>
                </a:rPr>
                <a:t>实习管理</a:t>
              </a:r>
              <a:endParaRPr lang="zh-CN" altLang="en-US" sz="1100" dirty="0">
                <a:solidFill>
                  <a:srgbClr val="0070C0"/>
                </a:solidFill>
                <a:latin typeface="+mn-ea"/>
              </a:endParaRPr>
            </a:p>
            <a:p>
              <a:pPr algn="ctr"/>
              <a:endParaRPr lang="zh-CN" altLang="en-US" sz="1100" dirty="0">
                <a:solidFill>
                  <a:srgbClr val="0070C0"/>
                </a:solidFill>
                <a:latin typeface="+mn-ea"/>
              </a:endParaRPr>
            </a:p>
          </p:txBody>
        </p:sp>
        <p:sp>
          <p:nvSpPr>
            <p:cNvPr id="103" name="矩形 102"/>
            <p:cNvSpPr/>
            <p:nvPr/>
          </p:nvSpPr>
          <p:spPr>
            <a:xfrm>
              <a:off x="5126369"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在线考试</a:t>
              </a:r>
              <a:endParaRPr lang="zh-CN" altLang="en-US" sz="1100" dirty="0">
                <a:solidFill>
                  <a:srgbClr val="0070C0"/>
                </a:solidFill>
                <a:latin typeface="+mn-ea"/>
              </a:endParaRPr>
            </a:p>
          </p:txBody>
        </p:sp>
        <p:sp>
          <p:nvSpPr>
            <p:cNvPr id="104" name="矩形 103"/>
            <p:cNvSpPr/>
            <p:nvPr/>
          </p:nvSpPr>
          <p:spPr>
            <a:xfrm>
              <a:off x="7930983" y="426390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数字图书</a:t>
              </a:r>
              <a:endParaRPr lang="zh-CN" altLang="en-US" sz="1100" dirty="0">
                <a:solidFill>
                  <a:srgbClr val="0070C0"/>
                </a:solidFill>
                <a:latin typeface="+mn-ea"/>
              </a:endParaRPr>
            </a:p>
          </p:txBody>
        </p:sp>
        <p:sp>
          <p:nvSpPr>
            <p:cNvPr id="105" name="矩形 104"/>
            <p:cNvSpPr/>
            <p:nvPr/>
          </p:nvSpPr>
          <p:spPr>
            <a:xfrm>
              <a:off x="8834134" y="426390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师资培训</a:t>
              </a:r>
              <a:endParaRPr lang="zh-CN" altLang="en-US" sz="1100" dirty="0">
                <a:solidFill>
                  <a:srgbClr val="0070C0"/>
                </a:solidFill>
                <a:latin typeface="+mn-ea"/>
              </a:endParaRPr>
            </a:p>
          </p:txBody>
        </p:sp>
        <p:sp>
          <p:nvSpPr>
            <p:cNvPr id="106" name="矩形 105"/>
            <p:cNvSpPr/>
            <p:nvPr/>
          </p:nvSpPr>
          <p:spPr>
            <a:xfrm>
              <a:off x="4244808"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资源制作</a:t>
              </a:r>
              <a:endParaRPr lang="zh-CN" altLang="en-US" sz="1100" dirty="0">
                <a:solidFill>
                  <a:srgbClr val="0070C0"/>
                </a:solidFill>
                <a:latin typeface="+mn-ea"/>
              </a:endParaRPr>
            </a:p>
          </p:txBody>
        </p:sp>
        <p:sp>
          <p:nvSpPr>
            <p:cNvPr id="107" name="矩形 106"/>
            <p:cNvSpPr/>
            <p:nvPr/>
          </p:nvSpPr>
          <p:spPr>
            <a:xfrm>
              <a:off x="5126369"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rgbClr val="0070C0"/>
                  </a:solidFill>
                  <a:latin typeface="+mn-ea"/>
                </a:rPr>
                <a:t>……</a:t>
              </a:r>
              <a:endParaRPr lang="zh-CN" altLang="en-US" sz="1100" dirty="0">
                <a:solidFill>
                  <a:srgbClr val="0070C0"/>
                </a:solidFill>
                <a:latin typeface="+mn-ea"/>
              </a:endParaRPr>
            </a:p>
          </p:txBody>
        </p:sp>
        <p:sp>
          <p:nvSpPr>
            <p:cNvPr id="108" name="矩形 107"/>
            <p:cNvSpPr/>
            <p:nvPr/>
          </p:nvSpPr>
          <p:spPr>
            <a:xfrm>
              <a:off x="6089246" y="3277728"/>
              <a:ext cx="1710690" cy="29337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校园网络</a:t>
              </a:r>
              <a:endParaRPr lang="zh-CN" altLang="en-US" sz="1100" dirty="0">
                <a:solidFill>
                  <a:srgbClr val="0070C0"/>
                </a:solidFill>
                <a:latin typeface="+mn-ea"/>
              </a:endParaRPr>
            </a:p>
          </p:txBody>
        </p:sp>
        <p:sp>
          <p:nvSpPr>
            <p:cNvPr id="110" name="矩形 109"/>
            <p:cNvSpPr/>
            <p:nvPr/>
          </p:nvSpPr>
          <p:spPr>
            <a:xfrm>
              <a:off x="7931015"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校园文化</a:t>
              </a:r>
              <a:endParaRPr lang="zh-CN" altLang="en-US" sz="1100" dirty="0">
                <a:solidFill>
                  <a:srgbClr val="0070C0"/>
                </a:solidFill>
                <a:latin typeface="+mn-ea"/>
              </a:endParaRPr>
            </a:p>
          </p:txBody>
        </p:sp>
        <p:sp>
          <p:nvSpPr>
            <p:cNvPr id="111" name="矩形 110"/>
            <p:cNvSpPr/>
            <p:nvPr/>
          </p:nvSpPr>
          <p:spPr>
            <a:xfrm>
              <a:off x="8834166" y="3603787"/>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数据分析</a:t>
              </a:r>
              <a:endParaRPr lang="zh-CN" altLang="en-US" sz="1100" dirty="0">
                <a:solidFill>
                  <a:srgbClr val="0070C0"/>
                </a:solidFill>
                <a:latin typeface="+mn-ea"/>
              </a:endParaRPr>
            </a:p>
          </p:txBody>
        </p:sp>
        <p:sp>
          <p:nvSpPr>
            <p:cNvPr id="112" name="矩形 111"/>
            <p:cNvSpPr/>
            <p:nvPr/>
          </p:nvSpPr>
          <p:spPr>
            <a:xfrm>
              <a:off x="6089514"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rgbClr val="0070C0"/>
                </a:solidFill>
                <a:latin typeface="+mn-ea"/>
                <a:sym typeface="+mn-ea"/>
              </a:endParaRPr>
            </a:p>
            <a:p>
              <a:pPr algn="ctr"/>
              <a:endParaRPr lang="zh-CN" altLang="en-US" sz="1100" dirty="0">
                <a:solidFill>
                  <a:srgbClr val="0070C0"/>
                </a:solidFill>
                <a:latin typeface="+mn-ea"/>
                <a:sym typeface="+mn-ea"/>
              </a:endParaRPr>
            </a:p>
            <a:p>
              <a:pPr algn="ctr"/>
              <a:r>
                <a:rPr lang="zh-CN" altLang="en-US" sz="1100" dirty="0">
                  <a:solidFill>
                    <a:srgbClr val="0070C0"/>
                  </a:solidFill>
                  <a:latin typeface="+mn-ea"/>
                  <a:sym typeface="+mn-ea"/>
                </a:rPr>
                <a:t>智慧教室</a:t>
              </a:r>
              <a:endParaRPr lang="zh-CN" altLang="en-US" sz="1100" dirty="0">
                <a:solidFill>
                  <a:srgbClr val="0070C0"/>
                </a:solidFill>
                <a:latin typeface="+mn-ea"/>
              </a:endParaRPr>
            </a:p>
            <a:p>
              <a:pPr algn="ctr"/>
              <a:endParaRPr lang="zh-CN" altLang="en-US" sz="1100" dirty="0">
                <a:solidFill>
                  <a:srgbClr val="0070C0"/>
                </a:solidFill>
                <a:latin typeface="+mn-ea"/>
              </a:endParaRPr>
            </a:p>
            <a:p>
              <a:pPr algn="ctr"/>
              <a:endParaRPr lang="zh-CN" altLang="en-US" sz="1100" dirty="0">
                <a:solidFill>
                  <a:srgbClr val="0070C0"/>
                </a:solidFill>
                <a:latin typeface="+mn-ea"/>
              </a:endParaRPr>
            </a:p>
          </p:txBody>
        </p:sp>
        <p:sp>
          <p:nvSpPr>
            <p:cNvPr id="113" name="矩形 112"/>
            <p:cNvSpPr/>
            <p:nvPr/>
          </p:nvSpPr>
          <p:spPr>
            <a:xfrm>
              <a:off x="6971075" y="3929534"/>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校园广播</a:t>
              </a:r>
              <a:endParaRPr lang="zh-CN" altLang="en-US" sz="1100" dirty="0">
                <a:solidFill>
                  <a:srgbClr val="0070C0"/>
                </a:solidFill>
                <a:latin typeface="+mn-ea"/>
              </a:endParaRPr>
            </a:p>
          </p:txBody>
        </p:sp>
        <p:sp>
          <p:nvSpPr>
            <p:cNvPr id="114" name="矩形 113"/>
            <p:cNvSpPr/>
            <p:nvPr/>
          </p:nvSpPr>
          <p:spPr>
            <a:xfrm>
              <a:off x="4254363" y="4263907"/>
              <a:ext cx="1722997"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实验实训室建设</a:t>
              </a:r>
              <a:endParaRPr lang="zh-CN" altLang="en-US" sz="1100" dirty="0">
                <a:solidFill>
                  <a:srgbClr val="0070C0"/>
                </a:solidFill>
                <a:latin typeface="+mn-ea"/>
              </a:endParaRPr>
            </a:p>
          </p:txBody>
        </p:sp>
        <p:sp>
          <p:nvSpPr>
            <p:cNvPr id="116" name="矩形 115"/>
            <p:cNvSpPr/>
            <p:nvPr/>
          </p:nvSpPr>
          <p:spPr>
            <a:xfrm>
              <a:off x="6089514"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录播教室</a:t>
              </a:r>
              <a:endParaRPr lang="zh-CN" altLang="en-US" sz="1100" dirty="0">
                <a:solidFill>
                  <a:srgbClr val="0070C0"/>
                </a:solidFill>
                <a:latin typeface="+mn-ea"/>
              </a:endParaRPr>
            </a:p>
          </p:txBody>
        </p:sp>
        <p:sp>
          <p:nvSpPr>
            <p:cNvPr id="117" name="矩形 116"/>
            <p:cNvSpPr/>
            <p:nvPr/>
          </p:nvSpPr>
          <p:spPr>
            <a:xfrm>
              <a:off x="6971075"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rgbClr val="0070C0"/>
                  </a:solidFill>
                  <a:latin typeface="+mn-ea"/>
                </a:rPr>
                <a:t>……</a:t>
              </a:r>
              <a:endParaRPr lang="zh-CN" altLang="en-US" sz="1100" dirty="0">
                <a:solidFill>
                  <a:srgbClr val="0070C0"/>
                </a:solidFill>
                <a:latin typeface="+mn-ea"/>
              </a:endParaRPr>
            </a:p>
          </p:txBody>
        </p:sp>
        <p:sp>
          <p:nvSpPr>
            <p:cNvPr id="118" name="矩形 117"/>
            <p:cNvSpPr/>
            <p:nvPr/>
          </p:nvSpPr>
          <p:spPr>
            <a:xfrm>
              <a:off x="7936461" y="3277728"/>
              <a:ext cx="1744345" cy="29337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专业建设</a:t>
              </a:r>
              <a:endParaRPr lang="zh-CN" altLang="en-US" sz="1100" dirty="0">
                <a:solidFill>
                  <a:srgbClr val="0070C0"/>
                </a:solidFill>
                <a:latin typeface="+mn-ea"/>
              </a:endParaRPr>
            </a:p>
          </p:txBody>
        </p:sp>
        <p:sp>
          <p:nvSpPr>
            <p:cNvPr id="120" name="矩形 119"/>
            <p:cNvSpPr/>
            <p:nvPr/>
          </p:nvSpPr>
          <p:spPr>
            <a:xfrm>
              <a:off x="7931374" y="3934046"/>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sym typeface="+mn-ea"/>
                </a:rPr>
                <a:t>教学诊改</a:t>
              </a:r>
              <a:endParaRPr lang="zh-CN" altLang="en-US" sz="1100" dirty="0">
                <a:solidFill>
                  <a:srgbClr val="0070C0"/>
                </a:solidFill>
                <a:latin typeface="+mn-ea"/>
              </a:endParaRPr>
            </a:p>
          </p:txBody>
        </p:sp>
        <p:sp>
          <p:nvSpPr>
            <p:cNvPr id="121" name="矩形 120"/>
            <p:cNvSpPr/>
            <p:nvPr/>
          </p:nvSpPr>
          <p:spPr>
            <a:xfrm>
              <a:off x="8827366" y="3934318"/>
              <a:ext cx="848360" cy="29273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dirty="0">
                <a:solidFill>
                  <a:srgbClr val="0070C0"/>
                </a:solidFill>
                <a:latin typeface="+mn-ea"/>
                <a:sym typeface="+mn-ea"/>
              </a:endParaRPr>
            </a:p>
            <a:p>
              <a:pPr algn="ctr"/>
              <a:r>
                <a:rPr lang="zh-CN" altLang="en-US" sz="1100" dirty="0">
                  <a:solidFill>
                    <a:srgbClr val="0070C0"/>
                  </a:solidFill>
                  <a:latin typeface="+mn-ea"/>
                  <a:sym typeface="+mn-ea"/>
                </a:rPr>
                <a:t>专业共建</a:t>
              </a:r>
              <a:endParaRPr lang="zh-CN" altLang="en-US" sz="1100" dirty="0">
                <a:solidFill>
                  <a:srgbClr val="0070C0"/>
                </a:solidFill>
                <a:latin typeface="+mn-ea"/>
              </a:endParaRPr>
            </a:p>
            <a:p>
              <a:pPr algn="ctr"/>
              <a:endParaRPr lang="zh-CN" altLang="en-US" sz="1100" dirty="0">
                <a:solidFill>
                  <a:srgbClr val="0070C0"/>
                </a:solidFill>
                <a:latin typeface="+mn-ea"/>
              </a:endParaRPr>
            </a:p>
          </p:txBody>
        </p:sp>
        <p:sp>
          <p:nvSpPr>
            <p:cNvPr id="126" name="矩形 125"/>
            <p:cNvSpPr/>
            <p:nvPr/>
          </p:nvSpPr>
          <p:spPr>
            <a:xfrm>
              <a:off x="7931373" y="4598280"/>
              <a:ext cx="841438"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技能提升</a:t>
              </a:r>
              <a:endParaRPr lang="zh-CN" altLang="en-US" sz="1100" dirty="0">
                <a:solidFill>
                  <a:srgbClr val="0070C0"/>
                </a:solidFill>
                <a:latin typeface="+mn-ea"/>
              </a:endParaRPr>
            </a:p>
          </p:txBody>
        </p:sp>
        <p:sp>
          <p:nvSpPr>
            <p:cNvPr id="127" name="矩形 126"/>
            <p:cNvSpPr/>
            <p:nvPr/>
          </p:nvSpPr>
          <p:spPr>
            <a:xfrm>
              <a:off x="8812934" y="4598280"/>
              <a:ext cx="862826" cy="2929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dirty="0">
                  <a:solidFill>
                    <a:srgbClr val="0070C0"/>
                  </a:solidFill>
                  <a:latin typeface="+mn-ea"/>
                </a:rPr>
                <a:t>……</a:t>
              </a:r>
              <a:endParaRPr lang="zh-CN" altLang="en-US" sz="1100" dirty="0">
                <a:solidFill>
                  <a:srgbClr val="0070C0"/>
                </a:solidFill>
                <a:latin typeface="+mn-ea"/>
              </a:endParaRPr>
            </a:p>
          </p:txBody>
        </p:sp>
        <p:sp>
          <p:nvSpPr>
            <p:cNvPr id="128" name="矩形 127"/>
            <p:cNvSpPr/>
            <p:nvPr/>
          </p:nvSpPr>
          <p:spPr>
            <a:xfrm>
              <a:off x="6092421" y="3603483"/>
              <a:ext cx="1708150" cy="29337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校园自助服务终端</a:t>
              </a:r>
              <a:endParaRPr lang="zh-CN" altLang="en-US" sz="1100" dirty="0">
                <a:solidFill>
                  <a:srgbClr val="0070C0"/>
                </a:solidFill>
                <a:latin typeface="+mn-ea"/>
              </a:endParaRPr>
            </a:p>
          </p:txBody>
        </p:sp>
        <p:sp>
          <p:nvSpPr>
            <p:cNvPr id="129" name="矩形 128"/>
            <p:cNvSpPr/>
            <p:nvPr/>
          </p:nvSpPr>
          <p:spPr>
            <a:xfrm>
              <a:off x="6078451" y="4263883"/>
              <a:ext cx="1724660" cy="29273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rgbClr val="0070C0"/>
                  </a:solidFill>
                  <a:latin typeface="+mn-ea"/>
                </a:rPr>
                <a:t>云桌面</a:t>
              </a:r>
              <a:r>
                <a:rPr lang="en-US" altLang="zh-CN" sz="1100" dirty="0">
                  <a:solidFill>
                    <a:srgbClr val="0070C0"/>
                  </a:solidFill>
                  <a:latin typeface="+mn-ea"/>
                </a:rPr>
                <a:t>/</a:t>
              </a:r>
              <a:r>
                <a:rPr lang="zh-CN" altLang="en-US" sz="1100" dirty="0">
                  <a:solidFill>
                    <a:srgbClr val="0070C0"/>
                  </a:solidFill>
                  <a:latin typeface="+mn-ea"/>
                </a:rPr>
                <a:t>多媒体教室</a:t>
              </a:r>
              <a:endParaRPr lang="zh-CN" altLang="en-US" sz="1100" dirty="0">
                <a:solidFill>
                  <a:srgbClr val="0070C0"/>
                </a:solidFill>
                <a:latin typeface="+mn-ea"/>
              </a:endParaRPr>
            </a:p>
          </p:txBody>
        </p:sp>
        <p:sp>
          <p:nvSpPr>
            <p:cNvPr id="130" name="矩形 129"/>
            <p:cNvSpPr/>
            <p:nvPr/>
          </p:nvSpPr>
          <p:spPr>
            <a:xfrm>
              <a:off x="7940740" y="2392755"/>
              <a:ext cx="1744387" cy="3677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solidFill>
                    <a:srgbClr val="0070C0"/>
                  </a:solidFill>
                  <a:latin typeface="+mn-ea"/>
                </a:rPr>
                <a:t>统一应用入口</a:t>
              </a:r>
              <a:endParaRPr lang="zh-CN" altLang="en-US" sz="1200" dirty="0">
                <a:solidFill>
                  <a:srgbClr val="0070C0"/>
                </a:solidFill>
                <a:latin typeface="+mn-ea"/>
              </a:endParaRPr>
            </a:p>
          </p:txBody>
        </p:sp>
        <p:sp>
          <p:nvSpPr>
            <p:cNvPr id="131" name="矩形: 圆角 130"/>
            <p:cNvSpPr/>
            <p:nvPr/>
          </p:nvSpPr>
          <p:spPr>
            <a:xfrm>
              <a:off x="876531" y="5016053"/>
              <a:ext cx="1316182" cy="367708"/>
            </a:xfrm>
            <a:prstGeom prst="roundRect">
              <a:avLst>
                <a:gd name="adj" fmla="val 3778"/>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平台支撑层</a:t>
              </a:r>
              <a:endParaRPr lang="zh-CN" altLang="en-US" sz="1200" dirty="0">
                <a:latin typeface="+mn-ea"/>
              </a:endParaRPr>
            </a:p>
          </p:txBody>
        </p:sp>
        <p:sp>
          <p:nvSpPr>
            <p:cNvPr id="132" name="矩形 131"/>
            <p:cNvSpPr/>
            <p:nvPr/>
          </p:nvSpPr>
          <p:spPr>
            <a:xfrm>
              <a:off x="6049334" y="5016050"/>
              <a:ext cx="1117208"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统一权限管理</a:t>
              </a:r>
              <a:endParaRPr lang="zh-CN" altLang="en-US" sz="1100" dirty="0">
                <a:solidFill>
                  <a:schemeClr val="bg1"/>
                </a:solidFill>
                <a:latin typeface="+mn-ea"/>
              </a:endParaRPr>
            </a:p>
          </p:txBody>
        </p:sp>
        <p:sp>
          <p:nvSpPr>
            <p:cNvPr id="133" name="矩形 132"/>
            <p:cNvSpPr/>
            <p:nvPr/>
          </p:nvSpPr>
          <p:spPr>
            <a:xfrm>
              <a:off x="8445633" y="5009299"/>
              <a:ext cx="1239494" cy="376101"/>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大数据决策分析</a:t>
              </a:r>
              <a:endParaRPr lang="zh-CN" altLang="en-US" sz="1100" dirty="0">
                <a:solidFill>
                  <a:schemeClr val="bg1"/>
                </a:solidFill>
                <a:latin typeface="+mn-ea"/>
              </a:endParaRPr>
            </a:p>
          </p:txBody>
        </p:sp>
        <p:sp>
          <p:nvSpPr>
            <p:cNvPr id="134" name="矩形 133"/>
            <p:cNvSpPr/>
            <p:nvPr/>
          </p:nvSpPr>
          <p:spPr>
            <a:xfrm>
              <a:off x="7248739" y="5016050"/>
              <a:ext cx="1117208" cy="367709"/>
            </a:xfrm>
            <a:prstGeom prst="rect">
              <a:avLst/>
            </a:prstGeom>
            <a:solidFill>
              <a:srgbClr val="0070C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a:solidFill>
                    <a:schemeClr val="bg1"/>
                  </a:solidFill>
                  <a:latin typeface="+mn-ea"/>
                </a:rPr>
                <a:t>物联网集成</a:t>
              </a:r>
              <a:endParaRPr lang="zh-CN" altLang="en-US" sz="1100" dirty="0">
                <a:solidFill>
                  <a:schemeClr val="bg1"/>
                </a:solidFill>
                <a:latin typeface="+mn-ea"/>
              </a:endParaRPr>
            </a:p>
          </p:txBody>
        </p:sp>
        <p:sp>
          <p:nvSpPr>
            <p:cNvPr id="135" name="矩形: 圆角 134"/>
            <p:cNvSpPr/>
            <p:nvPr/>
          </p:nvSpPr>
          <p:spPr>
            <a:xfrm>
              <a:off x="898354" y="5508557"/>
              <a:ext cx="1316182" cy="797034"/>
            </a:xfrm>
            <a:prstGeom prst="roundRect">
              <a:avLst>
                <a:gd name="adj" fmla="val 3778"/>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基础设施层</a:t>
              </a:r>
              <a:endParaRPr lang="zh-CN" altLang="en-US" sz="1200" dirty="0">
                <a:latin typeface="+mn-ea"/>
              </a:endParaRPr>
            </a:p>
          </p:txBody>
        </p:sp>
        <p:sp>
          <p:nvSpPr>
            <p:cNvPr id="30" name="矩形 29"/>
            <p:cNvSpPr/>
            <p:nvPr/>
          </p:nvSpPr>
          <p:spPr>
            <a:xfrm>
              <a:off x="2402948" y="5508557"/>
              <a:ext cx="7272811" cy="7970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136" name="KSO_Shape"/>
            <p:cNvSpPr>
              <a:spLocks noChangeAspect="1"/>
            </p:cNvSpPr>
            <p:nvPr/>
          </p:nvSpPr>
          <p:spPr>
            <a:xfrm>
              <a:off x="3846645" y="5702701"/>
              <a:ext cx="407454" cy="172489"/>
            </a:xfrm>
            <a:custGeom>
              <a:avLst/>
              <a:gdLst>
                <a:gd name="connsiteX0" fmla="*/ 430390 w 520647"/>
                <a:gd name="connsiteY0" fmla="*/ 89306 h 220357"/>
                <a:gd name="connsiteX1" fmla="*/ 430390 w 520647"/>
                <a:gd name="connsiteY1" fmla="*/ 168043 h 220357"/>
                <a:gd name="connsiteX2" fmla="*/ 458474 w 520647"/>
                <a:gd name="connsiteY2" fmla="*/ 168043 h 220357"/>
                <a:gd name="connsiteX3" fmla="*/ 458474 w 520647"/>
                <a:gd name="connsiteY3" fmla="*/ 89306 h 220357"/>
                <a:gd name="connsiteX4" fmla="*/ 200913 w 520647"/>
                <a:gd name="connsiteY4" fmla="*/ 88360 h 220357"/>
                <a:gd name="connsiteX5" fmla="*/ 228998 w 520647"/>
                <a:gd name="connsiteY5" fmla="*/ 88360 h 220357"/>
                <a:gd name="connsiteX6" fmla="*/ 228998 w 520647"/>
                <a:gd name="connsiteY6" fmla="*/ 167097 h 220357"/>
                <a:gd name="connsiteX7" fmla="*/ 200913 w 520647"/>
                <a:gd name="connsiteY7" fmla="*/ 167097 h 220357"/>
                <a:gd name="connsiteX8" fmla="*/ 314333 w 520647"/>
                <a:gd name="connsiteY8" fmla="*/ 63603 h 220357"/>
                <a:gd name="connsiteX9" fmla="*/ 314333 w 520647"/>
                <a:gd name="connsiteY9" fmla="*/ 168270 h 220357"/>
                <a:gd name="connsiteX10" fmla="*/ 342417 w 520647"/>
                <a:gd name="connsiteY10" fmla="*/ 168270 h 220357"/>
                <a:gd name="connsiteX11" fmla="*/ 343497 w 520647"/>
                <a:gd name="connsiteY11" fmla="*/ 133729 h 220357"/>
                <a:gd name="connsiteX12" fmla="*/ 403988 w 520647"/>
                <a:gd name="connsiteY12" fmla="*/ 133729 h 220357"/>
                <a:gd name="connsiteX13" fmla="*/ 403988 w 520647"/>
                <a:gd name="connsiteY13" fmla="*/ 111749 h 220357"/>
                <a:gd name="connsiteX14" fmla="*/ 343497 w 520647"/>
                <a:gd name="connsiteY14" fmla="*/ 111749 h 220357"/>
                <a:gd name="connsiteX15" fmla="*/ 343497 w 520647"/>
                <a:gd name="connsiteY15" fmla="*/ 86629 h 220357"/>
                <a:gd name="connsiteX16" fmla="*/ 407228 w 520647"/>
                <a:gd name="connsiteY16" fmla="*/ 86629 h 220357"/>
                <a:gd name="connsiteX17" fmla="*/ 407228 w 520647"/>
                <a:gd name="connsiteY17" fmla="*/ 63603 h 220357"/>
                <a:gd name="connsiteX18" fmla="*/ 47878 w 520647"/>
                <a:gd name="connsiteY18" fmla="*/ 62543 h 220357"/>
                <a:gd name="connsiteX19" fmla="*/ 81509 w 520647"/>
                <a:gd name="connsiteY19" fmla="*/ 62543 h 220357"/>
                <a:gd name="connsiteX20" fmla="*/ 92720 w 520647"/>
                <a:gd name="connsiteY20" fmla="*/ 112783 h 220357"/>
                <a:gd name="connsiteX21" fmla="*/ 106733 w 520647"/>
                <a:gd name="connsiteY21" fmla="*/ 62543 h 220357"/>
                <a:gd name="connsiteX22" fmla="*/ 130555 w 520647"/>
                <a:gd name="connsiteY22" fmla="*/ 62543 h 220357"/>
                <a:gd name="connsiteX23" fmla="*/ 144569 w 520647"/>
                <a:gd name="connsiteY23" fmla="*/ 114141 h 220357"/>
                <a:gd name="connsiteX24" fmla="*/ 158582 w 520647"/>
                <a:gd name="connsiteY24" fmla="*/ 62543 h 220357"/>
                <a:gd name="connsiteX25" fmla="*/ 188009 w 520647"/>
                <a:gd name="connsiteY25" fmla="*/ 62543 h 220357"/>
                <a:gd name="connsiteX26" fmla="*/ 158582 w 520647"/>
                <a:gd name="connsiteY26" fmla="*/ 166786 h 220357"/>
                <a:gd name="connsiteX27" fmla="*/ 130555 w 520647"/>
                <a:gd name="connsiteY27" fmla="*/ 167097 h 220357"/>
                <a:gd name="connsiteX28" fmla="*/ 119345 w 520647"/>
                <a:gd name="connsiteY28" fmla="*/ 108710 h 220357"/>
                <a:gd name="connsiteX29" fmla="*/ 108134 w 520647"/>
                <a:gd name="connsiteY29" fmla="*/ 166786 h 220357"/>
                <a:gd name="connsiteX30" fmla="*/ 75904 w 520647"/>
                <a:gd name="connsiteY30" fmla="*/ 167097 h 220357"/>
                <a:gd name="connsiteX31" fmla="*/ 445129 w 520647"/>
                <a:gd name="connsiteY31" fmla="*/ 55732 h 220357"/>
                <a:gd name="connsiteX32" fmla="*/ 431784 w 520647"/>
                <a:gd name="connsiteY32" fmla="*/ 68663 h 220357"/>
                <a:gd name="connsiteX33" fmla="*/ 445129 w 520647"/>
                <a:gd name="connsiteY33" fmla="*/ 81594 h 220357"/>
                <a:gd name="connsiteX34" fmla="*/ 458474 w 520647"/>
                <a:gd name="connsiteY34" fmla="*/ 68663 h 220357"/>
                <a:gd name="connsiteX35" fmla="*/ 445129 w 520647"/>
                <a:gd name="connsiteY35" fmla="*/ 55732 h 220357"/>
                <a:gd name="connsiteX36" fmla="*/ 215653 w 520647"/>
                <a:gd name="connsiteY36" fmla="*/ 54786 h 220357"/>
                <a:gd name="connsiteX37" fmla="*/ 228998 w 520647"/>
                <a:gd name="connsiteY37" fmla="*/ 67717 h 220357"/>
                <a:gd name="connsiteX38" fmla="*/ 215653 w 520647"/>
                <a:gd name="connsiteY38" fmla="*/ 80648 h 220357"/>
                <a:gd name="connsiteX39" fmla="*/ 202308 w 520647"/>
                <a:gd name="connsiteY39" fmla="*/ 67717 h 220357"/>
                <a:gd name="connsiteX40" fmla="*/ 215653 w 520647"/>
                <a:gd name="connsiteY40" fmla="*/ 54786 h 220357"/>
                <a:gd name="connsiteX41" fmla="*/ 405451 w 520647"/>
                <a:gd name="connsiteY41" fmla="*/ 23682 h 220357"/>
                <a:gd name="connsiteX42" fmla="*/ 434092 w 520647"/>
                <a:gd name="connsiteY42" fmla="*/ 23829 h 220357"/>
                <a:gd name="connsiteX43" fmla="*/ 495663 w 520647"/>
                <a:gd name="connsiteY43" fmla="*/ 84536 h 220357"/>
                <a:gd name="connsiteX44" fmla="*/ 495663 w 520647"/>
                <a:gd name="connsiteY44" fmla="*/ 144196 h 220357"/>
                <a:gd name="connsiteX45" fmla="*/ 426531 w 520647"/>
                <a:gd name="connsiteY45" fmla="*/ 197576 h 220357"/>
                <a:gd name="connsiteX46" fmla="*/ 233179 w 520647"/>
                <a:gd name="connsiteY46" fmla="*/ 197576 h 220357"/>
                <a:gd name="connsiteX47" fmla="*/ 267745 w 520647"/>
                <a:gd name="connsiteY47" fmla="*/ 135823 h 220357"/>
                <a:gd name="connsiteX48" fmla="*/ 266665 w 520647"/>
                <a:gd name="connsiteY48" fmla="*/ 74069 h 220357"/>
                <a:gd name="connsiteX49" fmla="*/ 321754 w 520647"/>
                <a:gd name="connsiteY49" fmla="*/ 23829 h 220357"/>
                <a:gd name="connsiteX50" fmla="*/ 405451 w 520647"/>
                <a:gd name="connsiteY50" fmla="*/ 23682 h 220357"/>
                <a:gd name="connsiteX51" fmla="*/ 86856 w 520647"/>
                <a:gd name="connsiteY51" fmla="*/ 16233 h 220357"/>
                <a:gd name="connsiteX52" fmla="*/ 14590 w 520647"/>
                <a:gd name="connsiteY52" fmla="*/ 88500 h 220357"/>
                <a:gd name="connsiteX53" fmla="*/ 14590 w 520647"/>
                <a:gd name="connsiteY53" fmla="*/ 132968 h 220357"/>
                <a:gd name="connsiteX54" fmla="*/ 86856 w 520647"/>
                <a:gd name="connsiteY54" fmla="*/ 205235 h 220357"/>
                <a:gd name="connsiteX55" fmla="*/ 430588 w 520647"/>
                <a:gd name="connsiteY55" fmla="*/ 205235 h 220357"/>
                <a:gd name="connsiteX56" fmla="*/ 502855 w 520647"/>
                <a:gd name="connsiteY56" fmla="*/ 132968 h 220357"/>
                <a:gd name="connsiteX57" fmla="*/ 502855 w 520647"/>
                <a:gd name="connsiteY57" fmla="*/ 88500 h 220357"/>
                <a:gd name="connsiteX58" fmla="*/ 430588 w 520647"/>
                <a:gd name="connsiteY58" fmla="*/ 16233 h 220357"/>
                <a:gd name="connsiteX59" fmla="*/ 84256 w 520647"/>
                <a:gd name="connsiteY59" fmla="*/ 0 h 220357"/>
                <a:gd name="connsiteX60" fmla="*/ 436391 w 520647"/>
                <a:gd name="connsiteY60" fmla="*/ 0 h 220357"/>
                <a:gd name="connsiteX61" fmla="*/ 520647 w 520647"/>
                <a:gd name="connsiteY61" fmla="*/ 84256 h 220357"/>
                <a:gd name="connsiteX62" fmla="*/ 520647 w 520647"/>
                <a:gd name="connsiteY62" fmla="*/ 136101 h 220357"/>
                <a:gd name="connsiteX63" fmla="*/ 436391 w 520647"/>
                <a:gd name="connsiteY63" fmla="*/ 220357 h 220357"/>
                <a:gd name="connsiteX64" fmla="*/ 84256 w 520647"/>
                <a:gd name="connsiteY64" fmla="*/ 220357 h 220357"/>
                <a:gd name="connsiteX65" fmla="*/ 0 w 520647"/>
                <a:gd name="connsiteY65" fmla="*/ 136101 h 220357"/>
                <a:gd name="connsiteX66" fmla="*/ 0 w 520647"/>
                <a:gd name="connsiteY66" fmla="*/ 84256 h 220357"/>
                <a:gd name="connsiteX67" fmla="*/ 84256 w 520647"/>
                <a:gd name="connsiteY67" fmla="*/ 0 h 220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20647" h="220357">
                  <a:moveTo>
                    <a:pt x="430390" y="89306"/>
                  </a:moveTo>
                  <a:lnTo>
                    <a:pt x="430390" y="168043"/>
                  </a:lnTo>
                  <a:lnTo>
                    <a:pt x="458474" y="168043"/>
                  </a:lnTo>
                  <a:lnTo>
                    <a:pt x="458474" y="89306"/>
                  </a:lnTo>
                  <a:close/>
                  <a:moveTo>
                    <a:pt x="200913" y="88360"/>
                  </a:moveTo>
                  <a:lnTo>
                    <a:pt x="228998" y="88360"/>
                  </a:lnTo>
                  <a:lnTo>
                    <a:pt x="228998" y="167097"/>
                  </a:lnTo>
                  <a:lnTo>
                    <a:pt x="200913" y="167097"/>
                  </a:lnTo>
                  <a:close/>
                  <a:moveTo>
                    <a:pt x="314333" y="63603"/>
                  </a:moveTo>
                  <a:lnTo>
                    <a:pt x="314333" y="168270"/>
                  </a:lnTo>
                  <a:lnTo>
                    <a:pt x="342417" y="168270"/>
                  </a:lnTo>
                  <a:lnTo>
                    <a:pt x="343497" y="133729"/>
                  </a:lnTo>
                  <a:lnTo>
                    <a:pt x="403988" y="133729"/>
                  </a:lnTo>
                  <a:lnTo>
                    <a:pt x="403988" y="111749"/>
                  </a:lnTo>
                  <a:lnTo>
                    <a:pt x="343497" y="111749"/>
                  </a:lnTo>
                  <a:lnTo>
                    <a:pt x="343497" y="86629"/>
                  </a:lnTo>
                  <a:lnTo>
                    <a:pt x="407228" y="86629"/>
                  </a:lnTo>
                  <a:lnTo>
                    <a:pt x="407228" y="63603"/>
                  </a:lnTo>
                  <a:close/>
                  <a:moveTo>
                    <a:pt x="47878" y="62543"/>
                  </a:moveTo>
                  <a:lnTo>
                    <a:pt x="81509" y="62543"/>
                  </a:lnTo>
                  <a:lnTo>
                    <a:pt x="92720" y="112783"/>
                  </a:lnTo>
                  <a:lnTo>
                    <a:pt x="106733" y="62543"/>
                  </a:lnTo>
                  <a:lnTo>
                    <a:pt x="130555" y="62543"/>
                  </a:lnTo>
                  <a:lnTo>
                    <a:pt x="144569" y="114141"/>
                  </a:lnTo>
                  <a:lnTo>
                    <a:pt x="158582" y="62543"/>
                  </a:lnTo>
                  <a:lnTo>
                    <a:pt x="188009" y="62543"/>
                  </a:lnTo>
                  <a:lnTo>
                    <a:pt x="158582" y="166786"/>
                  </a:lnTo>
                  <a:lnTo>
                    <a:pt x="130555" y="167097"/>
                  </a:lnTo>
                  <a:lnTo>
                    <a:pt x="119345" y="108710"/>
                  </a:lnTo>
                  <a:lnTo>
                    <a:pt x="108134" y="166786"/>
                  </a:lnTo>
                  <a:lnTo>
                    <a:pt x="75904" y="167097"/>
                  </a:lnTo>
                  <a:close/>
                  <a:moveTo>
                    <a:pt x="445129" y="55732"/>
                  </a:moveTo>
                  <a:cubicBezTo>
                    <a:pt x="437759" y="55732"/>
                    <a:pt x="431784" y="61522"/>
                    <a:pt x="431784" y="68663"/>
                  </a:cubicBezTo>
                  <a:cubicBezTo>
                    <a:pt x="431784" y="75805"/>
                    <a:pt x="437759" y="81594"/>
                    <a:pt x="445129" y="81594"/>
                  </a:cubicBezTo>
                  <a:cubicBezTo>
                    <a:pt x="452500" y="81594"/>
                    <a:pt x="458474" y="75805"/>
                    <a:pt x="458474" y="68663"/>
                  </a:cubicBezTo>
                  <a:cubicBezTo>
                    <a:pt x="458474" y="61522"/>
                    <a:pt x="452500" y="55732"/>
                    <a:pt x="445129" y="55732"/>
                  </a:cubicBezTo>
                  <a:close/>
                  <a:moveTo>
                    <a:pt x="215653" y="54786"/>
                  </a:moveTo>
                  <a:cubicBezTo>
                    <a:pt x="223023" y="54786"/>
                    <a:pt x="228998" y="60576"/>
                    <a:pt x="228998" y="67717"/>
                  </a:cubicBezTo>
                  <a:cubicBezTo>
                    <a:pt x="228998" y="74859"/>
                    <a:pt x="223023" y="80648"/>
                    <a:pt x="215653" y="80648"/>
                  </a:cubicBezTo>
                  <a:cubicBezTo>
                    <a:pt x="208282" y="80648"/>
                    <a:pt x="202308" y="74859"/>
                    <a:pt x="202308" y="67717"/>
                  </a:cubicBezTo>
                  <a:cubicBezTo>
                    <a:pt x="202308" y="60576"/>
                    <a:pt x="208282" y="54786"/>
                    <a:pt x="215653" y="54786"/>
                  </a:cubicBezTo>
                  <a:close/>
                  <a:moveTo>
                    <a:pt x="405451" y="23682"/>
                  </a:moveTo>
                  <a:cubicBezTo>
                    <a:pt x="415865" y="23698"/>
                    <a:pt x="425721" y="23742"/>
                    <a:pt x="434092" y="23829"/>
                  </a:cubicBezTo>
                  <a:cubicBezTo>
                    <a:pt x="467578" y="24178"/>
                    <a:pt x="494583" y="59067"/>
                    <a:pt x="495663" y="84536"/>
                  </a:cubicBezTo>
                  <a:cubicBezTo>
                    <a:pt x="496743" y="110005"/>
                    <a:pt x="496023" y="118029"/>
                    <a:pt x="495663" y="144196"/>
                  </a:cubicBezTo>
                  <a:cubicBezTo>
                    <a:pt x="495303" y="170363"/>
                    <a:pt x="463617" y="197576"/>
                    <a:pt x="426531" y="197576"/>
                  </a:cubicBezTo>
                  <a:lnTo>
                    <a:pt x="233179" y="197576"/>
                  </a:lnTo>
                  <a:cubicBezTo>
                    <a:pt x="267385" y="175945"/>
                    <a:pt x="268105" y="152220"/>
                    <a:pt x="267745" y="135823"/>
                  </a:cubicBezTo>
                  <a:cubicBezTo>
                    <a:pt x="267385" y="119425"/>
                    <a:pt x="267745" y="97096"/>
                    <a:pt x="266665" y="74069"/>
                  </a:cubicBezTo>
                  <a:cubicBezTo>
                    <a:pt x="265585" y="51043"/>
                    <a:pt x="300150" y="23829"/>
                    <a:pt x="321754" y="23829"/>
                  </a:cubicBezTo>
                  <a:cubicBezTo>
                    <a:pt x="337957" y="23829"/>
                    <a:pt x="374210" y="23633"/>
                    <a:pt x="405451" y="23682"/>
                  </a:cubicBezTo>
                  <a:close/>
                  <a:moveTo>
                    <a:pt x="86856" y="16233"/>
                  </a:moveTo>
                  <a:cubicBezTo>
                    <a:pt x="46944" y="16233"/>
                    <a:pt x="14590" y="48588"/>
                    <a:pt x="14590" y="88500"/>
                  </a:cubicBezTo>
                  <a:lnTo>
                    <a:pt x="14590" y="132968"/>
                  </a:lnTo>
                  <a:cubicBezTo>
                    <a:pt x="14590" y="172880"/>
                    <a:pt x="46944" y="205235"/>
                    <a:pt x="86856" y="205235"/>
                  </a:cubicBezTo>
                  <a:lnTo>
                    <a:pt x="430588" y="205235"/>
                  </a:lnTo>
                  <a:cubicBezTo>
                    <a:pt x="470500" y="205235"/>
                    <a:pt x="502855" y="172880"/>
                    <a:pt x="502855" y="132968"/>
                  </a:cubicBezTo>
                  <a:lnTo>
                    <a:pt x="502855" y="88500"/>
                  </a:lnTo>
                  <a:cubicBezTo>
                    <a:pt x="502855" y="48588"/>
                    <a:pt x="470500" y="16233"/>
                    <a:pt x="430588" y="16233"/>
                  </a:cubicBezTo>
                  <a:close/>
                  <a:moveTo>
                    <a:pt x="84256" y="0"/>
                  </a:moveTo>
                  <a:lnTo>
                    <a:pt x="436391" y="0"/>
                  </a:lnTo>
                  <a:cubicBezTo>
                    <a:pt x="482925" y="0"/>
                    <a:pt x="520647" y="37723"/>
                    <a:pt x="520647" y="84256"/>
                  </a:cubicBezTo>
                  <a:lnTo>
                    <a:pt x="520647" y="136101"/>
                  </a:lnTo>
                  <a:cubicBezTo>
                    <a:pt x="520647" y="182635"/>
                    <a:pt x="482925" y="220357"/>
                    <a:pt x="436391" y="220357"/>
                  </a:cubicBezTo>
                  <a:lnTo>
                    <a:pt x="84256" y="220357"/>
                  </a:lnTo>
                  <a:cubicBezTo>
                    <a:pt x="37722" y="220357"/>
                    <a:pt x="0" y="182635"/>
                    <a:pt x="0" y="136101"/>
                  </a:cubicBezTo>
                  <a:lnTo>
                    <a:pt x="0" y="84256"/>
                  </a:lnTo>
                  <a:cubicBezTo>
                    <a:pt x="0" y="37723"/>
                    <a:pt x="37722" y="0"/>
                    <a:pt x="84256" y="0"/>
                  </a:cubicBezTo>
                  <a:close/>
                </a:path>
              </a:pathLst>
            </a:cu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dirty="0">
                <a:solidFill>
                  <a:srgbClr val="FFFFFF"/>
                </a:solidFill>
                <a:latin typeface="+mn-ea"/>
              </a:endParaRPr>
            </a:p>
          </p:txBody>
        </p:sp>
        <p:sp>
          <p:nvSpPr>
            <p:cNvPr id="137" name="KSO_Shape"/>
            <p:cNvSpPr>
              <a:spLocks noChangeAspect="1"/>
            </p:cNvSpPr>
            <p:nvPr/>
          </p:nvSpPr>
          <p:spPr>
            <a:xfrm>
              <a:off x="2760241" y="5634683"/>
              <a:ext cx="261591" cy="250691"/>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latin typeface="+mn-ea"/>
              </a:endParaRPr>
            </a:p>
          </p:txBody>
        </p:sp>
        <p:sp>
          <p:nvSpPr>
            <p:cNvPr id="139" name="KSO_Shape"/>
            <p:cNvSpPr>
              <a:spLocks noChangeAspect="1"/>
            </p:cNvSpPr>
            <p:nvPr/>
          </p:nvSpPr>
          <p:spPr bwMode="auto">
            <a:xfrm>
              <a:off x="6477587" y="5620999"/>
              <a:ext cx="329967" cy="297520"/>
            </a:xfrm>
            <a:custGeom>
              <a:avLst/>
              <a:gdLst>
                <a:gd name="T0" fmla="*/ 2147483646 w 6057"/>
                <a:gd name="T1" fmla="*/ 2147483646 h 5454"/>
                <a:gd name="T2" fmla="*/ 0 w 6057"/>
                <a:gd name="T3" fmla="*/ 2147483646 h 5454"/>
                <a:gd name="T4" fmla="*/ 0 w 6057"/>
                <a:gd name="T5" fmla="*/ 2147483646 h 5454"/>
                <a:gd name="T6" fmla="*/ 2147483646 w 6057"/>
                <a:gd name="T7" fmla="*/ 2147483646 h 5454"/>
                <a:gd name="T8" fmla="*/ 2147483646 w 6057"/>
                <a:gd name="T9" fmla="*/ 2147483646 h 5454"/>
                <a:gd name="T10" fmla="*/ 2147483646 w 6057"/>
                <a:gd name="T11" fmla="*/ 2147483646 h 5454"/>
                <a:gd name="T12" fmla="*/ 2147483646 w 6057"/>
                <a:gd name="T13" fmla="*/ 2147483646 h 5454"/>
                <a:gd name="T14" fmla="*/ 2147483646 w 6057"/>
                <a:gd name="T15" fmla="*/ 2147483646 h 5454"/>
                <a:gd name="T16" fmla="*/ 2147483646 w 6057"/>
                <a:gd name="T17" fmla="*/ 2147483646 h 5454"/>
                <a:gd name="T18" fmla="*/ 2147483646 w 6057"/>
                <a:gd name="T19" fmla="*/ 2147483646 h 5454"/>
                <a:gd name="T20" fmla="*/ 2147483646 w 6057"/>
                <a:gd name="T21" fmla="*/ 2147483646 h 5454"/>
                <a:gd name="T22" fmla="*/ 2147483646 w 6057"/>
                <a:gd name="T23" fmla="*/ 2147483646 h 5454"/>
                <a:gd name="T24" fmla="*/ 2147483646 w 6057"/>
                <a:gd name="T25" fmla="*/ 2147483646 h 5454"/>
                <a:gd name="T26" fmla="*/ 2147483646 w 6057"/>
                <a:gd name="T27" fmla="*/ 2147483646 h 5454"/>
                <a:gd name="T28" fmla="*/ 2147483646 w 6057"/>
                <a:gd name="T29" fmla="*/ 2147483646 h 5454"/>
                <a:gd name="T30" fmla="*/ 2147483646 w 6057"/>
                <a:gd name="T31" fmla="*/ 2147483646 h 5454"/>
                <a:gd name="T32" fmla="*/ 2147483646 w 6057"/>
                <a:gd name="T33" fmla="*/ 2147483646 h 5454"/>
                <a:gd name="T34" fmla="*/ 2147483646 w 6057"/>
                <a:gd name="T35" fmla="*/ 2147483646 h 5454"/>
                <a:gd name="T36" fmla="*/ 2147483646 w 6057"/>
                <a:gd name="T37" fmla="*/ 2147483646 h 5454"/>
                <a:gd name="T38" fmla="*/ 2147483646 w 6057"/>
                <a:gd name="T39" fmla="*/ 2147483646 h 5454"/>
                <a:gd name="T40" fmla="*/ 2147483646 w 6057"/>
                <a:gd name="T41" fmla="*/ 2147483646 h 5454"/>
                <a:gd name="T42" fmla="*/ 2147483646 w 6057"/>
                <a:gd name="T43" fmla="*/ 2147483646 h 5454"/>
                <a:gd name="T44" fmla="*/ 2147483646 w 6057"/>
                <a:gd name="T45" fmla="*/ 2147483646 h 5454"/>
                <a:gd name="T46" fmla="*/ 2147483646 w 6057"/>
                <a:gd name="T47" fmla="*/ 2147483646 h 5454"/>
                <a:gd name="T48" fmla="*/ 2147483646 w 6057"/>
                <a:gd name="T49" fmla="*/ 2147483646 h 5454"/>
                <a:gd name="T50" fmla="*/ 2147483646 w 6057"/>
                <a:gd name="T51" fmla="*/ 2147483646 h 5454"/>
                <a:gd name="T52" fmla="*/ 2147483646 w 6057"/>
                <a:gd name="T53" fmla="*/ 2147483646 h 5454"/>
                <a:gd name="T54" fmla="*/ 2147483646 w 6057"/>
                <a:gd name="T55" fmla="*/ 2147483646 h 5454"/>
                <a:gd name="T56" fmla="*/ 2147483646 w 6057"/>
                <a:gd name="T57" fmla="*/ 2147483646 h 5454"/>
                <a:gd name="T58" fmla="*/ 2147483646 w 6057"/>
                <a:gd name="T59" fmla="*/ 2147483646 h 5454"/>
                <a:gd name="T60" fmla="*/ 2147483646 w 6057"/>
                <a:gd name="T61" fmla="*/ 2147483646 h 5454"/>
                <a:gd name="T62" fmla="*/ 2147483646 w 6057"/>
                <a:gd name="T63" fmla="*/ 2147483646 h 5454"/>
                <a:gd name="T64" fmla="*/ 2147483646 w 6057"/>
                <a:gd name="T65" fmla="*/ 2147483646 h 5454"/>
                <a:gd name="T66" fmla="*/ 2147483646 w 6057"/>
                <a:gd name="T67" fmla="*/ 2147483646 h 5454"/>
                <a:gd name="T68" fmla="*/ 2147483646 w 6057"/>
                <a:gd name="T69" fmla="*/ 2147483646 h 5454"/>
                <a:gd name="T70" fmla="*/ 2147483646 w 6057"/>
                <a:gd name="T71" fmla="*/ 2147483646 h 5454"/>
                <a:gd name="T72" fmla="*/ 2147483646 w 6057"/>
                <a:gd name="T73" fmla="*/ 2147483646 h 5454"/>
                <a:gd name="T74" fmla="*/ 2147483646 w 6057"/>
                <a:gd name="T75" fmla="*/ 2147483646 h 5454"/>
                <a:gd name="T76" fmla="*/ 2147483646 w 6057"/>
                <a:gd name="T77" fmla="*/ 0 h 5454"/>
                <a:gd name="T78" fmla="*/ 2147483646 w 6057"/>
                <a:gd name="T79" fmla="*/ 2147483646 h 54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057" h="5454">
                  <a:moveTo>
                    <a:pt x="0" y="959"/>
                  </a:moveTo>
                  <a:lnTo>
                    <a:pt x="1930" y="1981"/>
                  </a:lnTo>
                  <a:lnTo>
                    <a:pt x="1930" y="5454"/>
                  </a:lnTo>
                  <a:lnTo>
                    <a:pt x="0" y="4432"/>
                  </a:lnTo>
                  <a:lnTo>
                    <a:pt x="0" y="959"/>
                  </a:lnTo>
                  <a:close/>
                  <a:moveTo>
                    <a:pt x="3263" y="849"/>
                  </a:moveTo>
                  <a:lnTo>
                    <a:pt x="3260" y="1196"/>
                  </a:lnTo>
                  <a:lnTo>
                    <a:pt x="3082" y="1115"/>
                  </a:lnTo>
                  <a:lnTo>
                    <a:pt x="3082" y="871"/>
                  </a:lnTo>
                  <a:lnTo>
                    <a:pt x="2883" y="783"/>
                  </a:lnTo>
                  <a:lnTo>
                    <a:pt x="2883" y="1024"/>
                  </a:lnTo>
                  <a:lnTo>
                    <a:pt x="1772" y="520"/>
                  </a:lnTo>
                  <a:lnTo>
                    <a:pt x="269" y="883"/>
                  </a:lnTo>
                  <a:lnTo>
                    <a:pt x="2160" y="1837"/>
                  </a:lnTo>
                  <a:lnTo>
                    <a:pt x="2149" y="5385"/>
                  </a:lnTo>
                  <a:lnTo>
                    <a:pt x="3705" y="4796"/>
                  </a:lnTo>
                  <a:lnTo>
                    <a:pt x="3705" y="4070"/>
                  </a:lnTo>
                  <a:lnTo>
                    <a:pt x="4114" y="3933"/>
                  </a:lnTo>
                  <a:lnTo>
                    <a:pt x="4114" y="4296"/>
                  </a:lnTo>
                  <a:lnTo>
                    <a:pt x="4599" y="4524"/>
                  </a:lnTo>
                  <a:lnTo>
                    <a:pt x="5626" y="4144"/>
                  </a:lnTo>
                  <a:lnTo>
                    <a:pt x="5627" y="4077"/>
                  </a:lnTo>
                  <a:lnTo>
                    <a:pt x="5122" y="3921"/>
                  </a:lnTo>
                  <a:lnTo>
                    <a:pt x="5122" y="3593"/>
                  </a:lnTo>
                  <a:lnTo>
                    <a:pt x="6057" y="3278"/>
                  </a:lnTo>
                  <a:lnTo>
                    <a:pt x="6057" y="95"/>
                  </a:lnTo>
                  <a:lnTo>
                    <a:pt x="3263" y="849"/>
                  </a:lnTo>
                  <a:close/>
                  <a:moveTo>
                    <a:pt x="3705" y="3759"/>
                  </a:moveTo>
                  <a:lnTo>
                    <a:pt x="3705" y="2603"/>
                  </a:lnTo>
                  <a:lnTo>
                    <a:pt x="2433" y="2997"/>
                  </a:lnTo>
                  <a:lnTo>
                    <a:pt x="2433" y="2598"/>
                  </a:lnTo>
                  <a:lnTo>
                    <a:pt x="3705" y="2204"/>
                  </a:lnTo>
                  <a:lnTo>
                    <a:pt x="3705" y="1972"/>
                  </a:lnTo>
                  <a:lnTo>
                    <a:pt x="2433" y="2365"/>
                  </a:lnTo>
                  <a:lnTo>
                    <a:pt x="2433" y="1966"/>
                  </a:lnTo>
                  <a:lnTo>
                    <a:pt x="3705" y="1574"/>
                  </a:lnTo>
                  <a:lnTo>
                    <a:pt x="3705" y="1397"/>
                  </a:lnTo>
                  <a:lnTo>
                    <a:pt x="3614" y="1356"/>
                  </a:lnTo>
                  <a:lnTo>
                    <a:pt x="3617" y="1043"/>
                  </a:lnTo>
                  <a:lnTo>
                    <a:pt x="5797" y="461"/>
                  </a:lnTo>
                  <a:lnTo>
                    <a:pt x="5797" y="3054"/>
                  </a:lnTo>
                  <a:lnTo>
                    <a:pt x="3705" y="3759"/>
                  </a:lnTo>
                  <a:close/>
                  <a:moveTo>
                    <a:pt x="215" y="1434"/>
                  </a:moveTo>
                  <a:lnTo>
                    <a:pt x="215" y="1579"/>
                  </a:lnTo>
                  <a:lnTo>
                    <a:pt x="862" y="1925"/>
                  </a:lnTo>
                  <a:lnTo>
                    <a:pt x="862" y="1780"/>
                  </a:lnTo>
                  <a:lnTo>
                    <a:pt x="215" y="1434"/>
                  </a:lnTo>
                  <a:close/>
                  <a:moveTo>
                    <a:pt x="215" y="1909"/>
                  </a:moveTo>
                  <a:lnTo>
                    <a:pt x="215" y="2053"/>
                  </a:lnTo>
                  <a:lnTo>
                    <a:pt x="862" y="2399"/>
                  </a:lnTo>
                  <a:lnTo>
                    <a:pt x="862" y="2255"/>
                  </a:lnTo>
                  <a:lnTo>
                    <a:pt x="215" y="1909"/>
                  </a:lnTo>
                  <a:close/>
                  <a:moveTo>
                    <a:pt x="215" y="1670"/>
                  </a:moveTo>
                  <a:lnTo>
                    <a:pt x="215" y="1814"/>
                  </a:lnTo>
                  <a:lnTo>
                    <a:pt x="862" y="2160"/>
                  </a:lnTo>
                  <a:lnTo>
                    <a:pt x="862" y="2016"/>
                  </a:lnTo>
                  <a:lnTo>
                    <a:pt x="215" y="1670"/>
                  </a:lnTo>
                  <a:close/>
                  <a:moveTo>
                    <a:pt x="2458" y="3255"/>
                  </a:moveTo>
                  <a:lnTo>
                    <a:pt x="2820" y="3153"/>
                  </a:lnTo>
                  <a:lnTo>
                    <a:pt x="2820" y="3376"/>
                  </a:lnTo>
                  <a:lnTo>
                    <a:pt x="2458" y="3478"/>
                  </a:lnTo>
                  <a:lnTo>
                    <a:pt x="2458" y="3255"/>
                  </a:lnTo>
                  <a:close/>
                  <a:moveTo>
                    <a:pt x="2458" y="3645"/>
                  </a:moveTo>
                  <a:lnTo>
                    <a:pt x="2820" y="3543"/>
                  </a:lnTo>
                  <a:lnTo>
                    <a:pt x="2820" y="3764"/>
                  </a:lnTo>
                  <a:lnTo>
                    <a:pt x="2458" y="3867"/>
                  </a:lnTo>
                  <a:lnTo>
                    <a:pt x="2458" y="3645"/>
                  </a:lnTo>
                  <a:close/>
                  <a:moveTo>
                    <a:pt x="3097" y="793"/>
                  </a:moveTo>
                  <a:lnTo>
                    <a:pt x="2938" y="714"/>
                  </a:lnTo>
                  <a:lnTo>
                    <a:pt x="5774" y="0"/>
                  </a:lnTo>
                  <a:lnTo>
                    <a:pt x="5915" y="61"/>
                  </a:lnTo>
                  <a:lnTo>
                    <a:pt x="3097" y="793"/>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mn-ea"/>
                <a:ea typeface="+mn-ea"/>
              </a:endParaRPr>
            </a:p>
          </p:txBody>
        </p:sp>
        <p:sp>
          <p:nvSpPr>
            <p:cNvPr id="140" name="KSO_Shape"/>
            <p:cNvSpPr>
              <a:spLocks noChangeAspect="1"/>
            </p:cNvSpPr>
            <p:nvPr/>
          </p:nvSpPr>
          <p:spPr bwMode="auto">
            <a:xfrm>
              <a:off x="8865552" y="5640185"/>
              <a:ext cx="378869" cy="297520"/>
            </a:xfrm>
            <a:custGeom>
              <a:avLst/>
              <a:gdLst>
                <a:gd name="T0" fmla="*/ 278720 w 1639888"/>
                <a:gd name="T1" fmla="*/ 1174261 h 1279525"/>
                <a:gd name="T2" fmla="*/ 622754 w 1639888"/>
                <a:gd name="T3" fmla="*/ 1125017 h 1279525"/>
                <a:gd name="T4" fmla="*/ 562202 w 1639888"/>
                <a:gd name="T5" fmla="*/ 1253548 h 1279525"/>
                <a:gd name="T6" fmla="*/ 129948 w 1639888"/>
                <a:gd name="T7" fmla="*/ 1263939 h 1279525"/>
                <a:gd name="T8" fmla="*/ 1116918 w 1639888"/>
                <a:gd name="T9" fmla="*/ 1008063 h 1279525"/>
                <a:gd name="T10" fmla="*/ 978506 w 1639888"/>
                <a:gd name="T11" fmla="*/ 1167440 h 1279525"/>
                <a:gd name="T12" fmla="*/ 797664 w 1639888"/>
                <a:gd name="T13" fmla="*/ 1075457 h 1279525"/>
                <a:gd name="T14" fmla="*/ 1111018 w 1639888"/>
                <a:gd name="T15" fmla="*/ 1015121 h 1279525"/>
                <a:gd name="T16" fmla="*/ 234724 w 1639888"/>
                <a:gd name="T17" fmla="*/ 1037369 h 1279525"/>
                <a:gd name="T18" fmla="*/ 607106 w 1639888"/>
                <a:gd name="T19" fmla="*/ 998692 h 1279525"/>
                <a:gd name="T20" fmla="*/ 599395 w 1639888"/>
                <a:gd name="T21" fmla="*/ 1103188 h 1279525"/>
                <a:gd name="T22" fmla="*/ 183016 w 1639888"/>
                <a:gd name="T23" fmla="*/ 1133723 h 1279525"/>
                <a:gd name="T24" fmla="*/ 227 w 1639888"/>
                <a:gd name="T25" fmla="*/ 979919 h 1279525"/>
                <a:gd name="T26" fmla="*/ 1026156 w 1639888"/>
                <a:gd name="T27" fmla="*/ 1019474 h 1279525"/>
                <a:gd name="T28" fmla="*/ 712348 w 1639888"/>
                <a:gd name="T29" fmla="*/ 937972 h 1279525"/>
                <a:gd name="T30" fmla="*/ 1081748 w 1639888"/>
                <a:gd name="T31" fmla="*/ 898934 h 1279525"/>
                <a:gd name="T32" fmla="*/ 1600918 w 1639888"/>
                <a:gd name="T33" fmla="*/ 983633 h 1279525"/>
                <a:gd name="T34" fmla="*/ 1162050 w 1639888"/>
                <a:gd name="T35" fmla="*/ 1015508 h 1279525"/>
                <a:gd name="T36" fmla="*/ 1566479 w 1639888"/>
                <a:gd name="T37" fmla="*/ 890739 h 1279525"/>
                <a:gd name="T38" fmla="*/ 562202 w 1639888"/>
                <a:gd name="T39" fmla="*/ 792893 h 1279525"/>
                <a:gd name="T40" fmla="*/ 637949 w 1639888"/>
                <a:gd name="T41" fmla="*/ 944673 h 1279525"/>
                <a:gd name="T42" fmla="*/ 290059 w 1639888"/>
                <a:gd name="T43" fmla="*/ 1006022 h 1279525"/>
                <a:gd name="T44" fmla="*/ 2495 w 1639888"/>
                <a:gd name="T45" fmla="*/ 936948 h 1279525"/>
                <a:gd name="T46" fmla="*/ 129948 w 1639888"/>
                <a:gd name="T47" fmla="*/ 782668 h 1279525"/>
                <a:gd name="T48" fmla="*/ 1106254 w 1639888"/>
                <a:gd name="T49" fmla="*/ 851582 h 1279525"/>
                <a:gd name="T50" fmla="*/ 740031 w 1639888"/>
                <a:gd name="T51" fmla="*/ 906685 h 1279525"/>
                <a:gd name="T52" fmla="*/ 954229 w 1639888"/>
                <a:gd name="T53" fmla="*/ 798528 h 1279525"/>
                <a:gd name="T54" fmla="*/ 1639435 w 1639888"/>
                <a:gd name="T55" fmla="*/ 812094 h 1279525"/>
                <a:gd name="T56" fmla="*/ 1397684 w 1639888"/>
                <a:gd name="T57" fmla="*/ 885151 h 1279525"/>
                <a:gd name="T58" fmla="*/ 1433029 w 1639888"/>
                <a:gd name="T59" fmla="*/ 781108 h 1279525"/>
                <a:gd name="T60" fmla="*/ 478292 w 1639888"/>
                <a:gd name="T61" fmla="*/ 620723 h 1279525"/>
                <a:gd name="T62" fmla="*/ 765629 w 1639888"/>
                <a:gd name="T63" fmla="*/ 688627 h 1279525"/>
                <a:gd name="T64" fmla="*/ 1111705 w 1639888"/>
                <a:gd name="T65" fmla="*/ 628218 h 1279525"/>
                <a:gd name="T66" fmla="*/ 1047071 w 1639888"/>
                <a:gd name="T67" fmla="*/ 747219 h 1279525"/>
                <a:gd name="T68" fmla="*/ 583747 w 1639888"/>
                <a:gd name="T69" fmla="*/ 750398 h 1279525"/>
                <a:gd name="T70" fmla="*/ 1639888 w 1639888"/>
                <a:gd name="T71" fmla="*/ 674375 h 1279525"/>
                <a:gd name="T72" fmla="*/ 1413317 w 1639888"/>
                <a:gd name="T73" fmla="*/ 748833 h 1279525"/>
                <a:gd name="T74" fmla="*/ 1420568 w 1639888"/>
                <a:gd name="T75" fmla="*/ 648873 h 1279525"/>
                <a:gd name="T76" fmla="*/ 1639888 w 1639888"/>
                <a:gd name="T77" fmla="*/ 540662 h 1279525"/>
                <a:gd name="T78" fmla="*/ 1428271 w 1639888"/>
                <a:gd name="T79" fmla="*/ 615710 h 1279525"/>
                <a:gd name="T80" fmla="*/ 1410598 w 1639888"/>
                <a:gd name="T81" fmla="*/ 530201 h 1279525"/>
                <a:gd name="T82" fmla="*/ 1639435 w 1639888"/>
                <a:gd name="T83" fmla="*/ 457200 h 1279525"/>
                <a:gd name="T84" fmla="*/ 1112612 w 1639888"/>
                <a:gd name="T85" fmla="*/ 477318 h 1279525"/>
                <a:gd name="T86" fmla="*/ 1037092 w 1639888"/>
                <a:gd name="T87" fmla="*/ 627867 h 1279525"/>
                <a:gd name="T88" fmla="*/ 604611 w 1639888"/>
                <a:gd name="T89" fmla="*/ 638024 h 1279525"/>
                <a:gd name="T90" fmla="*/ 477158 w 1639888"/>
                <a:gd name="T91" fmla="*/ 485218 h 1279525"/>
                <a:gd name="T92" fmla="*/ 764722 w 1639888"/>
                <a:gd name="T93" fmla="*/ 416150 h 1279525"/>
                <a:gd name="T94" fmla="*/ 1211036 w 1639888"/>
                <a:gd name="T95" fmla="*/ 402506 h 1279525"/>
                <a:gd name="T96" fmla="*/ 1599747 w 1639888"/>
                <a:gd name="T97" fmla="*/ 365666 h 1279525"/>
                <a:gd name="T98" fmla="*/ 1608138 w 1639888"/>
                <a:gd name="T99" fmla="*/ 454809 h 1279525"/>
                <a:gd name="T100" fmla="*/ 1179059 w 1639888"/>
                <a:gd name="T101" fmla="*/ 492558 h 1279525"/>
                <a:gd name="T102" fmla="*/ 993775 w 1639888"/>
                <a:gd name="T103" fmla="*/ 338378 h 1279525"/>
                <a:gd name="T104" fmla="*/ 1228499 w 1639888"/>
                <a:gd name="T105" fmla="*/ 269405 h 1279525"/>
                <a:gd name="T106" fmla="*/ 1600881 w 1639888"/>
                <a:gd name="T107" fmla="*/ 230367 h 1279525"/>
                <a:gd name="T108" fmla="*/ 1593170 w 1639888"/>
                <a:gd name="T109" fmla="*/ 336068 h 1279525"/>
                <a:gd name="T110" fmla="*/ 1176791 w 1639888"/>
                <a:gd name="T111" fmla="*/ 366888 h 1279525"/>
                <a:gd name="T112" fmla="*/ 994002 w 1639888"/>
                <a:gd name="T113" fmla="*/ 211418 h 1279525"/>
                <a:gd name="T114" fmla="*/ 1620158 w 1639888"/>
                <a:gd name="T115" fmla="*/ 52139 h 1279525"/>
                <a:gd name="T116" fmla="*/ 1584779 w 1639888"/>
                <a:gd name="T117" fmla="*/ 203140 h 1279525"/>
                <a:gd name="T118" fmla="*/ 1162957 w 1639888"/>
                <a:gd name="T119" fmla="*/ 228645 h 1279525"/>
                <a:gd name="T120" fmla="*/ 994229 w 1639888"/>
                <a:gd name="T121" fmla="*/ 75161 h 1279525"/>
                <a:gd name="T122" fmla="*/ 1236209 w 1639888"/>
                <a:gd name="T123" fmla="*/ 2708 h 1279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9888" h="1279525">
                  <a:moveTo>
                    <a:pt x="4082" y="1108075"/>
                  </a:moveTo>
                  <a:lnTo>
                    <a:pt x="6804" y="1111464"/>
                  </a:lnTo>
                  <a:lnTo>
                    <a:pt x="9752" y="1115078"/>
                  </a:lnTo>
                  <a:lnTo>
                    <a:pt x="13834" y="1118466"/>
                  </a:lnTo>
                  <a:lnTo>
                    <a:pt x="18143" y="1121854"/>
                  </a:lnTo>
                  <a:lnTo>
                    <a:pt x="23132" y="1125017"/>
                  </a:lnTo>
                  <a:lnTo>
                    <a:pt x="28802" y="1128179"/>
                  </a:lnTo>
                  <a:lnTo>
                    <a:pt x="35152" y="1131342"/>
                  </a:lnTo>
                  <a:lnTo>
                    <a:pt x="41729" y="1134504"/>
                  </a:lnTo>
                  <a:lnTo>
                    <a:pt x="48986" y="1137441"/>
                  </a:lnTo>
                  <a:lnTo>
                    <a:pt x="56697" y="1140377"/>
                  </a:lnTo>
                  <a:lnTo>
                    <a:pt x="64861" y="1143314"/>
                  </a:lnTo>
                  <a:lnTo>
                    <a:pt x="73479" y="1145799"/>
                  </a:lnTo>
                  <a:lnTo>
                    <a:pt x="82550" y="1148509"/>
                  </a:lnTo>
                  <a:lnTo>
                    <a:pt x="91848" y="1150994"/>
                  </a:lnTo>
                  <a:lnTo>
                    <a:pt x="102054" y="1153479"/>
                  </a:lnTo>
                  <a:lnTo>
                    <a:pt x="112486" y="1155738"/>
                  </a:lnTo>
                  <a:lnTo>
                    <a:pt x="123372" y="1157997"/>
                  </a:lnTo>
                  <a:lnTo>
                    <a:pt x="134484" y="1160030"/>
                  </a:lnTo>
                  <a:lnTo>
                    <a:pt x="146050" y="1161837"/>
                  </a:lnTo>
                  <a:lnTo>
                    <a:pt x="157843" y="1163644"/>
                  </a:lnTo>
                  <a:lnTo>
                    <a:pt x="170090" y="1165451"/>
                  </a:lnTo>
                  <a:lnTo>
                    <a:pt x="182790" y="1167032"/>
                  </a:lnTo>
                  <a:lnTo>
                    <a:pt x="195490" y="1168388"/>
                  </a:lnTo>
                  <a:lnTo>
                    <a:pt x="208643" y="1169743"/>
                  </a:lnTo>
                  <a:lnTo>
                    <a:pt x="222250" y="1170872"/>
                  </a:lnTo>
                  <a:lnTo>
                    <a:pt x="236084" y="1171776"/>
                  </a:lnTo>
                  <a:lnTo>
                    <a:pt x="249918" y="1172905"/>
                  </a:lnTo>
                  <a:lnTo>
                    <a:pt x="264206" y="1173583"/>
                  </a:lnTo>
                  <a:lnTo>
                    <a:pt x="278720" y="1174261"/>
                  </a:lnTo>
                  <a:lnTo>
                    <a:pt x="293234" y="1174487"/>
                  </a:lnTo>
                  <a:lnTo>
                    <a:pt x="308202" y="1174938"/>
                  </a:lnTo>
                  <a:lnTo>
                    <a:pt x="323170" y="1174938"/>
                  </a:lnTo>
                  <a:lnTo>
                    <a:pt x="338138" y="1174938"/>
                  </a:lnTo>
                  <a:lnTo>
                    <a:pt x="352879" y="1174487"/>
                  </a:lnTo>
                  <a:lnTo>
                    <a:pt x="367620" y="1174261"/>
                  </a:lnTo>
                  <a:lnTo>
                    <a:pt x="382134" y="1173583"/>
                  </a:lnTo>
                  <a:lnTo>
                    <a:pt x="395968" y="1172905"/>
                  </a:lnTo>
                  <a:lnTo>
                    <a:pt x="410029" y="1171776"/>
                  </a:lnTo>
                  <a:lnTo>
                    <a:pt x="423863" y="1170872"/>
                  </a:lnTo>
                  <a:lnTo>
                    <a:pt x="437243" y="1169743"/>
                  </a:lnTo>
                  <a:lnTo>
                    <a:pt x="450624" y="1168388"/>
                  </a:lnTo>
                  <a:lnTo>
                    <a:pt x="463550" y="1167032"/>
                  </a:lnTo>
                  <a:lnTo>
                    <a:pt x="475797" y="1165451"/>
                  </a:lnTo>
                  <a:lnTo>
                    <a:pt x="488270" y="1163644"/>
                  </a:lnTo>
                  <a:lnTo>
                    <a:pt x="500063" y="1161837"/>
                  </a:lnTo>
                  <a:lnTo>
                    <a:pt x="511629" y="1160030"/>
                  </a:lnTo>
                  <a:lnTo>
                    <a:pt x="522968" y="1157997"/>
                  </a:lnTo>
                  <a:lnTo>
                    <a:pt x="533627" y="1155738"/>
                  </a:lnTo>
                  <a:lnTo>
                    <a:pt x="544060" y="1153479"/>
                  </a:lnTo>
                  <a:lnTo>
                    <a:pt x="554038" y="1150994"/>
                  </a:lnTo>
                  <a:lnTo>
                    <a:pt x="563563" y="1148509"/>
                  </a:lnTo>
                  <a:lnTo>
                    <a:pt x="572635" y="1145799"/>
                  </a:lnTo>
                  <a:lnTo>
                    <a:pt x="581252" y="1143314"/>
                  </a:lnTo>
                  <a:lnTo>
                    <a:pt x="589643" y="1140377"/>
                  </a:lnTo>
                  <a:lnTo>
                    <a:pt x="597354" y="1137441"/>
                  </a:lnTo>
                  <a:lnTo>
                    <a:pt x="604611" y="1134504"/>
                  </a:lnTo>
                  <a:lnTo>
                    <a:pt x="610961" y="1131342"/>
                  </a:lnTo>
                  <a:lnTo>
                    <a:pt x="617085" y="1128179"/>
                  </a:lnTo>
                  <a:lnTo>
                    <a:pt x="622754" y="1125017"/>
                  </a:lnTo>
                  <a:lnTo>
                    <a:pt x="627970" y="1121854"/>
                  </a:lnTo>
                  <a:lnTo>
                    <a:pt x="632279" y="1118466"/>
                  </a:lnTo>
                  <a:lnTo>
                    <a:pt x="636135" y="1115078"/>
                  </a:lnTo>
                  <a:lnTo>
                    <a:pt x="639310" y="1111464"/>
                  </a:lnTo>
                  <a:lnTo>
                    <a:pt x="642031" y="1108075"/>
                  </a:lnTo>
                  <a:lnTo>
                    <a:pt x="643845" y="1111238"/>
                  </a:lnTo>
                  <a:lnTo>
                    <a:pt x="644979" y="1114400"/>
                  </a:lnTo>
                  <a:lnTo>
                    <a:pt x="645886" y="1117563"/>
                  </a:lnTo>
                  <a:lnTo>
                    <a:pt x="646113" y="1120499"/>
                  </a:lnTo>
                  <a:lnTo>
                    <a:pt x="646113" y="1200012"/>
                  </a:lnTo>
                  <a:lnTo>
                    <a:pt x="645886" y="1202271"/>
                  </a:lnTo>
                  <a:lnTo>
                    <a:pt x="645660" y="1204304"/>
                  </a:lnTo>
                  <a:lnTo>
                    <a:pt x="645206" y="1206337"/>
                  </a:lnTo>
                  <a:lnTo>
                    <a:pt x="644526" y="1208144"/>
                  </a:lnTo>
                  <a:lnTo>
                    <a:pt x="643619" y="1210403"/>
                  </a:lnTo>
                  <a:lnTo>
                    <a:pt x="642485" y="1212210"/>
                  </a:lnTo>
                  <a:lnTo>
                    <a:pt x="640897" y="1214243"/>
                  </a:lnTo>
                  <a:lnTo>
                    <a:pt x="639536" y="1216050"/>
                  </a:lnTo>
                  <a:lnTo>
                    <a:pt x="637949" y="1218083"/>
                  </a:lnTo>
                  <a:lnTo>
                    <a:pt x="635908" y="1220116"/>
                  </a:lnTo>
                  <a:lnTo>
                    <a:pt x="631599" y="1223731"/>
                  </a:lnTo>
                  <a:lnTo>
                    <a:pt x="626383" y="1227571"/>
                  </a:lnTo>
                  <a:lnTo>
                    <a:pt x="620713" y="1230959"/>
                  </a:lnTo>
                  <a:lnTo>
                    <a:pt x="614363" y="1234573"/>
                  </a:lnTo>
                  <a:lnTo>
                    <a:pt x="607106" y="1237962"/>
                  </a:lnTo>
                  <a:lnTo>
                    <a:pt x="599395" y="1241350"/>
                  </a:lnTo>
                  <a:lnTo>
                    <a:pt x="591004" y="1244512"/>
                  </a:lnTo>
                  <a:lnTo>
                    <a:pt x="581933" y="1247675"/>
                  </a:lnTo>
                  <a:lnTo>
                    <a:pt x="572408" y="1250611"/>
                  </a:lnTo>
                  <a:lnTo>
                    <a:pt x="562202" y="1253548"/>
                  </a:lnTo>
                  <a:lnTo>
                    <a:pt x="551317" y="1256259"/>
                  </a:lnTo>
                  <a:lnTo>
                    <a:pt x="540204" y="1258969"/>
                  </a:lnTo>
                  <a:lnTo>
                    <a:pt x="528411" y="1261454"/>
                  </a:lnTo>
                  <a:lnTo>
                    <a:pt x="516392" y="1263939"/>
                  </a:lnTo>
                  <a:lnTo>
                    <a:pt x="503692" y="1265972"/>
                  </a:lnTo>
                  <a:lnTo>
                    <a:pt x="490538" y="1268005"/>
                  </a:lnTo>
                  <a:lnTo>
                    <a:pt x="476931" y="1270038"/>
                  </a:lnTo>
                  <a:lnTo>
                    <a:pt x="463097" y="1271845"/>
                  </a:lnTo>
                  <a:lnTo>
                    <a:pt x="448809" y="1273426"/>
                  </a:lnTo>
                  <a:lnTo>
                    <a:pt x="434295" y="1274782"/>
                  </a:lnTo>
                  <a:lnTo>
                    <a:pt x="419327" y="1276137"/>
                  </a:lnTo>
                  <a:lnTo>
                    <a:pt x="403679" y="1277266"/>
                  </a:lnTo>
                  <a:lnTo>
                    <a:pt x="388031" y="1277944"/>
                  </a:lnTo>
                  <a:lnTo>
                    <a:pt x="372156" y="1278622"/>
                  </a:lnTo>
                  <a:lnTo>
                    <a:pt x="356054" y="1279299"/>
                  </a:lnTo>
                  <a:lnTo>
                    <a:pt x="339725" y="1279525"/>
                  </a:lnTo>
                  <a:lnTo>
                    <a:pt x="323170" y="1279525"/>
                  </a:lnTo>
                  <a:lnTo>
                    <a:pt x="306388" y="1279525"/>
                  </a:lnTo>
                  <a:lnTo>
                    <a:pt x="290059" y="1279299"/>
                  </a:lnTo>
                  <a:lnTo>
                    <a:pt x="273957" y="1278622"/>
                  </a:lnTo>
                  <a:lnTo>
                    <a:pt x="258082" y="1277944"/>
                  </a:lnTo>
                  <a:lnTo>
                    <a:pt x="242434" y="1277266"/>
                  </a:lnTo>
                  <a:lnTo>
                    <a:pt x="227013" y="1276137"/>
                  </a:lnTo>
                  <a:lnTo>
                    <a:pt x="212045" y="1274782"/>
                  </a:lnTo>
                  <a:lnTo>
                    <a:pt x="197304" y="1273426"/>
                  </a:lnTo>
                  <a:lnTo>
                    <a:pt x="183016" y="1271845"/>
                  </a:lnTo>
                  <a:lnTo>
                    <a:pt x="169182" y="1270038"/>
                  </a:lnTo>
                  <a:lnTo>
                    <a:pt x="155575" y="1268005"/>
                  </a:lnTo>
                  <a:lnTo>
                    <a:pt x="142422" y="1265972"/>
                  </a:lnTo>
                  <a:lnTo>
                    <a:pt x="129948" y="1263939"/>
                  </a:lnTo>
                  <a:lnTo>
                    <a:pt x="117475" y="1261454"/>
                  </a:lnTo>
                  <a:lnTo>
                    <a:pt x="105682" y="1258969"/>
                  </a:lnTo>
                  <a:lnTo>
                    <a:pt x="94570" y="1256259"/>
                  </a:lnTo>
                  <a:lnTo>
                    <a:pt x="83911" y="1253548"/>
                  </a:lnTo>
                  <a:lnTo>
                    <a:pt x="73706" y="1250611"/>
                  </a:lnTo>
                  <a:lnTo>
                    <a:pt x="64181" y="1247675"/>
                  </a:lnTo>
                  <a:lnTo>
                    <a:pt x="55109" y="1244512"/>
                  </a:lnTo>
                  <a:lnTo>
                    <a:pt x="46718" y="1241350"/>
                  </a:lnTo>
                  <a:lnTo>
                    <a:pt x="38781" y="1237962"/>
                  </a:lnTo>
                  <a:lnTo>
                    <a:pt x="31750" y="1234573"/>
                  </a:lnTo>
                  <a:lnTo>
                    <a:pt x="25173" y="1230959"/>
                  </a:lnTo>
                  <a:lnTo>
                    <a:pt x="19730" y="1227571"/>
                  </a:lnTo>
                  <a:lnTo>
                    <a:pt x="14514" y="1223731"/>
                  </a:lnTo>
                  <a:lnTo>
                    <a:pt x="9979" y="1220116"/>
                  </a:lnTo>
                  <a:lnTo>
                    <a:pt x="8164" y="1218083"/>
                  </a:lnTo>
                  <a:lnTo>
                    <a:pt x="6577" y="1216050"/>
                  </a:lnTo>
                  <a:lnTo>
                    <a:pt x="4989" y="1214243"/>
                  </a:lnTo>
                  <a:lnTo>
                    <a:pt x="3855" y="1212210"/>
                  </a:lnTo>
                  <a:lnTo>
                    <a:pt x="2495" y="1210403"/>
                  </a:lnTo>
                  <a:lnTo>
                    <a:pt x="1588" y="1208144"/>
                  </a:lnTo>
                  <a:lnTo>
                    <a:pt x="907" y="1206337"/>
                  </a:lnTo>
                  <a:lnTo>
                    <a:pt x="454" y="1204304"/>
                  </a:lnTo>
                  <a:lnTo>
                    <a:pt x="0" y="1202271"/>
                  </a:lnTo>
                  <a:lnTo>
                    <a:pt x="0" y="1200012"/>
                  </a:lnTo>
                  <a:lnTo>
                    <a:pt x="0" y="1120499"/>
                  </a:lnTo>
                  <a:lnTo>
                    <a:pt x="227" y="1117563"/>
                  </a:lnTo>
                  <a:lnTo>
                    <a:pt x="907" y="1114400"/>
                  </a:lnTo>
                  <a:lnTo>
                    <a:pt x="2268" y="1111238"/>
                  </a:lnTo>
                  <a:lnTo>
                    <a:pt x="4082" y="1108075"/>
                  </a:lnTo>
                  <a:close/>
                  <a:moveTo>
                    <a:pt x="1116918" y="1008063"/>
                  </a:moveTo>
                  <a:lnTo>
                    <a:pt x="1118506" y="1011251"/>
                  </a:lnTo>
                  <a:lnTo>
                    <a:pt x="1119868" y="1014438"/>
                  </a:lnTo>
                  <a:lnTo>
                    <a:pt x="1120548" y="1017626"/>
                  </a:lnTo>
                  <a:lnTo>
                    <a:pt x="1120775" y="1020813"/>
                  </a:lnTo>
                  <a:lnTo>
                    <a:pt x="1120775" y="1100957"/>
                  </a:lnTo>
                  <a:lnTo>
                    <a:pt x="1120775" y="1103006"/>
                  </a:lnTo>
                  <a:lnTo>
                    <a:pt x="1120548" y="1105056"/>
                  </a:lnTo>
                  <a:lnTo>
                    <a:pt x="1119868" y="1107105"/>
                  </a:lnTo>
                  <a:lnTo>
                    <a:pt x="1119187" y="1109154"/>
                  </a:lnTo>
                  <a:lnTo>
                    <a:pt x="1118279" y="1110975"/>
                  </a:lnTo>
                  <a:lnTo>
                    <a:pt x="1117372" y="1113024"/>
                  </a:lnTo>
                  <a:lnTo>
                    <a:pt x="1116010" y="1115074"/>
                  </a:lnTo>
                  <a:lnTo>
                    <a:pt x="1114195" y="1117123"/>
                  </a:lnTo>
                  <a:lnTo>
                    <a:pt x="1112607" y="1118944"/>
                  </a:lnTo>
                  <a:lnTo>
                    <a:pt x="1110791" y="1120993"/>
                  </a:lnTo>
                  <a:lnTo>
                    <a:pt x="1106253" y="1124636"/>
                  </a:lnTo>
                  <a:lnTo>
                    <a:pt x="1101488" y="1128507"/>
                  </a:lnTo>
                  <a:lnTo>
                    <a:pt x="1095589" y="1132150"/>
                  </a:lnTo>
                  <a:lnTo>
                    <a:pt x="1089009" y="1135793"/>
                  </a:lnTo>
                  <a:lnTo>
                    <a:pt x="1081975" y="1139208"/>
                  </a:lnTo>
                  <a:lnTo>
                    <a:pt x="1074260" y="1142395"/>
                  </a:lnTo>
                  <a:lnTo>
                    <a:pt x="1065864" y="1145811"/>
                  </a:lnTo>
                  <a:lnTo>
                    <a:pt x="1056788" y="1148770"/>
                  </a:lnTo>
                  <a:lnTo>
                    <a:pt x="1047031" y="1151958"/>
                  </a:lnTo>
                  <a:lnTo>
                    <a:pt x="1037048" y="1154690"/>
                  </a:lnTo>
                  <a:lnTo>
                    <a:pt x="1026156" y="1157422"/>
                  </a:lnTo>
                  <a:lnTo>
                    <a:pt x="1015038" y="1160155"/>
                  </a:lnTo>
                  <a:lnTo>
                    <a:pt x="1003239" y="1162659"/>
                  </a:lnTo>
                  <a:lnTo>
                    <a:pt x="991213" y="1164936"/>
                  </a:lnTo>
                  <a:lnTo>
                    <a:pt x="978506" y="1167440"/>
                  </a:lnTo>
                  <a:lnTo>
                    <a:pt x="965346" y="1169489"/>
                  </a:lnTo>
                  <a:lnTo>
                    <a:pt x="951732" y="1171311"/>
                  </a:lnTo>
                  <a:lnTo>
                    <a:pt x="937890" y="1173132"/>
                  </a:lnTo>
                  <a:lnTo>
                    <a:pt x="923596" y="1174726"/>
                  </a:lnTo>
                  <a:lnTo>
                    <a:pt x="908847" y="1176092"/>
                  </a:lnTo>
                  <a:lnTo>
                    <a:pt x="893871" y="1177458"/>
                  </a:lnTo>
                  <a:lnTo>
                    <a:pt x="878669" y="1178369"/>
                  </a:lnTo>
                  <a:lnTo>
                    <a:pt x="862785" y="1179280"/>
                  </a:lnTo>
                  <a:lnTo>
                    <a:pt x="846902" y="1179963"/>
                  </a:lnTo>
                  <a:lnTo>
                    <a:pt x="830792" y="1180646"/>
                  </a:lnTo>
                  <a:lnTo>
                    <a:pt x="814455" y="1181101"/>
                  </a:lnTo>
                  <a:lnTo>
                    <a:pt x="797664" y="1181101"/>
                  </a:lnTo>
                  <a:lnTo>
                    <a:pt x="783142" y="1181101"/>
                  </a:lnTo>
                  <a:lnTo>
                    <a:pt x="768620" y="1180874"/>
                  </a:lnTo>
                  <a:lnTo>
                    <a:pt x="754098" y="1180418"/>
                  </a:lnTo>
                  <a:lnTo>
                    <a:pt x="740030" y="1179735"/>
                  </a:lnTo>
                  <a:lnTo>
                    <a:pt x="726189" y="1179052"/>
                  </a:lnTo>
                  <a:lnTo>
                    <a:pt x="712348" y="1178141"/>
                  </a:lnTo>
                  <a:lnTo>
                    <a:pt x="698734" y="1177231"/>
                  </a:lnTo>
                  <a:lnTo>
                    <a:pt x="685800" y="1176092"/>
                  </a:lnTo>
                  <a:lnTo>
                    <a:pt x="685800" y="1097087"/>
                  </a:lnTo>
                  <a:lnTo>
                    <a:pt x="685800" y="1070676"/>
                  </a:lnTo>
                  <a:lnTo>
                    <a:pt x="698734" y="1071586"/>
                  </a:lnTo>
                  <a:lnTo>
                    <a:pt x="712348" y="1072725"/>
                  </a:lnTo>
                  <a:lnTo>
                    <a:pt x="726189" y="1073408"/>
                  </a:lnTo>
                  <a:lnTo>
                    <a:pt x="740030" y="1074091"/>
                  </a:lnTo>
                  <a:lnTo>
                    <a:pt x="754098" y="1074774"/>
                  </a:lnTo>
                  <a:lnTo>
                    <a:pt x="768620" y="1075002"/>
                  </a:lnTo>
                  <a:lnTo>
                    <a:pt x="783142" y="1075229"/>
                  </a:lnTo>
                  <a:lnTo>
                    <a:pt x="797664" y="1075457"/>
                  </a:lnTo>
                  <a:lnTo>
                    <a:pt x="812866" y="1075229"/>
                  </a:lnTo>
                  <a:lnTo>
                    <a:pt x="827615" y="1075002"/>
                  </a:lnTo>
                  <a:lnTo>
                    <a:pt x="842364" y="1074546"/>
                  </a:lnTo>
                  <a:lnTo>
                    <a:pt x="856659" y="1074091"/>
                  </a:lnTo>
                  <a:lnTo>
                    <a:pt x="870727" y="1073408"/>
                  </a:lnTo>
                  <a:lnTo>
                    <a:pt x="884795" y="1072497"/>
                  </a:lnTo>
                  <a:lnTo>
                    <a:pt x="898409" y="1071586"/>
                  </a:lnTo>
                  <a:lnTo>
                    <a:pt x="912023" y="1070448"/>
                  </a:lnTo>
                  <a:lnTo>
                    <a:pt x="925184" y="1069082"/>
                  </a:lnTo>
                  <a:lnTo>
                    <a:pt x="938117" y="1067488"/>
                  </a:lnTo>
                  <a:lnTo>
                    <a:pt x="950597" y="1065894"/>
                  </a:lnTo>
                  <a:lnTo>
                    <a:pt x="962850" y="1064301"/>
                  </a:lnTo>
                  <a:lnTo>
                    <a:pt x="974876" y="1062479"/>
                  </a:lnTo>
                  <a:lnTo>
                    <a:pt x="986448" y="1060430"/>
                  </a:lnTo>
                  <a:lnTo>
                    <a:pt x="997793" y="1058381"/>
                  </a:lnTo>
                  <a:lnTo>
                    <a:pt x="1008458" y="1056104"/>
                  </a:lnTo>
                  <a:lnTo>
                    <a:pt x="1018668" y="1053600"/>
                  </a:lnTo>
                  <a:lnTo>
                    <a:pt x="1028879" y="1051323"/>
                  </a:lnTo>
                  <a:lnTo>
                    <a:pt x="1038409" y="1048818"/>
                  </a:lnTo>
                  <a:lnTo>
                    <a:pt x="1047485" y="1046086"/>
                  </a:lnTo>
                  <a:lnTo>
                    <a:pt x="1056107" y="1043354"/>
                  </a:lnTo>
                  <a:lnTo>
                    <a:pt x="1064503" y="1040622"/>
                  </a:lnTo>
                  <a:lnTo>
                    <a:pt x="1071991" y="1037662"/>
                  </a:lnTo>
                  <a:lnTo>
                    <a:pt x="1079252" y="1034702"/>
                  </a:lnTo>
                  <a:lnTo>
                    <a:pt x="1085832" y="1031742"/>
                  </a:lnTo>
                  <a:lnTo>
                    <a:pt x="1091958" y="1028555"/>
                  </a:lnTo>
                  <a:lnTo>
                    <a:pt x="1097631" y="1025367"/>
                  </a:lnTo>
                  <a:lnTo>
                    <a:pt x="1102623" y="1021952"/>
                  </a:lnTo>
                  <a:lnTo>
                    <a:pt x="1106934" y="1018764"/>
                  </a:lnTo>
                  <a:lnTo>
                    <a:pt x="1111018" y="1015121"/>
                  </a:lnTo>
                  <a:lnTo>
                    <a:pt x="1114195" y="1011706"/>
                  </a:lnTo>
                  <a:lnTo>
                    <a:pt x="1116918" y="1008063"/>
                  </a:lnTo>
                  <a:close/>
                  <a:moveTo>
                    <a:pt x="2948" y="971550"/>
                  </a:moveTo>
                  <a:lnTo>
                    <a:pt x="4309" y="973586"/>
                  </a:lnTo>
                  <a:lnTo>
                    <a:pt x="5443" y="975395"/>
                  </a:lnTo>
                  <a:lnTo>
                    <a:pt x="8391" y="978788"/>
                  </a:lnTo>
                  <a:lnTo>
                    <a:pt x="12020" y="982407"/>
                  </a:lnTo>
                  <a:lnTo>
                    <a:pt x="16102" y="985800"/>
                  </a:lnTo>
                  <a:lnTo>
                    <a:pt x="21091" y="989192"/>
                  </a:lnTo>
                  <a:lnTo>
                    <a:pt x="26534" y="992359"/>
                  </a:lnTo>
                  <a:lnTo>
                    <a:pt x="32431" y="995752"/>
                  </a:lnTo>
                  <a:lnTo>
                    <a:pt x="39007" y="998692"/>
                  </a:lnTo>
                  <a:lnTo>
                    <a:pt x="46038" y="1001633"/>
                  </a:lnTo>
                  <a:lnTo>
                    <a:pt x="53748" y="1004799"/>
                  </a:lnTo>
                  <a:lnTo>
                    <a:pt x="61913" y="1007513"/>
                  </a:lnTo>
                  <a:lnTo>
                    <a:pt x="70757" y="1010454"/>
                  </a:lnTo>
                  <a:lnTo>
                    <a:pt x="79829" y="1013168"/>
                  </a:lnTo>
                  <a:lnTo>
                    <a:pt x="89354" y="1015656"/>
                  </a:lnTo>
                  <a:lnTo>
                    <a:pt x="99332" y="1018370"/>
                  </a:lnTo>
                  <a:lnTo>
                    <a:pt x="109764" y="1020632"/>
                  </a:lnTo>
                  <a:lnTo>
                    <a:pt x="120650" y="1022667"/>
                  </a:lnTo>
                  <a:lnTo>
                    <a:pt x="131990" y="1025155"/>
                  </a:lnTo>
                  <a:lnTo>
                    <a:pt x="143556" y="1026965"/>
                  </a:lnTo>
                  <a:lnTo>
                    <a:pt x="155575" y="1028774"/>
                  </a:lnTo>
                  <a:lnTo>
                    <a:pt x="168048" y="1030584"/>
                  </a:lnTo>
                  <a:lnTo>
                    <a:pt x="180522" y="1032393"/>
                  </a:lnTo>
                  <a:lnTo>
                    <a:pt x="193675" y="1033750"/>
                  </a:lnTo>
                  <a:lnTo>
                    <a:pt x="207056" y="1035108"/>
                  </a:lnTo>
                  <a:lnTo>
                    <a:pt x="220890" y="1036238"/>
                  </a:lnTo>
                  <a:lnTo>
                    <a:pt x="234724" y="1037369"/>
                  </a:lnTo>
                  <a:lnTo>
                    <a:pt x="249011" y="1038274"/>
                  </a:lnTo>
                  <a:lnTo>
                    <a:pt x="263072" y="1039179"/>
                  </a:lnTo>
                  <a:lnTo>
                    <a:pt x="277813" y="1039631"/>
                  </a:lnTo>
                  <a:lnTo>
                    <a:pt x="292554" y="1040084"/>
                  </a:lnTo>
                  <a:lnTo>
                    <a:pt x="307975" y="1040310"/>
                  </a:lnTo>
                  <a:lnTo>
                    <a:pt x="323170" y="1040536"/>
                  </a:lnTo>
                  <a:lnTo>
                    <a:pt x="338365" y="1040310"/>
                  </a:lnTo>
                  <a:lnTo>
                    <a:pt x="353333" y="1040084"/>
                  </a:lnTo>
                  <a:lnTo>
                    <a:pt x="368300" y="1039631"/>
                  </a:lnTo>
                  <a:lnTo>
                    <a:pt x="383042" y="1039179"/>
                  </a:lnTo>
                  <a:lnTo>
                    <a:pt x="397329" y="1038274"/>
                  </a:lnTo>
                  <a:lnTo>
                    <a:pt x="411390" y="1037369"/>
                  </a:lnTo>
                  <a:lnTo>
                    <a:pt x="425224" y="1036238"/>
                  </a:lnTo>
                  <a:lnTo>
                    <a:pt x="438831" y="1035108"/>
                  </a:lnTo>
                  <a:lnTo>
                    <a:pt x="452438" y="1033750"/>
                  </a:lnTo>
                  <a:lnTo>
                    <a:pt x="465365" y="1032393"/>
                  </a:lnTo>
                  <a:lnTo>
                    <a:pt x="478065" y="1030584"/>
                  </a:lnTo>
                  <a:lnTo>
                    <a:pt x="490538" y="1028774"/>
                  </a:lnTo>
                  <a:lnTo>
                    <a:pt x="502558" y="1026965"/>
                  </a:lnTo>
                  <a:lnTo>
                    <a:pt x="514124" y="1025155"/>
                  </a:lnTo>
                  <a:lnTo>
                    <a:pt x="525463" y="1022667"/>
                  </a:lnTo>
                  <a:lnTo>
                    <a:pt x="536122" y="1020632"/>
                  </a:lnTo>
                  <a:lnTo>
                    <a:pt x="546781" y="1018370"/>
                  </a:lnTo>
                  <a:lnTo>
                    <a:pt x="556760" y="1015656"/>
                  </a:lnTo>
                  <a:lnTo>
                    <a:pt x="566285" y="1013168"/>
                  </a:lnTo>
                  <a:lnTo>
                    <a:pt x="575583" y="1010454"/>
                  </a:lnTo>
                  <a:lnTo>
                    <a:pt x="584201" y="1007513"/>
                  </a:lnTo>
                  <a:lnTo>
                    <a:pt x="592365" y="1004799"/>
                  </a:lnTo>
                  <a:lnTo>
                    <a:pt x="599849" y="1001633"/>
                  </a:lnTo>
                  <a:lnTo>
                    <a:pt x="607106" y="998692"/>
                  </a:lnTo>
                  <a:lnTo>
                    <a:pt x="613683" y="995752"/>
                  </a:lnTo>
                  <a:lnTo>
                    <a:pt x="619579" y="992359"/>
                  </a:lnTo>
                  <a:lnTo>
                    <a:pt x="625022" y="989192"/>
                  </a:lnTo>
                  <a:lnTo>
                    <a:pt x="629785" y="985800"/>
                  </a:lnTo>
                  <a:lnTo>
                    <a:pt x="634094" y="982407"/>
                  </a:lnTo>
                  <a:lnTo>
                    <a:pt x="637722" y="978788"/>
                  </a:lnTo>
                  <a:lnTo>
                    <a:pt x="640670" y="975395"/>
                  </a:lnTo>
                  <a:lnTo>
                    <a:pt x="642031" y="973586"/>
                  </a:lnTo>
                  <a:lnTo>
                    <a:pt x="643165" y="971550"/>
                  </a:lnTo>
                  <a:lnTo>
                    <a:pt x="644299" y="974491"/>
                  </a:lnTo>
                  <a:lnTo>
                    <a:pt x="645433" y="976979"/>
                  </a:lnTo>
                  <a:lnTo>
                    <a:pt x="645886" y="979919"/>
                  </a:lnTo>
                  <a:lnTo>
                    <a:pt x="646113" y="982633"/>
                  </a:lnTo>
                  <a:lnTo>
                    <a:pt x="646113" y="1062249"/>
                  </a:lnTo>
                  <a:lnTo>
                    <a:pt x="645886" y="1064059"/>
                  </a:lnTo>
                  <a:lnTo>
                    <a:pt x="645660" y="1066094"/>
                  </a:lnTo>
                  <a:lnTo>
                    <a:pt x="645206" y="1068130"/>
                  </a:lnTo>
                  <a:lnTo>
                    <a:pt x="644526" y="1070166"/>
                  </a:lnTo>
                  <a:lnTo>
                    <a:pt x="643619" y="1072201"/>
                  </a:lnTo>
                  <a:lnTo>
                    <a:pt x="642485" y="1074011"/>
                  </a:lnTo>
                  <a:lnTo>
                    <a:pt x="640897" y="1076273"/>
                  </a:lnTo>
                  <a:lnTo>
                    <a:pt x="639536" y="1078082"/>
                  </a:lnTo>
                  <a:lnTo>
                    <a:pt x="637949" y="1080118"/>
                  </a:lnTo>
                  <a:lnTo>
                    <a:pt x="635908" y="1081927"/>
                  </a:lnTo>
                  <a:lnTo>
                    <a:pt x="631599" y="1085772"/>
                  </a:lnTo>
                  <a:lnTo>
                    <a:pt x="626383" y="1089391"/>
                  </a:lnTo>
                  <a:lnTo>
                    <a:pt x="620713" y="1093010"/>
                  </a:lnTo>
                  <a:lnTo>
                    <a:pt x="614363" y="1096403"/>
                  </a:lnTo>
                  <a:lnTo>
                    <a:pt x="607106" y="1100022"/>
                  </a:lnTo>
                  <a:lnTo>
                    <a:pt x="599395" y="1103188"/>
                  </a:lnTo>
                  <a:lnTo>
                    <a:pt x="591004" y="1106581"/>
                  </a:lnTo>
                  <a:lnTo>
                    <a:pt x="581933" y="1109522"/>
                  </a:lnTo>
                  <a:lnTo>
                    <a:pt x="572408" y="1112462"/>
                  </a:lnTo>
                  <a:lnTo>
                    <a:pt x="562202" y="1115628"/>
                  </a:lnTo>
                  <a:lnTo>
                    <a:pt x="551317" y="1118343"/>
                  </a:lnTo>
                  <a:lnTo>
                    <a:pt x="540204" y="1121057"/>
                  </a:lnTo>
                  <a:lnTo>
                    <a:pt x="528411" y="1123545"/>
                  </a:lnTo>
                  <a:lnTo>
                    <a:pt x="516392" y="1125807"/>
                  </a:lnTo>
                  <a:lnTo>
                    <a:pt x="503692" y="1128068"/>
                  </a:lnTo>
                  <a:lnTo>
                    <a:pt x="490538" y="1130104"/>
                  </a:lnTo>
                  <a:lnTo>
                    <a:pt x="476931" y="1131914"/>
                  </a:lnTo>
                  <a:lnTo>
                    <a:pt x="463097" y="1133723"/>
                  </a:lnTo>
                  <a:lnTo>
                    <a:pt x="448809" y="1135532"/>
                  </a:lnTo>
                  <a:lnTo>
                    <a:pt x="434295" y="1136890"/>
                  </a:lnTo>
                  <a:lnTo>
                    <a:pt x="419327" y="1138021"/>
                  </a:lnTo>
                  <a:lnTo>
                    <a:pt x="403679" y="1139151"/>
                  </a:lnTo>
                  <a:lnTo>
                    <a:pt x="388031" y="1140056"/>
                  </a:lnTo>
                  <a:lnTo>
                    <a:pt x="372156" y="1140735"/>
                  </a:lnTo>
                  <a:lnTo>
                    <a:pt x="356054" y="1141187"/>
                  </a:lnTo>
                  <a:lnTo>
                    <a:pt x="339725" y="1141413"/>
                  </a:lnTo>
                  <a:lnTo>
                    <a:pt x="323170" y="1141413"/>
                  </a:lnTo>
                  <a:lnTo>
                    <a:pt x="306388" y="1141413"/>
                  </a:lnTo>
                  <a:lnTo>
                    <a:pt x="290059" y="1141187"/>
                  </a:lnTo>
                  <a:lnTo>
                    <a:pt x="273957" y="1140735"/>
                  </a:lnTo>
                  <a:lnTo>
                    <a:pt x="258082" y="1140056"/>
                  </a:lnTo>
                  <a:lnTo>
                    <a:pt x="242434" y="1139151"/>
                  </a:lnTo>
                  <a:lnTo>
                    <a:pt x="227013" y="1138021"/>
                  </a:lnTo>
                  <a:lnTo>
                    <a:pt x="212045" y="1136890"/>
                  </a:lnTo>
                  <a:lnTo>
                    <a:pt x="197304" y="1135532"/>
                  </a:lnTo>
                  <a:lnTo>
                    <a:pt x="183016" y="1133723"/>
                  </a:lnTo>
                  <a:lnTo>
                    <a:pt x="169182" y="1131914"/>
                  </a:lnTo>
                  <a:lnTo>
                    <a:pt x="155575" y="1130104"/>
                  </a:lnTo>
                  <a:lnTo>
                    <a:pt x="142422" y="1128068"/>
                  </a:lnTo>
                  <a:lnTo>
                    <a:pt x="129948" y="1125807"/>
                  </a:lnTo>
                  <a:lnTo>
                    <a:pt x="117475" y="1123545"/>
                  </a:lnTo>
                  <a:lnTo>
                    <a:pt x="105682" y="1121057"/>
                  </a:lnTo>
                  <a:lnTo>
                    <a:pt x="94570" y="1118343"/>
                  </a:lnTo>
                  <a:lnTo>
                    <a:pt x="83911" y="1115628"/>
                  </a:lnTo>
                  <a:lnTo>
                    <a:pt x="73706" y="1112462"/>
                  </a:lnTo>
                  <a:lnTo>
                    <a:pt x="64181" y="1109522"/>
                  </a:lnTo>
                  <a:lnTo>
                    <a:pt x="55109" y="1106581"/>
                  </a:lnTo>
                  <a:lnTo>
                    <a:pt x="46718" y="1103188"/>
                  </a:lnTo>
                  <a:lnTo>
                    <a:pt x="38781" y="1100022"/>
                  </a:lnTo>
                  <a:lnTo>
                    <a:pt x="31750" y="1096403"/>
                  </a:lnTo>
                  <a:lnTo>
                    <a:pt x="25173" y="1093010"/>
                  </a:lnTo>
                  <a:lnTo>
                    <a:pt x="19730" y="1089391"/>
                  </a:lnTo>
                  <a:lnTo>
                    <a:pt x="14514" y="1085772"/>
                  </a:lnTo>
                  <a:lnTo>
                    <a:pt x="9979" y="1081927"/>
                  </a:lnTo>
                  <a:lnTo>
                    <a:pt x="8164" y="1080118"/>
                  </a:lnTo>
                  <a:lnTo>
                    <a:pt x="6577" y="1078082"/>
                  </a:lnTo>
                  <a:lnTo>
                    <a:pt x="4989" y="1076273"/>
                  </a:lnTo>
                  <a:lnTo>
                    <a:pt x="3855" y="1074011"/>
                  </a:lnTo>
                  <a:lnTo>
                    <a:pt x="2495" y="1072201"/>
                  </a:lnTo>
                  <a:lnTo>
                    <a:pt x="1588" y="1070166"/>
                  </a:lnTo>
                  <a:lnTo>
                    <a:pt x="907" y="1068130"/>
                  </a:lnTo>
                  <a:lnTo>
                    <a:pt x="454" y="1066094"/>
                  </a:lnTo>
                  <a:lnTo>
                    <a:pt x="0" y="1064059"/>
                  </a:lnTo>
                  <a:lnTo>
                    <a:pt x="0" y="1062249"/>
                  </a:lnTo>
                  <a:lnTo>
                    <a:pt x="0" y="982633"/>
                  </a:lnTo>
                  <a:lnTo>
                    <a:pt x="227" y="979919"/>
                  </a:lnTo>
                  <a:lnTo>
                    <a:pt x="680" y="976979"/>
                  </a:lnTo>
                  <a:lnTo>
                    <a:pt x="1588" y="974491"/>
                  </a:lnTo>
                  <a:lnTo>
                    <a:pt x="2948" y="971550"/>
                  </a:lnTo>
                  <a:close/>
                  <a:moveTo>
                    <a:pt x="1117825" y="871538"/>
                  </a:moveTo>
                  <a:lnTo>
                    <a:pt x="1119187" y="874050"/>
                  </a:lnTo>
                  <a:lnTo>
                    <a:pt x="1120094" y="877017"/>
                  </a:lnTo>
                  <a:lnTo>
                    <a:pt x="1120775" y="879757"/>
                  </a:lnTo>
                  <a:lnTo>
                    <a:pt x="1120775" y="882268"/>
                  </a:lnTo>
                  <a:lnTo>
                    <a:pt x="1120775" y="962628"/>
                  </a:lnTo>
                  <a:lnTo>
                    <a:pt x="1120775" y="964911"/>
                  </a:lnTo>
                  <a:lnTo>
                    <a:pt x="1120548" y="966966"/>
                  </a:lnTo>
                  <a:lnTo>
                    <a:pt x="1119868" y="969020"/>
                  </a:lnTo>
                  <a:lnTo>
                    <a:pt x="1119187" y="970847"/>
                  </a:lnTo>
                  <a:lnTo>
                    <a:pt x="1118279" y="973130"/>
                  </a:lnTo>
                  <a:lnTo>
                    <a:pt x="1117372" y="974956"/>
                  </a:lnTo>
                  <a:lnTo>
                    <a:pt x="1116010" y="977011"/>
                  </a:lnTo>
                  <a:lnTo>
                    <a:pt x="1114195" y="978837"/>
                  </a:lnTo>
                  <a:lnTo>
                    <a:pt x="1112607" y="980892"/>
                  </a:lnTo>
                  <a:lnTo>
                    <a:pt x="1110791" y="982718"/>
                  </a:lnTo>
                  <a:lnTo>
                    <a:pt x="1106253" y="986599"/>
                  </a:lnTo>
                  <a:lnTo>
                    <a:pt x="1101488" y="990252"/>
                  </a:lnTo>
                  <a:lnTo>
                    <a:pt x="1095589" y="993905"/>
                  </a:lnTo>
                  <a:lnTo>
                    <a:pt x="1089009" y="997557"/>
                  </a:lnTo>
                  <a:lnTo>
                    <a:pt x="1081975" y="1000982"/>
                  </a:lnTo>
                  <a:lnTo>
                    <a:pt x="1074260" y="1004406"/>
                  </a:lnTo>
                  <a:lnTo>
                    <a:pt x="1065864" y="1007602"/>
                  </a:lnTo>
                  <a:lnTo>
                    <a:pt x="1056788" y="1010799"/>
                  </a:lnTo>
                  <a:lnTo>
                    <a:pt x="1047031" y="1013766"/>
                  </a:lnTo>
                  <a:lnTo>
                    <a:pt x="1037048" y="1016506"/>
                  </a:lnTo>
                  <a:lnTo>
                    <a:pt x="1026156" y="1019474"/>
                  </a:lnTo>
                  <a:lnTo>
                    <a:pt x="1015038" y="1022213"/>
                  </a:lnTo>
                  <a:lnTo>
                    <a:pt x="1003239" y="1024725"/>
                  </a:lnTo>
                  <a:lnTo>
                    <a:pt x="991213" y="1027008"/>
                  </a:lnTo>
                  <a:lnTo>
                    <a:pt x="978506" y="1029291"/>
                  </a:lnTo>
                  <a:lnTo>
                    <a:pt x="965346" y="1031345"/>
                  </a:lnTo>
                  <a:lnTo>
                    <a:pt x="951732" y="1033400"/>
                  </a:lnTo>
                  <a:lnTo>
                    <a:pt x="937890" y="1035226"/>
                  </a:lnTo>
                  <a:lnTo>
                    <a:pt x="923596" y="1036596"/>
                  </a:lnTo>
                  <a:lnTo>
                    <a:pt x="908847" y="1037966"/>
                  </a:lnTo>
                  <a:lnTo>
                    <a:pt x="893871" y="1039564"/>
                  </a:lnTo>
                  <a:lnTo>
                    <a:pt x="878669" y="1040477"/>
                  </a:lnTo>
                  <a:lnTo>
                    <a:pt x="862785" y="1041390"/>
                  </a:lnTo>
                  <a:lnTo>
                    <a:pt x="846902" y="1042075"/>
                  </a:lnTo>
                  <a:lnTo>
                    <a:pt x="830792" y="1042532"/>
                  </a:lnTo>
                  <a:lnTo>
                    <a:pt x="814455" y="1042988"/>
                  </a:lnTo>
                  <a:lnTo>
                    <a:pt x="797664" y="1042988"/>
                  </a:lnTo>
                  <a:lnTo>
                    <a:pt x="783142" y="1042988"/>
                  </a:lnTo>
                  <a:lnTo>
                    <a:pt x="768620" y="1042760"/>
                  </a:lnTo>
                  <a:lnTo>
                    <a:pt x="754098" y="1042303"/>
                  </a:lnTo>
                  <a:lnTo>
                    <a:pt x="740030" y="1041847"/>
                  </a:lnTo>
                  <a:lnTo>
                    <a:pt x="726189" y="1041162"/>
                  </a:lnTo>
                  <a:lnTo>
                    <a:pt x="712348" y="1040249"/>
                  </a:lnTo>
                  <a:lnTo>
                    <a:pt x="698734" y="1039107"/>
                  </a:lnTo>
                  <a:lnTo>
                    <a:pt x="685800" y="1037966"/>
                  </a:lnTo>
                  <a:lnTo>
                    <a:pt x="685800" y="1036368"/>
                  </a:lnTo>
                  <a:lnTo>
                    <a:pt x="685800" y="986599"/>
                  </a:lnTo>
                  <a:lnTo>
                    <a:pt x="685800" y="952355"/>
                  </a:lnTo>
                  <a:lnTo>
                    <a:pt x="685800" y="935918"/>
                  </a:lnTo>
                  <a:lnTo>
                    <a:pt x="698961" y="937059"/>
                  </a:lnTo>
                  <a:lnTo>
                    <a:pt x="712348" y="937972"/>
                  </a:lnTo>
                  <a:lnTo>
                    <a:pt x="726189" y="938885"/>
                  </a:lnTo>
                  <a:lnTo>
                    <a:pt x="740030" y="939570"/>
                  </a:lnTo>
                  <a:lnTo>
                    <a:pt x="754098" y="940027"/>
                  </a:lnTo>
                  <a:lnTo>
                    <a:pt x="768620" y="940484"/>
                  </a:lnTo>
                  <a:lnTo>
                    <a:pt x="783142" y="940712"/>
                  </a:lnTo>
                  <a:lnTo>
                    <a:pt x="797664" y="940712"/>
                  </a:lnTo>
                  <a:lnTo>
                    <a:pt x="813093" y="940712"/>
                  </a:lnTo>
                  <a:lnTo>
                    <a:pt x="828069" y="940484"/>
                  </a:lnTo>
                  <a:lnTo>
                    <a:pt x="842818" y="940027"/>
                  </a:lnTo>
                  <a:lnTo>
                    <a:pt x="857566" y="939342"/>
                  </a:lnTo>
                  <a:lnTo>
                    <a:pt x="872088" y="938657"/>
                  </a:lnTo>
                  <a:lnTo>
                    <a:pt x="886156" y="937744"/>
                  </a:lnTo>
                  <a:lnTo>
                    <a:pt x="899998" y="936831"/>
                  </a:lnTo>
                  <a:lnTo>
                    <a:pt x="913612" y="935689"/>
                  </a:lnTo>
                  <a:lnTo>
                    <a:pt x="926999" y="934091"/>
                  </a:lnTo>
                  <a:lnTo>
                    <a:pt x="940160" y="932721"/>
                  </a:lnTo>
                  <a:lnTo>
                    <a:pt x="952866" y="931123"/>
                  </a:lnTo>
                  <a:lnTo>
                    <a:pt x="965119" y="929297"/>
                  </a:lnTo>
                  <a:lnTo>
                    <a:pt x="977372" y="927242"/>
                  </a:lnTo>
                  <a:lnTo>
                    <a:pt x="988717" y="925188"/>
                  </a:lnTo>
                  <a:lnTo>
                    <a:pt x="1000289" y="923133"/>
                  </a:lnTo>
                  <a:lnTo>
                    <a:pt x="1010954" y="920850"/>
                  </a:lnTo>
                  <a:lnTo>
                    <a:pt x="1021618" y="918339"/>
                  </a:lnTo>
                  <a:lnTo>
                    <a:pt x="1031602" y="916056"/>
                  </a:lnTo>
                  <a:lnTo>
                    <a:pt x="1040905" y="913545"/>
                  </a:lnTo>
                  <a:lnTo>
                    <a:pt x="1050208" y="910577"/>
                  </a:lnTo>
                  <a:lnTo>
                    <a:pt x="1058830" y="907837"/>
                  </a:lnTo>
                  <a:lnTo>
                    <a:pt x="1066999" y="904869"/>
                  </a:lnTo>
                  <a:lnTo>
                    <a:pt x="1074714" y="901902"/>
                  </a:lnTo>
                  <a:lnTo>
                    <a:pt x="1081748" y="898934"/>
                  </a:lnTo>
                  <a:lnTo>
                    <a:pt x="1088328" y="895738"/>
                  </a:lnTo>
                  <a:lnTo>
                    <a:pt x="1094454" y="892541"/>
                  </a:lnTo>
                  <a:lnTo>
                    <a:pt x="1099673" y="889117"/>
                  </a:lnTo>
                  <a:lnTo>
                    <a:pt x="1104665" y="885693"/>
                  </a:lnTo>
                  <a:lnTo>
                    <a:pt x="1108976" y="882268"/>
                  </a:lnTo>
                  <a:lnTo>
                    <a:pt x="1112607" y="878844"/>
                  </a:lnTo>
                  <a:lnTo>
                    <a:pt x="1115329" y="874963"/>
                  </a:lnTo>
                  <a:lnTo>
                    <a:pt x="1116918" y="873365"/>
                  </a:lnTo>
                  <a:lnTo>
                    <a:pt x="1117825" y="871538"/>
                  </a:lnTo>
                  <a:close/>
                  <a:moveTo>
                    <a:pt x="1635810" y="852488"/>
                  </a:moveTo>
                  <a:lnTo>
                    <a:pt x="1637622" y="855903"/>
                  </a:lnTo>
                  <a:lnTo>
                    <a:pt x="1638982" y="858863"/>
                  </a:lnTo>
                  <a:lnTo>
                    <a:pt x="1639662" y="862279"/>
                  </a:lnTo>
                  <a:lnTo>
                    <a:pt x="1639888" y="865238"/>
                  </a:lnTo>
                  <a:lnTo>
                    <a:pt x="1639888" y="945382"/>
                  </a:lnTo>
                  <a:lnTo>
                    <a:pt x="1639888" y="947431"/>
                  </a:lnTo>
                  <a:lnTo>
                    <a:pt x="1639435" y="949481"/>
                  </a:lnTo>
                  <a:lnTo>
                    <a:pt x="1638982" y="951757"/>
                  </a:lnTo>
                  <a:lnTo>
                    <a:pt x="1638302" y="953579"/>
                  </a:lnTo>
                  <a:lnTo>
                    <a:pt x="1637396" y="955628"/>
                  </a:lnTo>
                  <a:lnTo>
                    <a:pt x="1636263" y="957677"/>
                  </a:lnTo>
                  <a:lnTo>
                    <a:pt x="1634904" y="959726"/>
                  </a:lnTo>
                  <a:lnTo>
                    <a:pt x="1633318" y="961548"/>
                  </a:lnTo>
                  <a:lnTo>
                    <a:pt x="1631732" y="963369"/>
                  </a:lnTo>
                  <a:lnTo>
                    <a:pt x="1629919" y="965418"/>
                  </a:lnTo>
                  <a:lnTo>
                    <a:pt x="1625388" y="969289"/>
                  </a:lnTo>
                  <a:lnTo>
                    <a:pt x="1620176" y="973159"/>
                  </a:lnTo>
                  <a:lnTo>
                    <a:pt x="1614739" y="976575"/>
                  </a:lnTo>
                  <a:lnTo>
                    <a:pt x="1608168" y="980218"/>
                  </a:lnTo>
                  <a:lnTo>
                    <a:pt x="1600918" y="983633"/>
                  </a:lnTo>
                  <a:lnTo>
                    <a:pt x="1593215" y="987048"/>
                  </a:lnTo>
                  <a:lnTo>
                    <a:pt x="1584831" y="990236"/>
                  </a:lnTo>
                  <a:lnTo>
                    <a:pt x="1575769" y="993195"/>
                  </a:lnTo>
                  <a:lnTo>
                    <a:pt x="1566253" y="996383"/>
                  </a:lnTo>
                  <a:lnTo>
                    <a:pt x="1556057" y="999343"/>
                  </a:lnTo>
                  <a:lnTo>
                    <a:pt x="1545408" y="1002075"/>
                  </a:lnTo>
                  <a:lnTo>
                    <a:pt x="1534306" y="1004807"/>
                  </a:lnTo>
                  <a:lnTo>
                    <a:pt x="1522524" y="1007084"/>
                  </a:lnTo>
                  <a:lnTo>
                    <a:pt x="1510290" y="1009589"/>
                  </a:lnTo>
                  <a:lnTo>
                    <a:pt x="1497602" y="1011865"/>
                  </a:lnTo>
                  <a:lnTo>
                    <a:pt x="1484461" y="1013914"/>
                  </a:lnTo>
                  <a:lnTo>
                    <a:pt x="1470866" y="1015736"/>
                  </a:lnTo>
                  <a:lnTo>
                    <a:pt x="1457045" y="1017785"/>
                  </a:lnTo>
                  <a:lnTo>
                    <a:pt x="1442998" y="1019151"/>
                  </a:lnTo>
                  <a:lnTo>
                    <a:pt x="1428271" y="1020745"/>
                  </a:lnTo>
                  <a:lnTo>
                    <a:pt x="1413317" y="1021883"/>
                  </a:lnTo>
                  <a:lnTo>
                    <a:pt x="1397684" y="1022794"/>
                  </a:lnTo>
                  <a:lnTo>
                    <a:pt x="1382050" y="1023705"/>
                  </a:lnTo>
                  <a:lnTo>
                    <a:pt x="1366191" y="1024616"/>
                  </a:lnTo>
                  <a:lnTo>
                    <a:pt x="1350104" y="1025071"/>
                  </a:lnTo>
                  <a:lnTo>
                    <a:pt x="1333791" y="1025526"/>
                  </a:lnTo>
                  <a:lnTo>
                    <a:pt x="1317251" y="1025526"/>
                  </a:lnTo>
                  <a:lnTo>
                    <a:pt x="1296180" y="1025526"/>
                  </a:lnTo>
                  <a:lnTo>
                    <a:pt x="1275562" y="1024843"/>
                  </a:lnTo>
                  <a:lnTo>
                    <a:pt x="1255397" y="1024160"/>
                  </a:lnTo>
                  <a:lnTo>
                    <a:pt x="1235686" y="1022794"/>
                  </a:lnTo>
                  <a:lnTo>
                    <a:pt x="1216427" y="1021428"/>
                  </a:lnTo>
                  <a:lnTo>
                    <a:pt x="1197622" y="1019834"/>
                  </a:lnTo>
                  <a:lnTo>
                    <a:pt x="1179496" y="1018013"/>
                  </a:lnTo>
                  <a:lnTo>
                    <a:pt x="1162050" y="1015508"/>
                  </a:lnTo>
                  <a:lnTo>
                    <a:pt x="1162050" y="980673"/>
                  </a:lnTo>
                  <a:lnTo>
                    <a:pt x="1162050" y="910092"/>
                  </a:lnTo>
                  <a:lnTo>
                    <a:pt x="1179496" y="912141"/>
                  </a:lnTo>
                  <a:lnTo>
                    <a:pt x="1197622" y="914190"/>
                  </a:lnTo>
                  <a:lnTo>
                    <a:pt x="1216427" y="916011"/>
                  </a:lnTo>
                  <a:lnTo>
                    <a:pt x="1235686" y="917377"/>
                  </a:lnTo>
                  <a:lnTo>
                    <a:pt x="1255397" y="918516"/>
                  </a:lnTo>
                  <a:lnTo>
                    <a:pt x="1275562" y="919199"/>
                  </a:lnTo>
                  <a:lnTo>
                    <a:pt x="1296180" y="919654"/>
                  </a:lnTo>
                  <a:lnTo>
                    <a:pt x="1317251" y="920110"/>
                  </a:lnTo>
                  <a:lnTo>
                    <a:pt x="1332205" y="920110"/>
                  </a:lnTo>
                  <a:lnTo>
                    <a:pt x="1347159" y="919427"/>
                  </a:lnTo>
                  <a:lnTo>
                    <a:pt x="1361659" y="919199"/>
                  </a:lnTo>
                  <a:lnTo>
                    <a:pt x="1376160" y="918516"/>
                  </a:lnTo>
                  <a:lnTo>
                    <a:pt x="1390207" y="917833"/>
                  </a:lnTo>
                  <a:lnTo>
                    <a:pt x="1404028" y="916922"/>
                  </a:lnTo>
                  <a:lnTo>
                    <a:pt x="1417849" y="916011"/>
                  </a:lnTo>
                  <a:lnTo>
                    <a:pt x="1431216" y="914873"/>
                  </a:lnTo>
                  <a:lnTo>
                    <a:pt x="1444584" y="913507"/>
                  </a:lnTo>
                  <a:lnTo>
                    <a:pt x="1457499" y="911913"/>
                  </a:lnTo>
                  <a:lnTo>
                    <a:pt x="1469960" y="910319"/>
                  </a:lnTo>
                  <a:lnTo>
                    <a:pt x="1482195" y="908726"/>
                  </a:lnTo>
                  <a:lnTo>
                    <a:pt x="1493976" y="906904"/>
                  </a:lnTo>
                  <a:lnTo>
                    <a:pt x="1505532" y="904855"/>
                  </a:lnTo>
                  <a:lnTo>
                    <a:pt x="1516860" y="902806"/>
                  </a:lnTo>
                  <a:lnTo>
                    <a:pt x="1527509" y="900529"/>
                  </a:lnTo>
                  <a:lnTo>
                    <a:pt x="1537931" y="898480"/>
                  </a:lnTo>
                  <a:lnTo>
                    <a:pt x="1547900" y="895748"/>
                  </a:lnTo>
                  <a:lnTo>
                    <a:pt x="1557416" y="893243"/>
                  </a:lnTo>
                  <a:lnTo>
                    <a:pt x="1566479" y="890739"/>
                  </a:lnTo>
                  <a:lnTo>
                    <a:pt x="1575089" y="888007"/>
                  </a:lnTo>
                  <a:lnTo>
                    <a:pt x="1583472" y="885274"/>
                  </a:lnTo>
                  <a:lnTo>
                    <a:pt x="1591175" y="882087"/>
                  </a:lnTo>
                  <a:lnTo>
                    <a:pt x="1598426" y="879355"/>
                  </a:lnTo>
                  <a:lnTo>
                    <a:pt x="1604770" y="876167"/>
                  </a:lnTo>
                  <a:lnTo>
                    <a:pt x="1611114" y="872980"/>
                  </a:lnTo>
                  <a:lnTo>
                    <a:pt x="1616551" y="869792"/>
                  </a:lnTo>
                  <a:lnTo>
                    <a:pt x="1621762" y="866377"/>
                  </a:lnTo>
                  <a:lnTo>
                    <a:pt x="1626067" y="863189"/>
                  </a:lnTo>
                  <a:lnTo>
                    <a:pt x="1629919" y="859546"/>
                  </a:lnTo>
                  <a:lnTo>
                    <a:pt x="1633091" y="856131"/>
                  </a:lnTo>
                  <a:lnTo>
                    <a:pt x="1635810" y="852488"/>
                  </a:lnTo>
                  <a:close/>
                  <a:moveTo>
                    <a:pt x="323170" y="766763"/>
                  </a:moveTo>
                  <a:lnTo>
                    <a:pt x="339725" y="766990"/>
                  </a:lnTo>
                  <a:lnTo>
                    <a:pt x="356054" y="767218"/>
                  </a:lnTo>
                  <a:lnTo>
                    <a:pt x="372156" y="767672"/>
                  </a:lnTo>
                  <a:lnTo>
                    <a:pt x="388031" y="768354"/>
                  </a:lnTo>
                  <a:lnTo>
                    <a:pt x="403679" y="769263"/>
                  </a:lnTo>
                  <a:lnTo>
                    <a:pt x="419327" y="770399"/>
                  </a:lnTo>
                  <a:lnTo>
                    <a:pt x="434295" y="771535"/>
                  </a:lnTo>
                  <a:lnTo>
                    <a:pt x="448809" y="773125"/>
                  </a:lnTo>
                  <a:lnTo>
                    <a:pt x="463097" y="774716"/>
                  </a:lnTo>
                  <a:lnTo>
                    <a:pt x="476931" y="776306"/>
                  </a:lnTo>
                  <a:lnTo>
                    <a:pt x="490538" y="778351"/>
                  </a:lnTo>
                  <a:lnTo>
                    <a:pt x="503692" y="780396"/>
                  </a:lnTo>
                  <a:lnTo>
                    <a:pt x="516392" y="782668"/>
                  </a:lnTo>
                  <a:lnTo>
                    <a:pt x="528411" y="784941"/>
                  </a:lnTo>
                  <a:lnTo>
                    <a:pt x="540204" y="787667"/>
                  </a:lnTo>
                  <a:lnTo>
                    <a:pt x="551317" y="790167"/>
                  </a:lnTo>
                  <a:lnTo>
                    <a:pt x="562202" y="792893"/>
                  </a:lnTo>
                  <a:lnTo>
                    <a:pt x="572408" y="795847"/>
                  </a:lnTo>
                  <a:lnTo>
                    <a:pt x="581933" y="798801"/>
                  </a:lnTo>
                  <a:lnTo>
                    <a:pt x="591004" y="802209"/>
                  </a:lnTo>
                  <a:lnTo>
                    <a:pt x="599395" y="805163"/>
                  </a:lnTo>
                  <a:lnTo>
                    <a:pt x="607106" y="808571"/>
                  </a:lnTo>
                  <a:lnTo>
                    <a:pt x="614363" y="811979"/>
                  </a:lnTo>
                  <a:lnTo>
                    <a:pt x="620713" y="815387"/>
                  </a:lnTo>
                  <a:lnTo>
                    <a:pt x="626383" y="819250"/>
                  </a:lnTo>
                  <a:lnTo>
                    <a:pt x="631599" y="822886"/>
                  </a:lnTo>
                  <a:lnTo>
                    <a:pt x="635908" y="826748"/>
                  </a:lnTo>
                  <a:lnTo>
                    <a:pt x="637949" y="828566"/>
                  </a:lnTo>
                  <a:lnTo>
                    <a:pt x="639536" y="830384"/>
                  </a:lnTo>
                  <a:lnTo>
                    <a:pt x="640897" y="832656"/>
                  </a:lnTo>
                  <a:lnTo>
                    <a:pt x="642485" y="834474"/>
                  </a:lnTo>
                  <a:lnTo>
                    <a:pt x="643619" y="836519"/>
                  </a:lnTo>
                  <a:lnTo>
                    <a:pt x="644526" y="838336"/>
                  </a:lnTo>
                  <a:lnTo>
                    <a:pt x="645206" y="840608"/>
                  </a:lnTo>
                  <a:lnTo>
                    <a:pt x="645660" y="842653"/>
                  </a:lnTo>
                  <a:lnTo>
                    <a:pt x="645886" y="844471"/>
                  </a:lnTo>
                  <a:lnTo>
                    <a:pt x="646113" y="846743"/>
                  </a:lnTo>
                  <a:lnTo>
                    <a:pt x="646113" y="926496"/>
                  </a:lnTo>
                  <a:lnTo>
                    <a:pt x="645886" y="928768"/>
                  </a:lnTo>
                  <a:lnTo>
                    <a:pt x="645660" y="930813"/>
                  </a:lnTo>
                  <a:lnTo>
                    <a:pt x="645206" y="932631"/>
                  </a:lnTo>
                  <a:lnTo>
                    <a:pt x="644526" y="934676"/>
                  </a:lnTo>
                  <a:lnTo>
                    <a:pt x="643619" y="936948"/>
                  </a:lnTo>
                  <a:lnTo>
                    <a:pt x="642485" y="938766"/>
                  </a:lnTo>
                  <a:lnTo>
                    <a:pt x="640897" y="940584"/>
                  </a:lnTo>
                  <a:lnTo>
                    <a:pt x="639536" y="942856"/>
                  </a:lnTo>
                  <a:lnTo>
                    <a:pt x="637949" y="944673"/>
                  </a:lnTo>
                  <a:lnTo>
                    <a:pt x="635908" y="946491"/>
                  </a:lnTo>
                  <a:lnTo>
                    <a:pt x="631599" y="950354"/>
                  </a:lnTo>
                  <a:lnTo>
                    <a:pt x="626383" y="953989"/>
                  </a:lnTo>
                  <a:lnTo>
                    <a:pt x="620713" y="957852"/>
                  </a:lnTo>
                  <a:lnTo>
                    <a:pt x="614363" y="961260"/>
                  </a:lnTo>
                  <a:lnTo>
                    <a:pt x="607106" y="964896"/>
                  </a:lnTo>
                  <a:lnTo>
                    <a:pt x="599395" y="968077"/>
                  </a:lnTo>
                  <a:lnTo>
                    <a:pt x="591004" y="971258"/>
                  </a:lnTo>
                  <a:lnTo>
                    <a:pt x="581933" y="974439"/>
                  </a:lnTo>
                  <a:lnTo>
                    <a:pt x="572408" y="977393"/>
                  </a:lnTo>
                  <a:lnTo>
                    <a:pt x="562202" y="980346"/>
                  </a:lnTo>
                  <a:lnTo>
                    <a:pt x="551317" y="983073"/>
                  </a:lnTo>
                  <a:lnTo>
                    <a:pt x="540204" y="985572"/>
                  </a:lnTo>
                  <a:lnTo>
                    <a:pt x="528411" y="988299"/>
                  </a:lnTo>
                  <a:lnTo>
                    <a:pt x="516392" y="990571"/>
                  </a:lnTo>
                  <a:lnTo>
                    <a:pt x="503692" y="992843"/>
                  </a:lnTo>
                  <a:lnTo>
                    <a:pt x="490538" y="995115"/>
                  </a:lnTo>
                  <a:lnTo>
                    <a:pt x="476931" y="996933"/>
                  </a:lnTo>
                  <a:lnTo>
                    <a:pt x="463097" y="998524"/>
                  </a:lnTo>
                  <a:lnTo>
                    <a:pt x="448809" y="1000114"/>
                  </a:lnTo>
                  <a:lnTo>
                    <a:pt x="434295" y="1001477"/>
                  </a:lnTo>
                  <a:lnTo>
                    <a:pt x="419327" y="1003068"/>
                  </a:lnTo>
                  <a:lnTo>
                    <a:pt x="403679" y="1003977"/>
                  </a:lnTo>
                  <a:lnTo>
                    <a:pt x="388031" y="1004886"/>
                  </a:lnTo>
                  <a:lnTo>
                    <a:pt x="372156" y="1005567"/>
                  </a:lnTo>
                  <a:lnTo>
                    <a:pt x="356054" y="1006022"/>
                  </a:lnTo>
                  <a:lnTo>
                    <a:pt x="339725" y="1006476"/>
                  </a:lnTo>
                  <a:lnTo>
                    <a:pt x="323170" y="1006476"/>
                  </a:lnTo>
                  <a:lnTo>
                    <a:pt x="306388" y="1006476"/>
                  </a:lnTo>
                  <a:lnTo>
                    <a:pt x="290059" y="1006022"/>
                  </a:lnTo>
                  <a:lnTo>
                    <a:pt x="273957" y="1005567"/>
                  </a:lnTo>
                  <a:lnTo>
                    <a:pt x="258082" y="1004886"/>
                  </a:lnTo>
                  <a:lnTo>
                    <a:pt x="242434" y="1003977"/>
                  </a:lnTo>
                  <a:lnTo>
                    <a:pt x="227013" y="1003068"/>
                  </a:lnTo>
                  <a:lnTo>
                    <a:pt x="212045" y="1001477"/>
                  </a:lnTo>
                  <a:lnTo>
                    <a:pt x="197304" y="1000114"/>
                  </a:lnTo>
                  <a:lnTo>
                    <a:pt x="183016" y="998524"/>
                  </a:lnTo>
                  <a:lnTo>
                    <a:pt x="169182" y="996933"/>
                  </a:lnTo>
                  <a:lnTo>
                    <a:pt x="155575" y="995115"/>
                  </a:lnTo>
                  <a:lnTo>
                    <a:pt x="142422" y="992843"/>
                  </a:lnTo>
                  <a:lnTo>
                    <a:pt x="129948" y="990571"/>
                  </a:lnTo>
                  <a:lnTo>
                    <a:pt x="117475" y="988299"/>
                  </a:lnTo>
                  <a:lnTo>
                    <a:pt x="105682" y="985572"/>
                  </a:lnTo>
                  <a:lnTo>
                    <a:pt x="94570" y="983073"/>
                  </a:lnTo>
                  <a:lnTo>
                    <a:pt x="83911" y="980346"/>
                  </a:lnTo>
                  <a:lnTo>
                    <a:pt x="73706" y="977393"/>
                  </a:lnTo>
                  <a:lnTo>
                    <a:pt x="64181" y="974439"/>
                  </a:lnTo>
                  <a:lnTo>
                    <a:pt x="55109" y="971258"/>
                  </a:lnTo>
                  <a:lnTo>
                    <a:pt x="46718" y="968077"/>
                  </a:lnTo>
                  <a:lnTo>
                    <a:pt x="38781" y="964896"/>
                  </a:lnTo>
                  <a:lnTo>
                    <a:pt x="31750" y="961260"/>
                  </a:lnTo>
                  <a:lnTo>
                    <a:pt x="25173" y="957852"/>
                  </a:lnTo>
                  <a:lnTo>
                    <a:pt x="19730" y="953989"/>
                  </a:lnTo>
                  <a:lnTo>
                    <a:pt x="14514" y="950354"/>
                  </a:lnTo>
                  <a:lnTo>
                    <a:pt x="9979" y="946491"/>
                  </a:lnTo>
                  <a:lnTo>
                    <a:pt x="8164" y="944673"/>
                  </a:lnTo>
                  <a:lnTo>
                    <a:pt x="6577" y="942856"/>
                  </a:lnTo>
                  <a:lnTo>
                    <a:pt x="4989" y="940584"/>
                  </a:lnTo>
                  <a:lnTo>
                    <a:pt x="3855" y="938766"/>
                  </a:lnTo>
                  <a:lnTo>
                    <a:pt x="2495" y="936948"/>
                  </a:lnTo>
                  <a:lnTo>
                    <a:pt x="1588" y="934676"/>
                  </a:lnTo>
                  <a:lnTo>
                    <a:pt x="907" y="932631"/>
                  </a:lnTo>
                  <a:lnTo>
                    <a:pt x="454" y="930813"/>
                  </a:lnTo>
                  <a:lnTo>
                    <a:pt x="0" y="928768"/>
                  </a:lnTo>
                  <a:lnTo>
                    <a:pt x="0" y="926496"/>
                  </a:lnTo>
                  <a:lnTo>
                    <a:pt x="0" y="846743"/>
                  </a:lnTo>
                  <a:lnTo>
                    <a:pt x="0" y="844471"/>
                  </a:lnTo>
                  <a:lnTo>
                    <a:pt x="454" y="842653"/>
                  </a:lnTo>
                  <a:lnTo>
                    <a:pt x="907" y="840608"/>
                  </a:lnTo>
                  <a:lnTo>
                    <a:pt x="1588" y="838336"/>
                  </a:lnTo>
                  <a:lnTo>
                    <a:pt x="2495" y="836519"/>
                  </a:lnTo>
                  <a:lnTo>
                    <a:pt x="3855" y="834474"/>
                  </a:lnTo>
                  <a:lnTo>
                    <a:pt x="4989" y="832656"/>
                  </a:lnTo>
                  <a:lnTo>
                    <a:pt x="6577" y="830384"/>
                  </a:lnTo>
                  <a:lnTo>
                    <a:pt x="8164" y="828566"/>
                  </a:lnTo>
                  <a:lnTo>
                    <a:pt x="9979" y="826748"/>
                  </a:lnTo>
                  <a:lnTo>
                    <a:pt x="14514" y="822886"/>
                  </a:lnTo>
                  <a:lnTo>
                    <a:pt x="19730" y="819250"/>
                  </a:lnTo>
                  <a:lnTo>
                    <a:pt x="25173" y="815387"/>
                  </a:lnTo>
                  <a:lnTo>
                    <a:pt x="31750" y="811979"/>
                  </a:lnTo>
                  <a:lnTo>
                    <a:pt x="38781" y="808571"/>
                  </a:lnTo>
                  <a:lnTo>
                    <a:pt x="46718" y="805163"/>
                  </a:lnTo>
                  <a:lnTo>
                    <a:pt x="55109" y="802209"/>
                  </a:lnTo>
                  <a:lnTo>
                    <a:pt x="64181" y="798801"/>
                  </a:lnTo>
                  <a:lnTo>
                    <a:pt x="73706" y="795847"/>
                  </a:lnTo>
                  <a:lnTo>
                    <a:pt x="83911" y="792893"/>
                  </a:lnTo>
                  <a:lnTo>
                    <a:pt x="94570" y="790167"/>
                  </a:lnTo>
                  <a:lnTo>
                    <a:pt x="105682" y="787667"/>
                  </a:lnTo>
                  <a:lnTo>
                    <a:pt x="117475" y="784941"/>
                  </a:lnTo>
                  <a:lnTo>
                    <a:pt x="129948" y="782668"/>
                  </a:lnTo>
                  <a:lnTo>
                    <a:pt x="142422" y="780396"/>
                  </a:lnTo>
                  <a:lnTo>
                    <a:pt x="155575" y="778351"/>
                  </a:lnTo>
                  <a:lnTo>
                    <a:pt x="169182" y="776306"/>
                  </a:lnTo>
                  <a:lnTo>
                    <a:pt x="183016" y="774716"/>
                  </a:lnTo>
                  <a:lnTo>
                    <a:pt x="197304" y="773125"/>
                  </a:lnTo>
                  <a:lnTo>
                    <a:pt x="212045" y="771535"/>
                  </a:lnTo>
                  <a:lnTo>
                    <a:pt x="227013" y="770399"/>
                  </a:lnTo>
                  <a:lnTo>
                    <a:pt x="242434" y="769263"/>
                  </a:lnTo>
                  <a:lnTo>
                    <a:pt x="258082" y="768354"/>
                  </a:lnTo>
                  <a:lnTo>
                    <a:pt x="273957" y="767672"/>
                  </a:lnTo>
                  <a:lnTo>
                    <a:pt x="290059" y="767218"/>
                  </a:lnTo>
                  <a:lnTo>
                    <a:pt x="306388" y="766990"/>
                  </a:lnTo>
                  <a:lnTo>
                    <a:pt x="323170" y="766763"/>
                  </a:lnTo>
                  <a:close/>
                  <a:moveTo>
                    <a:pt x="1118507" y="738188"/>
                  </a:moveTo>
                  <a:lnTo>
                    <a:pt x="1119642" y="740465"/>
                  </a:lnTo>
                  <a:lnTo>
                    <a:pt x="1120322" y="742969"/>
                  </a:lnTo>
                  <a:lnTo>
                    <a:pt x="1120776" y="745246"/>
                  </a:lnTo>
                  <a:lnTo>
                    <a:pt x="1120776" y="747751"/>
                  </a:lnTo>
                  <a:lnTo>
                    <a:pt x="1120776" y="827901"/>
                  </a:lnTo>
                  <a:lnTo>
                    <a:pt x="1120776" y="829951"/>
                  </a:lnTo>
                  <a:lnTo>
                    <a:pt x="1120549" y="832000"/>
                  </a:lnTo>
                  <a:lnTo>
                    <a:pt x="1119869" y="834049"/>
                  </a:lnTo>
                  <a:lnTo>
                    <a:pt x="1119188" y="836099"/>
                  </a:lnTo>
                  <a:lnTo>
                    <a:pt x="1118280" y="837920"/>
                  </a:lnTo>
                  <a:lnTo>
                    <a:pt x="1117373" y="840197"/>
                  </a:lnTo>
                  <a:lnTo>
                    <a:pt x="1116011" y="842019"/>
                  </a:lnTo>
                  <a:lnTo>
                    <a:pt x="1114196" y="844068"/>
                  </a:lnTo>
                  <a:lnTo>
                    <a:pt x="1112608" y="845890"/>
                  </a:lnTo>
                  <a:lnTo>
                    <a:pt x="1110792" y="847939"/>
                  </a:lnTo>
                  <a:lnTo>
                    <a:pt x="1106254" y="851582"/>
                  </a:lnTo>
                  <a:lnTo>
                    <a:pt x="1101489" y="855453"/>
                  </a:lnTo>
                  <a:lnTo>
                    <a:pt x="1095590" y="858868"/>
                  </a:lnTo>
                  <a:lnTo>
                    <a:pt x="1089010" y="862739"/>
                  </a:lnTo>
                  <a:lnTo>
                    <a:pt x="1081976" y="865927"/>
                  </a:lnTo>
                  <a:lnTo>
                    <a:pt x="1074261" y="869570"/>
                  </a:lnTo>
                  <a:lnTo>
                    <a:pt x="1065865" y="872530"/>
                  </a:lnTo>
                  <a:lnTo>
                    <a:pt x="1056789" y="875718"/>
                  </a:lnTo>
                  <a:lnTo>
                    <a:pt x="1047032" y="878906"/>
                  </a:lnTo>
                  <a:lnTo>
                    <a:pt x="1037049" y="881638"/>
                  </a:lnTo>
                  <a:lnTo>
                    <a:pt x="1026157" y="884598"/>
                  </a:lnTo>
                  <a:lnTo>
                    <a:pt x="1015039" y="887103"/>
                  </a:lnTo>
                  <a:lnTo>
                    <a:pt x="1003240" y="889608"/>
                  </a:lnTo>
                  <a:lnTo>
                    <a:pt x="991214" y="892112"/>
                  </a:lnTo>
                  <a:lnTo>
                    <a:pt x="978507" y="894162"/>
                  </a:lnTo>
                  <a:lnTo>
                    <a:pt x="965347" y="896211"/>
                  </a:lnTo>
                  <a:lnTo>
                    <a:pt x="951733" y="898260"/>
                  </a:lnTo>
                  <a:lnTo>
                    <a:pt x="937892" y="900082"/>
                  </a:lnTo>
                  <a:lnTo>
                    <a:pt x="923597" y="901676"/>
                  </a:lnTo>
                  <a:lnTo>
                    <a:pt x="908848" y="903042"/>
                  </a:lnTo>
                  <a:lnTo>
                    <a:pt x="893872" y="904180"/>
                  </a:lnTo>
                  <a:lnTo>
                    <a:pt x="878670" y="905319"/>
                  </a:lnTo>
                  <a:lnTo>
                    <a:pt x="862786" y="906457"/>
                  </a:lnTo>
                  <a:lnTo>
                    <a:pt x="846903" y="907140"/>
                  </a:lnTo>
                  <a:lnTo>
                    <a:pt x="830793" y="907596"/>
                  </a:lnTo>
                  <a:lnTo>
                    <a:pt x="814456" y="907824"/>
                  </a:lnTo>
                  <a:lnTo>
                    <a:pt x="797665" y="908051"/>
                  </a:lnTo>
                  <a:lnTo>
                    <a:pt x="783143" y="907824"/>
                  </a:lnTo>
                  <a:lnTo>
                    <a:pt x="768621" y="907596"/>
                  </a:lnTo>
                  <a:lnTo>
                    <a:pt x="754100" y="907368"/>
                  </a:lnTo>
                  <a:lnTo>
                    <a:pt x="740031" y="906685"/>
                  </a:lnTo>
                  <a:lnTo>
                    <a:pt x="726190" y="905774"/>
                  </a:lnTo>
                  <a:lnTo>
                    <a:pt x="712349" y="905091"/>
                  </a:lnTo>
                  <a:lnTo>
                    <a:pt x="698735" y="904180"/>
                  </a:lnTo>
                  <a:lnTo>
                    <a:pt x="685801" y="903042"/>
                  </a:lnTo>
                  <a:lnTo>
                    <a:pt x="685801" y="894845"/>
                  </a:lnTo>
                  <a:lnTo>
                    <a:pt x="685801" y="846573"/>
                  </a:lnTo>
                  <a:lnTo>
                    <a:pt x="685801" y="811052"/>
                  </a:lnTo>
                  <a:lnTo>
                    <a:pt x="685801" y="809002"/>
                  </a:lnTo>
                  <a:lnTo>
                    <a:pt x="685121" y="807181"/>
                  </a:lnTo>
                  <a:lnTo>
                    <a:pt x="684894" y="805359"/>
                  </a:lnTo>
                  <a:lnTo>
                    <a:pt x="684213" y="803310"/>
                  </a:lnTo>
                  <a:lnTo>
                    <a:pt x="697600" y="804448"/>
                  </a:lnTo>
                  <a:lnTo>
                    <a:pt x="711215" y="805587"/>
                  </a:lnTo>
                  <a:lnTo>
                    <a:pt x="725283" y="806270"/>
                  </a:lnTo>
                  <a:lnTo>
                    <a:pt x="739351" y="807181"/>
                  </a:lnTo>
                  <a:lnTo>
                    <a:pt x="753646" y="807636"/>
                  </a:lnTo>
                  <a:lnTo>
                    <a:pt x="768168" y="808092"/>
                  </a:lnTo>
                  <a:lnTo>
                    <a:pt x="782916" y="808319"/>
                  </a:lnTo>
                  <a:lnTo>
                    <a:pt x="797665" y="808319"/>
                  </a:lnTo>
                  <a:lnTo>
                    <a:pt x="813095" y="808319"/>
                  </a:lnTo>
                  <a:lnTo>
                    <a:pt x="828297" y="808092"/>
                  </a:lnTo>
                  <a:lnTo>
                    <a:pt x="843273" y="807636"/>
                  </a:lnTo>
                  <a:lnTo>
                    <a:pt x="858248" y="806953"/>
                  </a:lnTo>
                  <a:lnTo>
                    <a:pt x="872770" y="806270"/>
                  </a:lnTo>
                  <a:lnTo>
                    <a:pt x="887065" y="805359"/>
                  </a:lnTo>
                  <a:lnTo>
                    <a:pt x="901133" y="804221"/>
                  </a:lnTo>
                  <a:lnTo>
                    <a:pt x="914747" y="803082"/>
                  </a:lnTo>
                  <a:lnTo>
                    <a:pt x="928135" y="801488"/>
                  </a:lnTo>
                  <a:lnTo>
                    <a:pt x="941522" y="800122"/>
                  </a:lnTo>
                  <a:lnTo>
                    <a:pt x="954229" y="798528"/>
                  </a:lnTo>
                  <a:lnTo>
                    <a:pt x="966708" y="796707"/>
                  </a:lnTo>
                  <a:lnTo>
                    <a:pt x="978734" y="794885"/>
                  </a:lnTo>
                  <a:lnTo>
                    <a:pt x="990533" y="792608"/>
                  </a:lnTo>
                  <a:lnTo>
                    <a:pt x="1001879" y="790559"/>
                  </a:lnTo>
                  <a:lnTo>
                    <a:pt x="1012770" y="788282"/>
                  </a:lnTo>
                  <a:lnTo>
                    <a:pt x="1023207" y="785550"/>
                  </a:lnTo>
                  <a:lnTo>
                    <a:pt x="1033191" y="783273"/>
                  </a:lnTo>
                  <a:lnTo>
                    <a:pt x="1042948" y="780540"/>
                  </a:lnTo>
                  <a:lnTo>
                    <a:pt x="1052024" y="777808"/>
                  </a:lnTo>
                  <a:lnTo>
                    <a:pt x="1060647" y="774848"/>
                  </a:lnTo>
                  <a:lnTo>
                    <a:pt x="1068815" y="771888"/>
                  </a:lnTo>
                  <a:lnTo>
                    <a:pt x="1076303" y="768928"/>
                  </a:lnTo>
                  <a:lnTo>
                    <a:pt x="1083337" y="765967"/>
                  </a:lnTo>
                  <a:lnTo>
                    <a:pt x="1089917" y="762551"/>
                  </a:lnTo>
                  <a:lnTo>
                    <a:pt x="1095817" y="759364"/>
                  </a:lnTo>
                  <a:lnTo>
                    <a:pt x="1101262" y="755948"/>
                  </a:lnTo>
                  <a:lnTo>
                    <a:pt x="1105800" y="752533"/>
                  </a:lnTo>
                  <a:lnTo>
                    <a:pt x="1110112" y="748890"/>
                  </a:lnTo>
                  <a:lnTo>
                    <a:pt x="1113515" y="745474"/>
                  </a:lnTo>
                  <a:lnTo>
                    <a:pt x="1116465" y="741603"/>
                  </a:lnTo>
                  <a:lnTo>
                    <a:pt x="1117599" y="739782"/>
                  </a:lnTo>
                  <a:lnTo>
                    <a:pt x="1118507" y="738188"/>
                  </a:lnTo>
                  <a:close/>
                  <a:moveTo>
                    <a:pt x="1636943" y="717550"/>
                  </a:moveTo>
                  <a:lnTo>
                    <a:pt x="1638302" y="720264"/>
                  </a:lnTo>
                  <a:lnTo>
                    <a:pt x="1639208" y="722978"/>
                  </a:lnTo>
                  <a:lnTo>
                    <a:pt x="1639662" y="725692"/>
                  </a:lnTo>
                  <a:lnTo>
                    <a:pt x="1639888" y="728633"/>
                  </a:lnTo>
                  <a:lnTo>
                    <a:pt x="1639888" y="808023"/>
                  </a:lnTo>
                  <a:lnTo>
                    <a:pt x="1639888" y="810059"/>
                  </a:lnTo>
                  <a:lnTo>
                    <a:pt x="1639435" y="812094"/>
                  </a:lnTo>
                  <a:lnTo>
                    <a:pt x="1638982" y="814130"/>
                  </a:lnTo>
                  <a:lnTo>
                    <a:pt x="1638302" y="815940"/>
                  </a:lnTo>
                  <a:lnTo>
                    <a:pt x="1637396" y="818201"/>
                  </a:lnTo>
                  <a:lnTo>
                    <a:pt x="1636263" y="820011"/>
                  </a:lnTo>
                  <a:lnTo>
                    <a:pt x="1634904" y="822047"/>
                  </a:lnTo>
                  <a:lnTo>
                    <a:pt x="1633318" y="823856"/>
                  </a:lnTo>
                  <a:lnTo>
                    <a:pt x="1631732" y="825892"/>
                  </a:lnTo>
                  <a:lnTo>
                    <a:pt x="1629919" y="827927"/>
                  </a:lnTo>
                  <a:lnTo>
                    <a:pt x="1625388" y="831772"/>
                  </a:lnTo>
                  <a:lnTo>
                    <a:pt x="1620176" y="835391"/>
                  </a:lnTo>
                  <a:lnTo>
                    <a:pt x="1614739" y="839010"/>
                  </a:lnTo>
                  <a:lnTo>
                    <a:pt x="1608168" y="842403"/>
                  </a:lnTo>
                  <a:lnTo>
                    <a:pt x="1600918" y="845796"/>
                  </a:lnTo>
                  <a:lnTo>
                    <a:pt x="1593215" y="849188"/>
                  </a:lnTo>
                  <a:lnTo>
                    <a:pt x="1584831" y="852355"/>
                  </a:lnTo>
                  <a:lnTo>
                    <a:pt x="1575769" y="855522"/>
                  </a:lnTo>
                  <a:lnTo>
                    <a:pt x="1566253" y="858462"/>
                  </a:lnTo>
                  <a:lnTo>
                    <a:pt x="1556057" y="861628"/>
                  </a:lnTo>
                  <a:lnTo>
                    <a:pt x="1545408" y="864343"/>
                  </a:lnTo>
                  <a:lnTo>
                    <a:pt x="1534306" y="866831"/>
                  </a:lnTo>
                  <a:lnTo>
                    <a:pt x="1522524" y="869545"/>
                  </a:lnTo>
                  <a:lnTo>
                    <a:pt x="1510290" y="871807"/>
                  </a:lnTo>
                  <a:lnTo>
                    <a:pt x="1497602" y="873842"/>
                  </a:lnTo>
                  <a:lnTo>
                    <a:pt x="1484461" y="876104"/>
                  </a:lnTo>
                  <a:lnTo>
                    <a:pt x="1470866" y="877914"/>
                  </a:lnTo>
                  <a:lnTo>
                    <a:pt x="1457045" y="879723"/>
                  </a:lnTo>
                  <a:lnTo>
                    <a:pt x="1442998" y="881306"/>
                  </a:lnTo>
                  <a:lnTo>
                    <a:pt x="1428271" y="882663"/>
                  </a:lnTo>
                  <a:lnTo>
                    <a:pt x="1413317" y="884021"/>
                  </a:lnTo>
                  <a:lnTo>
                    <a:pt x="1397684" y="885151"/>
                  </a:lnTo>
                  <a:lnTo>
                    <a:pt x="1382050" y="885830"/>
                  </a:lnTo>
                  <a:lnTo>
                    <a:pt x="1366191" y="886509"/>
                  </a:lnTo>
                  <a:lnTo>
                    <a:pt x="1350104" y="887187"/>
                  </a:lnTo>
                  <a:lnTo>
                    <a:pt x="1333791" y="887413"/>
                  </a:lnTo>
                  <a:lnTo>
                    <a:pt x="1317251" y="887413"/>
                  </a:lnTo>
                  <a:lnTo>
                    <a:pt x="1296180" y="887413"/>
                  </a:lnTo>
                  <a:lnTo>
                    <a:pt x="1275562" y="886961"/>
                  </a:lnTo>
                  <a:lnTo>
                    <a:pt x="1255397" y="886056"/>
                  </a:lnTo>
                  <a:lnTo>
                    <a:pt x="1235686" y="884925"/>
                  </a:lnTo>
                  <a:lnTo>
                    <a:pt x="1216427" y="883568"/>
                  </a:lnTo>
                  <a:lnTo>
                    <a:pt x="1197622" y="881759"/>
                  </a:lnTo>
                  <a:lnTo>
                    <a:pt x="1179496" y="879949"/>
                  </a:lnTo>
                  <a:lnTo>
                    <a:pt x="1162050" y="877687"/>
                  </a:lnTo>
                  <a:lnTo>
                    <a:pt x="1162050" y="776358"/>
                  </a:lnTo>
                  <a:lnTo>
                    <a:pt x="1179496" y="778620"/>
                  </a:lnTo>
                  <a:lnTo>
                    <a:pt x="1197622" y="780655"/>
                  </a:lnTo>
                  <a:lnTo>
                    <a:pt x="1216427" y="782238"/>
                  </a:lnTo>
                  <a:lnTo>
                    <a:pt x="1235686" y="783596"/>
                  </a:lnTo>
                  <a:lnTo>
                    <a:pt x="1255397" y="784726"/>
                  </a:lnTo>
                  <a:lnTo>
                    <a:pt x="1275562" y="785631"/>
                  </a:lnTo>
                  <a:lnTo>
                    <a:pt x="1296180" y="786084"/>
                  </a:lnTo>
                  <a:lnTo>
                    <a:pt x="1317251" y="786310"/>
                  </a:lnTo>
                  <a:lnTo>
                    <a:pt x="1332431" y="786084"/>
                  </a:lnTo>
                  <a:lnTo>
                    <a:pt x="1347612" y="785857"/>
                  </a:lnTo>
                  <a:lnTo>
                    <a:pt x="1362339" y="785405"/>
                  </a:lnTo>
                  <a:lnTo>
                    <a:pt x="1377066" y="784953"/>
                  </a:lnTo>
                  <a:lnTo>
                    <a:pt x="1391340" y="784048"/>
                  </a:lnTo>
                  <a:lnTo>
                    <a:pt x="1405387" y="783369"/>
                  </a:lnTo>
                  <a:lnTo>
                    <a:pt x="1419208" y="782238"/>
                  </a:lnTo>
                  <a:lnTo>
                    <a:pt x="1433029" y="781108"/>
                  </a:lnTo>
                  <a:lnTo>
                    <a:pt x="1446397" y="779524"/>
                  </a:lnTo>
                  <a:lnTo>
                    <a:pt x="1459311" y="778167"/>
                  </a:lnTo>
                  <a:lnTo>
                    <a:pt x="1471999" y="776584"/>
                  </a:lnTo>
                  <a:lnTo>
                    <a:pt x="1484461" y="774774"/>
                  </a:lnTo>
                  <a:lnTo>
                    <a:pt x="1496469" y="772965"/>
                  </a:lnTo>
                  <a:lnTo>
                    <a:pt x="1508024" y="770703"/>
                  </a:lnTo>
                  <a:lnTo>
                    <a:pt x="1519352" y="768667"/>
                  </a:lnTo>
                  <a:lnTo>
                    <a:pt x="1530228" y="766631"/>
                  </a:lnTo>
                  <a:lnTo>
                    <a:pt x="1540650" y="764143"/>
                  </a:lnTo>
                  <a:lnTo>
                    <a:pt x="1550619" y="761655"/>
                  </a:lnTo>
                  <a:lnTo>
                    <a:pt x="1560135" y="759167"/>
                  </a:lnTo>
                  <a:lnTo>
                    <a:pt x="1569425" y="756227"/>
                  </a:lnTo>
                  <a:lnTo>
                    <a:pt x="1578034" y="753513"/>
                  </a:lnTo>
                  <a:lnTo>
                    <a:pt x="1586191" y="750799"/>
                  </a:lnTo>
                  <a:lnTo>
                    <a:pt x="1593668" y="747632"/>
                  </a:lnTo>
                  <a:lnTo>
                    <a:pt x="1600918" y="744692"/>
                  </a:lnTo>
                  <a:lnTo>
                    <a:pt x="1607489" y="741525"/>
                  </a:lnTo>
                  <a:lnTo>
                    <a:pt x="1613379" y="738359"/>
                  </a:lnTo>
                  <a:lnTo>
                    <a:pt x="1618817" y="734966"/>
                  </a:lnTo>
                  <a:lnTo>
                    <a:pt x="1623575" y="731799"/>
                  </a:lnTo>
                  <a:lnTo>
                    <a:pt x="1628106" y="728407"/>
                  </a:lnTo>
                  <a:lnTo>
                    <a:pt x="1631505" y="724788"/>
                  </a:lnTo>
                  <a:lnTo>
                    <a:pt x="1634450" y="721395"/>
                  </a:lnTo>
                  <a:lnTo>
                    <a:pt x="1635810" y="719359"/>
                  </a:lnTo>
                  <a:lnTo>
                    <a:pt x="1636943" y="717550"/>
                  </a:lnTo>
                  <a:close/>
                  <a:moveTo>
                    <a:pt x="475117" y="612775"/>
                  </a:moveTo>
                  <a:lnTo>
                    <a:pt x="475570" y="614819"/>
                  </a:lnTo>
                  <a:lnTo>
                    <a:pt x="476251" y="616635"/>
                  </a:lnTo>
                  <a:lnTo>
                    <a:pt x="476931" y="618906"/>
                  </a:lnTo>
                  <a:lnTo>
                    <a:pt x="478292" y="620723"/>
                  </a:lnTo>
                  <a:lnTo>
                    <a:pt x="479426" y="622540"/>
                  </a:lnTo>
                  <a:lnTo>
                    <a:pt x="480786" y="624357"/>
                  </a:lnTo>
                  <a:lnTo>
                    <a:pt x="482374" y="626401"/>
                  </a:lnTo>
                  <a:lnTo>
                    <a:pt x="483961" y="628218"/>
                  </a:lnTo>
                  <a:lnTo>
                    <a:pt x="488270" y="631851"/>
                  </a:lnTo>
                  <a:lnTo>
                    <a:pt x="493033" y="635712"/>
                  </a:lnTo>
                  <a:lnTo>
                    <a:pt x="498249" y="639119"/>
                  </a:lnTo>
                  <a:lnTo>
                    <a:pt x="504372" y="642752"/>
                  </a:lnTo>
                  <a:lnTo>
                    <a:pt x="511176" y="645932"/>
                  </a:lnTo>
                  <a:lnTo>
                    <a:pt x="518433" y="649338"/>
                  </a:lnTo>
                  <a:lnTo>
                    <a:pt x="526370" y="652517"/>
                  </a:lnTo>
                  <a:lnTo>
                    <a:pt x="534761" y="655697"/>
                  </a:lnTo>
                  <a:lnTo>
                    <a:pt x="543833" y="658649"/>
                  </a:lnTo>
                  <a:lnTo>
                    <a:pt x="553585" y="661374"/>
                  </a:lnTo>
                  <a:lnTo>
                    <a:pt x="563563" y="664327"/>
                  </a:lnTo>
                  <a:lnTo>
                    <a:pt x="574222" y="666825"/>
                  </a:lnTo>
                  <a:lnTo>
                    <a:pt x="585335" y="669550"/>
                  </a:lnTo>
                  <a:lnTo>
                    <a:pt x="597128" y="671821"/>
                  </a:lnTo>
                  <a:lnTo>
                    <a:pt x="608920" y="674092"/>
                  </a:lnTo>
                  <a:lnTo>
                    <a:pt x="621620" y="676136"/>
                  </a:lnTo>
                  <a:lnTo>
                    <a:pt x="634547" y="678180"/>
                  </a:lnTo>
                  <a:lnTo>
                    <a:pt x="647474" y="679997"/>
                  </a:lnTo>
                  <a:lnTo>
                    <a:pt x="661308" y="681586"/>
                  </a:lnTo>
                  <a:lnTo>
                    <a:pt x="675369" y="682949"/>
                  </a:lnTo>
                  <a:lnTo>
                    <a:pt x="689656" y="684539"/>
                  </a:lnTo>
                  <a:lnTo>
                    <a:pt x="704397" y="685674"/>
                  </a:lnTo>
                  <a:lnTo>
                    <a:pt x="719138" y="686810"/>
                  </a:lnTo>
                  <a:lnTo>
                    <a:pt x="734560" y="687491"/>
                  </a:lnTo>
                  <a:lnTo>
                    <a:pt x="749981" y="688172"/>
                  </a:lnTo>
                  <a:lnTo>
                    <a:pt x="765629" y="688627"/>
                  </a:lnTo>
                  <a:lnTo>
                    <a:pt x="781504" y="688854"/>
                  </a:lnTo>
                  <a:lnTo>
                    <a:pt x="797833" y="689081"/>
                  </a:lnTo>
                  <a:lnTo>
                    <a:pt x="814162" y="688854"/>
                  </a:lnTo>
                  <a:lnTo>
                    <a:pt x="830037" y="688627"/>
                  </a:lnTo>
                  <a:lnTo>
                    <a:pt x="845685" y="688172"/>
                  </a:lnTo>
                  <a:lnTo>
                    <a:pt x="861106" y="687491"/>
                  </a:lnTo>
                  <a:lnTo>
                    <a:pt x="876301" y="686810"/>
                  </a:lnTo>
                  <a:lnTo>
                    <a:pt x="891269" y="685674"/>
                  </a:lnTo>
                  <a:lnTo>
                    <a:pt x="906010" y="684539"/>
                  </a:lnTo>
                  <a:lnTo>
                    <a:pt x="920297" y="682949"/>
                  </a:lnTo>
                  <a:lnTo>
                    <a:pt x="934358" y="681586"/>
                  </a:lnTo>
                  <a:lnTo>
                    <a:pt x="947965" y="679997"/>
                  </a:lnTo>
                  <a:lnTo>
                    <a:pt x="961346" y="678180"/>
                  </a:lnTo>
                  <a:lnTo>
                    <a:pt x="974046" y="676136"/>
                  </a:lnTo>
                  <a:lnTo>
                    <a:pt x="986519" y="674092"/>
                  </a:lnTo>
                  <a:lnTo>
                    <a:pt x="998765" y="671821"/>
                  </a:lnTo>
                  <a:lnTo>
                    <a:pt x="1010105" y="669550"/>
                  </a:lnTo>
                  <a:lnTo>
                    <a:pt x="1021444" y="666825"/>
                  </a:lnTo>
                  <a:lnTo>
                    <a:pt x="1031876" y="664327"/>
                  </a:lnTo>
                  <a:lnTo>
                    <a:pt x="1042308" y="661374"/>
                  </a:lnTo>
                  <a:lnTo>
                    <a:pt x="1051833" y="658649"/>
                  </a:lnTo>
                  <a:lnTo>
                    <a:pt x="1060905" y="655697"/>
                  </a:lnTo>
                  <a:lnTo>
                    <a:pt x="1069296" y="652517"/>
                  </a:lnTo>
                  <a:lnTo>
                    <a:pt x="1077233" y="649338"/>
                  </a:lnTo>
                  <a:lnTo>
                    <a:pt x="1084490" y="645932"/>
                  </a:lnTo>
                  <a:lnTo>
                    <a:pt x="1091294" y="642752"/>
                  </a:lnTo>
                  <a:lnTo>
                    <a:pt x="1097417" y="639119"/>
                  </a:lnTo>
                  <a:lnTo>
                    <a:pt x="1102860" y="635712"/>
                  </a:lnTo>
                  <a:lnTo>
                    <a:pt x="1107396" y="631851"/>
                  </a:lnTo>
                  <a:lnTo>
                    <a:pt x="1111705" y="628218"/>
                  </a:lnTo>
                  <a:lnTo>
                    <a:pt x="1113292" y="626401"/>
                  </a:lnTo>
                  <a:lnTo>
                    <a:pt x="1114880" y="624357"/>
                  </a:lnTo>
                  <a:lnTo>
                    <a:pt x="1116467" y="622540"/>
                  </a:lnTo>
                  <a:lnTo>
                    <a:pt x="1117601" y="620723"/>
                  </a:lnTo>
                  <a:lnTo>
                    <a:pt x="1118735" y="618906"/>
                  </a:lnTo>
                  <a:lnTo>
                    <a:pt x="1119415" y="616635"/>
                  </a:lnTo>
                  <a:lnTo>
                    <a:pt x="1120096" y="614819"/>
                  </a:lnTo>
                  <a:lnTo>
                    <a:pt x="1120549" y="612775"/>
                  </a:lnTo>
                  <a:lnTo>
                    <a:pt x="1120776" y="614592"/>
                  </a:lnTo>
                  <a:lnTo>
                    <a:pt x="1120776" y="616408"/>
                  </a:lnTo>
                  <a:lnTo>
                    <a:pt x="1120776" y="696348"/>
                  </a:lnTo>
                  <a:lnTo>
                    <a:pt x="1120776" y="698392"/>
                  </a:lnTo>
                  <a:lnTo>
                    <a:pt x="1120549" y="700436"/>
                  </a:lnTo>
                  <a:lnTo>
                    <a:pt x="1119869" y="702480"/>
                  </a:lnTo>
                  <a:lnTo>
                    <a:pt x="1119189" y="704524"/>
                  </a:lnTo>
                  <a:lnTo>
                    <a:pt x="1118282" y="706568"/>
                  </a:lnTo>
                  <a:lnTo>
                    <a:pt x="1117374" y="708612"/>
                  </a:lnTo>
                  <a:lnTo>
                    <a:pt x="1116014" y="710428"/>
                  </a:lnTo>
                  <a:lnTo>
                    <a:pt x="1114199" y="712472"/>
                  </a:lnTo>
                  <a:lnTo>
                    <a:pt x="1112612" y="714516"/>
                  </a:lnTo>
                  <a:lnTo>
                    <a:pt x="1110798" y="716333"/>
                  </a:lnTo>
                  <a:lnTo>
                    <a:pt x="1106262" y="719967"/>
                  </a:lnTo>
                  <a:lnTo>
                    <a:pt x="1101499" y="723827"/>
                  </a:lnTo>
                  <a:lnTo>
                    <a:pt x="1095603" y="727461"/>
                  </a:lnTo>
                  <a:lnTo>
                    <a:pt x="1089026" y="731095"/>
                  </a:lnTo>
                  <a:lnTo>
                    <a:pt x="1081996" y="734274"/>
                  </a:lnTo>
                  <a:lnTo>
                    <a:pt x="1074285" y="737908"/>
                  </a:lnTo>
                  <a:lnTo>
                    <a:pt x="1065894" y="740860"/>
                  </a:lnTo>
                  <a:lnTo>
                    <a:pt x="1056823" y="744266"/>
                  </a:lnTo>
                  <a:lnTo>
                    <a:pt x="1047071" y="747219"/>
                  </a:lnTo>
                  <a:lnTo>
                    <a:pt x="1037092" y="749944"/>
                  </a:lnTo>
                  <a:lnTo>
                    <a:pt x="1026206" y="752896"/>
                  </a:lnTo>
                  <a:lnTo>
                    <a:pt x="1015094" y="755394"/>
                  </a:lnTo>
                  <a:lnTo>
                    <a:pt x="1003301" y="757893"/>
                  </a:lnTo>
                  <a:lnTo>
                    <a:pt x="991281" y="760391"/>
                  </a:lnTo>
                  <a:lnTo>
                    <a:pt x="978581" y="762435"/>
                  </a:lnTo>
                  <a:lnTo>
                    <a:pt x="965428" y="764478"/>
                  </a:lnTo>
                  <a:lnTo>
                    <a:pt x="951821" y="766749"/>
                  </a:lnTo>
                  <a:lnTo>
                    <a:pt x="937987" y="768340"/>
                  </a:lnTo>
                  <a:lnTo>
                    <a:pt x="923699" y="769929"/>
                  </a:lnTo>
                  <a:lnTo>
                    <a:pt x="908958" y="771292"/>
                  </a:lnTo>
                  <a:lnTo>
                    <a:pt x="893990" y="772428"/>
                  </a:lnTo>
                  <a:lnTo>
                    <a:pt x="878796" y="773790"/>
                  </a:lnTo>
                  <a:lnTo>
                    <a:pt x="862921" y="774699"/>
                  </a:lnTo>
                  <a:lnTo>
                    <a:pt x="847046" y="775380"/>
                  </a:lnTo>
                  <a:lnTo>
                    <a:pt x="830944" y="775834"/>
                  </a:lnTo>
                  <a:lnTo>
                    <a:pt x="814615" y="776061"/>
                  </a:lnTo>
                  <a:lnTo>
                    <a:pt x="797833" y="776288"/>
                  </a:lnTo>
                  <a:lnTo>
                    <a:pt x="775154" y="776061"/>
                  </a:lnTo>
                  <a:lnTo>
                    <a:pt x="752929" y="775380"/>
                  </a:lnTo>
                  <a:lnTo>
                    <a:pt x="731158" y="774471"/>
                  </a:lnTo>
                  <a:lnTo>
                    <a:pt x="709840" y="773336"/>
                  </a:lnTo>
                  <a:lnTo>
                    <a:pt x="688976" y="771519"/>
                  </a:lnTo>
                  <a:lnTo>
                    <a:pt x="668792" y="769475"/>
                  </a:lnTo>
                  <a:lnTo>
                    <a:pt x="649515" y="767431"/>
                  </a:lnTo>
                  <a:lnTo>
                    <a:pt x="630919" y="764706"/>
                  </a:lnTo>
                  <a:lnTo>
                    <a:pt x="620260" y="760845"/>
                  </a:lnTo>
                  <a:lnTo>
                    <a:pt x="608694" y="757211"/>
                  </a:lnTo>
                  <a:lnTo>
                    <a:pt x="596447" y="753805"/>
                  </a:lnTo>
                  <a:lnTo>
                    <a:pt x="583747" y="750398"/>
                  </a:lnTo>
                  <a:lnTo>
                    <a:pt x="569913" y="747219"/>
                  </a:lnTo>
                  <a:lnTo>
                    <a:pt x="555626" y="744494"/>
                  </a:lnTo>
                  <a:lnTo>
                    <a:pt x="540658" y="741541"/>
                  </a:lnTo>
                  <a:lnTo>
                    <a:pt x="525236" y="739043"/>
                  </a:lnTo>
                  <a:lnTo>
                    <a:pt x="519340" y="736772"/>
                  </a:lnTo>
                  <a:lnTo>
                    <a:pt x="513670" y="734274"/>
                  </a:lnTo>
                  <a:lnTo>
                    <a:pt x="508681" y="732003"/>
                  </a:lnTo>
                  <a:lnTo>
                    <a:pt x="503919" y="729505"/>
                  </a:lnTo>
                  <a:lnTo>
                    <a:pt x="499156" y="726780"/>
                  </a:lnTo>
                  <a:lnTo>
                    <a:pt x="495301" y="724282"/>
                  </a:lnTo>
                  <a:lnTo>
                    <a:pt x="491445" y="721783"/>
                  </a:lnTo>
                  <a:lnTo>
                    <a:pt x="488043" y="719058"/>
                  </a:lnTo>
                  <a:lnTo>
                    <a:pt x="484868" y="716333"/>
                  </a:lnTo>
                  <a:lnTo>
                    <a:pt x="482374" y="713381"/>
                  </a:lnTo>
                  <a:lnTo>
                    <a:pt x="480106" y="710655"/>
                  </a:lnTo>
                  <a:lnTo>
                    <a:pt x="478292" y="707930"/>
                  </a:lnTo>
                  <a:lnTo>
                    <a:pt x="476704" y="704978"/>
                  </a:lnTo>
                  <a:lnTo>
                    <a:pt x="475570" y="702253"/>
                  </a:lnTo>
                  <a:lnTo>
                    <a:pt x="474890" y="699300"/>
                  </a:lnTo>
                  <a:lnTo>
                    <a:pt x="474663" y="696348"/>
                  </a:lnTo>
                  <a:lnTo>
                    <a:pt x="474663" y="616408"/>
                  </a:lnTo>
                  <a:lnTo>
                    <a:pt x="474890" y="614592"/>
                  </a:lnTo>
                  <a:lnTo>
                    <a:pt x="475117" y="612775"/>
                  </a:lnTo>
                  <a:close/>
                  <a:moveTo>
                    <a:pt x="1637622" y="582613"/>
                  </a:moveTo>
                  <a:lnTo>
                    <a:pt x="1638529" y="584890"/>
                  </a:lnTo>
                  <a:lnTo>
                    <a:pt x="1639208" y="587394"/>
                  </a:lnTo>
                  <a:lnTo>
                    <a:pt x="1639662" y="589899"/>
                  </a:lnTo>
                  <a:lnTo>
                    <a:pt x="1639888" y="592176"/>
                  </a:lnTo>
                  <a:lnTo>
                    <a:pt x="1639888" y="672326"/>
                  </a:lnTo>
                  <a:lnTo>
                    <a:pt x="1639888" y="674375"/>
                  </a:lnTo>
                  <a:lnTo>
                    <a:pt x="1639435" y="676652"/>
                  </a:lnTo>
                  <a:lnTo>
                    <a:pt x="1638982" y="678474"/>
                  </a:lnTo>
                  <a:lnTo>
                    <a:pt x="1638302" y="680523"/>
                  </a:lnTo>
                  <a:lnTo>
                    <a:pt x="1637396" y="682345"/>
                  </a:lnTo>
                  <a:lnTo>
                    <a:pt x="1636263" y="684622"/>
                  </a:lnTo>
                  <a:lnTo>
                    <a:pt x="1634904" y="686443"/>
                  </a:lnTo>
                  <a:lnTo>
                    <a:pt x="1633318" y="688493"/>
                  </a:lnTo>
                  <a:lnTo>
                    <a:pt x="1631732" y="690314"/>
                  </a:lnTo>
                  <a:lnTo>
                    <a:pt x="1629919" y="692363"/>
                  </a:lnTo>
                  <a:lnTo>
                    <a:pt x="1625388" y="696007"/>
                  </a:lnTo>
                  <a:lnTo>
                    <a:pt x="1620176" y="699877"/>
                  </a:lnTo>
                  <a:lnTo>
                    <a:pt x="1614739" y="703521"/>
                  </a:lnTo>
                  <a:lnTo>
                    <a:pt x="1608168" y="707164"/>
                  </a:lnTo>
                  <a:lnTo>
                    <a:pt x="1600918" y="710352"/>
                  </a:lnTo>
                  <a:lnTo>
                    <a:pt x="1593215" y="713995"/>
                  </a:lnTo>
                  <a:lnTo>
                    <a:pt x="1584831" y="717183"/>
                  </a:lnTo>
                  <a:lnTo>
                    <a:pt x="1575769" y="720370"/>
                  </a:lnTo>
                  <a:lnTo>
                    <a:pt x="1566253" y="723330"/>
                  </a:lnTo>
                  <a:lnTo>
                    <a:pt x="1556057" y="726063"/>
                  </a:lnTo>
                  <a:lnTo>
                    <a:pt x="1545408" y="729023"/>
                  </a:lnTo>
                  <a:lnTo>
                    <a:pt x="1534306" y="731528"/>
                  </a:lnTo>
                  <a:lnTo>
                    <a:pt x="1522524" y="734032"/>
                  </a:lnTo>
                  <a:lnTo>
                    <a:pt x="1510290" y="736537"/>
                  </a:lnTo>
                  <a:lnTo>
                    <a:pt x="1497602" y="738814"/>
                  </a:lnTo>
                  <a:lnTo>
                    <a:pt x="1484461" y="740863"/>
                  </a:lnTo>
                  <a:lnTo>
                    <a:pt x="1470866" y="742912"/>
                  </a:lnTo>
                  <a:lnTo>
                    <a:pt x="1457045" y="744506"/>
                  </a:lnTo>
                  <a:lnTo>
                    <a:pt x="1442998" y="746100"/>
                  </a:lnTo>
                  <a:lnTo>
                    <a:pt x="1428271" y="747466"/>
                  </a:lnTo>
                  <a:lnTo>
                    <a:pt x="1413317" y="748833"/>
                  </a:lnTo>
                  <a:lnTo>
                    <a:pt x="1397684" y="749743"/>
                  </a:lnTo>
                  <a:lnTo>
                    <a:pt x="1382050" y="750882"/>
                  </a:lnTo>
                  <a:lnTo>
                    <a:pt x="1366191" y="751565"/>
                  </a:lnTo>
                  <a:lnTo>
                    <a:pt x="1350104" y="752020"/>
                  </a:lnTo>
                  <a:lnTo>
                    <a:pt x="1333791" y="752248"/>
                  </a:lnTo>
                  <a:lnTo>
                    <a:pt x="1317251" y="752476"/>
                  </a:lnTo>
                  <a:lnTo>
                    <a:pt x="1296180" y="752248"/>
                  </a:lnTo>
                  <a:lnTo>
                    <a:pt x="1275562" y="751793"/>
                  </a:lnTo>
                  <a:lnTo>
                    <a:pt x="1255397" y="751110"/>
                  </a:lnTo>
                  <a:lnTo>
                    <a:pt x="1235686" y="749743"/>
                  </a:lnTo>
                  <a:lnTo>
                    <a:pt x="1216427" y="748377"/>
                  </a:lnTo>
                  <a:lnTo>
                    <a:pt x="1197622" y="746783"/>
                  </a:lnTo>
                  <a:lnTo>
                    <a:pt x="1179496" y="744734"/>
                  </a:lnTo>
                  <a:lnTo>
                    <a:pt x="1162050" y="742685"/>
                  </a:lnTo>
                  <a:lnTo>
                    <a:pt x="1162050" y="642953"/>
                  </a:lnTo>
                  <a:lnTo>
                    <a:pt x="1179496" y="645230"/>
                  </a:lnTo>
                  <a:lnTo>
                    <a:pt x="1197622" y="647279"/>
                  </a:lnTo>
                  <a:lnTo>
                    <a:pt x="1216427" y="648873"/>
                  </a:lnTo>
                  <a:lnTo>
                    <a:pt x="1235686" y="650239"/>
                  </a:lnTo>
                  <a:lnTo>
                    <a:pt x="1255397" y="651378"/>
                  </a:lnTo>
                  <a:lnTo>
                    <a:pt x="1275562" y="652288"/>
                  </a:lnTo>
                  <a:lnTo>
                    <a:pt x="1296180" y="652744"/>
                  </a:lnTo>
                  <a:lnTo>
                    <a:pt x="1317251" y="652744"/>
                  </a:lnTo>
                  <a:lnTo>
                    <a:pt x="1332658" y="652744"/>
                  </a:lnTo>
                  <a:lnTo>
                    <a:pt x="1347838" y="652516"/>
                  </a:lnTo>
                  <a:lnTo>
                    <a:pt x="1362792" y="652061"/>
                  </a:lnTo>
                  <a:lnTo>
                    <a:pt x="1377519" y="651378"/>
                  </a:lnTo>
                  <a:lnTo>
                    <a:pt x="1392020" y="650695"/>
                  </a:lnTo>
                  <a:lnTo>
                    <a:pt x="1406520" y="649784"/>
                  </a:lnTo>
                  <a:lnTo>
                    <a:pt x="1420568" y="648873"/>
                  </a:lnTo>
                  <a:lnTo>
                    <a:pt x="1433935" y="647507"/>
                  </a:lnTo>
                  <a:lnTo>
                    <a:pt x="1447529" y="646141"/>
                  </a:lnTo>
                  <a:lnTo>
                    <a:pt x="1460671" y="644547"/>
                  </a:lnTo>
                  <a:lnTo>
                    <a:pt x="1473585" y="642953"/>
                  </a:lnTo>
                  <a:lnTo>
                    <a:pt x="1485820" y="641131"/>
                  </a:lnTo>
                  <a:lnTo>
                    <a:pt x="1498055" y="639310"/>
                  </a:lnTo>
                  <a:lnTo>
                    <a:pt x="1509836" y="637033"/>
                  </a:lnTo>
                  <a:lnTo>
                    <a:pt x="1520938" y="634983"/>
                  </a:lnTo>
                  <a:lnTo>
                    <a:pt x="1532040" y="632706"/>
                  </a:lnTo>
                  <a:lnTo>
                    <a:pt x="1542463" y="630202"/>
                  </a:lnTo>
                  <a:lnTo>
                    <a:pt x="1552432" y="627697"/>
                  </a:lnTo>
                  <a:lnTo>
                    <a:pt x="1562174" y="624965"/>
                  </a:lnTo>
                  <a:lnTo>
                    <a:pt x="1571237" y="622232"/>
                  </a:lnTo>
                  <a:lnTo>
                    <a:pt x="1579847" y="619500"/>
                  </a:lnTo>
                  <a:lnTo>
                    <a:pt x="1587777" y="616540"/>
                  </a:lnTo>
                  <a:lnTo>
                    <a:pt x="1595480" y="613352"/>
                  </a:lnTo>
                  <a:lnTo>
                    <a:pt x="1602504" y="610392"/>
                  </a:lnTo>
                  <a:lnTo>
                    <a:pt x="1609075" y="606976"/>
                  </a:lnTo>
                  <a:lnTo>
                    <a:pt x="1614965" y="603789"/>
                  </a:lnTo>
                  <a:lnTo>
                    <a:pt x="1620176" y="600373"/>
                  </a:lnTo>
                  <a:lnTo>
                    <a:pt x="1624934" y="596958"/>
                  </a:lnTo>
                  <a:lnTo>
                    <a:pt x="1629239" y="593315"/>
                  </a:lnTo>
                  <a:lnTo>
                    <a:pt x="1632411" y="589899"/>
                  </a:lnTo>
                  <a:lnTo>
                    <a:pt x="1635357" y="586256"/>
                  </a:lnTo>
                  <a:lnTo>
                    <a:pt x="1636490" y="584434"/>
                  </a:lnTo>
                  <a:lnTo>
                    <a:pt x="1637622" y="582613"/>
                  </a:lnTo>
                  <a:close/>
                  <a:moveTo>
                    <a:pt x="1639435" y="457200"/>
                  </a:moveTo>
                  <a:lnTo>
                    <a:pt x="1639888" y="458792"/>
                  </a:lnTo>
                  <a:lnTo>
                    <a:pt x="1639888" y="460838"/>
                  </a:lnTo>
                  <a:lnTo>
                    <a:pt x="1639888" y="540662"/>
                  </a:lnTo>
                  <a:lnTo>
                    <a:pt x="1639888" y="542936"/>
                  </a:lnTo>
                  <a:lnTo>
                    <a:pt x="1639435" y="544983"/>
                  </a:lnTo>
                  <a:lnTo>
                    <a:pt x="1638982" y="546802"/>
                  </a:lnTo>
                  <a:lnTo>
                    <a:pt x="1638302" y="548849"/>
                  </a:lnTo>
                  <a:lnTo>
                    <a:pt x="1637396" y="550896"/>
                  </a:lnTo>
                  <a:lnTo>
                    <a:pt x="1636263" y="552942"/>
                  </a:lnTo>
                  <a:lnTo>
                    <a:pt x="1634904" y="554762"/>
                  </a:lnTo>
                  <a:lnTo>
                    <a:pt x="1633318" y="556809"/>
                  </a:lnTo>
                  <a:lnTo>
                    <a:pt x="1631732" y="558855"/>
                  </a:lnTo>
                  <a:lnTo>
                    <a:pt x="1629919" y="560675"/>
                  </a:lnTo>
                  <a:lnTo>
                    <a:pt x="1625388" y="564313"/>
                  </a:lnTo>
                  <a:lnTo>
                    <a:pt x="1620176" y="568179"/>
                  </a:lnTo>
                  <a:lnTo>
                    <a:pt x="1614739" y="571818"/>
                  </a:lnTo>
                  <a:lnTo>
                    <a:pt x="1608168" y="575457"/>
                  </a:lnTo>
                  <a:lnTo>
                    <a:pt x="1600918" y="578868"/>
                  </a:lnTo>
                  <a:lnTo>
                    <a:pt x="1593215" y="582279"/>
                  </a:lnTo>
                  <a:lnTo>
                    <a:pt x="1584831" y="585463"/>
                  </a:lnTo>
                  <a:lnTo>
                    <a:pt x="1575769" y="588647"/>
                  </a:lnTo>
                  <a:lnTo>
                    <a:pt x="1566253" y="591603"/>
                  </a:lnTo>
                  <a:lnTo>
                    <a:pt x="1556057" y="594560"/>
                  </a:lnTo>
                  <a:lnTo>
                    <a:pt x="1545408" y="597289"/>
                  </a:lnTo>
                  <a:lnTo>
                    <a:pt x="1534306" y="599790"/>
                  </a:lnTo>
                  <a:lnTo>
                    <a:pt x="1522524" y="602519"/>
                  </a:lnTo>
                  <a:lnTo>
                    <a:pt x="1510290" y="604794"/>
                  </a:lnTo>
                  <a:lnTo>
                    <a:pt x="1497602" y="607068"/>
                  </a:lnTo>
                  <a:lnTo>
                    <a:pt x="1484461" y="609114"/>
                  </a:lnTo>
                  <a:lnTo>
                    <a:pt x="1470866" y="611161"/>
                  </a:lnTo>
                  <a:lnTo>
                    <a:pt x="1457045" y="612753"/>
                  </a:lnTo>
                  <a:lnTo>
                    <a:pt x="1442998" y="614345"/>
                  </a:lnTo>
                  <a:lnTo>
                    <a:pt x="1428271" y="615710"/>
                  </a:lnTo>
                  <a:lnTo>
                    <a:pt x="1413317" y="617301"/>
                  </a:lnTo>
                  <a:lnTo>
                    <a:pt x="1397684" y="618211"/>
                  </a:lnTo>
                  <a:lnTo>
                    <a:pt x="1382050" y="619121"/>
                  </a:lnTo>
                  <a:lnTo>
                    <a:pt x="1366191" y="619803"/>
                  </a:lnTo>
                  <a:lnTo>
                    <a:pt x="1350104" y="620258"/>
                  </a:lnTo>
                  <a:lnTo>
                    <a:pt x="1333791" y="620713"/>
                  </a:lnTo>
                  <a:lnTo>
                    <a:pt x="1317251" y="620713"/>
                  </a:lnTo>
                  <a:lnTo>
                    <a:pt x="1296180" y="620485"/>
                  </a:lnTo>
                  <a:lnTo>
                    <a:pt x="1275562" y="620031"/>
                  </a:lnTo>
                  <a:lnTo>
                    <a:pt x="1255397" y="619348"/>
                  </a:lnTo>
                  <a:lnTo>
                    <a:pt x="1235686" y="618211"/>
                  </a:lnTo>
                  <a:lnTo>
                    <a:pt x="1216427" y="616847"/>
                  </a:lnTo>
                  <a:lnTo>
                    <a:pt x="1197622" y="615027"/>
                  </a:lnTo>
                  <a:lnTo>
                    <a:pt x="1179496" y="612981"/>
                  </a:lnTo>
                  <a:lnTo>
                    <a:pt x="1162050" y="610934"/>
                  </a:lnTo>
                  <a:lnTo>
                    <a:pt x="1162050" y="523606"/>
                  </a:lnTo>
                  <a:lnTo>
                    <a:pt x="1179496" y="525652"/>
                  </a:lnTo>
                  <a:lnTo>
                    <a:pt x="1197622" y="527927"/>
                  </a:lnTo>
                  <a:lnTo>
                    <a:pt x="1216427" y="529518"/>
                  </a:lnTo>
                  <a:lnTo>
                    <a:pt x="1235686" y="530883"/>
                  </a:lnTo>
                  <a:lnTo>
                    <a:pt x="1255397" y="532020"/>
                  </a:lnTo>
                  <a:lnTo>
                    <a:pt x="1275562" y="532702"/>
                  </a:lnTo>
                  <a:lnTo>
                    <a:pt x="1296180" y="533157"/>
                  </a:lnTo>
                  <a:lnTo>
                    <a:pt x="1317251" y="533385"/>
                  </a:lnTo>
                  <a:lnTo>
                    <a:pt x="1333338" y="533385"/>
                  </a:lnTo>
                  <a:lnTo>
                    <a:pt x="1349198" y="532930"/>
                  </a:lnTo>
                  <a:lnTo>
                    <a:pt x="1365058" y="532475"/>
                  </a:lnTo>
                  <a:lnTo>
                    <a:pt x="1380464" y="531793"/>
                  </a:lnTo>
                  <a:lnTo>
                    <a:pt x="1395645" y="531110"/>
                  </a:lnTo>
                  <a:lnTo>
                    <a:pt x="1410598" y="530201"/>
                  </a:lnTo>
                  <a:lnTo>
                    <a:pt x="1425326" y="528836"/>
                  </a:lnTo>
                  <a:lnTo>
                    <a:pt x="1439599" y="527699"/>
                  </a:lnTo>
                  <a:lnTo>
                    <a:pt x="1453647" y="525880"/>
                  </a:lnTo>
                  <a:lnTo>
                    <a:pt x="1467241" y="524288"/>
                  </a:lnTo>
                  <a:lnTo>
                    <a:pt x="1480609" y="522469"/>
                  </a:lnTo>
                  <a:lnTo>
                    <a:pt x="1493297" y="520649"/>
                  </a:lnTo>
                  <a:lnTo>
                    <a:pt x="1505758" y="518375"/>
                  </a:lnTo>
                  <a:lnTo>
                    <a:pt x="1517766" y="516101"/>
                  </a:lnTo>
                  <a:lnTo>
                    <a:pt x="1529322" y="513827"/>
                  </a:lnTo>
                  <a:lnTo>
                    <a:pt x="1540650" y="511098"/>
                  </a:lnTo>
                  <a:lnTo>
                    <a:pt x="1551072" y="508596"/>
                  </a:lnTo>
                  <a:lnTo>
                    <a:pt x="1561268" y="505867"/>
                  </a:lnTo>
                  <a:lnTo>
                    <a:pt x="1570784" y="502911"/>
                  </a:lnTo>
                  <a:lnTo>
                    <a:pt x="1579847" y="499954"/>
                  </a:lnTo>
                  <a:lnTo>
                    <a:pt x="1588230" y="496770"/>
                  </a:lnTo>
                  <a:lnTo>
                    <a:pt x="1596160" y="493587"/>
                  </a:lnTo>
                  <a:lnTo>
                    <a:pt x="1603637" y="490175"/>
                  </a:lnTo>
                  <a:lnTo>
                    <a:pt x="1610207" y="486991"/>
                  </a:lnTo>
                  <a:lnTo>
                    <a:pt x="1616325" y="483580"/>
                  </a:lnTo>
                  <a:lnTo>
                    <a:pt x="1621989" y="479941"/>
                  </a:lnTo>
                  <a:lnTo>
                    <a:pt x="1626520" y="476303"/>
                  </a:lnTo>
                  <a:lnTo>
                    <a:pt x="1630599" y="472664"/>
                  </a:lnTo>
                  <a:lnTo>
                    <a:pt x="1632411" y="470845"/>
                  </a:lnTo>
                  <a:lnTo>
                    <a:pt x="1633997" y="469025"/>
                  </a:lnTo>
                  <a:lnTo>
                    <a:pt x="1635583" y="466751"/>
                  </a:lnTo>
                  <a:lnTo>
                    <a:pt x="1636716" y="464932"/>
                  </a:lnTo>
                  <a:lnTo>
                    <a:pt x="1637622" y="463113"/>
                  </a:lnTo>
                  <a:lnTo>
                    <a:pt x="1638529" y="461293"/>
                  </a:lnTo>
                  <a:lnTo>
                    <a:pt x="1639208" y="459019"/>
                  </a:lnTo>
                  <a:lnTo>
                    <a:pt x="1639435" y="457200"/>
                  </a:lnTo>
                  <a:close/>
                  <a:moveTo>
                    <a:pt x="781051" y="415925"/>
                  </a:moveTo>
                  <a:lnTo>
                    <a:pt x="797833" y="415925"/>
                  </a:lnTo>
                  <a:lnTo>
                    <a:pt x="814615" y="415925"/>
                  </a:lnTo>
                  <a:lnTo>
                    <a:pt x="830944" y="416150"/>
                  </a:lnTo>
                  <a:lnTo>
                    <a:pt x="847046" y="416602"/>
                  </a:lnTo>
                  <a:lnTo>
                    <a:pt x="862921" y="417505"/>
                  </a:lnTo>
                  <a:lnTo>
                    <a:pt x="878796" y="418408"/>
                  </a:lnTo>
                  <a:lnTo>
                    <a:pt x="893990" y="419536"/>
                  </a:lnTo>
                  <a:lnTo>
                    <a:pt x="908958" y="420665"/>
                  </a:lnTo>
                  <a:lnTo>
                    <a:pt x="923699" y="422019"/>
                  </a:lnTo>
                  <a:lnTo>
                    <a:pt x="937987" y="423599"/>
                  </a:lnTo>
                  <a:lnTo>
                    <a:pt x="951821" y="425630"/>
                  </a:lnTo>
                  <a:lnTo>
                    <a:pt x="965428" y="427436"/>
                  </a:lnTo>
                  <a:lnTo>
                    <a:pt x="978581" y="429467"/>
                  </a:lnTo>
                  <a:lnTo>
                    <a:pt x="991281" y="431499"/>
                  </a:lnTo>
                  <a:lnTo>
                    <a:pt x="1003301" y="433982"/>
                  </a:lnTo>
                  <a:lnTo>
                    <a:pt x="1015094" y="436464"/>
                  </a:lnTo>
                  <a:lnTo>
                    <a:pt x="1026206" y="438947"/>
                  </a:lnTo>
                  <a:lnTo>
                    <a:pt x="1037092" y="441882"/>
                  </a:lnTo>
                  <a:lnTo>
                    <a:pt x="1047071" y="444816"/>
                  </a:lnTo>
                  <a:lnTo>
                    <a:pt x="1056823" y="447750"/>
                  </a:lnTo>
                  <a:lnTo>
                    <a:pt x="1065894" y="450910"/>
                  </a:lnTo>
                  <a:lnTo>
                    <a:pt x="1074285" y="454296"/>
                  </a:lnTo>
                  <a:lnTo>
                    <a:pt x="1081996" y="457456"/>
                  </a:lnTo>
                  <a:lnTo>
                    <a:pt x="1089026" y="460841"/>
                  </a:lnTo>
                  <a:lnTo>
                    <a:pt x="1095603" y="464453"/>
                  </a:lnTo>
                  <a:lnTo>
                    <a:pt x="1101499" y="467838"/>
                  </a:lnTo>
                  <a:lnTo>
                    <a:pt x="1106262" y="471675"/>
                  </a:lnTo>
                  <a:lnTo>
                    <a:pt x="1110798" y="475287"/>
                  </a:lnTo>
                  <a:lnTo>
                    <a:pt x="1112612" y="477318"/>
                  </a:lnTo>
                  <a:lnTo>
                    <a:pt x="1114199" y="479350"/>
                  </a:lnTo>
                  <a:lnTo>
                    <a:pt x="1116014" y="481155"/>
                  </a:lnTo>
                  <a:lnTo>
                    <a:pt x="1117374" y="483187"/>
                  </a:lnTo>
                  <a:lnTo>
                    <a:pt x="1118282" y="485218"/>
                  </a:lnTo>
                  <a:lnTo>
                    <a:pt x="1119189" y="487249"/>
                  </a:lnTo>
                  <a:lnTo>
                    <a:pt x="1119869" y="489055"/>
                  </a:lnTo>
                  <a:lnTo>
                    <a:pt x="1120549" y="491312"/>
                  </a:lnTo>
                  <a:lnTo>
                    <a:pt x="1120776" y="493344"/>
                  </a:lnTo>
                  <a:lnTo>
                    <a:pt x="1120776" y="495149"/>
                  </a:lnTo>
                  <a:lnTo>
                    <a:pt x="1120776" y="574600"/>
                  </a:lnTo>
                  <a:lnTo>
                    <a:pt x="1120776" y="576631"/>
                  </a:lnTo>
                  <a:lnTo>
                    <a:pt x="1120549" y="578662"/>
                  </a:lnTo>
                  <a:lnTo>
                    <a:pt x="1119869" y="580919"/>
                  </a:lnTo>
                  <a:lnTo>
                    <a:pt x="1119189" y="582725"/>
                  </a:lnTo>
                  <a:lnTo>
                    <a:pt x="1118282" y="584757"/>
                  </a:lnTo>
                  <a:lnTo>
                    <a:pt x="1117374" y="586562"/>
                  </a:lnTo>
                  <a:lnTo>
                    <a:pt x="1116014" y="588819"/>
                  </a:lnTo>
                  <a:lnTo>
                    <a:pt x="1114199" y="590625"/>
                  </a:lnTo>
                  <a:lnTo>
                    <a:pt x="1112612" y="592431"/>
                  </a:lnTo>
                  <a:lnTo>
                    <a:pt x="1110798" y="594462"/>
                  </a:lnTo>
                  <a:lnTo>
                    <a:pt x="1106262" y="598299"/>
                  </a:lnTo>
                  <a:lnTo>
                    <a:pt x="1101499" y="601911"/>
                  </a:lnTo>
                  <a:lnTo>
                    <a:pt x="1095603" y="605522"/>
                  </a:lnTo>
                  <a:lnTo>
                    <a:pt x="1089026" y="609133"/>
                  </a:lnTo>
                  <a:lnTo>
                    <a:pt x="1081996" y="612519"/>
                  </a:lnTo>
                  <a:lnTo>
                    <a:pt x="1074285" y="615679"/>
                  </a:lnTo>
                  <a:lnTo>
                    <a:pt x="1065894" y="619065"/>
                  </a:lnTo>
                  <a:lnTo>
                    <a:pt x="1056823" y="621999"/>
                  </a:lnTo>
                  <a:lnTo>
                    <a:pt x="1047071" y="625159"/>
                  </a:lnTo>
                  <a:lnTo>
                    <a:pt x="1037092" y="627867"/>
                  </a:lnTo>
                  <a:lnTo>
                    <a:pt x="1026206" y="630576"/>
                  </a:lnTo>
                  <a:lnTo>
                    <a:pt x="1015094" y="633510"/>
                  </a:lnTo>
                  <a:lnTo>
                    <a:pt x="1003301" y="635767"/>
                  </a:lnTo>
                  <a:lnTo>
                    <a:pt x="991281" y="638024"/>
                  </a:lnTo>
                  <a:lnTo>
                    <a:pt x="978581" y="640507"/>
                  </a:lnTo>
                  <a:lnTo>
                    <a:pt x="965428" y="642539"/>
                  </a:lnTo>
                  <a:lnTo>
                    <a:pt x="951821" y="644344"/>
                  </a:lnTo>
                  <a:lnTo>
                    <a:pt x="937987" y="646376"/>
                  </a:lnTo>
                  <a:lnTo>
                    <a:pt x="923699" y="647730"/>
                  </a:lnTo>
                  <a:lnTo>
                    <a:pt x="908958" y="649084"/>
                  </a:lnTo>
                  <a:lnTo>
                    <a:pt x="893990" y="650438"/>
                  </a:lnTo>
                  <a:lnTo>
                    <a:pt x="878796" y="651341"/>
                  </a:lnTo>
                  <a:lnTo>
                    <a:pt x="862921" y="652244"/>
                  </a:lnTo>
                  <a:lnTo>
                    <a:pt x="847046" y="652921"/>
                  </a:lnTo>
                  <a:lnTo>
                    <a:pt x="830944" y="653598"/>
                  </a:lnTo>
                  <a:lnTo>
                    <a:pt x="814615" y="654050"/>
                  </a:lnTo>
                  <a:lnTo>
                    <a:pt x="797833" y="654050"/>
                  </a:lnTo>
                  <a:lnTo>
                    <a:pt x="781051" y="654050"/>
                  </a:lnTo>
                  <a:lnTo>
                    <a:pt x="764722" y="653598"/>
                  </a:lnTo>
                  <a:lnTo>
                    <a:pt x="748620" y="652921"/>
                  </a:lnTo>
                  <a:lnTo>
                    <a:pt x="732745" y="652244"/>
                  </a:lnTo>
                  <a:lnTo>
                    <a:pt x="717097" y="651341"/>
                  </a:lnTo>
                  <a:lnTo>
                    <a:pt x="701903" y="650438"/>
                  </a:lnTo>
                  <a:lnTo>
                    <a:pt x="686935" y="649084"/>
                  </a:lnTo>
                  <a:lnTo>
                    <a:pt x="672194" y="647730"/>
                  </a:lnTo>
                  <a:lnTo>
                    <a:pt x="657906" y="646376"/>
                  </a:lnTo>
                  <a:lnTo>
                    <a:pt x="643845" y="644344"/>
                  </a:lnTo>
                  <a:lnTo>
                    <a:pt x="630238" y="642539"/>
                  </a:lnTo>
                  <a:lnTo>
                    <a:pt x="617085" y="640507"/>
                  </a:lnTo>
                  <a:lnTo>
                    <a:pt x="604611" y="638024"/>
                  </a:lnTo>
                  <a:lnTo>
                    <a:pt x="592365" y="635767"/>
                  </a:lnTo>
                  <a:lnTo>
                    <a:pt x="580572" y="633510"/>
                  </a:lnTo>
                  <a:lnTo>
                    <a:pt x="569460" y="630576"/>
                  </a:lnTo>
                  <a:lnTo>
                    <a:pt x="558574" y="627867"/>
                  </a:lnTo>
                  <a:lnTo>
                    <a:pt x="548595" y="625159"/>
                  </a:lnTo>
                  <a:lnTo>
                    <a:pt x="539070" y="621999"/>
                  </a:lnTo>
                  <a:lnTo>
                    <a:pt x="529772" y="619065"/>
                  </a:lnTo>
                  <a:lnTo>
                    <a:pt x="521381" y="615679"/>
                  </a:lnTo>
                  <a:lnTo>
                    <a:pt x="513670" y="612519"/>
                  </a:lnTo>
                  <a:lnTo>
                    <a:pt x="506640" y="609133"/>
                  </a:lnTo>
                  <a:lnTo>
                    <a:pt x="500063" y="605522"/>
                  </a:lnTo>
                  <a:lnTo>
                    <a:pt x="494393" y="601911"/>
                  </a:lnTo>
                  <a:lnTo>
                    <a:pt x="489177" y="598299"/>
                  </a:lnTo>
                  <a:lnTo>
                    <a:pt x="484868" y="594462"/>
                  </a:lnTo>
                  <a:lnTo>
                    <a:pt x="483054" y="592431"/>
                  </a:lnTo>
                  <a:lnTo>
                    <a:pt x="481240" y="590625"/>
                  </a:lnTo>
                  <a:lnTo>
                    <a:pt x="479879" y="588819"/>
                  </a:lnTo>
                  <a:lnTo>
                    <a:pt x="478518" y="586562"/>
                  </a:lnTo>
                  <a:lnTo>
                    <a:pt x="477158" y="584757"/>
                  </a:lnTo>
                  <a:lnTo>
                    <a:pt x="476251" y="582725"/>
                  </a:lnTo>
                  <a:lnTo>
                    <a:pt x="475570" y="580919"/>
                  </a:lnTo>
                  <a:lnTo>
                    <a:pt x="475117" y="578662"/>
                  </a:lnTo>
                  <a:lnTo>
                    <a:pt x="474890" y="576631"/>
                  </a:lnTo>
                  <a:lnTo>
                    <a:pt x="474663" y="574600"/>
                  </a:lnTo>
                  <a:lnTo>
                    <a:pt x="474663" y="495149"/>
                  </a:lnTo>
                  <a:lnTo>
                    <a:pt x="474890" y="493344"/>
                  </a:lnTo>
                  <a:lnTo>
                    <a:pt x="475117" y="491312"/>
                  </a:lnTo>
                  <a:lnTo>
                    <a:pt x="475570" y="489055"/>
                  </a:lnTo>
                  <a:lnTo>
                    <a:pt x="476251" y="487249"/>
                  </a:lnTo>
                  <a:lnTo>
                    <a:pt x="477158" y="485218"/>
                  </a:lnTo>
                  <a:lnTo>
                    <a:pt x="478518" y="483187"/>
                  </a:lnTo>
                  <a:lnTo>
                    <a:pt x="479879" y="481155"/>
                  </a:lnTo>
                  <a:lnTo>
                    <a:pt x="481240" y="479350"/>
                  </a:lnTo>
                  <a:lnTo>
                    <a:pt x="483054" y="477318"/>
                  </a:lnTo>
                  <a:lnTo>
                    <a:pt x="484868" y="475287"/>
                  </a:lnTo>
                  <a:lnTo>
                    <a:pt x="489177" y="471675"/>
                  </a:lnTo>
                  <a:lnTo>
                    <a:pt x="494393" y="467838"/>
                  </a:lnTo>
                  <a:lnTo>
                    <a:pt x="500063" y="464453"/>
                  </a:lnTo>
                  <a:lnTo>
                    <a:pt x="506640" y="460841"/>
                  </a:lnTo>
                  <a:lnTo>
                    <a:pt x="513670" y="457456"/>
                  </a:lnTo>
                  <a:lnTo>
                    <a:pt x="521381" y="454296"/>
                  </a:lnTo>
                  <a:lnTo>
                    <a:pt x="529772" y="450910"/>
                  </a:lnTo>
                  <a:lnTo>
                    <a:pt x="539070" y="447750"/>
                  </a:lnTo>
                  <a:lnTo>
                    <a:pt x="548595" y="444816"/>
                  </a:lnTo>
                  <a:lnTo>
                    <a:pt x="558574" y="441882"/>
                  </a:lnTo>
                  <a:lnTo>
                    <a:pt x="569460" y="438947"/>
                  </a:lnTo>
                  <a:lnTo>
                    <a:pt x="580572" y="436464"/>
                  </a:lnTo>
                  <a:lnTo>
                    <a:pt x="592365" y="433982"/>
                  </a:lnTo>
                  <a:lnTo>
                    <a:pt x="604611" y="431499"/>
                  </a:lnTo>
                  <a:lnTo>
                    <a:pt x="617085" y="429467"/>
                  </a:lnTo>
                  <a:lnTo>
                    <a:pt x="630238" y="427436"/>
                  </a:lnTo>
                  <a:lnTo>
                    <a:pt x="643845" y="425630"/>
                  </a:lnTo>
                  <a:lnTo>
                    <a:pt x="657906" y="423599"/>
                  </a:lnTo>
                  <a:lnTo>
                    <a:pt x="672194" y="422019"/>
                  </a:lnTo>
                  <a:lnTo>
                    <a:pt x="686935" y="420665"/>
                  </a:lnTo>
                  <a:lnTo>
                    <a:pt x="701903" y="419536"/>
                  </a:lnTo>
                  <a:lnTo>
                    <a:pt x="717097" y="418408"/>
                  </a:lnTo>
                  <a:lnTo>
                    <a:pt x="732745" y="417505"/>
                  </a:lnTo>
                  <a:lnTo>
                    <a:pt x="748620" y="416602"/>
                  </a:lnTo>
                  <a:lnTo>
                    <a:pt x="764722" y="416150"/>
                  </a:lnTo>
                  <a:lnTo>
                    <a:pt x="781051" y="415925"/>
                  </a:lnTo>
                  <a:close/>
                  <a:moveTo>
                    <a:pt x="994909" y="333375"/>
                  </a:moveTo>
                  <a:lnTo>
                    <a:pt x="995589" y="335421"/>
                  </a:lnTo>
                  <a:lnTo>
                    <a:pt x="996497" y="337468"/>
                  </a:lnTo>
                  <a:lnTo>
                    <a:pt x="997857" y="339287"/>
                  </a:lnTo>
                  <a:lnTo>
                    <a:pt x="998991" y="341107"/>
                  </a:lnTo>
                  <a:lnTo>
                    <a:pt x="1000352" y="343153"/>
                  </a:lnTo>
                  <a:lnTo>
                    <a:pt x="1001939" y="344745"/>
                  </a:lnTo>
                  <a:lnTo>
                    <a:pt x="1005795" y="348383"/>
                  </a:lnTo>
                  <a:lnTo>
                    <a:pt x="1010104" y="352022"/>
                  </a:lnTo>
                  <a:lnTo>
                    <a:pt x="1015320" y="355433"/>
                  </a:lnTo>
                  <a:lnTo>
                    <a:pt x="1020989" y="359072"/>
                  </a:lnTo>
                  <a:lnTo>
                    <a:pt x="1027339" y="362255"/>
                  </a:lnTo>
                  <a:lnTo>
                    <a:pt x="1033916" y="365666"/>
                  </a:lnTo>
                  <a:lnTo>
                    <a:pt x="1041400" y="368623"/>
                  </a:lnTo>
                  <a:lnTo>
                    <a:pt x="1049791" y="371579"/>
                  </a:lnTo>
                  <a:lnTo>
                    <a:pt x="1058182" y="374762"/>
                  </a:lnTo>
                  <a:lnTo>
                    <a:pt x="1067254" y="377491"/>
                  </a:lnTo>
                  <a:lnTo>
                    <a:pt x="1076779" y="380448"/>
                  </a:lnTo>
                  <a:lnTo>
                    <a:pt x="1086984" y="382949"/>
                  </a:lnTo>
                  <a:lnTo>
                    <a:pt x="1097643" y="385451"/>
                  </a:lnTo>
                  <a:lnTo>
                    <a:pt x="1108529" y="387952"/>
                  </a:lnTo>
                  <a:lnTo>
                    <a:pt x="1120095" y="390226"/>
                  </a:lnTo>
                  <a:lnTo>
                    <a:pt x="1131888" y="392273"/>
                  </a:lnTo>
                  <a:lnTo>
                    <a:pt x="1144134" y="394319"/>
                  </a:lnTo>
                  <a:lnTo>
                    <a:pt x="1156834" y="396366"/>
                  </a:lnTo>
                  <a:lnTo>
                    <a:pt x="1169988" y="397958"/>
                  </a:lnTo>
                  <a:lnTo>
                    <a:pt x="1183368" y="399550"/>
                  </a:lnTo>
                  <a:lnTo>
                    <a:pt x="1196975" y="400914"/>
                  </a:lnTo>
                  <a:lnTo>
                    <a:pt x="1211036" y="402506"/>
                  </a:lnTo>
                  <a:lnTo>
                    <a:pt x="1225324" y="403643"/>
                  </a:lnTo>
                  <a:lnTo>
                    <a:pt x="1240065" y="404553"/>
                  </a:lnTo>
                  <a:lnTo>
                    <a:pt x="1254806" y="405235"/>
                  </a:lnTo>
                  <a:lnTo>
                    <a:pt x="1270000" y="405917"/>
                  </a:lnTo>
                  <a:lnTo>
                    <a:pt x="1285422" y="406372"/>
                  </a:lnTo>
                  <a:lnTo>
                    <a:pt x="1301070" y="406599"/>
                  </a:lnTo>
                  <a:lnTo>
                    <a:pt x="1316945" y="406827"/>
                  </a:lnTo>
                  <a:lnTo>
                    <a:pt x="1332593" y="406599"/>
                  </a:lnTo>
                  <a:lnTo>
                    <a:pt x="1348241" y="406372"/>
                  </a:lnTo>
                  <a:lnTo>
                    <a:pt x="1363663" y="405917"/>
                  </a:lnTo>
                  <a:lnTo>
                    <a:pt x="1378858" y="405235"/>
                  </a:lnTo>
                  <a:lnTo>
                    <a:pt x="1393599" y="404553"/>
                  </a:lnTo>
                  <a:lnTo>
                    <a:pt x="1408340" y="403643"/>
                  </a:lnTo>
                  <a:lnTo>
                    <a:pt x="1422627" y="402506"/>
                  </a:lnTo>
                  <a:lnTo>
                    <a:pt x="1436688" y="400914"/>
                  </a:lnTo>
                  <a:lnTo>
                    <a:pt x="1450522" y="399550"/>
                  </a:lnTo>
                  <a:lnTo>
                    <a:pt x="1463676" y="397958"/>
                  </a:lnTo>
                  <a:lnTo>
                    <a:pt x="1476829" y="396366"/>
                  </a:lnTo>
                  <a:lnTo>
                    <a:pt x="1489529" y="394319"/>
                  </a:lnTo>
                  <a:lnTo>
                    <a:pt x="1502002" y="392273"/>
                  </a:lnTo>
                  <a:lnTo>
                    <a:pt x="1513568" y="390226"/>
                  </a:lnTo>
                  <a:lnTo>
                    <a:pt x="1525134" y="387952"/>
                  </a:lnTo>
                  <a:lnTo>
                    <a:pt x="1536247" y="385451"/>
                  </a:lnTo>
                  <a:lnTo>
                    <a:pt x="1546906" y="382949"/>
                  </a:lnTo>
                  <a:lnTo>
                    <a:pt x="1556885" y="380448"/>
                  </a:lnTo>
                  <a:lnTo>
                    <a:pt x="1566410" y="377491"/>
                  </a:lnTo>
                  <a:lnTo>
                    <a:pt x="1575481" y="374762"/>
                  </a:lnTo>
                  <a:lnTo>
                    <a:pt x="1584099" y="371579"/>
                  </a:lnTo>
                  <a:lnTo>
                    <a:pt x="1592263" y="368623"/>
                  </a:lnTo>
                  <a:lnTo>
                    <a:pt x="1599747" y="365666"/>
                  </a:lnTo>
                  <a:lnTo>
                    <a:pt x="1606551" y="362255"/>
                  </a:lnTo>
                  <a:lnTo>
                    <a:pt x="1612674" y="359072"/>
                  </a:lnTo>
                  <a:lnTo>
                    <a:pt x="1618343" y="355433"/>
                  </a:lnTo>
                  <a:lnTo>
                    <a:pt x="1623560" y="352022"/>
                  </a:lnTo>
                  <a:lnTo>
                    <a:pt x="1628095" y="348383"/>
                  </a:lnTo>
                  <a:lnTo>
                    <a:pt x="1631724" y="344745"/>
                  </a:lnTo>
                  <a:lnTo>
                    <a:pt x="1633311" y="343153"/>
                  </a:lnTo>
                  <a:lnTo>
                    <a:pt x="1634672" y="341107"/>
                  </a:lnTo>
                  <a:lnTo>
                    <a:pt x="1636033" y="339287"/>
                  </a:lnTo>
                  <a:lnTo>
                    <a:pt x="1637167" y="337468"/>
                  </a:lnTo>
                  <a:lnTo>
                    <a:pt x="1638074" y="335421"/>
                  </a:lnTo>
                  <a:lnTo>
                    <a:pt x="1638754" y="333375"/>
                  </a:lnTo>
                  <a:lnTo>
                    <a:pt x="1639661" y="336786"/>
                  </a:lnTo>
                  <a:lnTo>
                    <a:pt x="1639888" y="338378"/>
                  </a:lnTo>
                  <a:lnTo>
                    <a:pt x="1639888" y="340197"/>
                  </a:lnTo>
                  <a:lnTo>
                    <a:pt x="1639888" y="420244"/>
                  </a:lnTo>
                  <a:lnTo>
                    <a:pt x="1639888" y="422063"/>
                  </a:lnTo>
                  <a:lnTo>
                    <a:pt x="1639435" y="424337"/>
                  </a:lnTo>
                  <a:lnTo>
                    <a:pt x="1638981" y="426383"/>
                  </a:lnTo>
                  <a:lnTo>
                    <a:pt x="1638301" y="428203"/>
                  </a:lnTo>
                  <a:lnTo>
                    <a:pt x="1637394" y="430249"/>
                  </a:lnTo>
                  <a:lnTo>
                    <a:pt x="1636260" y="432296"/>
                  </a:lnTo>
                  <a:lnTo>
                    <a:pt x="1634899" y="434343"/>
                  </a:lnTo>
                  <a:lnTo>
                    <a:pt x="1633311" y="436162"/>
                  </a:lnTo>
                  <a:lnTo>
                    <a:pt x="1631724" y="438209"/>
                  </a:lnTo>
                  <a:lnTo>
                    <a:pt x="1629910" y="440255"/>
                  </a:lnTo>
                  <a:lnTo>
                    <a:pt x="1625374" y="443894"/>
                  </a:lnTo>
                  <a:lnTo>
                    <a:pt x="1620158" y="447760"/>
                  </a:lnTo>
                  <a:lnTo>
                    <a:pt x="1614715" y="451171"/>
                  </a:lnTo>
                  <a:lnTo>
                    <a:pt x="1608138" y="454809"/>
                  </a:lnTo>
                  <a:lnTo>
                    <a:pt x="1600881" y="458220"/>
                  </a:lnTo>
                  <a:lnTo>
                    <a:pt x="1593170" y="461631"/>
                  </a:lnTo>
                  <a:lnTo>
                    <a:pt x="1584779" y="464815"/>
                  </a:lnTo>
                  <a:lnTo>
                    <a:pt x="1575708" y="467771"/>
                  </a:lnTo>
                  <a:lnTo>
                    <a:pt x="1566183" y="470955"/>
                  </a:lnTo>
                  <a:lnTo>
                    <a:pt x="1555977" y="473911"/>
                  </a:lnTo>
                  <a:lnTo>
                    <a:pt x="1545318" y="476867"/>
                  </a:lnTo>
                  <a:lnTo>
                    <a:pt x="1534206" y="479369"/>
                  </a:lnTo>
                  <a:lnTo>
                    <a:pt x="1522413" y="481870"/>
                  </a:lnTo>
                  <a:lnTo>
                    <a:pt x="1510167" y="484372"/>
                  </a:lnTo>
                  <a:lnTo>
                    <a:pt x="1497467" y="486418"/>
                  </a:lnTo>
                  <a:lnTo>
                    <a:pt x="1484313" y="488465"/>
                  </a:lnTo>
                  <a:lnTo>
                    <a:pt x="1470706" y="490284"/>
                  </a:lnTo>
                  <a:lnTo>
                    <a:pt x="1456872" y="492331"/>
                  </a:lnTo>
                  <a:lnTo>
                    <a:pt x="1442811" y="493923"/>
                  </a:lnTo>
                  <a:lnTo>
                    <a:pt x="1428070" y="495287"/>
                  </a:lnTo>
                  <a:lnTo>
                    <a:pt x="1413102" y="496424"/>
                  </a:lnTo>
                  <a:lnTo>
                    <a:pt x="1397454" y="497561"/>
                  </a:lnTo>
                  <a:lnTo>
                    <a:pt x="1381806" y="498698"/>
                  </a:lnTo>
                  <a:lnTo>
                    <a:pt x="1365931" y="499381"/>
                  </a:lnTo>
                  <a:lnTo>
                    <a:pt x="1349829" y="499835"/>
                  </a:lnTo>
                  <a:lnTo>
                    <a:pt x="1333500" y="500063"/>
                  </a:lnTo>
                  <a:lnTo>
                    <a:pt x="1316945" y="500063"/>
                  </a:lnTo>
                  <a:lnTo>
                    <a:pt x="1295854" y="500063"/>
                  </a:lnTo>
                  <a:lnTo>
                    <a:pt x="1275216" y="499608"/>
                  </a:lnTo>
                  <a:lnTo>
                    <a:pt x="1255032" y="498698"/>
                  </a:lnTo>
                  <a:lnTo>
                    <a:pt x="1235302" y="497334"/>
                  </a:lnTo>
                  <a:lnTo>
                    <a:pt x="1216025" y="495969"/>
                  </a:lnTo>
                  <a:lnTo>
                    <a:pt x="1197202" y="494378"/>
                  </a:lnTo>
                  <a:lnTo>
                    <a:pt x="1179059" y="492558"/>
                  </a:lnTo>
                  <a:lnTo>
                    <a:pt x="1161597" y="490057"/>
                  </a:lnTo>
                  <a:lnTo>
                    <a:pt x="1161597" y="489147"/>
                  </a:lnTo>
                  <a:lnTo>
                    <a:pt x="1161597" y="455264"/>
                  </a:lnTo>
                  <a:lnTo>
                    <a:pt x="1161370" y="452308"/>
                  </a:lnTo>
                  <a:lnTo>
                    <a:pt x="1160463" y="449579"/>
                  </a:lnTo>
                  <a:lnTo>
                    <a:pt x="1159556" y="447077"/>
                  </a:lnTo>
                  <a:lnTo>
                    <a:pt x="1158195" y="444121"/>
                  </a:lnTo>
                  <a:lnTo>
                    <a:pt x="1156607" y="441392"/>
                  </a:lnTo>
                  <a:lnTo>
                    <a:pt x="1154566" y="438663"/>
                  </a:lnTo>
                  <a:lnTo>
                    <a:pt x="1152072" y="436162"/>
                  </a:lnTo>
                  <a:lnTo>
                    <a:pt x="1149350" y="433433"/>
                  </a:lnTo>
                  <a:lnTo>
                    <a:pt x="1146175" y="430704"/>
                  </a:lnTo>
                  <a:lnTo>
                    <a:pt x="1142547" y="428430"/>
                  </a:lnTo>
                  <a:lnTo>
                    <a:pt x="1138918" y="425929"/>
                  </a:lnTo>
                  <a:lnTo>
                    <a:pt x="1134836" y="423200"/>
                  </a:lnTo>
                  <a:lnTo>
                    <a:pt x="1130300" y="420926"/>
                  </a:lnTo>
                  <a:lnTo>
                    <a:pt x="1125538" y="418652"/>
                  </a:lnTo>
                  <a:lnTo>
                    <a:pt x="1120322" y="416150"/>
                  </a:lnTo>
                  <a:lnTo>
                    <a:pt x="1115106" y="413876"/>
                  </a:lnTo>
                  <a:lnTo>
                    <a:pt x="1109436" y="411830"/>
                  </a:lnTo>
                  <a:lnTo>
                    <a:pt x="1103539" y="409555"/>
                  </a:lnTo>
                  <a:lnTo>
                    <a:pt x="1090613" y="405235"/>
                  </a:lnTo>
                  <a:lnTo>
                    <a:pt x="1076779" y="401141"/>
                  </a:lnTo>
                  <a:lnTo>
                    <a:pt x="1062038" y="397503"/>
                  </a:lnTo>
                  <a:lnTo>
                    <a:pt x="1046389" y="393865"/>
                  </a:lnTo>
                  <a:lnTo>
                    <a:pt x="1029607" y="390908"/>
                  </a:lnTo>
                  <a:lnTo>
                    <a:pt x="1011918" y="387952"/>
                  </a:lnTo>
                  <a:lnTo>
                    <a:pt x="993775" y="384996"/>
                  </a:lnTo>
                  <a:lnTo>
                    <a:pt x="993775" y="340197"/>
                  </a:lnTo>
                  <a:lnTo>
                    <a:pt x="993775" y="338378"/>
                  </a:lnTo>
                  <a:lnTo>
                    <a:pt x="994002" y="336786"/>
                  </a:lnTo>
                  <a:lnTo>
                    <a:pt x="994909" y="333375"/>
                  </a:lnTo>
                  <a:close/>
                  <a:moveTo>
                    <a:pt x="996723" y="203200"/>
                  </a:moveTo>
                  <a:lnTo>
                    <a:pt x="998084" y="205026"/>
                  </a:lnTo>
                  <a:lnTo>
                    <a:pt x="999218" y="206624"/>
                  </a:lnTo>
                  <a:lnTo>
                    <a:pt x="1002166" y="210505"/>
                  </a:lnTo>
                  <a:lnTo>
                    <a:pt x="1005795" y="213930"/>
                  </a:lnTo>
                  <a:lnTo>
                    <a:pt x="1010104" y="217354"/>
                  </a:lnTo>
                  <a:lnTo>
                    <a:pt x="1014866" y="220779"/>
                  </a:lnTo>
                  <a:lnTo>
                    <a:pt x="1020536" y="224203"/>
                  </a:lnTo>
                  <a:lnTo>
                    <a:pt x="1026206" y="227399"/>
                  </a:lnTo>
                  <a:lnTo>
                    <a:pt x="1032782" y="230367"/>
                  </a:lnTo>
                  <a:lnTo>
                    <a:pt x="1040039" y="233563"/>
                  </a:lnTo>
                  <a:lnTo>
                    <a:pt x="1047523" y="236531"/>
                  </a:lnTo>
                  <a:lnTo>
                    <a:pt x="1055688" y="239499"/>
                  </a:lnTo>
                  <a:lnTo>
                    <a:pt x="1064532" y="242238"/>
                  </a:lnTo>
                  <a:lnTo>
                    <a:pt x="1073604" y="244978"/>
                  </a:lnTo>
                  <a:lnTo>
                    <a:pt x="1083129" y="247717"/>
                  </a:lnTo>
                  <a:lnTo>
                    <a:pt x="1093107" y="250000"/>
                  </a:lnTo>
                  <a:lnTo>
                    <a:pt x="1103539" y="252512"/>
                  </a:lnTo>
                  <a:lnTo>
                    <a:pt x="1114425" y="254795"/>
                  </a:lnTo>
                  <a:lnTo>
                    <a:pt x="1125765" y="256849"/>
                  </a:lnTo>
                  <a:lnTo>
                    <a:pt x="1137331" y="258904"/>
                  </a:lnTo>
                  <a:lnTo>
                    <a:pt x="1149350" y="260730"/>
                  </a:lnTo>
                  <a:lnTo>
                    <a:pt x="1161823" y="262785"/>
                  </a:lnTo>
                  <a:lnTo>
                    <a:pt x="1174523" y="264383"/>
                  </a:lnTo>
                  <a:lnTo>
                    <a:pt x="1187450" y="265753"/>
                  </a:lnTo>
                  <a:lnTo>
                    <a:pt x="1200831" y="267123"/>
                  </a:lnTo>
                  <a:lnTo>
                    <a:pt x="1214665" y="268492"/>
                  </a:lnTo>
                  <a:lnTo>
                    <a:pt x="1228499" y="269405"/>
                  </a:lnTo>
                  <a:lnTo>
                    <a:pt x="1242786" y="270319"/>
                  </a:lnTo>
                  <a:lnTo>
                    <a:pt x="1256847" y="271232"/>
                  </a:lnTo>
                  <a:lnTo>
                    <a:pt x="1271588" y="271688"/>
                  </a:lnTo>
                  <a:lnTo>
                    <a:pt x="1286329" y="272145"/>
                  </a:lnTo>
                  <a:lnTo>
                    <a:pt x="1301750" y="272373"/>
                  </a:lnTo>
                  <a:lnTo>
                    <a:pt x="1316945" y="272373"/>
                  </a:lnTo>
                  <a:lnTo>
                    <a:pt x="1332140" y="272373"/>
                  </a:lnTo>
                  <a:lnTo>
                    <a:pt x="1347334" y="272145"/>
                  </a:lnTo>
                  <a:lnTo>
                    <a:pt x="1362075" y="271688"/>
                  </a:lnTo>
                  <a:lnTo>
                    <a:pt x="1376817" y="271232"/>
                  </a:lnTo>
                  <a:lnTo>
                    <a:pt x="1391104" y="270319"/>
                  </a:lnTo>
                  <a:lnTo>
                    <a:pt x="1405165" y="269405"/>
                  </a:lnTo>
                  <a:lnTo>
                    <a:pt x="1418999" y="268492"/>
                  </a:lnTo>
                  <a:lnTo>
                    <a:pt x="1432833" y="267123"/>
                  </a:lnTo>
                  <a:lnTo>
                    <a:pt x="1446213" y="265753"/>
                  </a:lnTo>
                  <a:lnTo>
                    <a:pt x="1459140" y="264383"/>
                  </a:lnTo>
                  <a:lnTo>
                    <a:pt x="1471840" y="262785"/>
                  </a:lnTo>
                  <a:lnTo>
                    <a:pt x="1484313" y="260730"/>
                  </a:lnTo>
                  <a:lnTo>
                    <a:pt x="1496333" y="258904"/>
                  </a:lnTo>
                  <a:lnTo>
                    <a:pt x="1507899" y="256849"/>
                  </a:lnTo>
                  <a:lnTo>
                    <a:pt x="1519238" y="254795"/>
                  </a:lnTo>
                  <a:lnTo>
                    <a:pt x="1530124" y="252512"/>
                  </a:lnTo>
                  <a:lnTo>
                    <a:pt x="1540556" y="250000"/>
                  </a:lnTo>
                  <a:lnTo>
                    <a:pt x="1550535" y="247717"/>
                  </a:lnTo>
                  <a:lnTo>
                    <a:pt x="1560060" y="244978"/>
                  </a:lnTo>
                  <a:lnTo>
                    <a:pt x="1569358" y="242238"/>
                  </a:lnTo>
                  <a:lnTo>
                    <a:pt x="1577976" y="239499"/>
                  </a:lnTo>
                  <a:lnTo>
                    <a:pt x="1586140" y="236531"/>
                  </a:lnTo>
                  <a:lnTo>
                    <a:pt x="1593624" y="233563"/>
                  </a:lnTo>
                  <a:lnTo>
                    <a:pt x="1600881" y="230367"/>
                  </a:lnTo>
                  <a:lnTo>
                    <a:pt x="1607458" y="227399"/>
                  </a:lnTo>
                  <a:lnTo>
                    <a:pt x="1613354" y="224203"/>
                  </a:lnTo>
                  <a:lnTo>
                    <a:pt x="1618797" y="220779"/>
                  </a:lnTo>
                  <a:lnTo>
                    <a:pt x="1623560" y="217354"/>
                  </a:lnTo>
                  <a:lnTo>
                    <a:pt x="1628095" y="213930"/>
                  </a:lnTo>
                  <a:lnTo>
                    <a:pt x="1631497" y="210505"/>
                  </a:lnTo>
                  <a:lnTo>
                    <a:pt x="1634445" y="206624"/>
                  </a:lnTo>
                  <a:lnTo>
                    <a:pt x="1635806" y="205026"/>
                  </a:lnTo>
                  <a:lnTo>
                    <a:pt x="1636940" y="203200"/>
                  </a:lnTo>
                  <a:lnTo>
                    <a:pt x="1638301" y="205711"/>
                  </a:lnTo>
                  <a:lnTo>
                    <a:pt x="1639208" y="208451"/>
                  </a:lnTo>
                  <a:lnTo>
                    <a:pt x="1639661" y="211418"/>
                  </a:lnTo>
                  <a:lnTo>
                    <a:pt x="1639888" y="213930"/>
                  </a:lnTo>
                  <a:lnTo>
                    <a:pt x="1639888" y="294290"/>
                  </a:lnTo>
                  <a:lnTo>
                    <a:pt x="1639888" y="296344"/>
                  </a:lnTo>
                  <a:lnTo>
                    <a:pt x="1639435" y="298627"/>
                  </a:lnTo>
                  <a:lnTo>
                    <a:pt x="1638981" y="300682"/>
                  </a:lnTo>
                  <a:lnTo>
                    <a:pt x="1638301" y="302508"/>
                  </a:lnTo>
                  <a:lnTo>
                    <a:pt x="1637394" y="304563"/>
                  </a:lnTo>
                  <a:lnTo>
                    <a:pt x="1636260" y="306618"/>
                  </a:lnTo>
                  <a:lnTo>
                    <a:pt x="1634899" y="308672"/>
                  </a:lnTo>
                  <a:lnTo>
                    <a:pt x="1633311" y="310499"/>
                  </a:lnTo>
                  <a:lnTo>
                    <a:pt x="1631724" y="312325"/>
                  </a:lnTo>
                  <a:lnTo>
                    <a:pt x="1629910" y="314608"/>
                  </a:lnTo>
                  <a:lnTo>
                    <a:pt x="1625374" y="318261"/>
                  </a:lnTo>
                  <a:lnTo>
                    <a:pt x="1620158" y="322142"/>
                  </a:lnTo>
                  <a:lnTo>
                    <a:pt x="1614715" y="325566"/>
                  </a:lnTo>
                  <a:lnTo>
                    <a:pt x="1608138" y="329219"/>
                  </a:lnTo>
                  <a:lnTo>
                    <a:pt x="1600881" y="332643"/>
                  </a:lnTo>
                  <a:lnTo>
                    <a:pt x="1593170" y="336068"/>
                  </a:lnTo>
                  <a:lnTo>
                    <a:pt x="1584779" y="339264"/>
                  </a:lnTo>
                  <a:lnTo>
                    <a:pt x="1575708" y="342232"/>
                  </a:lnTo>
                  <a:lnTo>
                    <a:pt x="1566183" y="345428"/>
                  </a:lnTo>
                  <a:lnTo>
                    <a:pt x="1555977" y="348396"/>
                  </a:lnTo>
                  <a:lnTo>
                    <a:pt x="1545318" y="351135"/>
                  </a:lnTo>
                  <a:lnTo>
                    <a:pt x="1534206" y="353875"/>
                  </a:lnTo>
                  <a:lnTo>
                    <a:pt x="1522413" y="356158"/>
                  </a:lnTo>
                  <a:lnTo>
                    <a:pt x="1510167" y="358897"/>
                  </a:lnTo>
                  <a:lnTo>
                    <a:pt x="1497467" y="360952"/>
                  </a:lnTo>
                  <a:lnTo>
                    <a:pt x="1484313" y="363007"/>
                  </a:lnTo>
                  <a:lnTo>
                    <a:pt x="1470706" y="364833"/>
                  </a:lnTo>
                  <a:lnTo>
                    <a:pt x="1456872" y="366888"/>
                  </a:lnTo>
                  <a:lnTo>
                    <a:pt x="1442811" y="368257"/>
                  </a:lnTo>
                  <a:lnTo>
                    <a:pt x="1428070" y="369856"/>
                  </a:lnTo>
                  <a:lnTo>
                    <a:pt x="1413102" y="370997"/>
                  </a:lnTo>
                  <a:lnTo>
                    <a:pt x="1397454" y="372139"/>
                  </a:lnTo>
                  <a:lnTo>
                    <a:pt x="1381806" y="373052"/>
                  </a:lnTo>
                  <a:lnTo>
                    <a:pt x="1365931" y="373737"/>
                  </a:lnTo>
                  <a:lnTo>
                    <a:pt x="1349829" y="374193"/>
                  </a:lnTo>
                  <a:lnTo>
                    <a:pt x="1333500" y="374650"/>
                  </a:lnTo>
                  <a:lnTo>
                    <a:pt x="1316945" y="374650"/>
                  </a:lnTo>
                  <a:lnTo>
                    <a:pt x="1300163" y="374650"/>
                  </a:lnTo>
                  <a:lnTo>
                    <a:pt x="1283834" y="374193"/>
                  </a:lnTo>
                  <a:lnTo>
                    <a:pt x="1267732" y="373737"/>
                  </a:lnTo>
                  <a:lnTo>
                    <a:pt x="1251857" y="373052"/>
                  </a:lnTo>
                  <a:lnTo>
                    <a:pt x="1236209" y="372139"/>
                  </a:lnTo>
                  <a:lnTo>
                    <a:pt x="1220788" y="370997"/>
                  </a:lnTo>
                  <a:lnTo>
                    <a:pt x="1205820" y="369856"/>
                  </a:lnTo>
                  <a:lnTo>
                    <a:pt x="1191079" y="368257"/>
                  </a:lnTo>
                  <a:lnTo>
                    <a:pt x="1176791" y="366888"/>
                  </a:lnTo>
                  <a:lnTo>
                    <a:pt x="1162957" y="364833"/>
                  </a:lnTo>
                  <a:lnTo>
                    <a:pt x="1149350" y="363007"/>
                  </a:lnTo>
                  <a:lnTo>
                    <a:pt x="1136197" y="360952"/>
                  </a:lnTo>
                  <a:lnTo>
                    <a:pt x="1123723" y="358897"/>
                  </a:lnTo>
                  <a:lnTo>
                    <a:pt x="1111477" y="356158"/>
                  </a:lnTo>
                  <a:lnTo>
                    <a:pt x="1099457" y="353875"/>
                  </a:lnTo>
                  <a:lnTo>
                    <a:pt x="1088345" y="351135"/>
                  </a:lnTo>
                  <a:lnTo>
                    <a:pt x="1077686" y="348396"/>
                  </a:lnTo>
                  <a:lnTo>
                    <a:pt x="1067481" y="345428"/>
                  </a:lnTo>
                  <a:lnTo>
                    <a:pt x="1057956" y="342232"/>
                  </a:lnTo>
                  <a:lnTo>
                    <a:pt x="1048884" y="339264"/>
                  </a:lnTo>
                  <a:lnTo>
                    <a:pt x="1040493" y="336068"/>
                  </a:lnTo>
                  <a:lnTo>
                    <a:pt x="1032782" y="332643"/>
                  </a:lnTo>
                  <a:lnTo>
                    <a:pt x="1025525" y="329219"/>
                  </a:lnTo>
                  <a:lnTo>
                    <a:pt x="1018948" y="325566"/>
                  </a:lnTo>
                  <a:lnTo>
                    <a:pt x="1013505" y="322142"/>
                  </a:lnTo>
                  <a:lnTo>
                    <a:pt x="1008289" y="318261"/>
                  </a:lnTo>
                  <a:lnTo>
                    <a:pt x="1003754" y="314608"/>
                  </a:lnTo>
                  <a:lnTo>
                    <a:pt x="1001939" y="312325"/>
                  </a:lnTo>
                  <a:lnTo>
                    <a:pt x="1000352" y="310499"/>
                  </a:lnTo>
                  <a:lnTo>
                    <a:pt x="998991" y="308672"/>
                  </a:lnTo>
                  <a:lnTo>
                    <a:pt x="997630" y="306618"/>
                  </a:lnTo>
                  <a:lnTo>
                    <a:pt x="996270" y="304563"/>
                  </a:lnTo>
                  <a:lnTo>
                    <a:pt x="995363" y="302508"/>
                  </a:lnTo>
                  <a:lnTo>
                    <a:pt x="994682" y="300682"/>
                  </a:lnTo>
                  <a:lnTo>
                    <a:pt x="994229" y="298627"/>
                  </a:lnTo>
                  <a:lnTo>
                    <a:pt x="993775" y="296344"/>
                  </a:lnTo>
                  <a:lnTo>
                    <a:pt x="993775" y="294290"/>
                  </a:lnTo>
                  <a:lnTo>
                    <a:pt x="993775" y="213930"/>
                  </a:lnTo>
                  <a:lnTo>
                    <a:pt x="994002" y="211418"/>
                  </a:lnTo>
                  <a:lnTo>
                    <a:pt x="994455" y="208451"/>
                  </a:lnTo>
                  <a:lnTo>
                    <a:pt x="995589" y="205711"/>
                  </a:lnTo>
                  <a:lnTo>
                    <a:pt x="996723" y="203200"/>
                  </a:lnTo>
                  <a:close/>
                  <a:moveTo>
                    <a:pt x="1300163" y="0"/>
                  </a:moveTo>
                  <a:lnTo>
                    <a:pt x="1316945" y="0"/>
                  </a:lnTo>
                  <a:lnTo>
                    <a:pt x="1333500" y="0"/>
                  </a:lnTo>
                  <a:lnTo>
                    <a:pt x="1349829" y="451"/>
                  </a:lnTo>
                  <a:lnTo>
                    <a:pt x="1365931" y="903"/>
                  </a:lnTo>
                  <a:lnTo>
                    <a:pt x="1381806" y="1580"/>
                  </a:lnTo>
                  <a:lnTo>
                    <a:pt x="1397454" y="2708"/>
                  </a:lnTo>
                  <a:lnTo>
                    <a:pt x="1413102" y="3611"/>
                  </a:lnTo>
                  <a:lnTo>
                    <a:pt x="1428070" y="4965"/>
                  </a:lnTo>
                  <a:lnTo>
                    <a:pt x="1442811" y="6320"/>
                  </a:lnTo>
                  <a:lnTo>
                    <a:pt x="1456872" y="7900"/>
                  </a:lnTo>
                  <a:lnTo>
                    <a:pt x="1470706" y="9480"/>
                  </a:lnTo>
                  <a:lnTo>
                    <a:pt x="1484313" y="11511"/>
                  </a:lnTo>
                  <a:lnTo>
                    <a:pt x="1497467" y="13542"/>
                  </a:lnTo>
                  <a:lnTo>
                    <a:pt x="1510167" y="15800"/>
                  </a:lnTo>
                  <a:lnTo>
                    <a:pt x="1522413" y="18282"/>
                  </a:lnTo>
                  <a:lnTo>
                    <a:pt x="1534206" y="20765"/>
                  </a:lnTo>
                  <a:lnTo>
                    <a:pt x="1545318" y="23248"/>
                  </a:lnTo>
                  <a:lnTo>
                    <a:pt x="1555977" y="26182"/>
                  </a:lnTo>
                  <a:lnTo>
                    <a:pt x="1566183" y="28891"/>
                  </a:lnTo>
                  <a:lnTo>
                    <a:pt x="1575708" y="32051"/>
                  </a:lnTo>
                  <a:lnTo>
                    <a:pt x="1584779" y="34985"/>
                  </a:lnTo>
                  <a:lnTo>
                    <a:pt x="1593170" y="38145"/>
                  </a:lnTo>
                  <a:lnTo>
                    <a:pt x="1600881" y="41531"/>
                  </a:lnTo>
                  <a:lnTo>
                    <a:pt x="1608138" y="44916"/>
                  </a:lnTo>
                  <a:lnTo>
                    <a:pt x="1614715" y="48528"/>
                  </a:lnTo>
                  <a:lnTo>
                    <a:pt x="1620158" y="52139"/>
                  </a:lnTo>
                  <a:lnTo>
                    <a:pt x="1625374" y="55976"/>
                  </a:lnTo>
                  <a:lnTo>
                    <a:pt x="1629910" y="59587"/>
                  </a:lnTo>
                  <a:lnTo>
                    <a:pt x="1631724" y="61619"/>
                  </a:lnTo>
                  <a:lnTo>
                    <a:pt x="1633311" y="63425"/>
                  </a:lnTo>
                  <a:lnTo>
                    <a:pt x="1634899" y="65456"/>
                  </a:lnTo>
                  <a:lnTo>
                    <a:pt x="1636260" y="67262"/>
                  </a:lnTo>
                  <a:lnTo>
                    <a:pt x="1637394" y="69519"/>
                  </a:lnTo>
                  <a:lnTo>
                    <a:pt x="1638301" y="71324"/>
                  </a:lnTo>
                  <a:lnTo>
                    <a:pt x="1638981" y="73356"/>
                  </a:lnTo>
                  <a:lnTo>
                    <a:pt x="1639435" y="75161"/>
                  </a:lnTo>
                  <a:lnTo>
                    <a:pt x="1639888" y="77419"/>
                  </a:lnTo>
                  <a:lnTo>
                    <a:pt x="1639888" y="79450"/>
                  </a:lnTo>
                  <a:lnTo>
                    <a:pt x="1639888" y="158900"/>
                  </a:lnTo>
                  <a:lnTo>
                    <a:pt x="1639888" y="160932"/>
                  </a:lnTo>
                  <a:lnTo>
                    <a:pt x="1639435" y="162737"/>
                  </a:lnTo>
                  <a:lnTo>
                    <a:pt x="1638981" y="164994"/>
                  </a:lnTo>
                  <a:lnTo>
                    <a:pt x="1638301" y="167026"/>
                  </a:lnTo>
                  <a:lnTo>
                    <a:pt x="1637394" y="168832"/>
                  </a:lnTo>
                  <a:lnTo>
                    <a:pt x="1636260" y="170863"/>
                  </a:lnTo>
                  <a:lnTo>
                    <a:pt x="1634899" y="172894"/>
                  </a:lnTo>
                  <a:lnTo>
                    <a:pt x="1633311" y="174926"/>
                  </a:lnTo>
                  <a:lnTo>
                    <a:pt x="1631724" y="176731"/>
                  </a:lnTo>
                  <a:lnTo>
                    <a:pt x="1629910" y="178537"/>
                  </a:lnTo>
                  <a:lnTo>
                    <a:pt x="1625374" y="182374"/>
                  </a:lnTo>
                  <a:lnTo>
                    <a:pt x="1620158" y="185986"/>
                  </a:lnTo>
                  <a:lnTo>
                    <a:pt x="1614715" y="189823"/>
                  </a:lnTo>
                  <a:lnTo>
                    <a:pt x="1608138" y="193208"/>
                  </a:lnTo>
                  <a:lnTo>
                    <a:pt x="1600881" y="196594"/>
                  </a:lnTo>
                  <a:lnTo>
                    <a:pt x="1593170" y="199980"/>
                  </a:lnTo>
                  <a:lnTo>
                    <a:pt x="1584779" y="203140"/>
                  </a:lnTo>
                  <a:lnTo>
                    <a:pt x="1575708" y="206300"/>
                  </a:lnTo>
                  <a:lnTo>
                    <a:pt x="1566183" y="209459"/>
                  </a:lnTo>
                  <a:lnTo>
                    <a:pt x="1555977" y="212168"/>
                  </a:lnTo>
                  <a:lnTo>
                    <a:pt x="1545318" y="214877"/>
                  </a:lnTo>
                  <a:lnTo>
                    <a:pt x="1534206" y="217585"/>
                  </a:lnTo>
                  <a:lnTo>
                    <a:pt x="1522413" y="220068"/>
                  </a:lnTo>
                  <a:lnTo>
                    <a:pt x="1510167" y="222325"/>
                  </a:lnTo>
                  <a:lnTo>
                    <a:pt x="1497467" y="224808"/>
                  </a:lnTo>
                  <a:lnTo>
                    <a:pt x="1484313" y="226614"/>
                  </a:lnTo>
                  <a:lnTo>
                    <a:pt x="1470706" y="228645"/>
                  </a:lnTo>
                  <a:lnTo>
                    <a:pt x="1456872" y="230225"/>
                  </a:lnTo>
                  <a:lnTo>
                    <a:pt x="1442811" y="232031"/>
                  </a:lnTo>
                  <a:lnTo>
                    <a:pt x="1428070" y="233385"/>
                  </a:lnTo>
                  <a:lnTo>
                    <a:pt x="1413102" y="234513"/>
                  </a:lnTo>
                  <a:lnTo>
                    <a:pt x="1397454" y="235642"/>
                  </a:lnTo>
                  <a:lnTo>
                    <a:pt x="1381806" y="236545"/>
                  </a:lnTo>
                  <a:lnTo>
                    <a:pt x="1365931" y="237222"/>
                  </a:lnTo>
                  <a:lnTo>
                    <a:pt x="1349829" y="237673"/>
                  </a:lnTo>
                  <a:lnTo>
                    <a:pt x="1333500" y="237899"/>
                  </a:lnTo>
                  <a:lnTo>
                    <a:pt x="1316945" y="238125"/>
                  </a:lnTo>
                  <a:lnTo>
                    <a:pt x="1300163" y="237899"/>
                  </a:lnTo>
                  <a:lnTo>
                    <a:pt x="1283834" y="237673"/>
                  </a:lnTo>
                  <a:lnTo>
                    <a:pt x="1267732" y="237222"/>
                  </a:lnTo>
                  <a:lnTo>
                    <a:pt x="1251857" y="236545"/>
                  </a:lnTo>
                  <a:lnTo>
                    <a:pt x="1236209" y="235642"/>
                  </a:lnTo>
                  <a:lnTo>
                    <a:pt x="1220788" y="234513"/>
                  </a:lnTo>
                  <a:lnTo>
                    <a:pt x="1205820" y="233385"/>
                  </a:lnTo>
                  <a:lnTo>
                    <a:pt x="1191079" y="232031"/>
                  </a:lnTo>
                  <a:lnTo>
                    <a:pt x="1176791" y="230225"/>
                  </a:lnTo>
                  <a:lnTo>
                    <a:pt x="1162957" y="228645"/>
                  </a:lnTo>
                  <a:lnTo>
                    <a:pt x="1149350" y="226614"/>
                  </a:lnTo>
                  <a:lnTo>
                    <a:pt x="1136197" y="224808"/>
                  </a:lnTo>
                  <a:lnTo>
                    <a:pt x="1123723" y="222325"/>
                  </a:lnTo>
                  <a:lnTo>
                    <a:pt x="1111477" y="220068"/>
                  </a:lnTo>
                  <a:lnTo>
                    <a:pt x="1099457" y="217585"/>
                  </a:lnTo>
                  <a:lnTo>
                    <a:pt x="1088345" y="214877"/>
                  </a:lnTo>
                  <a:lnTo>
                    <a:pt x="1077686" y="212168"/>
                  </a:lnTo>
                  <a:lnTo>
                    <a:pt x="1067481" y="209459"/>
                  </a:lnTo>
                  <a:lnTo>
                    <a:pt x="1057956" y="206300"/>
                  </a:lnTo>
                  <a:lnTo>
                    <a:pt x="1048884" y="203140"/>
                  </a:lnTo>
                  <a:lnTo>
                    <a:pt x="1040493" y="199980"/>
                  </a:lnTo>
                  <a:lnTo>
                    <a:pt x="1032782" y="196594"/>
                  </a:lnTo>
                  <a:lnTo>
                    <a:pt x="1025525" y="193208"/>
                  </a:lnTo>
                  <a:lnTo>
                    <a:pt x="1018948" y="189823"/>
                  </a:lnTo>
                  <a:lnTo>
                    <a:pt x="1013505" y="185986"/>
                  </a:lnTo>
                  <a:lnTo>
                    <a:pt x="1008289" y="182374"/>
                  </a:lnTo>
                  <a:lnTo>
                    <a:pt x="1003754" y="178537"/>
                  </a:lnTo>
                  <a:lnTo>
                    <a:pt x="1001939" y="176731"/>
                  </a:lnTo>
                  <a:lnTo>
                    <a:pt x="1000352" y="174926"/>
                  </a:lnTo>
                  <a:lnTo>
                    <a:pt x="998991" y="172894"/>
                  </a:lnTo>
                  <a:lnTo>
                    <a:pt x="997630" y="170863"/>
                  </a:lnTo>
                  <a:lnTo>
                    <a:pt x="996270" y="168832"/>
                  </a:lnTo>
                  <a:lnTo>
                    <a:pt x="995363" y="167026"/>
                  </a:lnTo>
                  <a:lnTo>
                    <a:pt x="994682" y="164994"/>
                  </a:lnTo>
                  <a:lnTo>
                    <a:pt x="994229" y="162737"/>
                  </a:lnTo>
                  <a:lnTo>
                    <a:pt x="993775" y="160932"/>
                  </a:lnTo>
                  <a:lnTo>
                    <a:pt x="993775" y="158900"/>
                  </a:lnTo>
                  <a:lnTo>
                    <a:pt x="993775" y="79450"/>
                  </a:lnTo>
                  <a:lnTo>
                    <a:pt x="993775" y="77419"/>
                  </a:lnTo>
                  <a:lnTo>
                    <a:pt x="994229" y="75161"/>
                  </a:lnTo>
                  <a:lnTo>
                    <a:pt x="994682" y="73356"/>
                  </a:lnTo>
                  <a:lnTo>
                    <a:pt x="995363" y="71324"/>
                  </a:lnTo>
                  <a:lnTo>
                    <a:pt x="996270" y="69519"/>
                  </a:lnTo>
                  <a:lnTo>
                    <a:pt x="997630" y="67262"/>
                  </a:lnTo>
                  <a:lnTo>
                    <a:pt x="998991" y="65456"/>
                  </a:lnTo>
                  <a:lnTo>
                    <a:pt x="1000352" y="63425"/>
                  </a:lnTo>
                  <a:lnTo>
                    <a:pt x="1001939" y="61619"/>
                  </a:lnTo>
                  <a:lnTo>
                    <a:pt x="1003754" y="59587"/>
                  </a:lnTo>
                  <a:lnTo>
                    <a:pt x="1008289" y="55976"/>
                  </a:lnTo>
                  <a:lnTo>
                    <a:pt x="1013505" y="52139"/>
                  </a:lnTo>
                  <a:lnTo>
                    <a:pt x="1018948" y="48528"/>
                  </a:lnTo>
                  <a:lnTo>
                    <a:pt x="1025525" y="44916"/>
                  </a:lnTo>
                  <a:lnTo>
                    <a:pt x="1032782" y="41531"/>
                  </a:lnTo>
                  <a:lnTo>
                    <a:pt x="1040493" y="38145"/>
                  </a:lnTo>
                  <a:lnTo>
                    <a:pt x="1048884" y="34985"/>
                  </a:lnTo>
                  <a:lnTo>
                    <a:pt x="1057956" y="32051"/>
                  </a:lnTo>
                  <a:lnTo>
                    <a:pt x="1067481" y="28891"/>
                  </a:lnTo>
                  <a:lnTo>
                    <a:pt x="1077686" y="26182"/>
                  </a:lnTo>
                  <a:lnTo>
                    <a:pt x="1088345" y="23248"/>
                  </a:lnTo>
                  <a:lnTo>
                    <a:pt x="1099457" y="20765"/>
                  </a:lnTo>
                  <a:lnTo>
                    <a:pt x="1111477" y="18282"/>
                  </a:lnTo>
                  <a:lnTo>
                    <a:pt x="1123723" y="15800"/>
                  </a:lnTo>
                  <a:lnTo>
                    <a:pt x="1136197" y="13542"/>
                  </a:lnTo>
                  <a:lnTo>
                    <a:pt x="1149350" y="11511"/>
                  </a:lnTo>
                  <a:lnTo>
                    <a:pt x="1162957" y="9480"/>
                  </a:lnTo>
                  <a:lnTo>
                    <a:pt x="1176791" y="7900"/>
                  </a:lnTo>
                  <a:lnTo>
                    <a:pt x="1191079" y="6320"/>
                  </a:lnTo>
                  <a:lnTo>
                    <a:pt x="1205820" y="4965"/>
                  </a:lnTo>
                  <a:lnTo>
                    <a:pt x="1220788" y="3611"/>
                  </a:lnTo>
                  <a:lnTo>
                    <a:pt x="1236209" y="2708"/>
                  </a:lnTo>
                  <a:lnTo>
                    <a:pt x="1251857" y="1580"/>
                  </a:lnTo>
                  <a:lnTo>
                    <a:pt x="1267732" y="903"/>
                  </a:lnTo>
                  <a:lnTo>
                    <a:pt x="1283834" y="451"/>
                  </a:lnTo>
                  <a:lnTo>
                    <a:pt x="1300163" y="0"/>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dirty="0">
                <a:solidFill>
                  <a:srgbClr val="FFFFFF"/>
                </a:solidFill>
                <a:latin typeface="+mn-ea"/>
                <a:ea typeface="+mn-ea"/>
              </a:endParaRPr>
            </a:p>
          </p:txBody>
        </p:sp>
        <p:sp>
          <p:nvSpPr>
            <p:cNvPr id="141" name="KSO_Shape"/>
            <p:cNvSpPr>
              <a:spLocks noChangeAspect="1"/>
            </p:cNvSpPr>
            <p:nvPr/>
          </p:nvSpPr>
          <p:spPr bwMode="auto">
            <a:xfrm>
              <a:off x="5221955" y="5639761"/>
              <a:ext cx="261591" cy="261591"/>
            </a:xfrm>
            <a:custGeom>
              <a:avLst/>
              <a:gdLst>
                <a:gd name="T0" fmla="*/ 1330672 w 2775"/>
                <a:gd name="T1" fmla="*/ 1049154 h 2774"/>
                <a:gd name="T2" fmla="*/ 1143171 w 2775"/>
                <a:gd name="T3" fmla="*/ 1055643 h 2774"/>
                <a:gd name="T4" fmla="*/ 1136034 w 2775"/>
                <a:gd name="T5" fmla="*/ 1065375 h 2774"/>
                <a:gd name="T6" fmla="*/ 1126951 w 2775"/>
                <a:gd name="T7" fmla="*/ 1077703 h 2774"/>
                <a:gd name="T8" fmla="*/ 1119166 w 2775"/>
                <a:gd name="T9" fmla="*/ 1086786 h 2774"/>
                <a:gd name="T10" fmla="*/ 1108785 w 2775"/>
                <a:gd name="T11" fmla="*/ 1098465 h 2774"/>
                <a:gd name="T12" fmla="*/ 1100351 w 2775"/>
                <a:gd name="T13" fmla="*/ 1106900 h 2774"/>
                <a:gd name="T14" fmla="*/ 1095160 w 2775"/>
                <a:gd name="T15" fmla="*/ 1112091 h 2774"/>
                <a:gd name="T16" fmla="*/ 1084780 w 2775"/>
                <a:gd name="T17" fmla="*/ 1121174 h 2774"/>
                <a:gd name="T18" fmla="*/ 1074399 w 2775"/>
                <a:gd name="T19" fmla="*/ 1128960 h 2774"/>
                <a:gd name="T20" fmla="*/ 1056882 w 2775"/>
                <a:gd name="T21" fmla="*/ 1138044 h 2774"/>
                <a:gd name="T22" fmla="*/ 1046501 w 2775"/>
                <a:gd name="T23" fmla="*/ 1144532 h 2774"/>
                <a:gd name="T24" fmla="*/ 1261251 w 2775"/>
                <a:gd name="T25" fmla="*/ 1339180 h 2774"/>
                <a:gd name="T26" fmla="*/ 757140 w 2775"/>
                <a:gd name="T27" fmla="*/ 1339180 h 2774"/>
                <a:gd name="T28" fmla="*/ 750003 w 2775"/>
                <a:gd name="T29" fmla="*/ 1143234 h 2774"/>
                <a:gd name="T30" fmla="*/ 739623 w 2775"/>
                <a:gd name="T31" fmla="*/ 1136746 h 2774"/>
                <a:gd name="T32" fmla="*/ 721456 w 2775"/>
                <a:gd name="T33" fmla="*/ 1127663 h 2774"/>
                <a:gd name="T34" fmla="*/ 711725 w 2775"/>
                <a:gd name="T35" fmla="*/ 1119877 h 2774"/>
                <a:gd name="T36" fmla="*/ 701344 w 2775"/>
                <a:gd name="T37" fmla="*/ 1110144 h 2774"/>
                <a:gd name="T38" fmla="*/ 691612 w 2775"/>
                <a:gd name="T39" fmla="*/ 1101061 h 2774"/>
                <a:gd name="T40" fmla="*/ 682529 w 2775"/>
                <a:gd name="T41" fmla="*/ 1090679 h 2774"/>
                <a:gd name="T42" fmla="*/ 673446 w 2775"/>
                <a:gd name="T43" fmla="*/ 1080298 h 2774"/>
                <a:gd name="T44" fmla="*/ 665012 w 2775"/>
                <a:gd name="T45" fmla="*/ 1069268 h 2774"/>
                <a:gd name="T46" fmla="*/ 657226 w 2775"/>
                <a:gd name="T47" fmla="*/ 1058238 h 2774"/>
                <a:gd name="T48" fmla="*/ 652036 w 2775"/>
                <a:gd name="T49" fmla="*/ 1049154 h 2774"/>
                <a:gd name="T50" fmla="*/ 0 w 2775"/>
                <a:gd name="T51" fmla="*/ 899924 h 2774"/>
                <a:gd name="T52" fmla="*/ 652036 w 2775"/>
                <a:gd name="T53" fmla="*/ 759128 h 2774"/>
                <a:gd name="T54" fmla="*/ 657226 w 2775"/>
                <a:gd name="T55" fmla="*/ 741610 h 2774"/>
                <a:gd name="T56" fmla="*/ 665012 w 2775"/>
                <a:gd name="T57" fmla="*/ 730580 h 2774"/>
                <a:gd name="T58" fmla="*/ 673446 w 2775"/>
                <a:gd name="T59" fmla="*/ 719550 h 2774"/>
                <a:gd name="T60" fmla="*/ 682529 w 2775"/>
                <a:gd name="T61" fmla="*/ 709169 h 2774"/>
                <a:gd name="T62" fmla="*/ 691612 w 2775"/>
                <a:gd name="T63" fmla="*/ 698787 h 2774"/>
                <a:gd name="T64" fmla="*/ 696802 w 2775"/>
                <a:gd name="T65" fmla="*/ 693597 h 2774"/>
                <a:gd name="T66" fmla="*/ 699397 w 2775"/>
                <a:gd name="T67" fmla="*/ 691650 h 2774"/>
                <a:gd name="T68" fmla="*/ 705237 w 2775"/>
                <a:gd name="T69" fmla="*/ 685811 h 2774"/>
                <a:gd name="T70" fmla="*/ 717564 w 2775"/>
                <a:gd name="T71" fmla="*/ 675430 h 2774"/>
                <a:gd name="T72" fmla="*/ 726647 w 2775"/>
                <a:gd name="T73" fmla="*/ 667644 h 2774"/>
                <a:gd name="T74" fmla="*/ 745462 w 2775"/>
                <a:gd name="T75" fmla="*/ 658560 h 2774"/>
                <a:gd name="T76" fmla="*/ 755194 w 2775"/>
                <a:gd name="T77" fmla="*/ 652072 h 2774"/>
                <a:gd name="T78" fmla="*/ 539795 w 2775"/>
                <a:gd name="T79" fmla="*/ 472347 h 2774"/>
                <a:gd name="T80" fmla="*/ 1043906 w 2775"/>
                <a:gd name="T81" fmla="*/ 472347 h 2774"/>
                <a:gd name="T82" fmla="*/ 1048447 w 2775"/>
                <a:gd name="T83" fmla="*/ 654018 h 2774"/>
                <a:gd name="T84" fmla="*/ 1061423 w 2775"/>
                <a:gd name="T85" fmla="*/ 663102 h 2774"/>
                <a:gd name="T86" fmla="*/ 1071155 w 2775"/>
                <a:gd name="T87" fmla="*/ 670239 h 2774"/>
                <a:gd name="T88" fmla="*/ 1089321 w 2775"/>
                <a:gd name="T89" fmla="*/ 679971 h 2774"/>
                <a:gd name="T90" fmla="*/ 1097756 w 2775"/>
                <a:gd name="T91" fmla="*/ 687757 h 2774"/>
                <a:gd name="T92" fmla="*/ 1108785 w 2775"/>
                <a:gd name="T93" fmla="*/ 698787 h 2774"/>
                <a:gd name="T94" fmla="*/ 1117219 w 2775"/>
                <a:gd name="T95" fmla="*/ 707871 h 2774"/>
                <a:gd name="T96" fmla="*/ 1126302 w 2775"/>
                <a:gd name="T97" fmla="*/ 718901 h 2774"/>
                <a:gd name="T98" fmla="*/ 1134088 w 2775"/>
                <a:gd name="T99" fmla="*/ 729282 h 2774"/>
                <a:gd name="T100" fmla="*/ 1142522 w 2775"/>
                <a:gd name="T101" fmla="*/ 740961 h 2774"/>
                <a:gd name="T102" fmla="*/ 1148361 w 2775"/>
                <a:gd name="T103" fmla="*/ 759128 h 2774"/>
                <a:gd name="T104" fmla="*/ 1800397 w 2775"/>
                <a:gd name="T105" fmla="*/ 899924 h 2774"/>
                <a:gd name="T106" fmla="*/ 1000437 w 2775"/>
                <a:gd name="T107" fmla="*/ 1000492 h 2774"/>
                <a:gd name="T108" fmla="*/ 799311 w 2775"/>
                <a:gd name="T109" fmla="*/ 798058 h 27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775" h="2774">
                  <a:moveTo>
                    <a:pt x="2775" y="1387"/>
                  </a:moveTo>
                  <a:cubicBezTo>
                    <a:pt x="2051" y="1943"/>
                    <a:pt x="2051" y="1943"/>
                    <a:pt x="2051" y="1943"/>
                  </a:cubicBezTo>
                  <a:cubicBezTo>
                    <a:pt x="2051" y="1617"/>
                    <a:pt x="2051" y="1617"/>
                    <a:pt x="2051" y="1617"/>
                  </a:cubicBezTo>
                  <a:cubicBezTo>
                    <a:pt x="1767" y="1617"/>
                    <a:pt x="1767" y="1617"/>
                    <a:pt x="1767" y="1617"/>
                  </a:cubicBezTo>
                  <a:cubicBezTo>
                    <a:pt x="1767" y="1619"/>
                    <a:pt x="1766" y="1620"/>
                    <a:pt x="1765" y="1621"/>
                  </a:cubicBezTo>
                  <a:cubicBezTo>
                    <a:pt x="1764" y="1623"/>
                    <a:pt x="1763" y="1625"/>
                    <a:pt x="1762" y="1627"/>
                  </a:cubicBezTo>
                  <a:cubicBezTo>
                    <a:pt x="1760" y="1628"/>
                    <a:pt x="1759" y="1630"/>
                    <a:pt x="1758" y="1632"/>
                  </a:cubicBezTo>
                  <a:cubicBezTo>
                    <a:pt x="1757" y="1634"/>
                    <a:pt x="1756" y="1635"/>
                    <a:pt x="1754" y="1637"/>
                  </a:cubicBezTo>
                  <a:cubicBezTo>
                    <a:pt x="1753" y="1639"/>
                    <a:pt x="1752" y="1641"/>
                    <a:pt x="1751" y="1642"/>
                  </a:cubicBezTo>
                  <a:cubicBezTo>
                    <a:pt x="1749" y="1645"/>
                    <a:pt x="1747" y="1648"/>
                    <a:pt x="1744" y="1651"/>
                  </a:cubicBezTo>
                  <a:cubicBezTo>
                    <a:pt x="1743" y="1653"/>
                    <a:pt x="1742" y="1654"/>
                    <a:pt x="1741" y="1656"/>
                  </a:cubicBezTo>
                  <a:cubicBezTo>
                    <a:pt x="1740" y="1657"/>
                    <a:pt x="1738" y="1659"/>
                    <a:pt x="1737" y="1661"/>
                  </a:cubicBezTo>
                  <a:cubicBezTo>
                    <a:pt x="1736" y="1663"/>
                    <a:pt x="1734" y="1664"/>
                    <a:pt x="1733" y="1666"/>
                  </a:cubicBezTo>
                  <a:cubicBezTo>
                    <a:pt x="1732" y="1668"/>
                    <a:pt x="1730" y="1669"/>
                    <a:pt x="1729" y="1671"/>
                  </a:cubicBezTo>
                  <a:cubicBezTo>
                    <a:pt x="1728" y="1672"/>
                    <a:pt x="1726" y="1674"/>
                    <a:pt x="1725" y="1675"/>
                  </a:cubicBezTo>
                  <a:cubicBezTo>
                    <a:pt x="1723" y="1677"/>
                    <a:pt x="1721" y="1680"/>
                    <a:pt x="1720" y="1682"/>
                  </a:cubicBezTo>
                  <a:cubicBezTo>
                    <a:pt x="1718" y="1684"/>
                    <a:pt x="1716" y="1685"/>
                    <a:pt x="1714" y="1687"/>
                  </a:cubicBezTo>
                  <a:cubicBezTo>
                    <a:pt x="1713" y="1689"/>
                    <a:pt x="1711" y="1691"/>
                    <a:pt x="1709" y="1693"/>
                  </a:cubicBezTo>
                  <a:cubicBezTo>
                    <a:pt x="1708" y="1694"/>
                    <a:pt x="1706" y="1696"/>
                    <a:pt x="1705" y="1697"/>
                  </a:cubicBezTo>
                  <a:cubicBezTo>
                    <a:pt x="1703" y="1699"/>
                    <a:pt x="1702" y="1700"/>
                    <a:pt x="1700" y="1702"/>
                  </a:cubicBezTo>
                  <a:cubicBezTo>
                    <a:pt x="1699" y="1703"/>
                    <a:pt x="1697" y="1705"/>
                    <a:pt x="1696" y="1706"/>
                  </a:cubicBezTo>
                  <a:cubicBezTo>
                    <a:pt x="1696" y="1706"/>
                    <a:pt x="1696" y="1706"/>
                    <a:pt x="1696" y="1706"/>
                  </a:cubicBezTo>
                  <a:cubicBezTo>
                    <a:pt x="1695" y="1707"/>
                    <a:pt x="1694" y="1708"/>
                    <a:pt x="1694" y="1708"/>
                  </a:cubicBezTo>
                  <a:cubicBezTo>
                    <a:pt x="1692" y="1710"/>
                    <a:pt x="1690" y="1712"/>
                    <a:pt x="1688" y="1714"/>
                  </a:cubicBezTo>
                  <a:cubicBezTo>
                    <a:pt x="1686" y="1715"/>
                    <a:pt x="1684" y="1717"/>
                    <a:pt x="1682" y="1719"/>
                  </a:cubicBezTo>
                  <a:cubicBezTo>
                    <a:pt x="1680" y="1721"/>
                    <a:pt x="1678" y="1722"/>
                    <a:pt x="1676" y="1724"/>
                  </a:cubicBezTo>
                  <a:cubicBezTo>
                    <a:pt x="1675" y="1726"/>
                    <a:pt x="1673" y="1727"/>
                    <a:pt x="1672" y="1728"/>
                  </a:cubicBezTo>
                  <a:cubicBezTo>
                    <a:pt x="1670" y="1729"/>
                    <a:pt x="1668" y="1731"/>
                    <a:pt x="1667" y="1732"/>
                  </a:cubicBezTo>
                  <a:cubicBezTo>
                    <a:pt x="1665" y="1733"/>
                    <a:pt x="1663" y="1735"/>
                    <a:pt x="1662" y="1736"/>
                  </a:cubicBezTo>
                  <a:cubicBezTo>
                    <a:pt x="1660" y="1737"/>
                    <a:pt x="1658" y="1739"/>
                    <a:pt x="1656" y="1740"/>
                  </a:cubicBezTo>
                  <a:cubicBezTo>
                    <a:pt x="1655" y="1741"/>
                    <a:pt x="1644" y="1743"/>
                    <a:pt x="1643" y="1744"/>
                  </a:cubicBezTo>
                  <a:cubicBezTo>
                    <a:pt x="1640" y="1746"/>
                    <a:pt x="1637" y="1748"/>
                    <a:pt x="1634" y="1750"/>
                  </a:cubicBezTo>
                  <a:cubicBezTo>
                    <a:pt x="1632" y="1751"/>
                    <a:pt x="1630" y="1752"/>
                    <a:pt x="1629" y="1754"/>
                  </a:cubicBezTo>
                  <a:cubicBezTo>
                    <a:pt x="1627" y="1755"/>
                    <a:pt x="1625" y="1756"/>
                    <a:pt x="1623" y="1757"/>
                  </a:cubicBezTo>
                  <a:cubicBezTo>
                    <a:pt x="1622" y="1758"/>
                    <a:pt x="1620" y="1760"/>
                    <a:pt x="1618" y="1761"/>
                  </a:cubicBezTo>
                  <a:cubicBezTo>
                    <a:pt x="1616" y="1762"/>
                    <a:pt x="1614" y="1763"/>
                    <a:pt x="1613" y="1764"/>
                  </a:cubicBezTo>
                  <a:cubicBezTo>
                    <a:pt x="1611" y="1765"/>
                    <a:pt x="1610" y="1766"/>
                    <a:pt x="1609" y="1767"/>
                  </a:cubicBezTo>
                  <a:cubicBezTo>
                    <a:pt x="1609" y="2064"/>
                    <a:pt x="1609" y="2064"/>
                    <a:pt x="1609" y="2064"/>
                  </a:cubicBezTo>
                  <a:cubicBezTo>
                    <a:pt x="1944" y="2064"/>
                    <a:pt x="1944" y="2064"/>
                    <a:pt x="1944" y="2064"/>
                  </a:cubicBezTo>
                  <a:cubicBezTo>
                    <a:pt x="1388" y="2774"/>
                    <a:pt x="1388" y="2774"/>
                    <a:pt x="1388" y="2774"/>
                  </a:cubicBezTo>
                  <a:cubicBezTo>
                    <a:pt x="832" y="2064"/>
                    <a:pt x="832" y="2064"/>
                    <a:pt x="832" y="2064"/>
                  </a:cubicBezTo>
                  <a:cubicBezTo>
                    <a:pt x="1167" y="2064"/>
                    <a:pt x="1167" y="2064"/>
                    <a:pt x="1167" y="2064"/>
                  </a:cubicBezTo>
                  <a:cubicBezTo>
                    <a:pt x="1167" y="1769"/>
                    <a:pt x="1167" y="1769"/>
                    <a:pt x="1167" y="1769"/>
                  </a:cubicBezTo>
                  <a:cubicBezTo>
                    <a:pt x="1166" y="1769"/>
                    <a:pt x="1166" y="1769"/>
                    <a:pt x="1165" y="1768"/>
                  </a:cubicBezTo>
                  <a:cubicBezTo>
                    <a:pt x="1162" y="1766"/>
                    <a:pt x="1159" y="1764"/>
                    <a:pt x="1156" y="1762"/>
                  </a:cubicBezTo>
                  <a:cubicBezTo>
                    <a:pt x="1154" y="1762"/>
                    <a:pt x="1153" y="1761"/>
                    <a:pt x="1152" y="1760"/>
                  </a:cubicBezTo>
                  <a:cubicBezTo>
                    <a:pt x="1149" y="1758"/>
                    <a:pt x="1147" y="1757"/>
                    <a:pt x="1144" y="1755"/>
                  </a:cubicBezTo>
                  <a:cubicBezTo>
                    <a:pt x="1143" y="1754"/>
                    <a:pt x="1142" y="1753"/>
                    <a:pt x="1140" y="1752"/>
                  </a:cubicBezTo>
                  <a:cubicBezTo>
                    <a:pt x="1138" y="1751"/>
                    <a:pt x="1136" y="1749"/>
                    <a:pt x="1134" y="1748"/>
                  </a:cubicBezTo>
                  <a:cubicBezTo>
                    <a:pt x="1133" y="1747"/>
                    <a:pt x="1131" y="1745"/>
                    <a:pt x="1130" y="1744"/>
                  </a:cubicBezTo>
                  <a:cubicBezTo>
                    <a:pt x="1127" y="1742"/>
                    <a:pt x="1115" y="1740"/>
                    <a:pt x="1112" y="1738"/>
                  </a:cubicBezTo>
                  <a:cubicBezTo>
                    <a:pt x="1111" y="1737"/>
                    <a:pt x="1110" y="1736"/>
                    <a:pt x="1109" y="1735"/>
                  </a:cubicBezTo>
                  <a:cubicBezTo>
                    <a:pt x="1106" y="1733"/>
                    <a:pt x="1104" y="1731"/>
                    <a:pt x="1101" y="1729"/>
                  </a:cubicBezTo>
                  <a:cubicBezTo>
                    <a:pt x="1100" y="1728"/>
                    <a:pt x="1099" y="1727"/>
                    <a:pt x="1097" y="1726"/>
                  </a:cubicBezTo>
                  <a:cubicBezTo>
                    <a:pt x="1095" y="1724"/>
                    <a:pt x="1093" y="1723"/>
                    <a:pt x="1091" y="1721"/>
                  </a:cubicBezTo>
                  <a:cubicBezTo>
                    <a:pt x="1090" y="1720"/>
                    <a:pt x="1089" y="1719"/>
                    <a:pt x="1088" y="1718"/>
                  </a:cubicBezTo>
                  <a:cubicBezTo>
                    <a:pt x="1085" y="1715"/>
                    <a:pt x="1083" y="1713"/>
                    <a:pt x="1081" y="1711"/>
                  </a:cubicBezTo>
                  <a:cubicBezTo>
                    <a:pt x="1080" y="1710"/>
                    <a:pt x="1078" y="1709"/>
                    <a:pt x="1077" y="1708"/>
                  </a:cubicBezTo>
                  <a:cubicBezTo>
                    <a:pt x="1075" y="1706"/>
                    <a:pt x="1072" y="1703"/>
                    <a:pt x="1070" y="1701"/>
                  </a:cubicBezTo>
                  <a:cubicBezTo>
                    <a:pt x="1069" y="1699"/>
                    <a:pt x="1068" y="1698"/>
                    <a:pt x="1066" y="1697"/>
                  </a:cubicBezTo>
                  <a:cubicBezTo>
                    <a:pt x="1065" y="1695"/>
                    <a:pt x="1063" y="1693"/>
                    <a:pt x="1061" y="1691"/>
                  </a:cubicBezTo>
                  <a:cubicBezTo>
                    <a:pt x="1060" y="1690"/>
                    <a:pt x="1059" y="1689"/>
                    <a:pt x="1058" y="1688"/>
                  </a:cubicBezTo>
                  <a:cubicBezTo>
                    <a:pt x="1055" y="1686"/>
                    <a:pt x="1054" y="1683"/>
                    <a:pt x="1052" y="1681"/>
                  </a:cubicBezTo>
                  <a:cubicBezTo>
                    <a:pt x="1051" y="1680"/>
                    <a:pt x="1050" y="1679"/>
                    <a:pt x="1049" y="1678"/>
                  </a:cubicBezTo>
                  <a:cubicBezTo>
                    <a:pt x="1046" y="1675"/>
                    <a:pt x="1044" y="1672"/>
                    <a:pt x="1041" y="1669"/>
                  </a:cubicBezTo>
                  <a:cubicBezTo>
                    <a:pt x="1040" y="1668"/>
                    <a:pt x="1039" y="1666"/>
                    <a:pt x="1038" y="1665"/>
                  </a:cubicBezTo>
                  <a:cubicBezTo>
                    <a:pt x="1037" y="1663"/>
                    <a:pt x="1035" y="1661"/>
                    <a:pt x="1033" y="1659"/>
                  </a:cubicBezTo>
                  <a:cubicBezTo>
                    <a:pt x="1032" y="1658"/>
                    <a:pt x="1031" y="1656"/>
                    <a:pt x="1030" y="1655"/>
                  </a:cubicBezTo>
                  <a:cubicBezTo>
                    <a:pt x="1029" y="1653"/>
                    <a:pt x="1027" y="1651"/>
                    <a:pt x="1025" y="1648"/>
                  </a:cubicBezTo>
                  <a:cubicBezTo>
                    <a:pt x="1024" y="1647"/>
                    <a:pt x="1024" y="1646"/>
                    <a:pt x="1023" y="1645"/>
                  </a:cubicBezTo>
                  <a:cubicBezTo>
                    <a:pt x="1020" y="1642"/>
                    <a:pt x="1018" y="1638"/>
                    <a:pt x="1016" y="1635"/>
                  </a:cubicBezTo>
                  <a:cubicBezTo>
                    <a:pt x="1015" y="1634"/>
                    <a:pt x="1014" y="1632"/>
                    <a:pt x="1013" y="1631"/>
                  </a:cubicBezTo>
                  <a:cubicBezTo>
                    <a:pt x="1012" y="1629"/>
                    <a:pt x="1010" y="1627"/>
                    <a:pt x="1009" y="1624"/>
                  </a:cubicBezTo>
                  <a:cubicBezTo>
                    <a:pt x="1008" y="1623"/>
                    <a:pt x="1007" y="1621"/>
                    <a:pt x="1006" y="1620"/>
                  </a:cubicBezTo>
                  <a:cubicBezTo>
                    <a:pt x="1006" y="1619"/>
                    <a:pt x="1005" y="1618"/>
                    <a:pt x="1005" y="1617"/>
                  </a:cubicBezTo>
                  <a:cubicBezTo>
                    <a:pt x="724" y="1617"/>
                    <a:pt x="724" y="1617"/>
                    <a:pt x="724" y="1617"/>
                  </a:cubicBezTo>
                  <a:cubicBezTo>
                    <a:pt x="724" y="1943"/>
                    <a:pt x="724" y="1943"/>
                    <a:pt x="724" y="1943"/>
                  </a:cubicBezTo>
                  <a:cubicBezTo>
                    <a:pt x="0" y="1387"/>
                    <a:pt x="0" y="1387"/>
                    <a:pt x="0" y="1387"/>
                  </a:cubicBezTo>
                  <a:cubicBezTo>
                    <a:pt x="724" y="831"/>
                    <a:pt x="724" y="831"/>
                    <a:pt x="724" y="831"/>
                  </a:cubicBezTo>
                  <a:cubicBezTo>
                    <a:pt x="724" y="1170"/>
                    <a:pt x="724" y="1170"/>
                    <a:pt x="724" y="1170"/>
                  </a:cubicBezTo>
                  <a:cubicBezTo>
                    <a:pt x="1005" y="1170"/>
                    <a:pt x="1005" y="1170"/>
                    <a:pt x="1005" y="1170"/>
                  </a:cubicBezTo>
                  <a:cubicBezTo>
                    <a:pt x="1005" y="1170"/>
                    <a:pt x="1006" y="1169"/>
                    <a:pt x="1006" y="1168"/>
                  </a:cubicBezTo>
                  <a:cubicBezTo>
                    <a:pt x="1007" y="1166"/>
                    <a:pt x="1008" y="1165"/>
                    <a:pt x="1009" y="1163"/>
                  </a:cubicBezTo>
                  <a:cubicBezTo>
                    <a:pt x="1010" y="1161"/>
                    <a:pt x="1012" y="1145"/>
                    <a:pt x="1013" y="1143"/>
                  </a:cubicBezTo>
                  <a:cubicBezTo>
                    <a:pt x="1014" y="1142"/>
                    <a:pt x="1015" y="1140"/>
                    <a:pt x="1016" y="1139"/>
                  </a:cubicBezTo>
                  <a:cubicBezTo>
                    <a:pt x="1018" y="1136"/>
                    <a:pt x="1020" y="1132"/>
                    <a:pt x="1023" y="1129"/>
                  </a:cubicBezTo>
                  <a:cubicBezTo>
                    <a:pt x="1024" y="1128"/>
                    <a:pt x="1024" y="1127"/>
                    <a:pt x="1025" y="1126"/>
                  </a:cubicBezTo>
                  <a:cubicBezTo>
                    <a:pt x="1027" y="1123"/>
                    <a:pt x="1029" y="1121"/>
                    <a:pt x="1030" y="1119"/>
                  </a:cubicBezTo>
                  <a:cubicBezTo>
                    <a:pt x="1031" y="1118"/>
                    <a:pt x="1032" y="1116"/>
                    <a:pt x="1033" y="1115"/>
                  </a:cubicBezTo>
                  <a:cubicBezTo>
                    <a:pt x="1035" y="1113"/>
                    <a:pt x="1037" y="1111"/>
                    <a:pt x="1038" y="1109"/>
                  </a:cubicBezTo>
                  <a:cubicBezTo>
                    <a:pt x="1039" y="1107"/>
                    <a:pt x="1040" y="1106"/>
                    <a:pt x="1041" y="1105"/>
                  </a:cubicBezTo>
                  <a:cubicBezTo>
                    <a:pt x="1044" y="1102"/>
                    <a:pt x="1046" y="1099"/>
                    <a:pt x="1049" y="1096"/>
                  </a:cubicBezTo>
                  <a:cubicBezTo>
                    <a:pt x="1050" y="1095"/>
                    <a:pt x="1051" y="1094"/>
                    <a:pt x="1052" y="1093"/>
                  </a:cubicBezTo>
                  <a:cubicBezTo>
                    <a:pt x="1054" y="1091"/>
                    <a:pt x="1055" y="1088"/>
                    <a:pt x="1058" y="1086"/>
                  </a:cubicBezTo>
                  <a:cubicBezTo>
                    <a:pt x="1059" y="1085"/>
                    <a:pt x="1060" y="1084"/>
                    <a:pt x="1061" y="1082"/>
                  </a:cubicBezTo>
                  <a:cubicBezTo>
                    <a:pt x="1063" y="1080"/>
                    <a:pt x="1065" y="1079"/>
                    <a:pt x="1066" y="1077"/>
                  </a:cubicBezTo>
                  <a:cubicBezTo>
                    <a:pt x="1068" y="1076"/>
                    <a:pt x="1069" y="1074"/>
                    <a:pt x="1070" y="1073"/>
                  </a:cubicBezTo>
                  <a:cubicBezTo>
                    <a:pt x="1071" y="1072"/>
                    <a:pt x="1072" y="1071"/>
                    <a:pt x="1074" y="1070"/>
                  </a:cubicBezTo>
                  <a:cubicBezTo>
                    <a:pt x="1074" y="1069"/>
                    <a:pt x="1074" y="1069"/>
                    <a:pt x="1074" y="1069"/>
                  </a:cubicBezTo>
                  <a:cubicBezTo>
                    <a:pt x="1075" y="1068"/>
                    <a:pt x="1075" y="1068"/>
                    <a:pt x="1076" y="1067"/>
                  </a:cubicBezTo>
                  <a:cubicBezTo>
                    <a:pt x="1077" y="1067"/>
                    <a:pt x="1077" y="1066"/>
                    <a:pt x="1077" y="1066"/>
                  </a:cubicBezTo>
                  <a:cubicBezTo>
                    <a:pt x="1077" y="1066"/>
                    <a:pt x="1078" y="1066"/>
                    <a:pt x="1078" y="1066"/>
                  </a:cubicBezTo>
                  <a:cubicBezTo>
                    <a:pt x="1078" y="1066"/>
                    <a:pt x="1078" y="1066"/>
                    <a:pt x="1078" y="1066"/>
                  </a:cubicBezTo>
                  <a:cubicBezTo>
                    <a:pt x="1079" y="1064"/>
                    <a:pt x="1081" y="1062"/>
                    <a:pt x="1083" y="1060"/>
                  </a:cubicBezTo>
                  <a:cubicBezTo>
                    <a:pt x="1085" y="1059"/>
                    <a:pt x="1086" y="1058"/>
                    <a:pt x="1087" y="1057"/>
                  </a:cubicBezTo>
                  <a:cubicBezTo>
                    <a:pt x="1089" y="1055"/>
                    <a:pt x="1091" y="1053"/>
                    <a:pt x="1094" y="1051"/>
                  </a:cubicBezTo>
                  <a:cubicBezTo>
                    <a:pt x="1095" y="1050"/>
                    <a:pt x="1096" y="1049"/>
                    <a:pt x="1096" y="1048"/>
                  </a:cubicBezTo>
                  <a:cubicBezTo>
                    <a:pt x="1099" y="1046"/>
                    <a:pt x="1102" y="1043"/>
                    <a:pt x="1106" y="1041"/>
                  </a:cubicBezTo>
                  <a:cubicBezTo>
                    <a:pt x="1107" y="1040"/>
                    <a:pt x="1108" y="1038"/>
                    <a:pt x="1109" y="1038"/>
                  </a:cubicBezTo>
                  <a:cubicBezTo>
                    <a:pt x="1111" y="1036"/>
                    <a:pt x="1114" y="1034"/>
                    <a:pt x="1116" y="1033"/>
                  </a:cubicBezTo>
                  <a:cubicBezTo>
                    <a:pt x="1117" y="1032"/>
                    <a:pt x="1118" y="1031"/>
                    <a:pt x="1120" y="1029"/>
                  </a:cubicBezTo>
                  <a:cubicBezTo>
                    <a:pt x="1122" y="1028"/>
                    <a:pt x="1124" y="1026"/>
                    <a:pt x="1127" y="1024"/>
                  </a:cubicBezTo>
                  <a:cubicBezTo>
                    <a:pt x="1128" y="1024"/>
                    <a:pt x="1129" y="1023"/>
                    <a:pt x="1130" y="1022"/>
                  </a:cubicBezTo>
                  <a:cubicBezTo>
                    <a:pt x="1133" y="1020"/>
                    <a:pt x="1146" y="1017"/>
                    <a:pt x="1149" y="1015"/>
                  </a:cubicBezTo>
                  <a:cubicBezTo>
                    <a:pt x="1150" y="1014"/>
                    <a:pt x="1152" y="1013"/>
                    <a:pt x="1153" y="1013"/>
                  </a:cubicBezTo>
                  <a:cubicBezTo>
                    <a:pt x="1155" y="1011"/>
                    <a:pt x="1157" y="1010"/>
                    <a:pt x="1160" y="1008"/>
                  </a:cubicBezTo>
                  <a:cubicBezTo>
                    <a:pt x="1161" y="1007"/>
                    <a:pt x="1163" y="1006"/>
                    <a:pt x="1164" y="1005"/>
                  </a:cubicBezTo>
                  <a:cubicBezTo>
                    <a:pt x="1165" y="1005"/>
                    <a:pt x="1166" y="1005"/>
                    <a:pt x="1167" y="1004"/>
                  </a:cubicBezTo>
                  <a:cubicBezTo>
                    <a:pt x="1167" y="728"/>
                    <a:pt x="1167" y="728"/>
                    <a:pt x="1167" y="728"/>
                  </a:cubicBezTo>
                  <a:cubicBezTo>
                    <a:pt x="832" y="728"/>
                    <a:pt x="832" y="728"/>
                    <a:pt x="832" y="728"/>
                  </a:cubicBezTo>
                  <a:cubicBezTo>
                    <a:pt x="1388" y="0"/>
                    <a:pt x="1388" y="0"/>
                    <a:pt x="1388" y="0"/>
                  </a:cubicBezTo>
                  <a:cubicBezTo>
                    <a:pt x="1944" y="728"/>
                    <a:pt x="1944" y="728"/>
                    <a:pt x="1944" y="728"/>
                  </a:cubicBezTo>
                  <a:cubicBezTo>
                    <a:pt x="1609" y="728"/>
                    <a:pt x="1609" y="728"/>
                    <a:pt x="1609" y="728"/>
                  </a:cubicBezTo>
                  <a:cubicBezTo>
                    <a:pt x="1609" y="1004"/>
                    <a:pt x="1609" y="1004"/>
                    <a:pt x="1609" y="1004"/>
                  </a:cubicBezTo>
                  <a:cubicBezTo>
                    <a:pt x="1610" y="1004"/>
                    <a:pt x="1611" y="1005"/>
                    <a:pt x="1611" y="1005"/>
                  </a:cubicBezTo>
                  <a:cubicBezTo>
                    <a:pt x="1613" y="1006"/>
                    <a:pt x="1614" y="1007"/>
                    <a:pt x="1616" y="1008"/>
                  </a:cubicBezTo>
                  <a:cubicBezTo>
                    <a:pt x="1618" y="1010"/>
                    <a:pt x="1620" y="1011"/>
                    <a:pt x="1623" y="1013"/>
                  </a:cubicBezTo>
                  <a:cubicBezTo>
                    <a:pt x="1624" y="1013"/>
                    <a:pt x="1625" y="1014"/>
                    <a:pt x="1627" y="1015"/>
                  </a:cubicBezTo>
                  <a:cubicBezTo>
                    <a:pt x="1630" y="1017"/>
                    <a:pt x="1633" y="1020"/>
                    <a:pt x="1636" y="1022"/>
                  </a:cubicBezTo>
                  <a:cubicBezTo>
                    <a:pt x="1637" y="1023"/>
                    <a:pt x="1639" y="1024"/>
                    <a:pt x="1640" y="1024"/>
                  </a:cubicBezTo>
                  <a:cubicBezTo>
                    <a:pt x="1642" y="1026"/>
                    <a:pt x="1644" y="1028"/>
                    <a:pt x="1647" y="1029"/>
                  </a:cubicBezTo>
                  <a:cubicBezTo>
                    <a:pt x="1648" y="1031"/>
                    <a:pt x="1649" y="1032"/>
                    <a:pt x="1651" y="1033"/>
                  </a:cubicBezTo>
                  <a:cubicBezTo>
                    <a:pt x="1653" y="1034"/>
                    <a:pt x="1655" y="1036"/>
                    <a:pt x="1657" y="1038"/>
                  </a:cubicBezTo>
                  <a:cubicBezTo>
                    <a:pt x="1658" y="1038"/>
                    <a:pt x="1659" y="1040"/>
                    <a:pt x="1661" y="1041"/>
                  </a:cubicBezTo>
                  <a:cubicBezTo>
                    <a:pt x="1664" y="1043"/>
                    <a:pt x="1676" y="1046"/>
                    <a:pt x="1679" y="1048"/>
                  </a:cubicBezTo>
                  <a:cubicBezTo>
                    <a:pt x="1680" y="1049"/>
                    <a:pt x="1681" y="1050"/>
                    <a:pt x="1682" y="1051"/>
                  </a:cubicBezTo>
                  <a:cubicBezTo>
                    <a:pt x="1684" y="1053"/>
                    <a:pt x="1686" y="1055"/>
                    <a:pt x="1688" y="1057"/>
                  </a:cubicBezTo>
                  <a:cubicBezTo>
                    <a:pt x="1690" y="1058"/>
                    <a:pt x="1691" y="1059"/>
                    <a:pt x="1692" y="1060"/>
                  </a:cubicBezTo>
                  <a:cubicBezTo>
                    <a:pt x="1694" y="1062"/>
                    <a:pt x="1696" y="1064"/>
                    <a:pt x="1698" y="1066"/>
                  </a:cubicBezTo>
                  <a:cubicBezTo>
                    <a:pt x="1699" y="1067"/>
                    <a:pt x="1700" y="1068"/>
                    <a:pt x="1701" y="1069"/>
                  </a:cubicBezTo>
                  <a:cubicBezTo>
                    <a:pt x="1704" y="1072"/>
                    <a:pt x="1706" y="1074"/>
                    <a:pt x="1709" y="1077"/>
                  </a:cubicBezTo>
                  <a:cubicBezTo>
                    <a:pt x="1710" y="1078"/>
                    <a:pt x="1711" y="1079"/>
                    <a:pt x="1712" y="1080"/>
                  </a:cubicBezTo>
                  <a:cubicBezTo>
                    <a:pt x="1714" y="1082"/>
                    <a:pt x="1716" y="1084"/>
                    <a:pt x="1718" y="1087"/>
                  </a:cubicBezTo>
                  <a:cubicBezTo>
                    <a:pt x="1720" y="1088"/>
                    <a:pt x="1721" y="1089"/>
                    <a:pt x="1722" y="1091"/>
                  </a:cubicBezTo>
                  <a:cubicBezTo>
                    <a:pt x="1724" y="1093"/>
                    <a:pt x="1725" y="1095"/>
                    <a:pt x="1727" y="1097"/>
                  </a:cubicBezTo>
                  <a:cubicBezTo>
                    <a:pt x="1728" y="1098"/>
                    <a:pt x="1729" y="1099"/>
                    <a:pt x="1730" y="1101"/>
                  </a:cubicBezTo>
                  <a:cubicBezTo>
                    <a:pt x="1732" y="1103"/>
                    <a:pt x="1734" y="1105"/>
                    <a:pt x="1736" y="1108"/>
                  </a:cubicBezTo>
                  <a:cubicBezTo>
                    <a:pt x="1737" y="1109"/>
                    <a:pt x="1738" y="1110"/>
                    <a:pt x="1739" y="1111"/>
                  </a:cubicBezTo>
                  <a:cubicBezTo>
                    <a:pt x="1741" y="1114"/>
                    <a:pt x="1743" y="1117"/>
                    <a:pt x="1745" y="1120"/>
                  </a:cubicBezTo>
                  <a:cubicBezTo>
                    <a:pt x="1746" y="1121"/>
                    <a:pt x="1747" y="1122"/>
                    <a:pt x="1748" y="1124"/>
                  </a:cubicBezTo>
                  <a:cubicBezTo>
                    <a:pt x="1750" y="1126"/>
                    <a:pt x="1751" y="1128"/>
                    <a:pt x="1753" y="1130"/>
                  </a:cubicBezTo>
                  <a:cubicBezTo>
                    <a:pt x="1754" y="1132"/>
                    <a:pt x="1755" y="1133"/>
                    <a:pt x="1756" y="1134"/>
                  </a:cubicBezTo>
                  <a:cubicBezTo>
                    <a:pt x="1757" y="1137"/>
                    <a:pt x="1759" y="1139"/>
                    <a:pt x="1761" y="1142"/>
                  </a:cubicBezTo>
                  <a:cubicBezTo>
                    <a:pt x="1762" y="1143"/>
                    <a:pt x="1762" y="1144"/>
                    <a:pt x="1763" y="1146"/>
                  </a:cubicBezTo>
                  <a:cubicBezTo>
                    <a:pt x="1765" y="1149"/>
                    <a:pt x="1767" y="1166"/>
                    <a:pt x="1769" y="1169"/>
                  </a:cubicBezTo>
                  <a:cubicBezTo>
                    <a:pt x="1769" y="1169"/>
                    <a:pt x="1770" y="1170"/>
                    <a:pt x="1770" y="1170"/>
                  </a:cubicBezTo>
                  <a:cubicBezTo>
                    <a:pt x="2051" y="1170"/>
                    <a:pt x="2051" y="1170"/>
                    <a:pt x="2051" y="1170"/>
                  </a:cubicBezTo>
                  <a:cubicBezTo>
                    <a:pt x="2051" y="831"/>
                    <a:pt x="2051" y="831"/>
                    <a:pt x="2051" y="831"/>
                  </a:cubicBezTo>
                  <a:lnTo>
                    <a:pt x="2775" y="1387"/>
                  </a:lnTo>
                  <a:close/>
                  <a:moveTo>
                    <a:pt x="1168" y="1385"/>
                  </a:moveTo>
                  <a:cubicBezTo>
                    <a:pt x="1168" y="1506"/>
                    <a:pt x="1266" y="1605"/>
                    <a:pt x="1388" y="1605"/>
                  </a:cubicBezTo>
                  <a:cubicBezTo>
                    <a:pt x="1448" y="1605"/>
                    <a:pt x="1502" y="1581"/>
                    <a:pt x="1542" y="1542"/>
                  </a:cubicBezTo>
                  <a:cubicBezTo>
                    <a:pt x="1581" y="1502"/>
                    <a:pt x="1606" y="1447"/>
                    <a:pt x="1606" y="1387"/>
                  </a:cubicBezTo>
                  <a:cubicBezTo>
                    <a:pt x="1606" y="1265"/>
                    <a:pt x="1507" y="1167"/>
                    <a:pt x="1386" y="1167"/>
                  </a:cubicBezTo>
                  <a:cubicBezTo>
                    <a:pt x="1326" y="1167"/>
                    <a:pt x="1271" y="1191"/>
                    <a:pt x="1232" y="1230"/>
                  </a:cubicBezTo>
                  <a:cubicBezTo>
                    <a:pt x="1192" y="1270"/>
                    <a:pt x="1168" y="1324"/>
                    <a:pt x="1168" y="1385"/>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mn-ea"/>
                <a:ea typeface="+mn-ea"/>
              </a:endParaRPr>
            </a:p>
          </p:txBody>
        </p:sp>
        <p:sp>
          <p:nvSpPr>
            <p:cNvPr id="142" name="文本框 141"/>
            <p:cNvSpPr txBox="1"/>
            <p:nvPr/>
          </p:nvSpPr>
          <p:spPr>
            <a:xfrm>
              <a:off x="2522608" y="5960972"/>
              <a:ext cx="748923" cy="261610"/>
            </a:xfrm>
            <a:prstGeom prst="rect">
              <a:avLst/>
            </a:prstGeom>
            <a:noFill/>
          </p:spPr>
          <p:txBody>
            <a:bodyPr wrap="none" rtlCol="0">
              <a:spAutoFit/>
            </a:bodyPr>
            <a:lstStyle/>
            <a:p>
              <a:pPr algn="l"/>
              <a:r>
                <a:rPr lang="zh-CN" altLang="en-US" sz="1100" dirty="0">
                  <a:solidFill>
                    <a:srgbClr val="005CA1"/>
                  </a:solidFill>
                  <a:latin typeface="+mn-ea"/>
                </a:rPr>
                <a:t>校园网络</a:t>
              </a:r>
              <a:endParaRPr lang="zh-CN" altLang="en-US" sz="1100" dirty="0">
                <a:solidFill>
                  <a:srgbClr val="005CA1"/>
                </a:solidFill>
                <a:latin typeface="+mn-ea"/>
              </a:endParaRPr>
            </a:p>
          </p:txBody>
        </p:sp>
        <p:sp>
          <p:nvSpPr>
            <p:cNvPr id="143" name="文本框 142"/>
            <p:cNvSpPr txBox="1"/>
            <p:nvPr/>
          </p:nvSpPr>
          <p:spPr>
            <a:xfrm>
              <a:off x="3675910" y="5960972"/>
              <a:ext cx="748923" cy="261610"/>
            </a:xfrm>
            <a:prstGeom prst="rect">
              <a:avLst/>
            </a:prstGeom>
            <a:noFill/>
          </p:spPr>
          <p:txBody>
            <a:bodyPr wrap="none" rtlCol="0">
              <a:spAutoFit/>
            </a:bodyPr>
            <a:lstStyle/>
            <a:p>
              <a:pPr algn="l"/>
              <a:r>
                <a:rPr lang="zh-CN" altLang="en-US" sz="1100" dirty="0">
                  <a:solidFill>
                    <a:srgbClr val="005CA1"/>
                  </a:solidFill>
                  <a:latin typeface="+mn-ea"/>
                </a:rPr>
                <a:t>无线覆盖</a:t>
              </a:r>
              <a:endParaRPr lang="zh-CN" altLang="en-US" sz="1100" dirty="0">
                <a:solidFill>
                  <a:srgbClr val="005CA1"/>
                </a:solidFill>
                <a:latin typeface="+mn-ea"/>
              </a:endParaRPr>
            </a:p>
          </p:txBody>
        </p:sp>
        <p:sp>
          <p:nvSpPr>
            <p:cNvPr id="144" name="文本框 143"/>
            <p:cNvSpPr txBox="1"/>
            <p:nvPr/>
          </p:nvSpPr>
          <p:spPr>
            <a:xfrm>
              <a:off x="4948687" y="5960972"/>
              <a:ext cx="748923" cy="261610"/>
            </a:xfrm>
            <a:prstGeom prst="rect">
              <a:avLst/>
            </a:prstGeom>
            <a:noFill/>
          </p:spPr>
          <p:txBody>
            <a:bodyPr wrap="none" rtlCol="0">
              <a:spAutoFit/>
            </a:bodyPr>
            <a:lstStyle/>
            <a:p>
              <a:pPr algn="l"/>
              <a:r>
                <a:rPr lang="zh-CN" altLang="en-US" sz="1100" dirty="0">
                  <a:solidFill>
                    <a:srgbClr val="005CA1"/>
                  </a:solidFill>
                  <a:latin typeface="+mn-ea"/>
                </a:rPr>
                <a:t>网络设备</a:t>
              </a:r>
              <a:endParaRPr lang="zh-CN" altLang="en-US" sz="1100" dirty="0">
                <a:solidFill>
                  <a:srgbClr val="005CA1"/>
                </a:solidFill>
                <a:latin typeface="+mn-ea"/>
              </a:endParaRPr>
            </a:p>
          </p:txBody>
        </p:sp>
        <p:sp>
          <p:nvSpPr>
            <p:cNvPr id="145" name="文本框 144"/>
            <p:cNvSpPr txBox="1"/>
            <p:nvPr/>
          </p:nvSpPr>
          <p:spPr>
            <a:xfrm>
              <a:off x="5985980" y="5960972"/>
              <a:ext cx="1313180" cy="261610"/>
            </a:xfrm>
            <a:prstGeom prst="rect">
              <a:avLst/>
            </a:prstGeom>
            <a:noFill/>
          </p:spPr>
          <p:txBody>
            <a:bodyPr wrap="none" rtlCol="0">
              <a:spAutoFit/>
            </a:bodyPr>
            <a:lstStyle/>
            <a:p>
              <a:pPr algn="l"/>
              <a:r>
                <a:rPr lang="zh-CN" altLang="en-US" sz="1100" dirty="0">
                  <a:solidFill>
                    <a:srgbClr val="005CA1"/>
                  </a:solidFill>
                  <a:latin typeface="+mn-ea"/>
                </a:rPr>
                <a:t>校园云计算机平台</a:t>
              </a:r>
              <a:endParaRPr lang="zh-CN" altLang="en-US" sz="1100" dirty="0">
                <a:solidFill>
                  <a:srgbClr val="005CA1"/>
                </a:solidFill>
                <a:latin typeface="+mn-ea"/>
              </a:endParaRPr>
            </a:p>
          </p:txBody>
        </p:sp>
        <p:sp>
          <p:nvSpPr>
            <p:cNvPr id="146" name="文本框 145"/>
            <p:cNvSpPr txBox="1"/>
            <p:nvPr/>
          </p:nvSpPr>
          <p:spPr>
            <a:xfrm>
              <a:off x="7367780" y="5960972"/>
              <a:ext cx="1031051" cy="261610"/>
            </a:xfrm>
            <a:prstGeom prst="rect">
              <a:avLst/>
            </a:prstGeom>
            <a:noFill/>
          </p:spPr>
          <p:txBody>
            <a:bodyPr wrap="none" rtlCol="0">
              <a:spAutoFit/>
            </a:bodyPr>
            <a:lstStyle/>
            <a:p>
              <a:pPr algn="l"/>
              <a:r>
                <a:rPr lang="zh-CN" altLang="en-US" sz="1100" dirty="0">
                  <a:solidFill>
                    <a:srgbClr val="005CA1"/>
                  </a:solidFill>
                  <a:latin typeface="+mn-ea"/>
                </a:rPr>
                <a:t>网络安全设备</a:t>
              </a:r>
              <a:endParaRPr lang="zh-CN" altLang="en-US" sz="1100" dirty="0">
                <a:solidFill>
                  <a:srgbClr val="005CA1"/>
                </a:solidFill>
                <a:latin typeface="+mn-ea"/>
              </a:endParaRPr>
            </a:p>
          </p:txBody>
        </p:sp>
        <p:sp>
          <p:nvSpPr>
            <p:cNvPr id="147" name="文本框 146"/>
            <p:cNvSpPr txBox="1"/>
            <p:nvPr/>
          </p:nvSpPr>
          <p:spPr>
            <a:xfrm>
              <a:off x="8751056" y="5960972"/>
              <a:ext cx="607859" cy="261610"/>
            </a:xfrm>
            <a:prstGeom prst="rect">
              <a:avLst/>
            </a:prstGeom>
            <a:noFill/>
          </p:spPr>
          <p:txBody>
            <a:bodyPr wrap="none" rtlCol="0">
              <a:spAutoFit/>
            </a:bodyPr>
            <a:lstStyle/>
            <a:p>
              <a:pPr algn="l"/>
              <a:r>
                <a:rPr lang="zh-CN" altLang="en-US" sz="1100" dirty="0">
                  <a:solidFill>
                    <a:srgbClr val="005CA1"/>
                  </a:solidFill>
                  <a:latin typeface="+mn-ea"/>
                </a:rPr>
                <a:t>数据库</a:t>
              </a:r>
              <a:endParaRPr lang="zh-CN" altLang="en-US" sz="1100" dirty="0">
                <a:solidFill>
                  <a:srgbClr val="005CA1"/>
                </a:solidFill>
                <a:latin typeface="+mn-ea"/>
              </a:endParaRPr>
            </a:p>
          </p:txBody>
        </p:sp>
        <p:sp>
          <p:nvSpPr>
            <p:cNvPr id="148" name="矩形: 圆角 147"/>
            <p:cNvSpPr/>
            <p:nvPr/>
          </p:nvSpPr>
          <p:spPr>
            <a:xfrm>
              <a:off x="9889776" y="1875026"/>
              <a:ext cx="481218" cy="4430558"/>
            </a:xfrm>
            <a:prstGeom prst="roundRect">
              <a:avLst>
                <a:gd name="adj" fmla="val 3778"/>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教育信息化标准</a:t>
              </a:r>
              <a:endParaRPr lang="zh-CN" altLang="en-US" sz="1200" dirty="0">
                <a:latin typeface="+mn-ea"/>
              </a:endParaRPr>
            </a:p>
            <a:p>
              <a:pPr algn="ctr"/>
              <a:r>
                <a:rPr lang="zh-CN" altLang="en-US" sz="1200" dirty="0">
                  <a:latin typeface="+mn-ea"/>
                </a:rPr>
                <a:t>及信息安全体系</a:t>
              </a:r>
              <a:endParaRPr lang="zh-CN" altLang="en-US" sz="1200" dirty="0">
                <a:latin typeface="+mn-ea"/>
              </a:endParaRPr>
            </a:p>
          </p:txBody>
        </p:sp>
        <p:sp>
          <p:nvSpPr>
            <p:cNvPr id="150" name="矩形: 圆角 149"/>
            <p:cNvSpPr/>
            <p:nvPr/>
          </p:nvSpPr>
          <p:spPr>
            <a:xfrm>
              <a:off x="876531" y="1316848"/>
              <a:ext cx="10080973" cy="452463"/>
            </a:xfrm>
            <a:prstGeom prst="roundRect">
              <a:avLst>
                <a:gd name="adj" fmla="val 86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latin typeface="+mn-ea"/>
                </a:rPr>
                <a:t>新开普智慧校园总体设计</a:t>
              </a:r>
              <a:endParaRPr lang="zh-CN" altLang="en-US" sz="1600" b="1" dirty="0">
                <a:latin typeface="+mn-ea"/>
              </a:endParaRPr>
            </a:p>
          </p:txBody>
        </p:sp>
        <p:sp>
          <p:nvSpPr>
            <p:cNvPr id="151" name="矩形: 圆角 150"/>
            <p:cNvSpPr/>
            <p:nvPr/>
          </p:nvSpPr>
          <p:spPr>
            <a:xfrm>
              <a:off x="10476286" y="1875026"/>
              <a:ext cx="481218" cy="4430558"/>
            </a:xfrm>
            <a:prstGeom prst="roundRect">
              <a:avLst>
                <a:gd name="adj" fmla="val 3778"/>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dirty="0">
                  <a:latin typeface="+mn-ea"/>
                </a:rPr>
                <a:t>系统培训及终身服务体系</a:t>
              </a:r>
              <a:endParaRPr lang="zh-CN" altLang="en-US" sz="1200" dirty="0">
                <a:latin typeface="+mn-ea"/>
              </a:endParaRPr>
            </a:p>
          </p:txBody>
        </p:sp>
      </p:grpSp>
      <p:sp>
        <p:nvSpPr>
          <p:cNvPr id="153" name="矩形 152"/>
          <p:cNvSpPr/>
          <p:nvPr/>
        </p:nvSpPr>
        <p:spPr>
          <a:xfrm>
            <a:off x="422328" y="822372"/>
            <a:ext cx="2317115"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整体规划 </a:t>
            </a:r>
            <a:r>
              <a:rPr lang="en-US" altLang="zh-CN" dirty="0">
                <a:latin typeface="微软雅黑" panose="020B0503020204020204" pitchFamily="34" charset="-122"/>
                <a:ea typeface="微软雅黑" panose="020B0503020204020204" pitchFamily="34" charset="-122"/>
              </a:rPr>
              <a:t>&gt; </a:t>
            </a:r>
            <a:r>
              <a:rPr lang="zh-CN" altLang="en-US" dirty="0">
                <a:latin typeface="微软雅黑" panose="020B0503020204020204" pitchFamily="34" charset="-122"/>
                <a:ea typeface="微软雅黑" panose="020B0503020204020204" pitchFamily="34" charset="-122"/>
              </a:rPr>
              <a:t>总体设计</a:t>
            </a:r>
            <a:endParaRPr lang="zh-CN" altLang="en-US" dirty="0">
              <a:latin typeface="微软雅黑" panose="020B0503020204020204" pitchFamily="34" charset="-122"/>
              <a:ea typeface="微软雅黑" panose="020B0503020204020204" pitchFamily="34" charset="-122"/>
            </a:endParaRPr>
          </a:p>
        </p:txBody>
      </p:sp>
      <p:sp>
        <p:nvSpPr>
          <p:cNvPr id="99" name="KSO_Shape"/>
          <p:cNvSpPr>
            <a:spLocks noChangeAspect="1"/>
          </p:cNvSpPr>
          <p:nvPr/>
        </p:nvSpPr>
        <p:spPr bwMode="auto">
          <a:xfrm>
            <a:off x="7947535" y="5830383"/>
            <a:ext cx="255317" cy="299101"/>
          </a:xfrm>
          <a:custGeom>
            <a:avLst/>
            <a:gdLst>
              <a:gd name="T0" fmla="*/ 288817 w 3466"/>
              <a:gd name="T1" fmla="*/ 0 h 4056"/>
              <a:gd name="T2" fmla="*/ 1249324 w 3466"/>
              <a:gd name="T3" fmla="*/ 0 h 4056"/>
              <a:gd name="T4" fmla="*/ 1249324 w 3466"/>
              <a:gd name="T5" fmla="*/ 2663 h 4056"/>
              <a:gd name="T6" fmla="*/ 1470707 w 3466"/>
              <a:gd name="T7" fmla="*/ 270770 h 4056"/>
              <a:gd name="T8" fmla="*/ 768849 w 3466"/>
              <a:gd name="T9" fmla="*/ 1800397 h 4056"/>
              <a:gd name="T10" fmla="*/ 67435 w 3466"/>
              <a:gd name="T11" fmla="*/ 270770 h 4056"/>
              <a:gd name="T12" fmla="*/ 288817 w 3466"/>
              <a:gd name="T13" fmla="*/ 2663 h 4056"/>
              <a:gd name="T14" fmla="*/ 288817 w 3466"/>
              <a:gd name="T15" fmla="*/ 0 h 4056"/>
              <a:gd name="T16" fmla="*/ 480919 w 3466"/>
              <a:gd name="T17" fmla="*/ 474957 h 4056"/>
              <a:gd name="T18" fmla="*/ 422357 w 3466"/>
              <a:gd name="T19" fmla="*/ 474957 h 4056"/>
              <a:gd name="T20" fmla="*/ 422357 w 3466"/>
              <a:gd name="T21" fmla="*/ 533550 h 4056"/>
              <a:gd name="T22" fmla="*/ 422357 w 3466"/>
              <a:gd name="T23" fmla="*/ 675149 h 4056"/>
              <a:gd name="T24" fmla="*/ 539925 w 3466"/>
              <a:gd name="T25" fmla="*/ 734186 h 4056"/>
              <a:gd name="T26" fmla="*/ 539925 w 3466"/>
              <a:gd name="T27" fmla="*/ 592586 h 4056"/>
              <a:gd name="T28" fmla="*/ 923684 w 3466"/>
              <a:gd name="T29" fmla="*/ 592586 h 4056"/>
              <a:gd name="T30" fmla="*/ 995999 w 3466"/>
              <a:gd name="T31" fmla="*/ 474957 h 4056"/>
              <a:gd name="T32" fmla="*/ 480919 w 3466"/>
              <a:gd name="T33" fmla="*/ 474957 h 4056"/>
              <a:gd name="T34" fmla="*/ 946310 w 3466"/>
              <a:gd name="T35" fmla="*/ 1053339 h 4056"/>
              <a:gd name="T36" fmla="*/ 1002210 w 3466"/>
              <a:gd name="T37" fmla="*/ 1053339 h 4056"/>
              <a:gd name="T38" fmla="*/ 1002210 w 3466"/>
              <a:gd name="T39" fmla="*/ 931270 h 4056"/>
              <a:gd name="T40" fmla="*/ 946310 w 3466"/>
              <a:gd name="T41" fmla="*/ 1053339 h 4056"/>
              <a:gd name="T42" fmla="*/ 368231 w 3466"/>
              <a:gd name="T43" fmla="*/ 801212 h 4056"/>
              <a:gd name="T44" fmla="*/ 422357 w 3466"/>
              <a:gd name="T45" fmla="*/ 862468 h 4056"/>
              <a:gd name="T46" fmla="*/ 422357 w 3466"/>
              <a:gd name="T47" fmla="*/ 1112375 h 4056"/>
              <a:gd name="T48" fmla="*/ 422357 w 3466"/>
              <a:gd name="T49" fmla="*/ 1170968 h 4056"/>
              <a:gd name="T50" fmla="*/ 480919 w 3466"/>
              <a:gd name="T51" fmla="*/ 1170968 h 4056"/>
              <a:gd name="T52" fmla="*/ 627768 w 3466"/>
              <a:gd name="T53" fmla="*/ 1170968 h 4056"/>
              <a:gd name="T54" fmla="*/ 539925 w 3466"/>
              <a:gd name="T55" fmla="*/ 1053339 h 4056"/>
              <a:gd name="T56" fmla="*/ 539925 w 3466"/>
              <a:gd name="T57" fmla="*/ 995634 h 4056"/>
              <a:gd name="T58" fmla="*/ 772842 w 3466"/>
              <a:gd name="T59" fmla="*/ 1258857 h 4056"/>
              <a:gd name="T60" fmla="*/ 853587 w 3466"/>
              <a:gd name="T61" fmla="*/ 1255306 h 4056"/>
              <a:gd name="T62" fmla="*/ 892628 w 3466"/>
              <a:gd name="T63" fmla="*/ 1170968 h 4056"/>
              <a:gd name="T64" fmla="*/ 1060772 w 3466"/>
              <a:gd name="T65" fmla="*/ 1170968 h 4056"/>
              <a:gd name="T66" fmla="*/ 1119778 w 3466"/>
              <a:gd name="T67" fmla="*/ 1170968 h 4056"/>
              <a:gd name="T68" fmla="*/ 1119778 w 3466"/>
              <a:gd name="T69" fmla="*/ 1112375 h 4056"/>
              <a:gd name="T70" fmla="*/ 1119778 w 3466"/>
              <a:gd name="T71" fmla="*/ 674705 h 4056"/>
              <a:gd name="T72" fmla="*/ 1240451 w 3466"/>
              <a:gd name="T73" fmla="*/ 410593 h 4056"/>
              <a:gd name="T74" fmla="*/ 1154826 w 3466"/>
              <a:gd name="T75" fmla="*/ 370200 h 4056"/>
              <a:gd name="T76" fmla="*/ 791475 w 3466"/>
              <a:gd name="T77" fmla="*/ 965893 h 4056"/>
              <a:gd name="T78" fmla="*/ 422357 w 3466"/>
              <a:gd name="T79" fmla="*/ 742619 h 4056"/>
              <a:gd name="T80" fmla="*/ 368231 w 3466"/>
              <a:gd name="T81" fmla="*/ 801212 h 40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466" h="4056">
                <a:moveTo>
                  <a:pt x="651" y="0"/>
                </a:moveTo>
                <a:cubicBezTo>
                  <a:pt x="2816" y="0"/>
                  <a:pt x="2816" y="0"/>
                  <a:pt x="2816" y="0"/>
                </a:cubicBezTo>
                <a:cubicBezTo>
                  <a:pt x="2816" y="6"/>
                  <a:pt x="2816" y="6"/>
                  <a:pt x="2816" y="6"/>
                </a:cubicBezTo>
                <a:cubicBezTo>
                  <a:pt x="2816" y="287"/>
                  <a:pt x="3025" y="525"/>
                  <a:pt x="3315" y="610"/>
                </a:cubicBezTo>
                <a:cubicBezTo>
                  <a:pt x="3466" y="2425"/>
                  <a:pt x="2994" y="3627"/>
                  <a:pt x="1733" y="4056"/>
                </a:cubicBezTo>
                <a:cubicBezTo>
                  <a:pt x="472" y="3627"/>
                  <a:pt x="0" y="2425"/>
                  <a:pt x="152" y="610"/>
                </a:cubicBezTo>
                <a:cubicBezTo>
                  <a:pt x="442" y="525"/>
                  <a:pt x="651" y="287"/>
                  <a:pt x="651" y="6"/>
                </a:cubicBezTo>
                <a:cubicBezTo>
                  <a:pt x="651" y="0"/>
                  <a:pt x="651" y="0"/>
                  <a:pt x="651" y="0"/>
                </a:cubicBezTo>
                <a:close/>
                <a:moveTo>
                  <a:pt x="1084" y="1070"/>
                </a:moveTo>
                <a:cubicBezTo>
                  <a:pt x="952" y="1070"/>
                  <a:pt x="952" y="1070"/>
                  <a:pt x="952" y="1070"/>
                </a:cubicBezTo>
                <a:cubicBezTo>
                  <a:pt x="952" y="1202"/>
                  <a:pt x="952" y="1202"/>
                  <a:pt x="952" y="1202"/>
                </a:cubicBezTo>
                <a:cubicBezTo>
                  <a:pt x="952" y="1521"/>
                  <a:pt x="952" y="1521"/>
                  <a:pt x="952" y="1521"/>
                </a:cubicBezTo>
                <a:cubicBezTo>
                  <a:pt x="1217" y="1654"/>
                  <a:pt x="1217" y="1654"/>
                  <a:pt x="1217" y="1654"/>
                </a:cubicBezTo>
                <a:cubicBezTo>
                  <a:pt x="1217" y="1335"/>
                  <a:pt x="1217" y="1335"/>
                  <a:pt x="1217" y="1335"/>
                </a:cubicBezTo>
                <a:cubicBezTo>
                  <a:pt x="2082" y="1335"/>
                  <a:pt x="2082" y="1335"/>
                  <a:pt x="2082" y="1335"/>
                </a:cubicBezTo>
                <a:cubicBezTo>
                  <a:pt x="2245" y="1070"/>
                  <a:pt x="2245" y="1070"/>
                  <a:pt x="2245" y="1070"/>
                </a:cubicBezTo>
                <a:cubicBezTo>
                  <a:pt x="1084" y="1070"/>
                  <a:pt x="1084" y="1070"/>
                  <a:pt x="1084" y="1070"/>
                </a:cubicBezTo>
                <a:close/>
                <a:moveTo>
                  <a:pt x="2133" y="2373"/>
                </a:moveTo>
                <a:cubicBezTo>
                  <a:pt x="2259" y="2373"/>
                  <a:pt x="2259" y="2373"/>
                  <a:pt x="2259" y="2373"/>
                </a:cubicBezTo>
                <a:cubicBezTo>
                  <a:pt x="2259" y="2098"/>
                  <a:pt x="2259" y="2098"/>
                  <a:pt x="2259" y="2098"/>
                </a:cubicBezTo>
                <a:cubicBezTo>
                  <a:pt x="2133" y="2373"/>
                  <a:pt x="2133" y="2373"/>
                  <a:pt x="2133" y="2373"/>
                </a:cubicBezTo>
                <a:close/>
                <a:moveTo>
                  <a:pt x="830" y="1805"/>
                </a:moveTo>
                <a:cubicBezTo>
                  <a:pt x="952" y="1943"/>
                  <a:pt x="952" y="1943"/>
                  <a:pt x="952" y="1943"/>
                </a:cubicBezTo>
                <a:cubicBezTo>
                  <a:pt x="952" y="2506"/>
                  <a:pt x="952" y="2506"/>
                  <a:pt x="952" y="2506"/>
                </a:cubicBezTo>
                <a:cubicBezTo>
                  <a:pt x="952" y="2638"/>
                  <a:pt x="952" y="2638"/>
                  <a:pt x="952" y="2638"/>
                </a:cubicBezTo>
                <a:cubicBezTo>
                  <a:pt x="1084" y="2638"/>
                  <a:pt x="1084" y="2638"/>
                  <a:pt x="1084" y="2638"/>
                </a:cubicBezTo>
                <a:cubicBezTo>
                  <a:pt x="1415" y="2638"/>
                  <a:pt x="1415" y="2638"/>
                  <a:pt x="1415" y="2638"/>
                </a:cubicBezTo>
                <a:cubicBezTo>
                  <a:pt x="1217" y="2373"/>
                  <a:pt x="1217" y="2373"/>
                  <a:pt x="1217" y="2373"/>
                </a:cubicBezTo>
                <a:cubicBezTo>
                  <a:pt x="1217" y="2243"/>
                  <a:pt x="1217" y="2243"/>
                  <a:pt x="1217" y="2243"/>
                </a:cubicBezTo>
                <a:cubicBezTo>
                  <a:pt x="1742" y="2836"/>
                  <a:pt x="1742" y="2836"/>
                  <a:pt x="1742" y="2836"/>
                </a:cubicBezTo>
                <a:cubicBezTo>
                  <a:pt x="1924" y="2828"/>
                  <a:pt x="1924" y="2828"/>
                  <a:pt x="1924" y="2828"/>
                </a:cubicBezTo>
                <a:cubicBezTo>
                  <a:pt x="2012" y="2638"/>
                  <a:pt x="2012" y="2638"/>
                  <a:pt x="2012" y="2638"/>
                </a:cubicBezTo>
                <a:cubicBezTo>
                  <a:pt x="2391" y="2638"/>
                  <a:pt x="2391" y="2638"/>
                  <a:pt x="2391" y="2638"/>
                </a:cubicBezTo>
                <a:cubicBezTo>
                  <a:pt x="2524" y="2638"/>
                  <a:pt x="2524" y="2638"/>
                  <a:pt x="2524" y="2638"/>
                </a:cubicBezTo>
                <a:cubicBezTo>
                  <a:pt x="2524" y="2506"/>
                  <a:pt x="2524" y="2506"/>
                  <a:pt x="2524" y="2506"/>
                </a:cubicBezTo>
                <a:cubicBezTo>
                  <a:pt x="2524" y="1520"/>
                  <a:pt x="2524" y="1520"/>
                  <a:pt x="2524" y="1520"/>
                </a:cubicBezTo>
                <a:cubicBezTo>
                  <a:pt x="2796" y="925"/>
                  <a:pt x="2796" y="925"/>
                  <a:pt x="2796" y="925"/>
                </a:cubicBezTo>
                <a:cubicBezTo>
                  <a:pt x="2603" y="834"/>
                  <a:pt x="2603" y="834"/>
                  <a:pt x="2603" y="834"/>
                </a:cubicBezTo>
                <a:cubicBezTo>
                  <a:pt x="1784" y="2176"/>
                  <a:pt x="1784" y="2176"/>
                  <a:pt x="1784" y="2176"/>
                </a:cubicBezTo>
                <a:cubicBezTo>
                  <a:pt x="952" y="1673"/>
                  <a:pt x="952" y="1673"/>
                  <a:pt x="952" y="1673"/>
                </a:cubicBezTo>
                <a:lnTo>
                  <a:pt x="830" y="1805"/>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cstate="print"/>
          <a:srcRect b="12745"/>
          <a:stretch>
            <a:fillRect/>
          </a:stretch>
        </p:blipFill>
        <p:spPr>
          <a:xfrm>
            <a:off x="0" y="0"/>
            <a:ext cx="12192000" cy="6858000"/>
          </a:xfrm>
          <a:prstGeom prst="rect">
            <a:avLst/>
          </a:prstGeom>
        </p:spPr>
      </p:pic>
      <p:sp>
        <p:nvSpPr>
          <p:cNvPr id="6" name="矩形 5"/>
          <p:cNvSpPr/>
          <p:nvPr/>
        </p:nvSpPr>
        <p:spPr>
          <a:xfrm>
            <a:off x="0" y="0"/>
            <a:ext cx="12192000" cy="6858000"/>
          </a:xfrm>
          <a:prstGeom prst="rect">
            <a:avLst/>
          </a:prstGeom>
          <a:solidFill>
            <a:schemeClr val="accent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951823" y="2156622"/>
            <a:ext cx="4288353" cy="1323439"/>
          </a:xfrm>
          <a:prstGeom prst="rect">
            <a:avLst/>
          </a:prstGeom>
          <a:noFill/>
        </p:spPr>
        <p:txBody>
          <a:bodyPr wrap="none" rtlCol="0">
            <a:spAutoFit/>
          </a:bodyPr>
          <a:lstStyle/>
          <a:p>
            <a:pPr algn="l"/>
            <a:r>
              <a:rPr lang="zh-CN" altLang="en-US" sz="8000" dirty="0">
                <a:solidFill>
                  <a:schemeClr val="bg1"/>
                </a:solidFill>
                <a:latin typeface="微软雅黑" panose="020B0503020204020204" pitchFamily="34" charset="-122"/>
                <a:ea typeface="微软雅黑" panose="020B0503020204020204" pitchFamily="34" charset="-122"/>
              </a:rPr>
              <a:t>建设内容</a:t>
            </a:r>
            <a:endParaRPr lang="zh-CN" altLang="en-US" sz="80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099189" y="4151086"/>
            <a:ext cx="1554480" cy="368300"/>
          </a:xfrm>
          <a:prstGeom prst="rect">
            <a:avLst/>
          </a:prstGeom>
        </p:spPr>
        <p:txBody>
          <a:bodyPr wrap="square">
            <a:spAutoFit/>
          </a:bodyPr>
          <a:lstStyle/>
          <a:p>
            <a:r>
              <a:rPr lang="zh-CN" altLang="en-US" dirty="0">
                <a:solidFill>
                  <a:schemeClr val="bg1"/>
                </a:solidFill>
                <a:latin typeface="微软雅黑" panose="020B0503020204020204" pitchFamily="34" charset="-122"/>
                <a:ea typeface="微软雅黑" panose="020B0503020204020204" pitchFamily="34" charset="-122"/>
              </a:rPr>
              <a:t>智慧</a:t>
            </a:r>
            <a:r>
              <a:rPr lang="zh-CN" altLang="zh-CN" dirty="0">
                <a:solidFill>
                  <a:schemeClr val="bg1"/>
                </a:solidFill>
                <a:latin typeface="微软雅黑" panose="020B0503020204020204" pitchFamily="34" charset="-122"/>
                <a:ea typeface="微软雅黑" panose="020B0503020204020204" pitchFamily="34" charset="-122"/>
              </a:rPr>
              <a:t>环境建设</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9" name="椭圆 8"/>
          <p:cNvSpPr/>
          <p:nvPr/>
        </p:nvSpPr>
        <p:spPr>
          <a:xfrm>
            <a:off x="2822707"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4236054" y="4151086"/>
            <a:ext cx="1554480" cy="368300"/>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智慧管理建设</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1" name="椭圆 10"/>
          <p:cNvSpPr/>
          <p:nvPr/>
        </p:nvSpPr>
        <p:spPr>
          <a:xfrm>
            <a:off x="4966884"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6388178" y="4150702"/>
            <a:ext cx="1554480" cy="368300"/>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智慧内涵建设</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3" name="椭圆 12"/>
          <p:cNvSpPr/>
          <p:nvPr/>
        </p:nvSpPr>
        <p:spPr>
          <a:xfrm>
            <a:off x="7111061" y="3884648"/>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8524408" y="4151086"/>
            <a:ext cx="1554480" cy="368300"/>
          </a:xfrm>
          <a:prstGeom prst="rect">
            <a:avLst/>
          </a:prstGeom>
        </p:spPr>
        <p:txBody>
          <a:bodyPr wrap="none">
            <a:spAutoFit/>
          </a:bodyPr>
          <a:lstStyle/>
          <a:p>
            <a:r>
              <a:rPr lang="zh-CN" altLang="en-US" dirty="0">
                <a:solidFill>
                  <a:schemeClr val="bg1"/>
                </a:solidFill>
                <a:latin typeface="微软雅黑" panose="020B0503020204020204" pitchFamily="34" charset="-122"/>
                <a:ea typeface="微软雅黑" panose="020B0503020204020204" pitchFamily="34" charset="-122"/>
              </a:rPr>
              <a:t>智慧教学建设</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15" name="椭圆 14"/>
          <p:cNvSpPr/>
          <p:nvPr/>
        </p:nvSpPr>
        <p:spPr>
          <a:xfrm>
            <a:off x="9255238" y="3865982"/>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a:grpSpLocks noChangeAspect="1"/>
          </p:cNvGrpSpPr>
          <p:nvPr/>
        </p:nvGrpSpPr>
        <p:grpSpPr>
          <a:xfrm>
            <a:off x="4576082" y="2156321"/>
            <a:ext cx="2739117" cy="4701679"/>
            <a:chOff x="4822826" y="2628901"/>
            <a:chExt cx="2463800" cy="4229099"/>
          </a:xfrm>
        </p:grpSpPr>
        <p:sp>
          <p:nvSpPr>
            <p:cNvPr id="5" name="MH_Other_1"/>
            <p:cNvSpPr/>
            <p:nvPr>
              <p:custDataLst>
                <p:tags r:id="rId1"/>
              </p:custDataLst>
            </p:nvPr>
          </p:nvSpPr>
          <p:spPr bwMode="auto">
            <a:xfrm>
              <a:off x="5110164" y="2846388"/>
              <a:ext cx="1958975" cy="4011612"/>
            </a:xfrm>
            <a:custGeom>
              <a:avLst/>
              <a:gdLst>
                <a:gd name="T0" fmla="*/ 155137 w 2094032"/>
                <a:gd name="T1" fmla="*/ 0 h 4285546"/>
                <a:gd name="T2" fmla="*/ 864346 w 2094032"/>
                <a:gd name="T3" fmla="*/ 710954 h 4285546"/>
                <a:gd name="T4" fmla="*/ 862109 w 2094032"/>
                <a:gd name="T5" fmla="*/ 713196 h 4285546"/>
                <a:gd name="T6" fmla="*/ 866803 w 2094032"/>
                <a:gd name="T7" fmla="*/ 713196 h 4285546"/>
                <a:gd name="T8" fmla="*/ 866803 w 2094032"/>
                <a:gd name="T9" fmla="*/ 797060 h 4285546"/>
                <a:gd name="T10" fmla="*/ 866803 w 2094032"/>
                <a:gd name="T11" fmla="*/ 1163259 h 4285546"/>
                <a:gd name="T12" fmla="*/ 1346241 w 2094032"/>
                <a:gd name="T13" fmla="*/ 682641 h 4285546"/>
                <a:gd name="T14" fmla="*/ 1501377 w 2094032"/>
                <a:gd name="T15" fmla="*/ 838160 h 4285546"/>
                <a:gd name="T16" fmla="*/ 866803 w 2094032"/>
                <a:gd name="T17" fmla="*/ 1474295 h 4285546"/>
                <a:gd name="T18" fmla="*/ 866803 w 2094032"/>
                <a:gd name="T19" fmla="*/ 1646202 h 4285546"/>
                <a:gd name="T20" fmla="*/ 866803 w 2094032"/>
                <a:gd name="T21" fmla="*/ 2387964 h 4285546"/>
                <a:gd name="T22" fmla="*/ 1346241 w 2094032"/>
                <a:gd name="T23" fmla="*/ 1907348 h 4285546"/>
                <a:gd name="T24" fmla="*/ 1501377 w 2094032"/>
                <a:gd name="T25" fmla="*/ 2062865 h 4285546"/>
                <a:gd name="T26" fmla="*/ 866803 w 2094032"/>
                <a:gd name="T27" fmla="*/ 2699001 h 4285546"/>
                <a:gd name="T28" fmla="*/ 866803 w 2094032"/>
                <a:gd name="T29" fmla="*/ 2970678 h 4285546"/>
                <a:gd name="T30" fmla="*/ 757536 w 2094032"/>
                <a:gd name="T31" fmla="*/ 3080216 h 4285546"/>
                <a:gd name="T32" fmla="*/ 648269 w 2094032"/>
                <a:gd name="T33" fmla="*/ 2970678 h 4285546"/>
                <a:gd name="T34" fmla="*/ 648269 w 2094032"/>
                <a:gd name="T35" fmla="*/ 2100378 h 4285546"/>
                <a:gd name="T36" fmla="*/ 0 w 2094032"/>
                <a:gd name="T37" fmla="*/ 1450512 h 4285546"/>
                <a:gd name="T38" fmla="*/ 155136 w 2094032"/>
                <a:gd name="T39" fmla="*/ 1294995 h 4285546"/>
                <a:gd name="T40" fmla="*/ 648269 w 2094032"/>
                <a:gd name="T41" fmla="*/ 1789342 h 4285546"/>
                <a:gd name="T42" fmla="*/ 648269 w 2094032"/>
                <a:gd name="T43" fmla="*/ 1646202 h 4285546"/>
                <a:gd name="T44" fmla="*/ 648269 w 2094032"/>
                <a:gd name="T45" fmla="*/ 805383 h 4285546"/>
                <a:gd name="T46" fmla="*/ 2 w 2094032"/>
                <a:gd name="T47" fmla="*/ 155518 h 42855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094032" h="4285546">
                  <a:moveTo>
                    <a:pt x="216377" y="0"/>
                  </a:moveTo>
                  <a:lnTo>
                    <a:pt x="1205538" y="989161"/>
                  </a:lnTo>
                  <a:lnTo>
                    <a:pt x="1202419" y="992279"/>
                  </a:lnTo>
                  <a:lnTo>
                    <a:pt x="1208967" y="992279"/>
                  </a:lnTo>
                  <a:lnTo>
                    <a:pt x="1208967" y="1108959"/>
                  </a:lnTo>
                  <a:lnTo>
                    <a:pt x="1208967" y="1618458"/>
                  </a:lnTo>
                  <a:lnTo>
                    <a:pt x="1877657" y="949767"/>
                  </a:lnTo>
                  <a:lnTo>
                    <a:pt x="2094032" y="1166142"/>
                  </a:lnTo>
                  <a:lnTo>
                    <a:pt x="1208967" y="2051207"/>
                  </a:lnTo>
                  <a:lnTo>
                    <a:pt x="1208967" y="2290383"/>
                  </a:lnTo>
                  <a:lnTo>
                    <a:pt x="1208967" y="3322408"/>
                  </a:lnTo>
                  <a:lnTo>
                    <a:pt x="1877657" y="2653718"/>
                  </a:lnTo>
                  <a:lnTo>
                    <a:pt x="2094032" y="2870092"/>
                  </a:lnTo>
                  <a:lnTo>
                    <a:pt x="1208967" y="3755157"/>
                  </a:lnTo>
                  <a:lnTo>
                    <a:pt x="1208967" y="4133146"/>
                  </a:lnTo>
                  <a:cubicBezTo>
                    <a:pt x="1208967" y="4217314"/>
                    <a:pt x="1140735" y="4285546"/>
                    <a:pt x="1056567" y="4285546"/>
                  </a:cubicBezTo>
                  <a:cubicBezTo>
                    <a:pt x="972399" y="4285546"/>
                    <a:pt x="904167" y="4217314"/>
                    <a:pt x="904167" y="4133146"/>
                  </a:cubicBezTo>
                  <a:lnTo>
                    <a:pt x="904167" y="2922284"/>
                  </a:lnTo>
                  <a:lnTo>
                    <a:pt x="0" y="2018117"/>
                  </a:lnTo>
                  <a:lnTo>
                    <a:pt x="216375" y="1801743"/>
                  </a:lnTo>
                  <a:lnTo>
                    <a:pt x="904167" y="2489535"/>
                  </a:lnTo>
                  <a:lnTo>
                    <a:pt x="904167" y="2290383"/>
                  </a:lnTo>
                  <a:lnTo>
                    <a:pt x="904167" y="1120540"/>
                  </a:lnTo>
                  <a:lnTo>
                    <a:pt x="2" y="216375"/>
                  </a:lnTo>
                  <a:lnTo>
                    <a:pt x="216377" y="0"/>
                  </a:lnTo>
                  <a:close/>
                </a:path>
              </a:pathLst>
            </a:custGeom>
            <a:solidFill>
              <a:schemeClr val="accent2">
                <a:lumMod val="50000"/>
              </a:schemeClr>
            </a:solidFill>
            <a:ln>
              <a:noFill/>
            </a:ln>
          </p:spPr>
          <p:txBody>
            <a:bodyPr anchor="ctr"/>
            <a:lstStyle/>
            <a:p>
              <a:pPr>
                <a:defRPr/>
              </a:pPr>
              <a:endParaRPr lang="zh-CN" altLang="en-US"/>
            </a:p>
          </p:txBody>
        </p:sp>
        <p:sp>
          <p:nvSpPr>
            <p:cNvPr id="6" name="MH_Other_2"/>
            <p:cNvSpPr/>
            <p:nvPr>
              <p:custDataLst>
                <p:tags r:id="rId2"/>
              </p:custDataLst>
            </p:nvPr>
          </p:nvSpPr>
          <p:spPr bwMode="auto">
            <a:xfrm rot="2700000">
              <a:off x="6756401" y="5113339"/>
              <a:ext cx="600075" cy="460375"/>
            </a:xfrm>
            <a:custGeom>
              <a:avLst/>
              <a:gdLst>
                <a:gd name="T0" fmla="*/ 275650506 w 4017"/>
                <a:gd name="T1" fmla="*/ 361503440 h 5149"/>
                <a:gd name="T2" fmla="*/ 241880717 w 4017"/>
                <a:gd name="T3" fmla="*/ 367663150 h 5149"/>
                <a:gd name="T4" fmla="*/ 200148806 w 4017"/>
                <a:gd name="T5" fmla="*/ 407358851 h 5149"/>
                <a:gd name="T6" fmla="*/ 157730371 w 4017"/>
                <a:gd name="T7" fmla="*/ 440757952 h 5149"/>
                <a:gd name="T8" fmla="*/ 116410301 w 4017"/>
                <a:gd name="T9" fmla="*/ 467175999 h 5149"/>
                <a:gd name="T10" fmla="*/ 77560901 w 4017"/>
                <a:gd name="T11" fmla="*/ 485380977 h 5149"/>
                <a:gd name="T12" fmla="*/ 42830275 w 4017"/>
                <a:gd name="T13" fmla="*/ 494004718 h 5149"/>
                <a:gd name="T14" fmla="*/ 30887278 w 4017"/>
                <a:gd name="T15" fmla="*/ 664832421 h 5149"/>
                <a:gd name="T16" fmla="*/ 63421547 w 4017"/>
                <a:gd name="T17" fmla="*/ 704801903 h 5149"/>
                <a:gd name="T18" fmla="*/ 89092429 w 4017"/>
                <a:gd name="T19" fmla="*/ 699189756 h 5149"/>
                <a:gd name="T20" fmla="*/ 122175694 w 4017"/>
                <a:gd name="T21" fmla="*/ 686870337 h 5149"/>
                <a:gd name="T22" fmla="*/ 156632007 w 4017"/>
                <a:gd name="T23" fmla="*/ 669349813 h 5149"/>
                <a:gd name="T24" fmla="*/ 192049528 w 4017"/>
                <a:gd name="T25" fmla="*/ 646490553 h 5149"/>
                <a:gd name="T26" fmla="*/ 245037912 w 4017"/>
                <a:gd name="T27" fmla="*/ 604331190 h 5149"/>
                <a:gd name="T28" fmla="*/ 283337944 w 4017"/>
                <a:gd name="T29" fmla="*/ 605562836 h 5149"/>
                <a:gd name="T30" fmla="*/ 329737625 w 4017"/>
                <a:gd name="T31" fmla="*/ 624178855 h 5149"/>
                <a:gd name="T32" fmla="*/ 371194851 w 4017"/>
                <a:gd name="T33" fmla="*/ 654703252 h 5149"/>
                <a:gd name="T34" fmla="*/ 406337689 w 4017"/>
                <a:gd name="T35" fmla="*/ 675782934 h 5149"/>
                <a:gd name="T36" fmla="*/ 440382162 w 4017"/>
                <a:gd name="T37" fmla="*/ 691661140 h 5149"/>
                <a:gd name="T38" fmla="*/ 472779274 w 4017"/>
                <a:gd name="T39" fmla="*/ 701790679 h 5149"/>
                <a:gd name="T40" fmla="*/ 499548149 w 4017"/>
                <a:gd name="T41" fmla="*/ 692345593 h 5149"/>
                <a:gd name="T42" fmla="*/ 529474220 w 4017"/>
                <a:gd name="T43" fmla="*/ 649775558 h 5149"/>
                <a:gd name="T44" fmla="*/ 497488948 w 4017"/>
                <a:gd name="T45" fmla="*/ 492225140 h 5149"/>
                <a:gd name="T46" fmla="*/ 461248117 w 4017"/>
                <a:gd name="T47" fmla="*/ 480316393 h 5149"/>
                <a:gd name="T48" fmla="*/ 421437880 w 4017"/>
                <a:gd name="T49" fmla="*/ 459236711 h 5149"/>
                <a:gd name="T50" fmla="*/ 379568813 w 4017"/>
                <a:gd name="T51" fmla="*/ 430355002 h 5149"/>
                <a:gd name="T52" fmla="*/ 337150379 w 4017"/>
                <a:gd name="T53" fmla="*/ 394628760 h 5149"/>
                <a:gd name="T54" fmla="*/ 302556909 w 4017"/>
                <a:gd name="T55" fmla="*/ 360545206 h 5149"/>
                <a:gd name="T56" fmla="*/ 532768942 w 4017"/>
                <a:gd name="T57" fmla="*/ 246796838 h 5149"/>
                <a:gd name="T58" fmla="*/ 499822833 w 4017"/>
                <a:gd name="T59" fmla="*/ 228454970 h 5149"/>
                <a:gd name="T60" fmla="*/ 452736999 w 4017"/>
                <a:gd name="T61" fmla="*/ 190538847 h 5149"/>
                <a:gd name="T62" fmla="*/ 401395606 w 4017"/>
                <a:gd name="T63" fmla="*/ 139208180 h 5149"/>
                <a:gd name="T64" fmla="*/ 349917056 w 4017"/>
                <a:gd name="T65" fmla="*/ 78159386 h 5149"/>
                <a:gd name="T66" fmla="*/ 302419382 w 4017"/>
                <a:gd name="T67" fmla="*/ 11498075 h 5149"/>
                <a:gd name="T68" fmla="*/ 233781439 w 4017"/>
                <a:gd name="T69" fmla="*/ 34083554 h 5149"/>
                <a:gd name="T70" fmla="*/ 184499247 w 4017"/>
                <a:gd name="T71" fmla="*/ 99375958 h 5149"/>
                <a:gd name="T72" fmla="*/ 132746013 w 4017"/>
                <a:gd name="T73" fmla="*/ 157550419 h 5149"/>
                <a:gd name="T74" fmla="*/ 82365828 w 4017"/>
                <a:gd name="T75" fmla="*/ 204911257 h 5149"/>
                <a:gd name="T76" fmla="*/ 37613508 w 4017"/>
                <a:gd name="T77" fmla="*/ 237489013 h 5149"/>
                <a:gd name="T78" fmla="*/ 12903834 w 4017"/>
                <a:gd name="T79" fmla="*/ 248850198 h 5149"/>
                <a:gd name="T80" fmla="*/ 1922045 w 4017"/>
                <a:gd name="T81" fmla="*/ 382035929 h 5149"/>
                <a:gd name="T82" fmla="*/ 18120601 w 4017"/>
                <a:gd name="T83" fmla="*/ 419130708 h 5149"/>
                <a:gd name="T84" fmla="*/ 37751035 w 4017"/>
                <a:gd name="T85" fmla="*/ 422005042 h 5149"/>
                <a:gd name="T86" fmla="*/ 76462908 w 4017"/>
                <a:gd name="T87" fmla="*/ 405305491 h 5149"/>
                <a:gd name="T88" fmla="*/ 120528333 w 4017"/>
                <a:gd name="T89" fmla="*/ 376013110 h 5149"/>
                <a:gd name="T90" fmla="*/ 167751694 w 4017"/>
                <a:gd name="T91" fmla="*/ 336317409 h 5149"/>
                <a:gd name="T92" fmla="*/ 214974685 w 4017"/>
                <a:gd name="T93" fmla="*/ 288272118 h 5149"/>
                <a:gd name="T94" fmla="*/ 252451036 w 4017"/>
                <a:gd name="T95" fmla="*/ 243785614 h 5149"/>
                <a:gd name="T96" fmla="*/ 306125944 w 4017"/>
                <a:gd name="T97" fmla="*/ 252956548 h 5149"/>
                <a:gd name="T98" fmla="*/ 352113414 w 4017"/>
                <a:gd name="T99" fmla="*/ 305108559 h 5149"/>
                <a:gd name="T100" fmla="*/ 399611088 w 4017"/>
                <a:gd name="T101" fmla="*/ 350552928 h 5149"/>
                <a:gd name="T102" fmla="*/ 446010398 w 4017"/>
                <a:gd name="T103" fmla="*/ 387100514 h 5149"/>
                <a:gd name="T104" fmla="*/ 488565989 w 4017"/>
                <a:gd name="T105" fmla="*/ 412423436 h 5149"/>
                <a:gd name="T106" fmla="*/ 524806820 w 4017"/>
                <a:gd name="T107" fmla="*/ 424332183 h 5149"/>
                <a:gd name="T108" fmla="*/ 539358386 w 4017"/>
                <a:gd name="T109" fmla="*/ 407358851 h 5149"/>
                <a:gd name="T110" fmla="*/ 551438539 w 4017"/>
                <a:gd name="T111" fmla="*/ 375465548 h 5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017" h="5149">
                  <a:moveTo>
                    <a:pt x="2204" y="2634"/>
                  </a:moveTo>
                  <a:lnTo>
                    <a:pt x="2204" y="2634"/>
                  </a:lnTo>
                  <a:lnTo>
                    <a:pt x="2155" y="2637"/>
                  </a:lnTo>
                  <a:lnTo>
                    <a:pt x="2106" y="2639"/>
                  </a:lnTo>
                  <a:lnTo>
                    <a:pt x="2057" y="2640"/>
                  </a:lnTo>
                  <a:lnTo>
                    <a:pt x="2008" y="2641"/>
                  </a:lnTo>
                  <a:lnTo>
                    <a:pt x="1959" y="2640"/>
                  </a:lnTo>
                  <a:lnTo>
                    <a:pt x="1909" y="2639"/>
                  </a:lnTo>
                  <a:lnTo>
                    <a:pt x="1860" y="2637"/>
                  </a:lnTo>
                  <a:lnTo>
                    <a:pt x="1812" y="2634"/>
                  </a:lnTo>
                  <a:lnTo>
                    <a:pt x="1762" y="2686"/>
                  </a:lnTo>
                  <a:lnTo>
                    <a:pt x="1712" y="2737"/>
                  </a:lnTo>
                  <a:lnTo>
                    <a:pt x="1661" y="2786"/>
                  </a:lnTo>
                  <a:lnTo>
                    <a:pt x="1611" y="2835"/>
                  </a:lnTo>
                  <a:lnTo>
                    <a:pt x="1561" y="2883"/>
                  </a:lnTo>
                  <a:lnTo>
                    <a:pt x="1509" y="2930"/>
                  </a:lnTo>
                  <a:lnTo>
                    <a:pt x="1458" y="2976"/>
                  </a:lnTo>
                  <a:lnTo>
                    <a:pt x="1406" y="3019"/>
                  </a:lnTo>
                  <a:lnTo>
                    <a:pt x="1355" y="3062"/>
                  </a:lnTo>
                  <a:lnTo>
                    <a:pt x="1303" y="3104"/>
                  </a:lnTo>
                  <a:lnTo>
                    <a:pt x="1252" y="3144"/>
                  </a:lnTo>
                  <a:lnTo>
                    <a:pt x="1200" y="3183"/>
                  </a:lnTo>
                  <a:lnTo>
                    <a:pt x="1149" y="3220"/>
                  </a:lnTo>
                  <a:lnTo>
                    <a:pt x="1098" y="3256"/>
                  </a:lnTo>
                  <a:lnTo>
                    <a:pt x="1047" y="3291"/>
                  </a:lnTo>
                  <a:lnTo>
                    <a:pt x="997" y="3324"/>
                  </a:lnTo>
                  <a:lnTo>
                    <a:pt x="946" y="3355"/>
                  </a:lnTo>
                  <a:lnTo>
                    <a:pt x="897" y="3385"/>
                  </a:lnTo>
                  <a:lnTo>
                    <a:pt x="848" y="3413"/>
                  </a:lnTo>
                  <a:lnTo>
                    <a:pt x="799" y="3440"/>
                  </a:lnTo>
                  <a:lnTo>
                    <a:pt x="751" y="3464"/>
                  </a:lnTo>
                  <a:lnTo>
                    <a:pt x="703" y="3488"/>
                  </a:lnTo>
                  <a:lnTo>
                    <a:pt x="656" y="3509"/>
                  </a:lnTo>
                  <a:lnTo>
                    <a:pt x="610" y="3528"/>
                  </a:lnTo>
                  <a:lnTo>
                    <a:pt x="565" y="3546"/>
                  </a:lnTo>
                  <a:lnTo>
                    <a:pt x="520" y="3561"/>
                  </a:lnTo>
                  <a:lnTo>
                    <a:pt x="477" y="3575"/>
                  </a:lnTo>
                  <a:lnTo>
                    <a:pt x="433" y="3586"/>
                  </a:lnTo>
                  <a:lnTo>
                    <a:pt x="393" y="3596"/>
                  </a:lnTo>
                  <a:lnTo>
                    <a:pt x="352" y="3603"/>
                  </a:lnTo>
                  <a:lnTo>
                    <a:pt x="312" y="3609"/>
                  </a:lnTo>
                  <a:lnTo>
                    <a:pt x="274" y="3613"/>
                  </a:lnTo>
                  <a:lnTo>
                    <a:pt x="159" y="4747"/>
                  </a:lnTo>
                  <a:lnTo>
                    <a:pt x="191" y="4802"/>
                  </a:lnTo>
                  <a:lnTo>
                    <a:pt x="225" y="4857"/>
                  </a:lnTo>
                  <a:lnTo>
                    <a:pt x="261" y="4909"/>
                  </a:lnTo>
                  <a:lnTo>
                    <a:pt x="298" y="4960"/>
                  </a:lnTo>
                  <a:lnTo>
                    <a:pt x="338" y="5010"/>
                  </a:lnTo>
                  <a:lnTo>
                    <a:pt x="377" y="5058"/>
                  </a:lnTo>
                  <a:lnTo>
                    <a:pt x="419" y="5104"/>
                  </a:lnTo>
                  <a:lnTo>
                    <a:pt x="462" y="5149"/>
                  </a:lnTo>
                  <a:lnTo>
                    <a:pt x="498" y="5143"/>
                  </a:lnTo>
                  <a:lnTo>
                    <a:pt x="535" y="5135"/>
                  </a:lnTo>
                  <a:lnTo>
                    <a:pt x="572" y="5128"/>
                  </a:lnTo>
                  <a:lnTo>
                    <a:pt x="611" y="5119"/>
                  </a:lnTo>
                  <a:lnTo>
                    <a:pt x="649" y="5108"/>
                  </a:lnTo>
                  <a:lnTo>
                    <a:pt x="689" y="5096"/>
                  </a:lnTo>
                  <a:lnTo>
                    <a:pt x="728" y="5083"/>
                  </a:lnTo>
                  <a:lnTo>
                    <a:pt x="768" y="5068"/>
                  </a:lnTo>
                  <a:lnTo>
                    <a:pt x="808" y="5053"/>
                  </a:lnTo>
                  <a:lnTo>
                    <a:pt x="849" y="5036"/>
                  </a:lnTo>
                  <a:lnTo>
                    <a:pt x="890" y="5018"/>
                  </a:lnTo>
                  <a:lnTo>
                    <a:pt x="931" y="5000"/>
                  </a:lnTo>
                  <a:lnTo>
                    <a:pt x="973" y="4980"/>
                  </a:lnTo>
                  <a:lnTo>
                    <a:pt x="1014" y="4958"/>
                  </a:lnTo>
                  <a:lnTo>
                    <a:pt x="1056" y="4937"/>
                  </a:lnTo>
                  <a:lnTo>
                    <a:pt x="1098" y="4914"/>
                  </a:lnTo>
                  <a:lnTo>
                    <a:pt x="1141" y="4890"/>
                  </a:lnTo>
                  <a:lnTo>
                    <a:pt x="1183" y="4865"/>
                  </a:lnTo>
                  <a:lnTo>
                    <a:pt x="1227" y="4838"/>
                  </a:lnTo>
                  <a:lnTo>
                    <a:pt x="1270" y="4811"/>
                  </a:lnTo>
                  <a:lnTo>
                    <a:pt x="1313" y="4783"/>
                  </a:lnTo>
                  <a:lnTo>
                    <a:pt x="1356" y="4753"/>
                  </a:lnTo>
                  <a:lnTo>
                    <a:pt x="1399" y="4723"/>
                  </a:lnTo>
                  <a:lnTo>
                    <a:pt x="1442" y="4693"/>
                  </a:lnTo>
                  <a:lnTo>
                    <a:pt x="1485" y="4661"/>
                  </a:lnTo>
                  <a:lnTo>
                    <a:pt x="1528" y="4629"/>
                  </a:lnTo>
                  <a:lnTo>
                    <a:pt x="1615" y="4560"/>
                  </a:lnTo>
                  <a:lnTo>
                    <a:pt x="1700" y="4490"/>
                  </a:lnTo>
                  <a:lnTo>
                    <a:pt x="1785" y="4415"/>
                  </a:lnTo>
                  <a:lnTo>
                    <a:pt x="1840" y="4419"/>
                  </a:lnTo>
                  <a:lnTo>
                    <a:pt x="1896" y="4423"/>
                  </a:lnTo>
                  <a:lnTo>
                    <a:pt x="1953" y="4424"/>
                  </a:lnTo>
                  <a:lnTo>
                    <a:pt x="2008" y="4425"/>
                  </a:lnTo>
                  <a:lnTo>
                    <a:pt x="2064" y="4424"/>
                  </a:lnTo>
                  <a:lnTo>
                    <a:pt x="2120" y="4423"/>
                  </a:lnTo>
                  <a:lnTo>
                    <a:pt x="2177" y="4419"/>
                  </a:lnTo>
                  <a:lnTo>
                    <a:pt x="2232" y="4415"/>
                  </a:lnTo>
                  <a:lnTo>
                    <a:pt x="2317" y="4490"/>
                  </a:lnTo>
                  <a:lnTo>
                    <a:pt x="2402" y="4560"/>
                  </a:lnTo>
                  <a:lnTo>
                    <a:pt x="2488" y="4629"/>
                  </a:lnTo>
                  <a:lnTo>
                    <a:pt x="2531" y="4661"/>
                  </a:lnTo>
                  <a:lnTo>
                    <a:pt x="2574" y="4693"/>
                  </a:lnTo>
                  <a:lnTo>
                    <a:pt x="2617" y="4723"/>
                  </a:lnTo>
                  <a:lnTo>
                    <a:pt x="2661" y="4753"/>
                  </a:lnTo>
                  <a:lnTo>
                    <a:pt x="2704" y="4783"/>
                  </a:lnTo>
                  <a:lnTo>
                    <a:pt x="2747" y="4811"/>
                  </a:lnTo>
                  <a:lnTo>
                    <a:pt x="2790" y="4838"/>
                  </a:lnTo>
                  <a:lnTo>
                    <a:pt x="2833" y="4865"/>
                  </a:lnTo>
                  <a:lnTo>
                    <a:pt x="2875" y="4890"/>
                  </a:lnTo>
                  <a:lnTo>
                    <a:pt x="2918" y="4914"/>
                  </a:lnTo>
                  <a:lnTo>
                    <a:pt x="2960" y="4937"/>
                  </a:lnTo>
                  <a:lnTo>
                    <a:pt x="3002" y="4958"/>
                  </a:lnTo>
                  <a:lnTo>
                    <a:pt x="3044" y="4980"/>
                  </a:lnTo>
                  <a:lnTo>
                    <a:pt x="3086" y="5000"/>
                  </a:lnTo>
                  <a:lnTo>
                    <a:pt x="3127" y="5018"/>
                  </a:lnTo>
                  <a:lnTo>
                    <a:pt x="3167" y="5036"/>
                  </a:lnTo>
                  <a:lnTo>
                    <a:pt x="3208" y="5053"/>
                  </a:lnTo>
                  <a:lnTo>
                    <a:pt x="3249" y="5068"/>
                  </a:lnTo>
                  <a:lnTo>
                    <a:pt x="3288" y="5083"/>
                  </a:lnTo>
                  <a:lnTo>
                    <a:pt x="3328" y="5096"/>
                  </a:lnTo>
                  <a:lnTo>
                    <a:pt x="3367" y="5108"/>
                  </a:lnTo>
                  <a:lnTo>
                    <a:pt x="3406" y="5119"/>
                  </a:lnTo>
                  <a:lnTo>
                    <a:pt x="3444" y="5127"/>
                  </a:lnTo>
                  <a:lnTo>
                    <a:pt x="3481" y="5135"/>
                  </a:lnTo>
                  <a:lnTo>
                    <a:pt x="3518" y="5143"/>
                  </a:lnTo>
                  <a:lnTo>
                    <a:pt x="3554" y="5149"/>
                  </a:lnTo>
                  <a:lnTo>
                    <a:pt x="3597" y="5104"/>
                  </a:lnTo>
                  <a:lnTo>
                    <a:pt x="3639" y="5058"/>
                  </a:lnTo>
                  <a:lnTo>
                    <a:pt x="3679" y="5010"/>
                  </a:lnTo>
                  <a:lnTo>
                    <a:pt x="3718" y="4960"/>
                  </a:lnTo>
                  <a:lnTo>
                    <a:pt x="3756" y="4909"/>
                  </a:lnTo>
                  <a:lnTo>
                    <a:pt x="3790" y="4857"/>
                  </a:lnTo>
                  <a:lnTo>
                    <a:pt x="3825" y="4802"/>
                  </a:lnTo>
                  <a:lnTo>
                    <a:pt x="3857" y="4747"/>
                  </a:lnTo>
                  <a:lnTo>
                    <a:pt x="3742" y="3612"/>
                  </a:lnTo>
                  <a:lnTo>
                    <a:pt x="3704" y="3609"/>
                  </a:lnTo>
                  <a:lnTo>
                    <a:pt x="3664" y="3603"/>
                  </a:lnTo>
                  <a:lnTo>
                    <a:pt x="3624" y="3596"/>
                  </a:lnTo>
                  <a:lnTo>
                    <a:pt x="3583" y="3586"/>
                  </a:lnTo>
                  <a:lnTo>
                    <a:pt x="3540" y="3575"/>
                  </a:lnTo>
                  <a:lnTo>
                    <a:pt x="3497" y="3561"/>
                  </a:lnTo>
                  <a:lnTo>
                    <a:pt x="3451" y="3546"/>
                  </a:lnTo>
                  <a:lnTo>
                    <a:pt x="3407" y="3528"/>
                  </a:lnTo>
                  <a:lnTo>
                    <a:pt x="3360" y="3509"/>
                  </a:lnTo>
                  <a:lnTo>
                    <a:pt x="3313" y="3488"/>
                  </a:lnTo>
                  <a:lnTo>
                    <a:pt x="3266" y="3464"/>
                  </a:lnTo>
                  <a:lnTo>
                    <a:pt x="3218" y="3440"/>
                  </a:lnTo>
                  <a:lnTo>
                    <a:pt x="3168" y="3413"/>
                  </a:lnTo>
                  <a:lnTo>
                    <a:pt x="3119" y="3385"/>
                  </a:lnTo>
                  <a:lnTo>
                    <a:pt x="3070" y="3355"/>
                  </a:lnTo>
                  <a:lnTo>
                    <a:pt x="3020" y="3324"/>
                  </a:lnTo>
                  <a:lnTo>
                    <a:pt x="2970" y="3291"/>
                  </a:lnTo>
                  <a:lnTo>
                    <a:pt x="2918" y="3256"/>
                  </a:lnTo>
                  <a:lnTo>
                    <a:pt x="2868" y="3220"/>
                  </a:lnTo>
                  <a:lnTo>
                    <a:pt x="2816" y="3183"/>
                  </a:lnTo>
                  <a:lnTo>
                    <a:pt x="2765" y="3144"/>
                  </a:lnTo>
                  <a:lnTo>
                    <a:pt x="2713" y="3104"/>
                  </a:lnTo>
                  <a:lnTo>
                    <a:pt x="2662" y="3062"/>
                  </a:lnTo>
                  <a:lnTo>
                    <a:pt x="2610" y="3019"/>
                  </a:lnTo>
                  <a:lnTo>
                    <a:pt x="2559" y="2976"/>
                  </a:lnTo>
                  <a:lnTo>
                    <a:pt x="2507" y="2930"/>
                  </a:lnTo>
                  <a:lnTo>
                    <a:pt x="2456" y="2883"/>
                  </a:lnTo>
                  <a:lnTo>
                    <a:pt x="2405" y="2835"/>
                  </a:lnTo>
                  <a:lnTo>
                    <a:pt x="2354" y="2786"/>
                  </a:lnTo>
                  <a:lnTo>
                    <a:pt x="2304" y="2737"/>
                  </a:lnTo>
                  <a:lnTo>
                    <a:pt x="2254" y="2686"/>
                  </a:lnTo>
                  <a:lnTo>
                    <a:pt x="2204" y="2634"/>
                  </a:lnTo>
                  <a:close/>
                  <a:moveTo>
                    <a:pt x="3962" y="1828"/>
                  </a:moveTo>
                  <a:lnTo>
                    <a:pt x="3962" y="1828"/>
                  </a:lnTo>
                  <a:lnTo>
                    <a:pt x="3942" y="1823"/>
                  </a:lnTo>
                  <a:lnTo>
                    <a:pt x="3922" y="1818"/>
                  </a:lnTo>
                  <a:lnTo>
                    <a:pt x="3902" y="1811"/>
                  </a:lnTo>
                  <a:lnTo>
                    <a:pt x="3881" y="1803"/>
                  </a:lnTo>
                  <a:lnTo>
                    <a:pt x="3859" y="1794"/>
                  </a:lnTo>
                  <a:lnTo>
                    <a:pt x="3837" y="1784"/>
                  </a:lnTo>
                  <a:lnTo>
                    <a:pt x="3790" y="1761"/>
                  </a:lnTo>
                  <a:lnTo>
                    <a:pt x="3742" y="1735"/>
                  </a:lnTo>
                  <a:lnTo>
                    <a:pt x="3692" y="1703"/>
                  </a:lnTo>
                  <a:lnTo>
                    <a:pt x="3641" y="1669"/>
                  </a:lnTo>
                  <a:lnTo>
                    <a:pt x="3587" y="1632"/>
                  </a:lnTo>
                  <a:lnTo>
                    <a:pt x="3531" y="1590"/>
                  </a:lnTo>
                  <a:lnTo>
                    <a:pt x="3475" y="1545"/>
                  </a:lnTo>
                  <a:lnTo>
                    <a:pt x="3416" y="1497"/>
                  </a:lnTo>
                  <a:lnTo>
                    <a:pt x="3358" y="1446"/>
                  </a:lnTo>
                  <a:lnTo>
                    <a:pt x="3298" y="1392"/>
                  </a:lnTo>
                  <a:lnTo>
                    <a:pt x="3237" y="1336"/>
                  </a:lnTo>
                  <a:lnTo>
                    <a:pt x="3176" y="1277"/>
                  </a:lnTo>
                  <a:lnTo>
                    <a:pt x="3113" y="1215"/>
                  </a:lnTo>
                  <a:lnTo>
                    <a:pt x="3050" y="1151"/>
                  </a:lnTo>
                  <a:lnTo>
                    <a:pt x="2988" y="1085"/>
                  </a:lnTo>
                  <a:lnTo>
                    <a:pt x="2924" y="1017"/>
                  </a:lnTo>
                  <a:lnTo>
                    <a:pt x="2861" y="946"/>
                  </a:lnTo>
                  <a:lnTo>
                    <a:pt x="2798" y="874"/>
                  </a:lnTo>
                  <a:lnTo>
                    <a:pt x="2735" y="801"/>
                  </a:lnTo>
                  <a:lnTo>
                    <a:pt x="2673" y="726"/>
                  </a:lnTo>
                  <a:lnTo>
                    <a:pt x="2610" y="649"/>
                  </a:lnTo>
                  <a:lnTo>
                    <a:pt x="2549" y="571"/>
                  </a:lnTo>
                  <a:lnTo>
                    <a:pt x="2489" y="492"/>
                  </a:lnTo>
                  <a:lnTo>
                    <a:pt x="2429" y="412"/>
                  </a:lnTo>
                  <a:lnTo>
                    <a:pt x="2371" y="331"/>
                  </a:lnTo>
                  <a:lnTo>
                    <a:pt x="2313" y="249"/>
                  </a:lnTo>
                  <a:lnTo>
                    <a:pt x="2257" y="167"/>
                  </a:lnTo>
                  <a:lnTo>
                    <a:pt x="2203" y="84"/>
                  </a:lnTo>
                  <a:lnTo>
                    <a:pt x="2150" y="0"/>
                  </a:lnTo>
                  <a:lnTo>
                    <a:pt x="1866" y="0"/>
                  </a:lnTo>
                  <a:lnTo>
                    <a:pt x="1814" y="84"/>
                  </a:lnTo>
                  <a:lnTo>
                    <a:pt x="1758" y="167"/>
                  </a:lnTo>
                  <a:lnTo>
                    <a:pt x="1703" y="249"/>
                  </a:lnTo>
                  <a:lnTo>
                    <a:pt x="1646" y="331"/>
                  </a:lnTo>
                  <a:lnTo>
                    <a:pt x="1587" y="412"/>
                  </a:lnTo>
                  <a:lnTo>
                    <a:pt x="1527" y="492"/>
                  </a:lnTo>
                  <a:lnTo>
                    <a:pt x="1467" y="571"/>
                  </a:lnTo>
                  <a:lnTo>
                    <a:pt x="1406" y="649"/>
                  </a:lnTo>
                  <a:lnTo>
                    <a:pt x="1344" y="726"/>
                  </a:lnTo>
                  <a:lnTo>
                    <a:pt x="1282" y="801"/>
                  </a:lnTo>
                  <a:lnTo>
                    <a:pt x="1218" y="874"/>
                  </a:lnTo>
                  <a:lnTo>
                    <a:pt x="1156" y="946"/>
                  </a:lnTo>
                  <a:lnTo>
                    <a:pt x="1092" y="1017"/>
                  </a:lnTo>
                  <a:lnTo>
                    <a:pt x="1029" y="1085"/>
                  </a:lnTo>
                  <a:lnTo>
                    <a:pt x="967" y="1151"/>
                  </a:lnTo>
                  <a:lnTo>
                    <a:pt x="903" y="1215"/>
                  </a:lnTo>
                  <a:lnTo>
                    <a:pt x="841" y="1277"/>
                  </a:lnTo>
                  <a:lnTo>
                    <a:pt x="780" y="1336"/>
                  </a:lnTo>
                  <a:lnTo>
                    <a:pt x="719" y="1392"/>
                  </a:lnTo>
                  <a:lnTo>
                    <a:pt x="659" y="1446"/>
                  </a:lnTo>
                  <a:lnTo>
                    <a:pt x="600" y="1497"/>
                  </a:lnTo>
                  <a:lnTo>
                    <a:pt x="541" y="1545"/>
                  </a:lnTo>
                  <a:lnTo>
                    <a:pt x="485" y="1590"/>
                  </a:lnTo>
                  <a:lnTo>
                    <a:pt x="430" y="1632"/>
                  </a:lnTo>
                  <a:lnTo>
                    <a:pt x="376" y="1669"/>
                  </a:lnTo>
                  <a:lnTo>
                    <a:pt x="324" y="1703"/>
                  </a:lnTo>
                  <a:lnTo>
                    <a:pt x="274" y="1735"/>
                  </a:lnTo>
                  <a:lnTo>
                    <a:pt x="225" y="1761"/>
                  </a:lnTo>
                  <a:lnTo>
                    <a:pt x="179" y="1784"/>
                  </a:lnTo>
                  <a:lnTo>
                    <a:pt x="157" y="1794"/>
                  </a:lnTo>
                  <a:lnTo>
                    <a:pt x="135" y="1803"/>
                  </a:lnTo>
                  <a:lnTo>
                    <a:pt x="115" y="1811"/>
                  </a:lnTo>
                  <a:lnTo>
                    <a:pt x="94" y="1818"/>
                  </a:lnTo>
                  <a:lnTo>
                    <a:pt x="74" y="1823"/>
                  </a:lnTo>
                  <a:lnTo>
                    <a:pt x="55" y="1828"/>
                  </a:lnTo>
                  <a:lnTo>
                    <a:pt x="0" y="2743"/>
                  </a:lnTo>
                  <a:lnTo>
                    <a:pt x="14" y="2791"/>
                  </a:lnTo>
                  <a:lnTo>
                    <a:pt x="31" y="2839"/>
                  </a:lnTo>
                  <a:lnTo>
                    <a:pt x="48" y="2886"/>
                  </a:lnTo>
                  <a:lnTo>
                    <a:pt x="67" y="2931"/>
                  </a:lnTo>
                  <a:lnTo>
                    <a:pt x="87" y="2976"/>
                  </a:lnTo>
                  <a:lnTo>
                    <a:pt x="109" y="3019"/>
                  </a:lnTo>
                  <a:lnTo>
                    <a:pt x="132" y="3062"/>
                  </a:lnTo>
                  <a:lnTo>
                    <a:pt x="155" y="3104"/>
                  </a:lnTo>
                  <a:lnTo>
                    <a:pt x="175" y="3103"/>
                  </a:lnTo>
                  <a:lnTo>
                    <a:pt x="194" y="3100"/>
                  </a:lnTo>
                  <a:lnTo>
                    <a:pt x="233" y="3093"/>
                  </a:lnTo>
                  <a:lnTo>
                    <a:pt x="275" y="3083"/>
                  </a:lnTo>
                  <a:lnTo>
                    <a:pt x="318" y="3070"/>
                  </a:lnTo>
                  <a:lnTo>
                    <a:pt x="363" y="3053"/>
                  </a:lnTo>
                  <a:lnTo>
                    <a:pt x="409" y="3035"/>
                  </a:lnTo>
                  <a:lnTo>
                    <a:pt x="457" y="3013"/>
                  </a:lnTo>
                  <a:lnTo>
                    <a:pt x="507" y="2989"/>
                  </a:lnTo>
                  <a:lnTo>
                    <a:pt x="557" y="2961"/>
                  </a:lnTo>
                  <a:lnTo>
                    <a:pt x="608" y="2931"/>
                  </a:lnTo>
                  <a:lnTo>
                    <a:pt x="660" y="2900"/>
                  </a:lnTo>
                  <a:lnTo>
                    <a:pt x="714" y="2865"/>
                  </a:lnTo>
                  <a:lnTo>
                    <a:pt x="768" y="2828"/>
                  </a:lnTo>
                  <a:lnTo>
                    <a:pt x="823" y="2789"/>
                  </a:lnTo>
                  <a:lnTo>
                    <a:pt x="878" y="2747"/>
                  </a:lnTo>
                  <a:lnTo>
                    <a:pt x="934" y="2704"/>
                  </a:lnTo>
                  <a:lnTo>
                    <a:pt x="992" y="2658"/>
                  </a:lnTo>
                  <a:lnTo>
                    <a:pt x="1048" y="2610"/>
                  </a:lnTo>
                  <a:lnTo>
                    <a:pt x="1106" y="2561"/>
                  </a:lnTo>
                  <a:lnTo>
                    <a:pt x="1163" y="2510"/>
                  </a:lnTo>
                  <a:lnTo>
                    <a:pt x="1222" y="2457"/>
                  </a:lnTo>
                  <a:lnTo>
                    <a:pt x="1279" y="2402"/>
                  </a:lnTo>
                  <a:lnTo>
                    <a:pt x="1337" y="2345"/>
                  </a:lnTo>
                  <a:lnTo>
                    <a:pt x="1394" y="2288"/>
                  </a:lnTo>
                  <a:lnTo>
                    <a:pt x="1452" y="2229"/>
                  </a:lnTo>
                  <a:lnTo>
                    <a:pt x="1509" y="2168"/>
                  </a:lnTo>
                  <a:lnTo>
                    <a:pt x="1566" y="2106"/>
                  </a:lnTo>
                  <a:lnTo>
                    <a:pt x="1622" y="2044"/>
                  </a:lnTo>
                  <a:lnTo>
                    <a:pt x="1677" y="1979"/>
                  </a:lnTo>
                  <a:lnTo>
                    <a:pt x="1732" y="1914"/>
                  </a:lnTo>
                  <a:lnTo>
                    <a:pt x="1786" y="1848"/>
                  </a:lnTo>
                  <a:lnTo>
                    <a:pt x="1839" y="1781"/>
                  </a:lnTo>
                  <a:lnTo>
                    <a:pt x="1924" y="1784"/>
                  </a:lnTo>
                  <a:lnTo>
                    <a:pt x="2008" y="1784"/>
                  </a:lnTo>
                  <a:lnTo>
                    <a:pt x="2093" y="1784"/>
                  </a:lnTo>
                  <a:lnTo>
                    <a:pt x="2177" y="1781"/>
                  </a:lnTo>
                  <a:lnTo>
                    <a:pt x="2230" y="1848"/>
                  </a:lnTo>
                  <a:lnTo>
                    <a:pt x="2284" y="1914"/>
                  </a:lnTo>
                  <a:lnTo>
                    <a:pt x="2339" y="1979"/>
                  </a:lnTo>
                  <a:lnTo>
                    <a:pt x="2395" y="2044"/>
                  </a:lnTo>
                  <a:lnTo>
                    <a:pt x="2451" y="2106"/>
                  </a:lnTo>
                  <a:lnTo>
                    <a:pt x="2507" y="2168"/>
                  </a:lnTo>
                  <a:lnTo>
                    <a:pt x="2565" y="2229"/>
                  </a:lnTo>
                  <a:lnTo>
                    <a:pt x="2622" y="2288"/>
                  </a:lnTo>
                  <a:lnTo>
                    <a:pt x="2680" y="2345"/>
                  </a:lnTo>
                  <a:lnTo>
                    <a:pt x="2737" y="2402"/>
                  </a:lnTo>
                  <a:lnTo>
                    <a:pt x="2795" y="2457"/>
                  </a:lnTo>
                  <a:lnTo>
                    <a:pt x="2852" y="2510"/>
                  </a:lnTo>
                  <a:lnTo>
                    <a:pt x="2911" y="2561"/>
                  </a:lnTo>
                  <a:lnTo>
                    <a:pt x="2967" y="2610"/>
                  </a:lnTo>
                  <a:lnTo>
                    <a:pt x="3025" y="2658"/>
                  </a:lnTo>
                  <a:lnTo>
                    <a:pt x="3082" y="2704"/>
                  </a:lnTo>
                  <a:lnTo>
                    <a:pt x="3137" y="2747"/>
                  </a:lnTo>
                  <a:lnTo>
                    <a:pt x="3194" y="2789"/>
                  </a:lnTo>
                  <a:lnTo>
                    <a:pt x="3249" y="2828"/>
                  </a:lnTo>
                  <a:lnTo>
                    <a:pt x="3303" y="2865"/>
                  </a:lnTo>
                  <a:lnTo>
                    <a:pt x="3357" y="2900"/>
                  </a:lnTo>
                  <a:lnTo>
                    <a:pt x="3408" y="2931"/>
                  </a:lnTo>
                  <a:lnTo>
                    <a:pt x="3460" y="2961"/>
                  </a:lnTo>
                  <a:lnTo>
                    <a:pt x="3510" y="2989"/>
                  </a:lnTo>
                  <a:lnTo>
                    <a:pt x="3559" y="3013"/>
                  </a:lnTo>
                  <a:lnTo>
                    <a:pt x="3607" y="3035"/>
                  </a:lnTo>
                  <a:lnTo>
                    <a:pt x="3654" y="3053"/>
                  </a:lnTo>
                  <a:lnTo>
                    <a:pt x="3698" y="3070"/>
                  </a:lnTo>
                  <a:lnTo>
                    <a:pt x="3741" y="3083"/>
                  </a:lnTo>
                  <a:lnTo>
                    <a:pt x="3783" y="3093"/>
                  </a:lnTo>
                  <a:lnTo>
                    <a:pt x="3823" y="3100"/>
                  </a:lnTo>
                  <a:lnTo>
                    <a:pt x="3842" y="3103"/>
                  </a:lnTo>
                  <a:lnTo>
                    <a:pt x="3861" y="3104"/>
                  </a:lnTo>
                  <a:lnTo>
                    <a:pt x="3885" y="3062"/>
                  </a:lnTo>
                  <a:lnTo>
                    <a:pt x="3908" y="3019"/>
                  </a:lnTo>
                  <a:lnTo>
                    <a:pt x="3929" y="2976"/>
                  </a:lnTo>
                  <a:lnTo>
                    <a:pt x="3950" y="2931"/>
                  </a:lnTo>
                  <a:lnTo>
                    <a:pt x="3968" y="2886"/>
                  </a:lnTo>
                  <a:lnTo>
                    <a:pt x="3986" y="2839"/>
                  </a:lnTo>
                  <a:lnTo>
                    <a:pt x="4002" y="2791"/>
                  </a:lnTo>
                  <a:lnTo>
                    <a:pt x="4017" y="2743"/>
                  </a:lnTo>
                  <a:lnTo>
                    <a:pt x="3962" y="1828"/>
                  </a:lnTo>
                  <a:close/>
                </a:path>
              </a:pathLst>
            </a:custGeom>
            <a:solidFill>
              <a:srgbClr val="DF512B"/>
            </a:solidFill>
            <a:ln>
              <a:noFill/>
            </a:ln>
          </p:spPr>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微软雅黑" panose="020B0503020204020204" pitchFamily="34" charset="-122"/>
              </a:endParaRPr>
            </a:p>
          </p:txBody>
        </p:sp>
        <p:sp>
          <p:nvSpPr>
            <p:cNvPr id="7" name="MH_Other_3"/>
            <p:cNvSpPr/>
            <p:nvPr>
              <p:custDataLst>
                <p:tags r:id="rId3"/>
              </p:custDataLst>
            </p:nvPr>
          </p:nvSpPr>
          <p:spPr bwMode="auto">
            <a:xfrm rot="2700000">
              <a:off x="6756401" y="3517901"/>
              <a:ext cx="600075" cy="460375"/>
            </a:xfrm>
            <a:custGeom>
              <a:avLst/>
              <a:gdLst>
                <a:gd name="T0" fmla="*/ 275650506 w 4017"/>
                <a:gd name="T1" fmla="*/ 361503440 h 5149"/>
                <a:gd name="T2" fmla="*/ 241880717 w 4017"/>
                <a:gd name="T3" fmla="*/ 367663150 h 5149"/>
                <a:gd name="T4" fmla="*/ 200148806 w 4017"/>
                <a:gd name="T5" fmla="*/ 407358851 h 5149"/>
                <a:gd name="T6" fmla="*/ 157730371 w 4017"/>
                <a:gd name="T7" fmla="*/ 440757952 h 5149"/>
                <a:gd name="T8" fmla="*/ 116410301 w 4017"/>
                <a:gd name="T9" fmla="*/ 467175999 h 5149"/>
                <a:gd name="T10" fmla="*/ 77560901 w 4017"/>
                <a:gd name="T11" fmla="*/ 485380977 h 5149"/>
                <a:gd name="T12" fmla="*/ 42830275 w 4017"/>
                <a:gd name="T13" fmla="*/ 494004718 h 5149"/>
                <a:gd name="T14" fmla="*/ 30887278 w 4017"/>
                <a:gd name="T15" fmla="*/ 664832421 h 5149"/>
                <a:gd name="T16" fmla="*/ 63421547 w 4017"/>
                <a:gd name="T17" fmla="*/ 704801903 h 5149"/>
                <a:gd name="T18" fmla="*/ 89092429 w 4017"/>
                <a:gd name="T19" fmla="*/ 699189756 h 5149"/>
                <a:gd name="T20" fmla="*/ 122175694 w 4017"/>
                <a:gd name="T21" fmla="*/ 686870337 h 5149"/>
                <a:gd name="T22" fmla="*/ 156632007 w 4017"/>
                <a:gd name="T23" fmla="*/ 669349813 h 5149"/>
                <a:gd name="T24" fmla="*/ 192049528 w 4017"/>
                <a:gd name="T25" fmla="*/ 646490553 h 5149"/>
                <a:gd name="T26" fmla="*/ 245037912 w 4017"/>
                <a:gd name="T27" fmla="*/ 604331190 h 5149"/>
                <a:gd name="T28" fmla="*/ 283337944 w 4017"/>
                <a:gd name="T29" fmla="*/ 605562836 h 5149"/>
                <a:gd name="T30" fmla="*/ 329737625 w 4017"/>
                <a:gd name="T31" fmla="*/ 624178855 h 5149"/>
                <a:gd name="T32" fmla="*/ 371194851 w 4017"/>
                <a:gd name="T33" fmla="*/ 654703252 h 5149"/>
                <a:gd name="T34" fmla="*/ 406337689 w 4017"/>
                <a:gd name="T35" fmla="*/ 675782934 h 5149"/>
                <a:gd name="T36" fmla="*/ 440382162 w 4017"/>
                <a:gd name="T37" fmla="*/ 691661140 h 5149"/>
                <a:gd name="T38" fmla="*/ 472779274 w 4017"/>
                <a:gd name="T39" fmla="*/ 701790679 h 5149"/>
                <a:gd name="T40" fmla="*/ 499548149 w 4017"/>
                <a:gd name="T41" fmla="*/ 692345593 h 5149"/>
                <a:gd name="T42" fmla="*/ 529474220 w 4017"/>
                <a:gd name="T43" fmla="*/ 649775558 h 5149"/>
                <a:gd name="T44" fmla="*/ 497488948 w 4017"/>
                <a:gd name="T45" fmla="*/ 492225140 h 5149"/>
                <a:gd name="T46" fmla="*/ 461248117 w 4017"/>
                <a:gd name="T47" fmla="*/ 480316393 h 5149"/>
                <a:gd name="T48" fmla="*/ 421437880 w 4017"/>
                <a:gd name="T49" fmla="*/ 459236711 h 5149"/>
                <a:gd name="T50" fmla="*/ 379568813 w 4017"/>
                <a:gd name="T51" fmla="*/ 430355002 h 5149"/>
                <a:gd name="T52" fmla="*/ 337150379 w 4017"/>
                <a:gd name="T53" fmla="*/ 394628760 h 5149"/>
                <a:gd name="T54" fmla="*/ 302556909 w 4017"/>
                <a:gd name="T55" fmla="*/ 360545206 h 5149"/>
                <a:gd name="T56" fmla="*/ 532768942 w 4017"/>
                <a:gd name="T57" fmla="*/ 246796838 h 5149"/>
                <a:gd name="T58" fmla="*/ 499822833 w 4017"/>
                <a:gd name="T59" fmla="*/ 228454970 h 5149"/>
                <a:gd name="T60" fmla="*/ 452736999 w 4017"/>
                <a:gd name="T61" fmla="*/ 190538847 h 5149"/>
                <a:gd name="T62" fmla="*/ 401395606 w 4017"/>
                <a:gd name="T63" fmla="*/ 139208180 h 5149"/>
                <a:gd name="T64" fmla="*/ 349917056 w 4017"/>
                <a:gd name="T65" fmla="*/ 78159386 h 5149"/>
                <a:gd name="T66" fmla="*/ 302419382 w 4017"/>
                <a:gd name="T67" fmla="*/ 11498075 h 5149"/>
                <a:gd name="T68" fmla="*/ 233781439 w 4017"/>
                <a:gd name="T69" fmla="*/ 34083554 h 5149"/>
                <a:gd name="T70" fmla="*/ 184499247 w 4017"/>
                <a:gd name="T71" fmla="*/ 99375958 h 5149"/>
                <a:gd name="T72" fmla="*/ 132746013 w 4017"/>
                <a:gd name="T73" fmla="*/ 157550419 h 5149"/>
                <a:gd name="T74" fmla="*/ 82365828 w 4017"/>
                <a:gd name="T75" fmla="*/ 204911257 h 5149"/>
                <a:gd name="T76" fmla="*/ 37613508 w 4017"/>
                <a:gd name="T77" fmla="*/ 237489013 h 5149"/>
                <a:gd name="T78" fmla="*/ 12903834 w 4017"/>
                <a:gd name="T79" fmla="*/ 248850198 h 5149"/>
                <a:gd name="T80" fmla="*/ 1922045 w 4017"/>
                <a:gd name="T81" fmla="*/ 382035929 h 5149"/>
                <a:gd name="T82" fmla="*/ 18120601 w 4017"/>
                <a:gd name="T83" fmla="*/ 419130708 h 5149"/>
                <a:gd name="T84" fmla="*/ 37751035 w 4017"/>
                <a:gd name="T85" fmla="*/ 422005042 h 5149"/>
                <a:gd name="T86" fmla="*/ 76462908 w 4017"/>
                <a:gd name="T87" fmla="*/ 405305491 h 5149"/>
                <a:gd name="T88" fmla="*/ 120528333 w 4017"/>
                <a:gd name="T89" fmla="*/ 376013110 h 5149"/>
                <a:gd name="T90" fmla="*/ 167751694 w 4017"/>
                <a:gd name="T91" fmla="*/ 336317409 h 5149"/>
                <a:gd name="T92" fmla="*/ 214974685 w 4017"/>
                <a:gd name="T93" fmla="*/ 288272118 h 5149"/>
                <a:gd name="T94" fmla="*/ 252451036 w 4017"/>
                <a:gd name="T95" fmla="*/ 243785614 h 5149"/>
                <a:gd name="T96" fmla="*/ 306125944 w 4017"/>
                <a:gd name="T97" fmla="*/ 252956548 h 5149"/>
                <a:gd name="T98" fmla="*/ 352113414 w 4017"/>
                <a:gd name="T99" fmla="*/ 305108559 h 5149"/>
                <a:gd name="T100" fmla="*/ 399611088 w 4017"/>
                <a:gd name="T101" fmla="*/ 350552928 h 5149"/>
                <a:gd name="T102" fmla="*/ 446010398 w 4017"/>
                <a:gd name="T103" fmla="*/ 387100514 h 5149"/>
                <a:gd name="T104" fmla="*/ 488565989 w 4017"/>
                <a:gd name="T105" fmla="*/ 412423436 h 5149"/>
                <a:gd name="T106" fmla="*/ 524806820 w 4017"/>
                <a:gd name="T107" fmla="*/ 424332183 h 5149"/>
                <a:gd name="T108" fmla="*/ 539358386 w 4017"/>
                <a:gd name="T109" fmla="*/ 407358851 h 5149"/>
                <a:gd name="T110" fmla="*/ 551438539 w 4017"/>
                <a:gd name="T111" fmla="*/ 375465548 h 5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017" h="5149">
                  <a:moveTo>
                    <a:pt x="2204" y="2634"/>
                  </a:moveTo>
                  <a:lnTo>
                    <a:pt x="2204" y="2634"/>
                  </a:lnTo>
                  <a:lnTo>
                    <a:pt x="2155" y="2637"/>
                  </a:lnTo>
                  <a:lnTo>
                    <a:pt x="2106" y="2639"/>
                  </a:lnTo>
                  <a:lnTo>
                    <a:pt x="2057" y="2640"/>
                  </a:lnTo>
                  <a:lnTo>
                    <a:pt x="2008" y="2641"/>
                  </a:lnTo>
                  <a:lnTo>
                    <a:pt x="1959" y="2640"/>
                  </a:lnTo>
                  <a:lnTo>
                    <a:pt x="1909" y="2639"/>
                  </a:lnTo>
                  <a:lnTo>
                    <a:pt x="1860" y="2637"/>
                  </a:lnTo>
                  <a:lnTo>
                    <a:pt x="1812" y="2634"/>
                  </a:lnTo>
                  <a:lnTo>
                    <a:pt x="1762" y="2686"/>
                  </a:lnTo>
                  <a:lnTo>
                    <a:pt x="1712" y="2737"/>
                  </a:lnTo>
                  <a:lnTo>
                    <a:pt x="1661" y="2786"/>
                  </a:lnTo>
                  <a:lnTo>
                    <a:pt x="1611" y="2835"/>
                  </a:lnTo>
                  <a:lnTo>
                    <a:pt x="1561" y="2883"/>
                  </a:lnTo>
                  <a:lnTo>
                    <a:pt x="1509" y="2930"/>
                  </a:lnTo>
                  <a:lnTo>
                    <a:pt x="1458" y="2976"/>
                  </a:lnTo>
                  <a:lnTo>
                    <a:pt x="1406" y="3019"/>
                  </a:lnTo>
                  <a:lnTo>
                    <a:pt x="1355" y="3062"/>
                  </a:lnTo>
                  <a:lnTo>
                    <a:pt x="1303" y="3104"/>
                  </a:lnTo>
                  <a:lnTo>
                    <a:pt x="1252" y="3144"/>
                  </a:lnTo>
                  <a:lnTo>
                    <a:pt x="1200" y="3183"/>
                  </a:lnTo>
                  <a:lnTo>
                    <a:pt x="1149" y="3220"/>
                  </a:lnTo>
                  <a:lnTo>
                    <a:pt x="1098" y="3256"/>
                  </a:lnTo>
                  <a:lnTo>
                    <a:pt x="1047" y="3291"/>
                  </a:lnTo>
                  <a:lnTo>
                    <a:pt x="997" y="3324"/>
                  </a:lnTo>
                  <a:lnTo>
                    <a:pt x="946" y="3355"/>
                  </a:lnTo>
                  <a:lnTo>
                    <a:pt x="897" y="3385"/>
                  </a:lnTo>
                  <a:lnTo>
                    <a:pt x="848" y="3413"/>
                  </a:lnTo>
                  <a:lnTo>
                    <a:pt x="799" y="3440"/>
                  </a:lnTo>
                  <a:lnTo>
                    <a:pt x="751" y="3464"/>
                  </a:lnTo>
                  <a:lnTo>
                    <a:pt x="703" y="3488"/>
                  </a:lnTo>
                  <a:lnTo>
                    <a:pt x="656" y="3509"/>
                  </a:lnTo>
                  <a:lnTo>
                    <a:pt x="610" y="3528"/>
                  </a:lnTo>
                  <a:lnTo>
                    <a:pt x="565" y="3546"/>
                  </a:lnTo>
                  <a:lnTo>
                    <a:pt x="520" y="3561"/>
                  </a:lnTo>
                  <a:lnTo>
                    <a:pt x="477" y="3575"/>
                  </a:lnTo>
                  <a:lnTo>
                    <a:pt x="433" y="3586"/>
                  </a:lnTo>
                  <a:lnTo>
                    <a:pt x="393" y="3596"/>
                  </a:lnTo>
                  <a:lnTo>
                    <a:pt x="352" y="3603"/>
                  </a:lnTo>
                  <a:lnTo>
                    <a:pt x="312" y="3609"/>
                  </a:lnTo>
                  <a:lnTo>
                    <a:pt x="274" y="3613"/>
                  </a:lnTo>
                  <a:lnTo>
                    <a:pt x="159" y="4747"/>
                  </a:lnTo>
                  <a:lnTo>
                    <a:pt x="191" y="4802"/>
                  </a:lnTo>
                  <a:lnTo>
                    <a:pt x="225" y="4857"/>
                  </a:lnTo>
                  <a:lnTo>
                    <a:pt x="261" y="4909"/>
                  </a:lnTo>
                  <a:lnTo>
                    <a:pt x="298" y="4960"/>
                  </a:lnTo>
                  <a:lnTo>
                    <a:pt x="338" y="5010"/>
                  </a:lnTo>
                  <a:lnTo>
                    <a:pt x="377" y="5058"/>
                  </a:lnTo>
                  <a:lnTo>
                    <a:pt x="419" y="5104"/>
                  </a:lnTo>
                  <a:lnTo>
                    <a:pt x="462" y="5149"/>
                  </a:lnTo>
                  <a:lnTo>
                    <a:pt x="498" y="5143"/>
                  </a:lnTo>
                  <a:lnTo>
                    <a:pt x="535" y="5135"/>
                  </a:lnTo>
                  <a:lnTo>
                    <a:pt x="572" y="5128"/>
                  </a:lnTo>
                  <a:lnTo>
                    <a:pt x="611" y="5119"/>
                  </a:lnTo>
                  <a:lnTo>
                    <a:pt x="649" y="5108"/>
                  </a:lnTo>
                  <a:lnTo>
                    <a:pt x="689" y="5096"/>
                  </a:lnTo>
                  <a:lnTo>
                    <a:pt x="728" y="5083"/>
                  </a:lnTo>
                  <a:lnTo>
                    <a:pt x="768" y="5068"/>
                  </a:lnTo>
                  <a:lnTo>
                    <a:pt x="808" y="5053"/>
                  </a:lnTo>
                  <a:lnTo>
                    <a:pt x="849" y="5036"/>
                  </a:lnTo>
                  <a:lnTo>
                    <a:pt x="890" y="5018"/>
                  </a:lnTo>
                  <a:lnTo>
                    <a:pt x="931" y="5000"/>
                  </a:lnTo>
                  <a:lnTo>
                    <a:pt x="973" y="4980"/>
                  </a:lnTo>
                  <a:lnTo>
                    <a:pt x="1014" y="4958"/>
                  </a:lnTo>
                  <a:lnTo>
                    <a:pt x="1056" y="4937"/>
                  </a:lnTo>
                  <a:lnTo>
                    <a:pt x="1098" y="4914"/>
                  </a:lnTo>
                  <a:lnTo>
                    <a:pt x="1141" y="4890"/>
                  </a:lnTo>
                  <a:lnTo>
                    <a:pt x="1183" y="4865"/>
                  </a:lnTo>
                  <a:lnTo>
                    <a:pt x="1227" y="4838"/>
                  </a:lnTo>
                  <a:lnTo>
                    <a:pt x="1270" y="4811"/>
                  </a:lnTo>
                  <a:lnTo>
                    <a:pt x="1313" y="4783"/>
                  </a:lnTo>
                  <a:lnTo>
                    <a:pt x="1356" y="4753"/>
                  </a:lnTo>
                  <a:lnTo>
                    <a:pt x="1399" y="4723"/>
                  </a:lnTo>
                  <a:lnTo>
                    <a:pt x="1442" y="4693"/>
                  </a:lnTo>
                  <a:lnTo>
                    <a:pt x="1485" y="4661"/>
                  </a:lnTo>
                  <a:lnTo>
                    <a:pt x="1528" y="4629"/>
                  </a:lnTo>
                  <a:lnTo>
                    <a:pt x="1615" y="4560"/>
                  </a:lnTo>
                  <a:lnTo>
                    <a:pt x="1700" y="4490"/>
                  </a:lnTo>
                  <a:lnTo>
                    <a:pt x="1785" y="4415"/>
                  </a:lnTo>
                  <a:lnTo>
                    <a:pt x="1840" y="4419"/>
                  </a:lnTo>
                  <a:lnTo>
                    <a:pt x="1896" y="4423"/>
                  </a:lnTo>
                  <a:lnTo>
                    <a:pt x="1953" y="4424"/>
                  </a:lnTo>
                  <a:lnTo>
                    <a:pt x="2008" y="4425"/>
                  </a:lnTo>
                  <a:lnTo>
                    <a:pt x="2064" y="4424"/>
                  </a:lnTo>
                  <a:lnTo>
                    <a:pt x="2120" y="4423"/>
                  </a:lnTo>
                  <a:lnTo>
                    <a:pt x="2177" y="4419"/>
                  </a:lnTo>
                  <a:lnTo>
                    <a:pt x="2232" y="4415"/>
                  </a:lnTo>
                  <a:lnTo>
                    <a:pt x="2317" y="4490"/>
                  </a:lnTo>
                  <a:lnTo>
                    <a:pt x="2402" y="4560"/>
                  </a:lnTo>
                  <a:lnTo>
                    <a:pt x="2488" y="4629"/>
                  </a:lnTo>
                  <a:lnTo>
                    <a:pt x="2531" y="4661"/>
                  </a:lnTo>
                  <a:lnTo>
                    <a:pt x="2574" y="4693"/>
                  </a:lnTo>
                  <a:lnTo>
                    <a:pt x="2617" y="4723"/>
                  </a:lnTo>
                  <a:lnTo>
                    <a:pt x="2661" y="4753"/>
                  </a:lnTo>
                  <a:lnTo>
                    <a:pt x="2704" y="4783"/>
                  </a:lnTo>
                  <a:lnTo>
                    <a:pt x="2747" y="4811"/>
                  </a:lnTo>
                  <a:lnTo>
                    <a:pt x="2790" y="4838"/>
                  </a:lnTo>
                  <a:lnTo>
                    <a:pt x="2833" y="4865"/>
                  </a:lnTo>
                  <a:lnTo>
                    <a:pt x="2875" y="4890"/>
                  </a:lnTo>
                  <a:lnTo>
                    <a:pt x="2918" y="4914"/>
                  </a:lnTo>
                  <a:lnTo>
                    <a:pt x="2960" y="4937"/>
                  </a:lnTo>
                  <a:lnTo>
                    <a:pt x="3002" y="4958"/>
                  </a:lnTo>
                  <a:lnTo>
                    <a:pt x="3044" y="4980"/>
                  </a:lnTo>
                  <a:lnTo>
                    <a:pt x="3086" y="5000"/>
                  </a:lnTo>
                  <a:lnTo>
                    <a:pt x="3127" y="5018"/>
                  </a:lnTo>
                  <a:lnTo>
                    <a:pt x="3167" y="5036"/>
                  </a:lnTo>
                  <a:lnTo>
                    <a:pt x="3208" y="5053"/>
                  </a:lnTo>
                  <a:lnTo>
                    <a:pt x="3249" y="5068"/>
                  </a:lnTo>
                  <a:lnTo>
                    <a:pt x="3288" y="5083"/>
                  </a:lnTo>
                  <a:lnTo>
                    <a:pt x="3328" y="5096"/>
                  </a:lnTo>
                  <a:lnTo>
                    <a:pt x="3367" y="5108"/>
                  </a:lnTo>
                  <a:lnTo>
                    <a:pt x="3406" y="5119"/>
                  </a:lnTo>
                  <a:lnTo>
                    <a:pt x="3444" y="5127"/>
                  </a:lnTo>
                  <a:lnTo>
                    <a:pt x="3481" y="5135"/>
                  </a:lnTo>
                  <a:lnTo>
                    <a:pt x="3518" y="5143"/>
                  </a:lnTo>
                  <a:lnTo>
                    <a:pt x="3554" y="5149"/>
                  </a:lnTo>
                  <a:lnTo>
                    <a:pt x="3597" y="5104"/>
                  </a:lnTo>
                  <a:lnTo>
                    <a:pt x="3639" y="5058"/>
                  </a:lnTo>
                  <a:lnTo>
                    <a:pt x="3679" y="5010"/>
                  </a:lnTo>
                  <a:lnTo>
                    <a:pt x="3718" y="4960"/>
                  </a:lnTo>
                  <a:lnTo>
                    <a:pt x="3756" y="4909"/>
                  </a:lnTo>
                  <a:lnTo>
                    <a:pt x="3790" y="4857"/>
                  </a:lnTo>
                  <a:lnTo>
                    <a:pt x="3825" y="4802"/>
                  </a:lnTo>
                  <a:lnTo>
                    <a:pt x="3857" y="4747"/>
                  </a:lnTo>
                  <a:lnTo>
                    <a:pt x="3742" y="3612"/>
                  </a:lnTo>
                  <a:lnTo>
                    <a:pt x="3704" y="3609"/>
                  </a:lnTo>
                  <a:lnTo>
                    <a:pt x="3664" y="3603"/>
                  </a:lnTo>
                  <a:lnTo>
                    <a:pt x="3624" y="3596"/>
                  </a:lnTo>
                  <a:lnTo>
                    <a:pt x="3583" y="3586"/>
                  </a:lnTo>
                  <a:lnTo>
                    <a:pt x="3540" y="3575"/>
                  </a:lnTo>
                  <a:lnTo>
                    <a:pt x="3497" y="3561"/>
                  </a:lnTo>
                  <a:lnTo>
                    <a:pt x="3451" y="3546"/>
                  </a:lnTo>
                  <a:lnTo>
                    <a:pt x="3407" y="3528"/>
                  </a:lnTo>
                  <a:lnTo>
                    <a:pt x="3360" y="3509"/>
                  </a:lnTo>
                  <a:lnTo>
                    <a:pt x="3313" y="3488"/>
                  </a:lnTo>
                  <a:lnTo>
                    <a:pt x="3266" y="3464"/>
                  </a:lnTo>
                  <a:lnTo>
                    <a:pt x="3218" y="3440"/>
                  </a:lnTo>
                  <a:lnTo>
                    <a:pt x="3168" y="3413"/>
                  </a:lnTo>
                  <a:lnTo>
                    <a:pt x="3119" y="3385"/>
                  </a:lnTo>
                  <a:lnTo>
                    <a:pt x="3070" y="3355"/>
                  </a:lnTo>
                  <a:lnTo>
                    <a:pt x="3020" y="3324"/>
                  </a:lnTo>
                  <a:lnTo>
                    <a:pt x="2970" y="3291"/>
                  </a:lnTo>
                  <a:lnTo>
                    <a:pt x="2918" y="3256"/>
                  </a:lnTo>
                  <a:lnTo>
                    <a:pt x="2868" y="3220"/>
                  </a:lnTo>
                  <a:lnTo>
                    <a:pt x="2816" y="3183"/>
                  </a:lnTo>
                  <a:lnTo>
                    <a:pt x="2765" y="3144"/>
                  </a:lnTo>
                  <a:lnTo>
                    <a:pt x="2713" y="3104"/>
                  </a:lnTo>
                  <a:lnTo>
                    <a:pt x="2662" y="3062"/>
                  </a:lnTo>
                  <a:lnTo>
                    <a:pt x="2610" y="3019"/>
                  </a:lnTo>
                  <a:lnTo>
                    <a:pt x="2559" y="2976"/>
                  </a:lnTo>
                  <a:lnTo>
                    <a:pt x="2507" y="2930"/>
                  </a:lnTo>
                  <a:lnTo>
                    <a:pt x="2456" y="2883"/>
                  </a:lnTo>
                  <a:lnTo>
                    <a:pt x="2405" y="2835"/>
                  </a:lnTo>
                  <a:lnTo>
                    <a:pt x="2354" y="2786"/>
                  </a:lnTo>
                  <a:lnTo>
                    <a:pt x="2304" y="2737"/>
                  </a:lnTo>
                  <a:lnTo>
                    <a:pt x="2254" y="2686"/>
                  </a:lnTo>
                  <a:lnTo>
                    <a:pt x="2204" y="2634"/>
                  </a:lnTo>
                  <a:close/>
                  <a:moveTo>
                    <a:pt x="3962" y="1828"/>
                  </a:moveTo>
                  <a:lnTo>
                    <a:pt x="3962" y="1828"/>
                  </a:lnTo>
                  <a:lnTo>
                    <a:pt x="3942" y="1823"/>
                  </a:lnTo>
                  <a:lnTo>
                    <a:pt x="3922" y="1818"/>
                  </a:lnTo>
                  <a:lnTo>
                    <a:pt x="3902" y="1811"/>
                  </a:lnTo>
                  <a:lnTo>
                    <a:pt x="3881" y="1803"/>
                  </a:lnTo>
                  <a:lnTo>
                    <a:pt x="3859" y="1794"/>
                  </a:lnTo>
                  <a:lnTo>
                    <a:pt x="3837" y="1784"/>
                  </a:lnTo>
                  <a:lnTo>
                    <a:pt x="3790" y="1761"/>
                  </a:lnTo>
                  <a:lnTo>
                    <a:pt x="3742" y="1735"/>
                  </a:lnTo>
                  <a:lnTo>
                    <a:pt x="3692" y="1703"/>
                  </a:lnTo>
                  <a:lnTo>
                    <a:pt x="3641" y="1669"/>
                  </a:lnTo>
                  <a:lnTo>
                    <a:pt x="3587" y="1632"/>
                  </a:lnTo>
                  <a:lnTo>
                    <a:pt x="3531" y="1590"/>
                  </a:lnTo>
                  <a:lnTo>
                    <a:pt x="3475" y="1545"/>
                  </a:lnTo>
                  <a:lnTo>
                    <a:pt x="3416" y="1497"/>
                  </a:lnTo>
                  <a:lnTo>
                    <a:pt x="3358" y="1446"/>
                  </a:lnTo>
                  <a:lnTo>
                    <a:pt x="3298" y="1392"/>
                  </a:lnTo>
                  <a:lnTo>
                    <a:pt x="3237" y="1336"/>
                  </a:lnTo>
                  <a:lnTo>
                    <a:pt x="3176" y="1277"/>
                  </a:lnTo>
                  <a:lnTo>
                    <a:pt x="3113" y="1215"/>
                  </a:lnTo>
                  <a:lnTo>
                    <a:pt x="3050" y="1151"/>
                  </a:lnTo>
                  <a:lnTo>
                    <a:pt x="2988" y="1085"/>
                  </a:lnTo>
                  <a:lnTo>
                    <a:pt x="2924" y="1017"/>
                  </a:lnTo>
                  <a:lnTo>
                    <a:pt x="2861" y="946"/>
                  </a:lnTo>
                  <a:lnTo>
                    <a:pt x="2798" y="874"/>
                  </a:lnTo>
                  <a:lnTo>
                    <a:pt x="2735" y="801"/>
                  </a:lnTo>
                  <a:lnTo>
                    <a:pt x="2673" y="726"/>
                  </a:lnTo>
                  <a:lnTo>
                    <a:pt x="2610" y="649"/>
                  </a:lnTo>
                  <a:lnTo>
                    <a:pt x="2549" y="571"/>
                  </a:lnTo>
                  <a:lnTo>
                    <a:pt x="2489" y="492"/>
                  </a:lnTo>
                  <a:lnTo>
                    <a:pt x="2429" y="412"/>
                  </a:lnTo>
                  <a:lnTo>
                    <a:pt x="2371" y="331"/>
                  </a:lnTo>
                  <a:lnTo>
                    <a:pt x="2313" y="249"/>
                  </a:lnTo>
                  <a:lnTo>
                    <a:pt x="2257" y="167"/>
                  </a:lnTo>
                  <a:lnTo>
                    <a:pt x="2203" y="84"/>
                  </a:lnTo>
                  <a:lnTo>
                    <a:pt x="2150" y="0"/>
                  </a:lnTo>
                  <a:lnTo>
                    <a:pt x="1866" y="0"/>
                  </a:lnTo>
                  <a:lnTo>
                    <a:pt x="1814" y="84"/>
                  </a:lnTo>
                  <a:lnTo>
                    <a:pt x="1758" y="167"/>
                  </a:lnTo>
                  <a:lnTo>
                    <a:pt x="1703" y="249"/>
                  </a:lnTo>
                  <a:lnTo>
                    <a:pt x="1646" y="331"/>
                  </a:lnTo>
                  <a:lnTo>
                    <a:pt x="1587" y="412"/>
                  </a:lnTo>
                  <a:lnTo>
                    <a:pt x="1527" y="492"/>
                  </a:lnTo>
                  <a:lnTo>
                    <a:pt x="1467" y="571"/>
                  </a:lnTo>
                  <a:lnTo>
                    <a:pt x="1406" y="649"/>
                  </a:lnTo>
                  <a:lnTo>
                    <a:pt x="1344" y="726"/>
                  </a:lnTo>
                  <a:lnTo>
                    <a:pt x="1282" y="801"/>
                  </a:lnTo>
                  <a:lnTo>
                    <a:pt x="1218" y="874"/>
                  </a:lnTo>
                  <a:lnTo>
                    <a:pt x="1156" y="946"/>
                  </a:lnTo>
                  <a:lnTo>
                    <a:pt x="1092" y="1017"/>
                  </a:lnTo>
                  <a:lnTo>
                    <a:pt x="1029" y="1085"/>
                  </a:lnTo>
                  <a:lnTo>
                    <a:pt x="967" y="1151"/>
                  </a:lnTo>
                  <a:lnTo>
                    <a:pt x="903" y="1215"/>
                  </a:lnTo>
                  <a:lnTo>
                    <a:pt x="841" y="1277"/>
                  </a:lnTo>
                  <a:lnTo>
                    <a:pt x="780" y="1336"/>
                  </a:lnTo>
                  <a:lnTo>
                    <a:pt x="719" y="1392"/>
                  </a:lnTo>
                  <a:lnTo>
                    <a:pt x="659" y="1446"/>
                  </a:lnTo>
                  <a:lnTo>
                    <a:pt x="600" y="1497"/>
                  </a:lnTo>
                  <a:lnTo>
                    <a:pt x="541" y="1545"/>
                  </a:lnTo>
                  <a:lnTo>
                    <a:pt x="485" y="1590"/>
                  </a:lnTo>
                  <a:lnTo>
                    <a:pt x="430" y="1632"/>
                  </a:lnTo>
                  <a:lnTo>
                    <a:pt x="376" y="1669"/>
                  </a:lnTo>
                  <a:lnTo>
                    <a:pt x="324" y="1703"/>
                  </a:lnTo>
                  <a:lnTo>
                    <a:pt x="274" y="1735"/>
                  </a:lnTo>
                  <a:lnTo>
                    <a:pt x="225" y="1761"/>
                  </a:lnTo>
                  <a:lnTo>
                    <a:pt x="179" y="1784"/>
                  </a:lnTo>
                  <a:lnTo>
                    <a:pt x="157" y="1794"/>
                  </a:lnTo>
                  <a:lnTo>
                    <a:pt x="135" y="1803"/>
                  </a:lnTo>
                  <a:lnTo>
                    <a:pt x="115" y="1811"/>
                  </a:lnTo>
                  <a:lnTo>
                    <a:pt x="94" y="1818"/>
                  </a:lnTo>
                  <a:lnTo>
                    <a:pt x="74" y="1823"/>
                  </a:lnTo>
                  <a:lnTo>
                    <a:pt x="55" y="1828"/>
                  </a:lnTo>
                  <a:lnTo>
                    <a:pt x="0" y="2743"/>
                  </a:lnTo>
                  <a:lnTo>
                    <a:pt x="14" y="2791"/>
                  </a:lnTo>
                  <a:lnTo>
                    <a:pt x="31" y="2839"/>
                  </a:lnTo>
                  <a:lnTo>
                    <a:pt x="48" y="2886"/>
                  </a:lnTo>
                  <a:lnTo>
                    <a:pt x="67" y="2931"/>
                  </a:lnTo>
                  <a:lnTo>
                    <a:pt x="87" y="2976"/>
                  </a:lnTo>
                  <a:lnTo>
                    <a:pt x="109" y="3019"/>
                  </a:lnTo>
                  <a:lnTo>
                    <a:pt x="132" y="3062"/>
                  </a:lnTo>
                  <a:lnTo>
                    <a:pt x="155" y="3104"/>
                  </a:lnTo>
                  <a:lnTo>
                    <a:pt x="175" y="3103"/>
                  </a:lnTo>
                  <a:lnTo>
                    <a:pt x="194" y="3100"/>
                  </a:lnTo>
                  <a:lnTo>
                    <a:pt x="233" y="3093"/>
                  </a:lnTo>
                  <a:lnTo>
                    <a:pt x="275" y="3083"/>
                  </a:lnTo>
                  <a:lnTo>
                    <a:pt x="318" y="3070"/>
                  </a:lnTo>
                  <a:lnTo>
                    <a:pt x="363" y="3053"/>
                  </a:lnTo>
                  <a:lnTo>
                    <a:pt x="409" y="3035"/>
                  </a:lnTo>
                  <a:lnTo>
                    <a:pt x="457" y="3013"/>
                  </a:lnTo>
                  <a:lnTo>
                    <a:pt x="507" y="2989"/>
                  </a:lnTo>
                  <a:lnTo>
                    <a:pt x="557" y="2961"/>
                  </a:lnTo>
                  <a:lnTo>
                    <a:pt x="608" y="2931"/>
                  </a:lnTo>
                  <a:lnTo>
                    <a:pt x="660" y="2900"/>
                  </a:lnTo>
                  <a:lnTo>
                    <a:pt x="714" y="2865"/>
                  </a:lnTo>
                  <a:lnTo>
                    <a:pt x="768" y="2828"/>
                  </a:lnTo>
                  <a:lnTo>
                    <a:pt x="823" y="2789"/>
                  </a:lnTo>
                  <a:lnTo>
                    <a:pt x="878" y="2747"/>
                  </a:lnTo>
                  <a:lnTo>
                    <a:pt x="934" y="2704"/>
                  </a:lnTo>
                  <a:lnTo>
                    <a:pt x="992" y="2658"/>
                  </a:lnTo>
                  <a:lnTo>
                    <a:pt x="1048" y="2610"/>
                  </a:lnTo>
                  <a:lnTo>
                    <a:pt x="1106" y="2561"/>
                  </a:lnTo>
                  <a:lnTo>
                    <a:pt x="1163" y="2510"/>
                  </a:lnTo>
                  <a:lnTo>
                    <a:pt x="1222" y="2457"/>
                  </a:lnTo>
                  <a:lnTo>
                    <a:pt x="1279" y="2402"/>
                  </a:lnTo>
                  <a:lnTo>
                    <a:pt x="1337" y="2345"/>
                  </a:lnTo>
                  <a:lnTo>
                    <a:pt x="1394" y="2288"/>
                  </a:lnTo>
                  <a:lnTo>
                    <a:pt x="1452" y="2229"/>
                  </a:lnTo>
                  <a:lnTo>
                    <a:pt x="1509" y="2168"/>
                  </a:lnTo>
                  <a:lnTo>
                    <a:pt x="1566" y="2106"/>
                  </a:lnTo>
                  <a:lnTo>
                    <a:pt x="1622" y="2044"/>
                  </a:lnTo>
                  <a:lnTo>
                    <a:pt x="1677" y="1979"/>
                  </a:lnTo>
                  <a:lnTo>
                    <a:pt x="1732" y="1914"/>
                  </a:lnTo>
                  <a:lnTo>
                    <a:pt x="1786" y="1848"/>
                  </a:lnTo>
                  <a:lnTo>
                    <a:pt x="1839" y="1781"/>
                  </a:lnTo>
                  <a:lnTo>
                    <a:pt x="1924" y="1784"/>
                  </a:lnTo>
                  <a:lnTo>
                    <a:pt x="2008" y="1784"/>
                  </a:lnTo>
                  <a:lnTo>
                    <a:pt x="2093" y="1784"/>
                  </a:lnTo>
                  <a:lnTo>
                    <a:pt x="2177" y="1781"/>
                  </a:lnTo>
                  <a:lnTo>
                    <a:pt x="2230" y="1848"/>
                  </a:lnTo>
                  <a:lnTo>
                    <a:pt x="2284" y="1914"/>
                  </a:lnTo>
                  <a:lnTo>
                    <a:pt x="2339" y="1979"/>
                  </a:lnTo>
                  <a:lnTo>
                    <a:pt x="2395" y="2044"/>
                  </a:lnTo>
                  <a:lnTo>
                    <a:pt x="2451" y="2106"/>
                  </a:lnTo>
                  <a:lnTo>
                    <a:pt x="2507" y="2168"/>
                  </a:lnTo>
                  <a:lnTo>
                    <a:pt x="2565" y="2229"/>
                  </a:lnTo>
                  <a:lnTo>
                    <a:pt x="2622" y="2288"/>
                  </a:lnTo>
                  <a:lnTo>
                    <a:pt x="2680" y="2345"/>
                  </a:lnTo>
                  <a:lnTo>
                    <a:pt x="2737" y="2402"/>
                  </a:lnTo>
                  <a:lnTo>
                    <a:pt x="2795" y="2457"/>
                  </a:lnTo>
                  <a:lnTo>
                    <a:pt x="2852" y="2510"/>
                  </a:lnTo>
                  <a:lnTo>
                    <a:pt x="2911" y="2561"/>
                  </a:lnTo>
                  <a:lnTo>
                    <a:pt x="2967" y="2610"/>
                  </a:lnTo>
                  <a:lnTo>
                    <a:pt x="3025" y="2658"/>
                  </a:lnTo>
                  <a:lnTo>
                    <a:pt x="3082" y="2704"/>
                  </a:lnTo>
                  <a:lnTo>
                    <a:pt x="3137" y="2747"/>
                  </a:lnTo>
                  <a:lnTo>
                    <a:pt x="3194" y="2789"/>
                  </a:lnTo>
                  <a:lnTo>
                    <a:pt x="3249" y="2828"/>
                  </a:lnTo>
                  <a:lnTo>
                    <a:pt x="3303" y="2865"/>
                  </a:lnTo>
                  <a:lnTo>
                    <a:pt x="3357" y="2900"/>
                  </a:lnTo>
                  <a:lnTo>
                    <a:pt x="3408" y="2931"/>
                  </a:lnTo>
                  <a:lnTo>
                    <a:pt x="3460" y="2961"/>
                  </a:lnTo>
                  <a:lnTo>
                    <a:pt x="3510" y="2989"/>
                  </a:lnTo>
                  <a:lnTo>
                    <a:pt x="3559" y="3013"/>
                  </a:lnTo>
                  <a:lnTo>
                    <a:pt x="3607" y="3035"/>
                  </a:lnTo>
                  <a:lnTo>
                    <a:pt x="3654" y="3053"/>
                  </a:lnTo>
                  <a:lnTo>
                    <a:pt x="3698" y="3070"/>
                  </a:lnTo>
                  <a:lnTo>
                    <a:pt x="3741" y="3083"/>
                  </a:lnTo>
                  <a:lnTo>
                    <a:pt x="3783" y="3093"/>
                  </a:lnTo>
                  <a:lnTo>
                    <a:pt x="3823" y="3100"/>
                  </a:lnTo>
                  <a:lnTo>
                    <a:pt x="3842" y="3103"/>
                  </a:lnTo>
                  <a:lnTo>
                    <a:pt x="3861" y="3104"/>
                  </a:lnTo>
                  <a:lnTo>
                    <a:pt x="3885" y="3062"/>
                  </a:lnTo>
                  <a:lnTo>
                    <a:pt x="3908" y="3019"/>
                  </a:lnTo>
                  <a:lnTo>
                    <a:pt x="3929" y="2976"/>
                  </a:lnTo>
                  <a:lnTo>
                    <a:pt x="3950" y="2931"/>
                  </a:lnTo>
                  <a:lnTo>
                    <a:pt x="3968" y="2886"/>
                  </a:lnTo>
                  <a:lnTo>
                    <a:pt x="3986" y="2839"/>
                  </a:lnTo>
                  <a:lnTo>
                    <a:pt x="4002" y="2791"/>
                  </a:lnTo>
                  <a:lnTo>
                    <a:pt x="4017" y="2743"/>
                  </a:lnTo>
                  <a:lnTo>
                    <a:pt x="3962" y="1828"/>
                  </a:lnTo>
                  <a:close/>
                </a:path>
              </a:pathLst>
            </a:custGeom>
            <a:solidFill>
              <a:srgbClr val="3CB3B1"/>
            </a:solidFill>
            <a:ln>
              <a:noFill/>
            </a:ln>
          </p:spPr>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微软雅黑" panose="020B0503020204020204" pitchFamily="34" charset="-122"/>
              </a:endParaRPr>
            </a:p>
          </p:txBody>
        </p:sp>
        <p:sp>
          <p:nvSpPr>
            <p:cNvPr id="8" name="MH_Other_4"/>
            <p:cNvSpPr/>
            <p:nvPr>
              <p:custDataLst>
                <p:tags r:id="rId4"/>
              </p:custDataLst>
            </p:nvPr>
          </p:nvSpPr>
          <p:spPr bwMode="auto">
            <a:xfrm rot="18900000" flipH="1">
              <a:off x="4823620" y="4315620"/>
              <a:ext cx="598487" cy="460375"/>
            </a:xfrm>
            <a:custGeom>
              <a:avLst/>
              <a:gdLst>
                <a:gd name="T0" fmla="*/ 275650506 w 4017"/>
                <a:gd name="T1" fmla="*/ 361503440 h 5149"/>
                <a:gd name="T2" fmla="*/ 241880717 w 4017"/>
                <a:gd name="T3" fmla="*/ 367663150 h 5149"/>
                <a:gd name="T4" fmla="*/ 200148806 w 4017"/>
                <a:gd name="T5" fmla="*/ 407358851 h 5149"/>
                <a:gd name="T6" fmla="*/ 157730371 w 4017"/>
                <a:gd name="T7" fmla="*/ 440757952 h 5149"/>
                <a:gd name="T8" fmla="*/ 116410301 w 4017"/>
                <a:gd name="T9" fmla="*/ 467175999 h 5149"/>
                <a:gd name="T10" fmla="*/ 77560901 w 4017"/>
                <a:gd name="T11" fmla="*/ 485380977 h 5149"/>
                <a:gd name="T12" fmla="*/ 42830275 w 4017"/>
                <a:gd name="T13" fmla="*/ 494004718 h 5149"/>
                <a:gd name="T14" fmla="*/ 30887278 w 4017"/>
                <a:gd name="T15" fmla="*/ 664832421 h 5149"/>
                <a:gd name="T16" fmla="*/ 63421547 w 4017"/>
                <a:gd name="T17" fmla="*/ 704801903 h 5149"/>
                <a:gd name="T18" fmla="*/ 89092429 w 4017"/>
                <a:gd name="T19" fmla="*/ 699189756 h 5149"/>
                <a:gd name="T20" fmla="*/ 122175694 w 4017"/>
                <a:gd name="T21" fmla="*/ 686870337 h 5149"/>
                <a:gd name="T22" fmla="*/ 156632007 w 4017"/>
                <a:gd name="T23" fmla="*/ 669349813 h 5149"/>
                <a:gd name="T24" fmla="*/ 192049528 w 4017"/>
                <a:gd name="T25" fmla="*/ 646490553 h 5149"/>
                <a:gd name="T26" fmla="*/ 245037912 w 4017"/>
                <a:gd name="T27" fmla="*/ 604331190 h 5149"/>
                <a:gd name="T28" fmla="*/ 283337944 w 4017"/>
                <a:gd name="T29" fmla="*/ 605562836 h 5149"/>
                <a:gd name="T30" fmla="*/ 329737625 w 4017"/>
                <a:gd name="T31" fmla="*/ 624178855 h 5149"/>
                <a:gd name="T32" fmla="*/ 371194851 w 4017"/>
                <a:gd name="T33" fmla="*/ 654703252 h 5149"/>
                <a:gd name="T34" fmla="*/ 406337689 w 4017"/>
                <a:gd name="T35" fmla="*/ 675782934 h 5149"/>
                <a:gd name="T36" fmla="*/ 440382162 w 4017"/>
                <a:gd name="T37" fmla="*/ 691661140 h 5149"/>
                <a:gd name="T38" fmla="*/ 472779274 w 4017"/>
                <a:gd name="T39" fmla="*/ 701790679 h 5149"/>
                <a:gd name="T40" fmla="*/ 499548149 w 4017"/>
                <a:gd name="T41" fmla="*/ 692345593 h 5149"/>
                <a:gd name="T42" fmla="*/ 529474220 w 4017"/>
                <a:gd name="T43" fmla="*/ 649775558 h 5149"/>
                <a:gd name="T44" fmla="*/ 497488948 w 4017"/>
                <a:gd name="T45" fmla="*/ 492225140 h 5149"/>
                <a:gd name="T46" fmla="*/ 461248117 w 4017"/>
                <a:gd name="T47" fmla="*/ 480316393 h 5149"/>
                <a:gd name="T48" fmla="*/ 421437880 w 4017"/>
                <a:gd name="T49" fmla="*/ 459236711 h 5149"/>
                <a:gd name="T50" fmla="*/ 379568813 w 4017"/>
                <a:gd name="T51" fmla="*/ 430355002 h 5149"/>
                <a:gd name="T52" fmla="*/ 337150379 w 4017"/>
                <a:gd name="T53" fmla="*/ 394628760 h 5149"/>
                <a:gd name="T54" fmla="*/ 302556909 w 4017"/>
                <a:gd name="T55" fmla="*/ 360545206 h 5149"/>
                <a:gd name="T56" fmla="*/ 532768942 w 4017"/>
                <a:gd name="T57" fmla="*/ 246796838 h 5149"/>
                <a:gd name="T58" fmla="*/ 499822833 w 4017"/>
                <a:gd name="T59" fmla="*/ 228454970 h 5149"/>
                <a:gd name="T60" fmla="*/ 452736999 w 4017"/>
                <a:gd name="T61" fmla="*/ 190538847 h 5149"/>
                <a:gd name="T62" fmla="*/ 401395606 w 4017"/>
                <a:gd name="T63" fmla="*/ 139208180 h 5149"/>
                <a:gd name="T64" fmla="*/ 349917056 w 4017"/>
                <a:gd name="T65" fmla="*/ 78159386 h 5149"/>
                <a:gd name="T66" fmla="*/ 302419382 w 4017"/>
                <a:gd name="T67" fmla="*/ 11498075 h 5149"/>
                <a:gd name="T68" fmla="*/ 233781439 w 4017"/>
                <a:gd name="T69" fmla="*/ 34083554 h 5149"/>
                <a:gd name="T70" fmla="*/ 184499247 w 4017"/>
                <a:gd name="T71" fmla="*/ 99375958 h 5149"/>
                <a:gd name="T72" fmla="*/ 132746013 w 4017"/>
                <a:gd name="T73" fmla="*/ 157550419 h 5149"/>
                <a:gd name="T74" fmla="*/ 82365828 w 4017"/>
                <a:gd name="T75" fmla="*/ 204911257 h 5149"/>
                <a:gd name="T76" fmla="*/ 37613508 w 4017"/>
                <a:gd name="T77" fmla="*/ 237489013 h 5149"/>
                <a:gd name="T78" fmla="*/ 12903834 w 4017"/>
                <a:gd name="T79" fmla="*/ 248850198 h 5149"/>
                <a:gd name="T80" fmla="*/ 1922045 w 4017"/>
                <a:gd name="T81" fmla="*/ 382035929 h 5149"/>
                <a:gd name="T82" fmla="*/ 18120601 w 4017"/>
                <a:gd name="T83" fmla="*/ 419130708 h 5149"/>
                <a:gd name="T84" fmla="*/ 37751035 w 4017"/>
                <a:gd name="T85" fmla="*/ 422005042 h 5149"/>
                <a:gd name="T86" fmla="*/ 76462908 w 4017"/>
                <a:gd name="T87" fmla="*/ 405305491 h 5149"/>
                <a:gd name="T88" fmla="*/ 120528333 w 4017"/>
                <a:gd name="T89" fmla="*/ 376013110 h 5149"/>
                <a:gd name="T90" fmla="*/ 167751694 w 4017"/>
                <a:gd name="T91" fmla="*/ 336317409 h 5149"/>
                <a:gd name="T92" fmla="*/ 214974685 w 4017"/>
                <a:gd name="T93" fmla="*/ 288272118 h 5149"/>
                <a:gd name="T94" fmla="*/ 252451036 w 4017"/>
                <a:gd name="T95" fmla="*/ 243785614 h 5149"/>
                <a:gd name="T96" fmla="*/ 306125944 w 4017"/>
                <a:gd name="T97" fmla="*/ 252956548 h 5149"/>
                <a:gd name="T98" fmla="*/ 352113414 w 4017"/>
                <a:gd name="T99" fmla="*/ 305108559 h 5149"/>
                <a:gd name="T100" fmla="*/ 399611088 w 4017"/>
                <a:gd name="T101" fmla="*/ 350552928 h 5149"/>
                <a:gd name="T102" fmla="*/ 446010398 w 4017"/>
                <a:gd name="T103" fmla="*/ 387100514 h 5149"/>
                <a:gd name="T104" fmla="*/ 488565989 w 4017"/>
                <a:gd name="T105" fmla="*/ 412423436 h 5149"/>
                <a:gd name="T106" fmla="*/ 524806820 w 4017"/>
                <a:gd name="T107" fmla="*/ 424332183 h 5149"/>
                <a:gd name="T108" fmla="*/ 539358386 w 4017"/>
                <a:gd name="T109" fmla="*/ 407358851 h 5149"/>
                <a:gd name="T110" fmla="*/ 551438539 w 4017"/>
                <a:gd name="T111" fmla="*/ 375465548 h 5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017" h="5149">
                  <a:moveTo>
                    <a:pt x="2204" y="2634"/>
                  </a:moveTo>
                  <a:lnTo>
                    <a:pt x="2204" y="2634"/>
                  </a:lnTo>
                  <a:lnTo>
                    <a:pt x="2155" y="2637"/>
                  </a:lnTo>
                  <a:lnTo>
                    <a:pt x="2106" y="2639"/>
                  </a:lnTo>
                  <a:lnTo>
                    <a:pt x="2057" y="2640"/>
                  </a:lnTo>
                  <a:lnTo>
                    <a:pt x="2008" y="2641"/>
                  </a:lnTo>
                  <a:lnTo>
                    <a:pt x="1959" y="2640"/>
                  </a:lnTo>
                  <a:lnTo>
                    <a:pt x="1909" y="2639"/>
                  </a:lnTo>
                  <a:lnTo>
                    <a:pt x="1860" y="2637"/>
                  </a:lnTo>
                  <a:lnTo>
                    <a:pt x="1812" y="2634"/>
                  </a:lnTo>
                  <a:lnTo>
                    <a:pt x="1762" y="2686"/>
                  </a:lnTo>
                  <a:lnTo>
                    <a:pt x="1712" y="2737"/>
                  </a:lnTo>
                  <a:lnTo>
                    <a:pt x="1661" y="2786"/>
                  </a:lnTo>
                  <a:lnTo>
                    <a:pt x="1611" y="2835"/>
                  </a:lnTo>
                  <a:lnTo>
                    <a:pt x="1561" y="2883"/>
                  </a:lnTo>
                  <a:lnTo>
                    <a:pt x="1509" y="2930"/>
                  </a:lnTo>
                  <a:lnTo>
                    <a:pt x="1458" y="2976"/>
                  </a:lnTo>
                  <a:lnTo>
                    <a:pt x="1406" y="3019"/>
                  </a:lnTo>
                  <a:lnTo>
                    <a:pt x="1355" y="3062"/>
                  </a:lnTo>
                  <a:lnTo>
                    <a:pt x="1303" y="3104"/>
                  </a:lnTo>
                  <a:lnTo>
                    <a:pt x="1252" y="3144"/>
                  </a:lnTo>
                  <a:lnTo>
                    <a:pt x="1200" y="3183"/>
                  </a:lnTo>
                  <a:lnTo>
                    <a:pt x="1149" y="3220"/>
                  </a:lnTo>
                  <a:lnTo>
                    <a:pt x="1098" y="3256"/>
                  </a:lnTo>
                  <a:lnTo>
                    <a:pt x="1047" y="3291"/>
                  </a:lnTo>
                  <a:lnTo>
                    <a:pt x="997" y="3324"/>
                  </a:lnTo>
                  <a:lnTo>
                    <a:pt x="946" y="3355"/>
                  </a:lnTo>
                  <a:lnTo>
                    <a:pt x="897" y="3385"/>
                  </a:lnTo>
                  <a:lnTo>
                    <a:pt x="848" y="3413"/>
                  </a:lnTo>
                  <a:lnTo>
                    <a:pt x="799" y="3440"/>
                  </a:lnTo>
                  <a:lnTo>
                    <a:pt x="751" y="3464"/>
                  </a:lnTo>
                  <a:lnTo>
                    <a:pt x="703" y="3488"/>
                  </a:lnTo>
                  <a:lnTo>
                    <a:pt x="656" y="3509"/>
                  </a:lnTo>
                  <a:lnTo>
                    <a:pt x="610" y="3528"/>
                  </a:lnTo>
                  <a:lnTo>
                    <a:pt x="565" y="3546"/>
                  </a:lnTo>
                  <a:lnTo>
                    <a:pt x="520" y="3561"/>
                  </a:lnTo>
                  <a:lnTo>
                    <a:pt x="477" y="3575"/>
                  </a:lnTo>
                  <a:lnTo>
                    <a:pt x="433" y="3586"/>
                  </a:lnTo>
                  <a:lnTo>
                    <a:pt x="393" y="3596"/>
                  </a:lnTo>
                  <a:lnTo>
                    <a:pt x="352" y="3603"/>
                  </a:lnTo>
                  <a:lnTo>
                    <a:pt x="312" y="3609"/>
                  </a:lnTo>
                  <a:lnTo>
                    <a:pt x="274" y="3613"/>
                  </a:lnTo>
                  <a:lnTo>
                    <a:pt x="159" y="4747"/>
                  </a:lnTo>
                  <a:lnTo>
                    <a:pt x="191" y="4802"/>
                  </a:lnTo>
                  <a:lnTo>
                    <a:pt x="225" y="4857"/>
                  </a:lnTo>
                  <a:lnTo>
                    <a:pt x="261" y="4909"/>
                  </a:lnTo>
                  <a:lnTo>
                    <a:pt x="298" y="4960"/>
                  </a:lnTo>
                  <a:lnTo>
                    <a:pt x="338" y="5010"/>
                  </a:lnTo>
                  <a:lnTo>
                    <a:pt x="377" y="5058"/>
                  </a:lnTo>
                  <a:lnTo>
                    <a:pt x="419" y="5104"/>
                  </a:lnTo>
                  <a:lnTo>
                    <a:pt x="462" y="5149"/>
                  </a:lnTo>
                  <a:lnTo>
                    <a:pt x="498" y="5143"/>
                  </a:lnTo>
                  <a:lnTo>
                    <a:pt x="535" y="5135"/>
                  </a:lnTo>
                  <a:lnTo>
                    <a:pt x="572" y="5128"/>
                  </a:lnTo>
                  <a:lnTo>
                    <a:pt x="611" y="5119"/>
                  </a:lnTo>
                  <a:lnTo>
                    <a:pt x="649" y="5108"/>
                  </a:lnTo>
                  <a:lnTo>
                    <a:pt x="689" y="5096"/>
                  </a:lnTo>
                  <a:lnTo>
                    <a:pt x="728" y="5083"/>
                  </a:lnTo>
                  <a:lnTo>
                    <a:pt x="768" y="5068"/>
                  </a:lnTo>
                  <a:lnTo>
                    <a:pt x="808" y="5053"/>
                  </a:lnTo>
                  <a:lnTo>
                    <a:pt x="849" y="5036"/>
                  </a:lnTo>
                  <a:lnTo>
                    <a:pt x="890" y="5018"/>
                  </a:lnTo>
                  <a:lnTo>
                    <a:pt x="931" y="5000"/>
                  </a:lnTo>
                  <a:lnTo>
                    <a:pt x="973" y="4980"/>
                  </a:lnTo>
                  <a:lnTo>
                    <a:pt x="1014" y="4958"/>
                  </a:lnTo>
                  <a:lnTo>
                    <a:pt x="1056" y="4937"/>
                  </a:lnTo>
                  <a:lnTo>
                    <a:pt x="1098" y="4914"/>
                  </a:lnTo>
                  <a:lnTo>
                    <a:pt x="1141" y="4890"/>
                  </a:lnTo>
                  <a:lnTo>
                    <a:pt x="1183" y="4865"/>
                  </a:lnTo>
                  <a:lnTo>
                    <a:pt x="1227" y="4838"/>
                  </a:lnTo>
                  <a:lnTo>
                    <a:pt x="1270" y="4811"/>
                  </a:lnTo>
                  <a:lnTo>
                    <a:pt x="1313" y="4783"/>
                  </a:lnTo>
                  <a:lnTo>
                    <a:pt x="1356" y="4753"/>
                  </a:lnTo>
                  <a:lnTo>
                    <a:pt x="1399" y="4723"/>
                  </a:lnTo>
                  <a:lnTo>
                    <a:pt x="1442" y="4693"/>
                  </a:lnTo>
                  <a:lnTo>
                    <a:pt x="1485" y="4661"/>
                  </a:lnTo>
                  <a:lnTo>
                    <a:pt x="1528" y="4629"/>
                  </a:lnTo>
                  <a:lnTo>
                    <a:pt x="1615" y="4560"/>
                  </a:lnTo>
                  <a:lnTo>
                    <a:pt x="1700" y="4490"/>
                  </a:lnTo>
                  <a:lnTo>
                    <a:pt x="1785" y="4415"/>
                  </a:lnTo>
                  <a:lnTo>
                    <a:pt x="1840" y="4419"/>
                  </a:lnTo>
                  <a:lnTo>
                    <a:pt x="1896" y="4423"/>
                  </a:lnTo>
                  <a:lnTo>
                    <a:pt x="1953" y="4424"/>
                  </a:lnTo>
                  <a:lnTo>
                    <a:pt x="2008" y="4425"/>
                  </a:lnTo>
                  <a:lnTo>
                    <a:pt x="2064" y="4424"/>
                  </a:lnTo>
                  <a:lnTo>
                    <a:pt x="2120" y="4423"/>
                  </a:lnTo>
                  <a:lnTo>
                    <a:pt x="2177" y="4419"/>
                  </a:lnTo>
                  <a:lnTo>
                    <a:pt x="2232" y="4415"/>
                  </a:lnTo>
                  <a:lnTo>
                    <a:pt x="2317" y="4490"/>
                  </a:lnTo>
                  <a:lnTo>
                    <a:pt x="2402" y="4560"/>
                  </a:lnTo>
                  <a:lnTo>
                    <a:pt x="2488" y="4629"/>
                  </a:lnTo>
                  <a:lnTo>
                    <a:pt x="2531" y="4661"/>
                  </a:lnTo>
                  <a:lnTo>
                    <a:pt x="2574" y="4693"/>
                  </a:lnTo>
                  <a:lnTo>
                    <a:pt x="2617" y="4723"/>
                  </a:lnTo>
                  <a:lnTo>
                    <a:pt x="2661" y="4753"/>
                  </a:lnTo>
                  <a:lnTo>
                    <a:pt x="2704" y="4783"/>
                  </a:lnTo>
                  <a:lnTo>
                    <a:pt x="2747" y="4811"/>
                  </a:lnTo>
                  <a:lnTo>
                    <a:pt x="2790" y="4838"/>
                  </a:lnTo>
                  <a:lnTo>
                    <a:pt x="2833" y="4865"/>
                  </a:lnTo>
                  <a:lnTo>
                    <a:pt x="2875" y="4890"/>
                  </a:lnTo>
                  <a:lnTo>
                    <a:pt x="2918" y="4914"/>
                  </a:lnTo>
                  <a:lnTo>
                    <a:pt x="2960" y="4937"/>
                  </a:lnTo>
                  <a:lnTo>
                    <a:pt x="3002" y="4958"/>
                  </a:lnTo>
                  <a:lnTo>
                    <a:pt x="3044" y="4980"/>
                  </a:lnTo>
                  <a:lnTo>
                    <a:pt x="3086" y="5000"/>
                  </a:lnTo>
                  <a:lnTo>
                    <a:pt x="3127" y="5018"/>
                  </a:lnTo>
                  <a:lnTo>
                    <a:pt x="3167" y="5036"/>
                  </a:lnTo>
                  <a:lnTo>
                    <a:pt x="3208" y="5053"/>
                  </a:lnTo>
                  <a:lnTo>
                    <a:pt x="3249" y="5068"/>
                  </a:lnTo>
                  <a:lnTo>
                    <a:pt x="3288" y="5083"/>
                  </a:lnTo>
                  <a:lnTo>
                    <a:pt x="3328" y="5096"/>
                  </a:lnTo>
                  <a:lnTo>
                    <a:pt x="3367" y="5108"/>
                  </a:lnTo>
                  <a:lnTo>
                    <a:pt x="3406" y="5119"/>
                  </a:lnTo>
                  <a:lnTo>
                    <a:pt x="3444" y="5127"/>
                  </a:lnTo>
                  <a:lnTo>
                    <a:pt x="3481" y="5135"/>
                  </a:lnTo>
                  <a:lnTo>
                    <a:pt x="3518" y="5143"/>
                  </a:lnTo>
                  <a:lnTo>
                    <a:pt x="3554" y="5149"/>
                  </a:lnTo>
                  <a:lnTo>
                    <a:pt x="3597" y="5104"/>
                  </a:lnTo>
                  <a:lnTo>
                    <a:pt x="3639" y="5058"/>
                  </a:lnTo>
                  <a:lnTo>
                    <a:pt x="3679" y="5010"/>
                  </a:lnTo>
                  <a:lnTo>
                    <a:pt x="3718" y="4960"/>
                  </a:lnTo>
                  <a:lnTo>
                    <a:pt x="3756" y="4909"/>
                  </a:lnTo>
                  <a:lnTo>
                    <a:pt x="3790" y="4857"/>
                  </a:lnTo>
                  <a:lnTo>
                    <a:pt x="3825" y="4802"/>
                  </a:lnTo>
                  <a:lnTo>
                    <a:pt x="3857" y="4747"/>
                  </a:lnTo>
                  <a:lnTo>
                    <a:pt x="3742" y="3612"/>
                  </a:lnTo>
                  <a:lnTo>
                    <a:pt x="3704" y="3609"/>
                  </a:lnTo>
                  <a:lnTo>
                    <a:pt x="3664" y="3603"/>
                  </a:lnTo>
                  <a:lnTo>
                    <a:pt x="3624" y="3596"/>
                  </a:lnTo>
                  <a:lnTo>
                    <a:pt x="3583" y="3586"/>
                  </a:lnTo>
                  <a:lnTo>
                    <a:pt x="3540" y="3575"/>
                  </a:lnTo>
                  <a:lnTo>
                    <a:pt x="3497" y="3561"/>
                  </a:lnTo>
                  <a:lnTo>
                    <a:pt x="3451" y="3546"/>
                  </a:lnTo>
                  <a:lnTo>
                    <a:pt x="3407" y="3528"/>
                  </a:lnTo>
                  <a:lnTo>
                    <a:pt x="3360" y="3509"/>
                  </a:lnTo>
                  <a:lnTo>
                    <a:pt x="3313" y="3488"/>
                  </a:lnTo>
                  <a:lnTo>
                    <a:pt x="3266" y="3464"/>
                  </a:lnTo>
                  <a:lnTo>
                    <a:pt x="3218" y="3440"/>
                  </a:lnTo>
                  <a:lnTo>
                    <a:pt x="3168" y="3413"/>
                  </a:lnTo>
                  <a:lnTo>
                    <a:pt x="3119" y="3385"/>
                  </a:lnTo>
                  <a:lnTo>
                    <a:pt x="3070" y="3355"/>
                  </a:lnTo>
                  <a:lnTo>
                    <a:pt x="3020" y="3324"/>
                  </a:lnTo>
                  <a:lnTo>
                    <a:pt x="2970" y="3291"/>
                  </a:lnTo>
                  <a:lnTo>
                    <a:pt x="2918" y="3256"/>
                  </a:lnTo>
                  <a:lnTo>
                    <a:pt x="2868" y="3220"/>
                  </a:lnTo>
                  <a:lnTo>
                    <a:pt x="2816" y="3183"/>
                  </a:lnTo>
                  <a:lnTo>
                    <a:pt x="2765" y="3144"/>
                  </a:lnTo>
                  <a:lnTo>
                    <a:pt x="2713" y="3104"/>
                  </a:lnTo>
                  <a:lnTo>
                    <a:pt x="2662" y="3062"/>
                  </a:lnTo>
                  <a:lnTo>
                    <a:pt x="2610" y="3019"/>
                  </a:lnTo>
                  <a:lnTo>
                    <a:pt x="2559" y="2976"/>
                  </a:lnTo>
                  <a:lnTo>
                    <a:pt x="2507" y="2930"/>
                  </a:lnTo>
                  <a:lnTo>
                    <a:pt x="2456" y="2883"/>
                  </a:lnTo>
                  <a:lnTo>
                    <a:pt x="2405" y="2835"/>
                  </a:lnTo>
                  <a:lnTo>
                    <a:pt x="2354" y="2786"/>
                  </a:lnTo>
                  <a:lnTo>
                    <a:pt x="2304" y="2737"/>
                  </a:lnTo>
                  <a:lnTo>
                    <a:pt x="2254" y="2686"/>
                  </a:lnTo>
                  <a:lnTo>
                    <a:pt x="2204" y="2634"/>
                  </a:lnTo>
                  <a:close/>
                  <a:moveTo>
                    <a:pt x="3962" y="1828"/>
                  </a:moveTo>
                  <a:lnTo>
                    <a:pt x="3962" y="1828"/>
                  </a:lnTo>
                  <a:lnTo>
                    <a:pt x="3942" y="1823"/>
                  </a:lnTo>
                  <a:lnTo>
                    <a:pt x="3922" y="1818"/>
                  </a:lnTo>
                  <a:lnTo>
                    <a:pt x="3902" y="1811"/>
                  </a:lnTo>
                  <a:lnTo>
                    <a:pt x="3881" y="1803"/>
                  </a:lnTo>
                  <a:lnTo>
                    <a:pt x="3859" y="1794"/>
                  </a:lnTo>
                  <a:lnTo>
                    <a:pt x="3837" y="1784"/>
                  </a:lnTo>
                  <a:lnTo>
                    <a:pt x="3790" y="1761"/>
                  </a:lnTo>
                  <a:lnTo>
                    <a:pt x="3742" y="1735"/>
                  </a:lnTo>
                  <a:lnTo>
                    <a:pt x="3692" y="1703"/>
                  </a:lnTo>
                  <a:lnTo>
                    <a:pt x="3641" y="1669"/>
                  </a:lnTo>
                  <a:lnTo>
                    <a:pt x="3587" y="1632"/>
                  </a:lnTo>
                  <a:lnTo>
                    <a:pt x="3531" y="1590"/>
                  </a:lnTo>
                  <a:lnTo>
                    <a:pt x="3475" y="1545"/>
                  </a:lnTo>
                  <a:lnTo>
                    <a:pt x="3416" y="1497"/>
                  </a:lnTo>
                  <a:lnTo>
                    <a:pt x="3358" y="1446"/>
                  </a:lnTo>
                  <a:lnTo>
                    <a:pt x="3298" y="1392"/>
                  </a:lnTo>
                  <a:lnTo>
                    <a:pt x="3237" y="1336"/>
                  </a:lnTo>
                  <a:lnTo>
                    <a:pt x="3176" y="1277"/>
                  </a:lnTo>
                  <a:lnTo>
                    <a:pt x="3113" y="1215"/>
                  </a:lnTo>
                  <a:lnTo>
                    <a:pt x="3050" y="1151"/>
                  </a:lnTo>
                  <a:lnTo>
                    <a:pt x="2988" y="1085"/>
                  </a:lnTo>
                  <a:lnTo>
                    <a:pt x="2924" y="1017"/>
                  </a:lnTo>
                  <a:lnTo>
                    <a:pt x="2861" y="946"/>
                  </a:lnTo>
                  <a:lnTo>
                    <a:pt x="2798" y="874"/>
                  </a:lnTo>
                  <a:lnTo>
                    <a:pt x="2735" y="801"/>
                  </a:lnTo>
                  <a:lnTo>
                    <a:pt x="2673" y="726"/>
                  </a:lnTo>
                  <a:lnTo>
                    <a:pt x="2610" y="649"/>
                  </a:lnTo>
                  <a:lnTo>
                    <a:pt x="2549" y="571"/>
                  </a:lnTo>
                  <a:lnTo>
                    <a:pt x="2489" y="492"/>
                  </a:lnTo>
                  <a:lnTo>
                    <a:pt x="2429" y="412"/>
                  </a:lnTo>
                  <a:lnTo>
                    <a:pt x="2371" y="331"/>
                  </a:lnTo>
                  <a:lnTo>
                    <a:pt x="2313" y="249"/>
                  </a:lnTo>
                  <a:lnTo>
                    <a:pt x="2257" y="167"/>
                  </a:lnTo>
                  <a:lnTo>
                    <a:pt x="2203" y="84"/>
                  </a:lnTo>
                  <a:lnTo>
                    <a:pt x="2150" y="0"/>
                  </a:lnTo>
                  <a:lnTo>
                    <a:pt x="1866" y="0"/>
                  </a:lnTo>
                  <a:lnTo>
                    <a:pt x="1814" y="84"/>
                  </a:lnTo>
                  <a:lnTo>
                    <a:pt x="1758" y="167"/>
                  </a:lnTo>
                  <a:lnTo>
                    <a:pt x="1703" y="249"/>
                  </a:lnTo>
                  <a:lnTo>
                    <a:pt x="1646" y="331"/>
                  </a:lnTo>
                  <a:lnTo>
                    <a:pt x="1587" y="412"/>
                  </a:lnTo>
                  <a:lnTo>
                    <a:pt x="1527" y="492"/>
                  </a:lnTo>
                  <a:lnTo>
                    <a:pt x="1467" y="571"/>
                  </a:lnTo>
                  <a:lnTo>
                    <a:pt x="1406" y="649"/>
                  </a:lnTo>
                  <a:lnTo>
                    <a:pt x="1344" y="726"/>
                  </a:lnTo>
                  <a:lnTo>
                    <a:pt x="1282" y="801"/>
                  </a:lnTo>
                  <a:lnTo>
                    <a:pt x="1218" y="874"/>
                  </a:lnTo>
                  <a:lnTo>
                    <a:pt x="1156" y="946"/>
                  </a:lnTo>
                  <a:lnTo>
                    <a:pt x="1092" y="1017"/>
                  </a:lnTo>
                  <a:lnTo>
                    <a:pt x="1029" y="1085"/>
                  </a:lnTo>
                  <a:lnTo>
                    <a:pt x="967" y="1151"/>
                  </a:lnTo>
                  <a:lnTo>
                    <a:pt x="903" y="1215"/>
                  </a:lnTo>
                  <a:lnTo>
                    <a:pt x="841" y="1277"/>
                  </a:lnTo>
                  <a:lnTo>
                    <a:pt x="780" y="1336"/>
                  </a:lnTo>
                  <a:lnTo>
                    <a:pt x="719" y="1392"/>
                  </a:lnTo>
                  <a:lnTo>
                    <a:pt x="659" y="1446"/>
                  </a:lnTo>
                  <a:lnTo>
                    <a:pt x="600" y="1497"/>
                  </a:lnTo>
                  <a:lnTo>
                    <a:pt x="541" y="1545"/>
                  </a:lnTo>
                  <a:lnTo>
                    <a:pt x="485" y="1590"/>
                  </a:lnTo>
                  <a:lnTo>
                    <a:pt x="430" y="1632"/>
                  </a:lnTo>
                  <a:lnTo>
                    <a:pt x="376" y="1669"/>
                  </a:lnTo>
                  <a:lnTo>
                    <a:pt x="324" y="1703"/>
                  </a:lnTo>
                  <a:lnTo>
                    <a:pt x="274" y="1735"/>
                  </a:lnTo>
                  <a:lnTo>
                    <a:pt x="225" y="1761"/>
                  </a:lnTo>
                  <a:lnTo>
                    <a:pt x="179" y="1784"/>
                  </a:lnTo>
                  <a:lnTo>
                    <a:pt x="157" y="1794"/>
                  </a:lnTo>
                  <a:lnTo>
                    <a:pt x="135" y="1803"/>
                  </a:lnTo>
                  <a:lnTo>
                    <a:pt x="115" y="1811"/>
                  </a:lnTo>
                  <a:lnTo>
                    <a:pt x="94" y="1818"/>
                  </a:lnTo>
                  <a:lnTo>
                    <a:pt x="74" y="1823"/>
                  </a:lnTo>
                  <a:lnTo>
                    <a:pt x="55" y="1828"/>
                  </a:lnTo>
                  <a:lnTo>
                    <a:pt x="0" y="2743"/>
                  </a:lnTo>
                  <a:lnTo>
                    <a:pt x="14" y="2791"/>
                  </a:lnTo>
                  <a:lnTo>
                    <a:pt x="31" y="2839"/>
                  </a:lnTo>
                  <a:lnTo>
                    <a:pt x="48" y="2886"/>
                  </a:lnTo>
                  <a:lnTo>
                    <a:pt x="67" y="2931"/>
                  </a:lnTo>
                  <a:lnTo>
                    <a:pt x="87" y="2976"/>
                  </a:lnTo>
                  <a:lnTo>
                    <a:pt x="109" y="3019"/>
                  </a:lnTo>
                  <a:lnTo>
                    <a:pt x="132" y="3062"/>
                  </a:lnTo>
                  <a:lnTo>
                    <a:pt x="155" y="3104"/>
                  </a:lnTo>
                  <a:lnTo>
                    <a:pt x="175" y="3103"/>
                  </a:lnTo>
                  <a:lnTo>
                    <a:pt x="194" y="3100"/>
                  </a:lnTo>
                  <a:lnTo>
                    <a:pt x="233" y="3093"/>
                  </a:lnTo>
                  <a:lnTo>
                    <a:pt x="275" y="3083"/>
                  </a:lnTo>
                  <a:lnTo>
                    <a:pt x="318" y="3070"/>
                  </a:lnTo>
                  <a:lnTo>
                    <a:pt x="363" y="3053"/>
                  </a:lnTo>
                  <a:lnTo>
                    <a:pt x="409" y="3035"/>
                  </a:lnTo>
                  <a:lnTo>
                    <a:pt x="457" y="3013"/>
                  </a:lnTo>
                  <a:lnTo>
                    <a:pt x="507" y="2989"/>
                  </a:lnTo>
                  <a:lnTo>
                    <a:pt x="557" y="2961"/>
                  </a:lnTo>
                  <a:lnTo>
                    <a:pt x="608" y="2931"/>
                  </a:lnTo>
                  <a:lnTo>
                    <a:pt x="660" y="2900"/>
                  </a:lnTo>
                  <a:lnTo>
                    <a:pt x="714" y="2865"/>
                  </a:lnTo>
                  <a:lnTo>
                    <a:pt x="768" y="2828"/>
                  </a:lnTo>
                  <a:lnTo>
                    <a:pt x="823" y="2789"/>
                  </a:lnTo>
                  <a:lnTo>
                    <a:pt x="878" y="2747"/>
                  </a:lnTo>
                  <a:lnTo>
                    <a:pt x="934" y="2704"/>
                  </a:lnTo>
                  <a:lnTo>
                    <a:pt x="992" y="2658"/>
                  </a:lnTo>
                  <a:lnTo>
                    <a:pt x="1048" y="2610"/>
                  </a:lnTo>
                  <a:lnTo>
                    <a:pt x="1106" y="2561"/>
                  </a:lnTo>
                  <a:lnTo>
                    <a:pt x="1163" y="2510"/>
                  </a:lnTo>
                  <a:lnTo>
                    <a:pt x="1222" y="2457"/>
                  </a:lnTo>
                  <a:lnTo>
                    <a:pt x="1279" y="2402"/>
                  </a:lnTo>
                  <a:lnTo>
                    <a:pt x="1337" y="2345"/>
                  </a:lnTo>
                  <a:lnTo>
                    <a:pt x="1394" y="2288"/>
                  </a:lnTo>
                  <a:lnTo>
                    <a:pt x="1452" y="2229"/>
                  </a:lnTo>
                  <a:lnTo>
                    <a:pt x="1509" y="2168"/>
                  </a:lnTo>
                  <a:lnTo>
                    <a:pt x="1566" y="2106"/>
                  </a:lnTo>
                  <a:lnTo>
                    <a:pt x="1622" y="2044"/>
                  </a:lnTo>
                  <a:lnTo>
                    <a:pt x="1677" y="1979"/>
                  </a:lnTo>
                  <a:lnTo>
                    <a:pt x="1732" y="1914"/>
                  </a:lnTo>
                  <a:lnTo>
                    <a:pt x="1786" y="1848"/>
                  </a:lnTo>
                  <a:lnTo>
                    <a:pt x="1839" y="1781"/>
                  </a:lnTo>
                  <a:lnTo>
                    <a:pt x="1924" y="1784"/>
                  </a:lnTo>
                  <a:lnTo>
                    <a:pt x="2008" y="1784"/>
                  </a:lnTo>
                  <a:lnTo>
                    <a:pt x="2093" y="1784"/>
                  </a:lnTo>
                  <a:lnTo>
                    <a:pt x="2177" y="1781"/>
                  </a:lnTo>
                  <a:lnTo>
                    <a:pt x="2230" y="1848"/>
                  </a:lnTo>
                  <a:lnTo>
                    <a:pt x="2284" y="1914"/>
                  </a:lnTo>
                  <a:lnTo>
                    <a:pt x="2339" y="1979"/>
                  </a:lnTo>
                  <a:lnTo>
                    <a:pt x="2395" y="2044"/>
                  </a:lnTo>
                  <a:lnTo>
                    <a:pt x="2451" y="2106"/>
                  </a:lnTo>
                  <a:lnTo>
                    <a:pt x="2507" y="2168"/>
                  </a:lnTo>
                  <a:lnTo>
                    <a:pt x="2565" y="2229"/>
                  </a:lnTo>
                  <a:lnTo>
                    <a:pt x="2622" y="2288"/>
                  </a:lnTo>
                  <a:lnTo>
                    <a:pt x="2680" y="2345"/>
                  </a:lnTo>
                  <a:lnTo>
                    <a:pt x="2737" y="2402"/>
                  </a:lnTo>
                  <a:lnTo>
                    <a:pt x="2795" y="2457"/>
                  </a:lnTo>
                  <a:lnTo>
                    <a:pt x="2852" y="2510"/>
                  </a:lnTo>
                  <a:lnTo>
                    <a:pt x="2911" y="2561"/>
                  </a:lnTo>
                  <a:lnTo>
                    <a:pt x="2967" y="2610"/>
                  </a:lnTo>
                  <a:lnTo>
                    <a:pt x="3025" y="2658"/>
                  </a:lnTo>
                  <a:lnTo>
                    <a:pt x="3082" y="2704"/>
                  </a:lnTo>
                  <a:lnTo>
                    <a:pt x="3137" y="2747"/>
                  </a:lnTo>
                  <a:lnTo>
                    <a:pt x="3194" y="2789"/>
                  </a:lnTo>
                  <a:lnTo>
                    <a:pt x="3249" y="2828"/>
                  </a:lnTo>
                  <a:lnTo>
                    <a:pt x="3303" y="2865"/>
                  </a:lnTo>
                  <a:lnTo>
                    <a:pt x="3357" y="2900"/>
                  </a:lnTo>
                  <a:lnTo>
                    <a:pt x="3408" y="2931"/>
                  </a:lnTo>
                  <a:lnTo>
                    <a:pt x="3460" y="2961"/>
                  </a:lnTo>
                  <a:lnTo>
                    <a:pt x="3510" y="2989"/>
                  </a:lnTo>
                  <a:lnTo>
                    <a:pt x="3559" y="3013"/>
                  </a:lnTo>
                  <a:lnTo>
                    <a:pt x="3607" y="3035"/>
                  </a:lnTo>
                  <a:lnTo>
                    <a:pt x="3654" y="3053"/>
                  </a:lnTo>
                  <a:lnTo>
                    <a:pt x="3698" y="3070"/>
                  </a:lnTo>
                  <a:lnTo>
                    <a:pt x="3741" y="3083"/>
                  </a:lnTo>
                  <a:lnTo>
                    <a:pt x="3783" y="3093"/>
                  </a:lnTo>
                  <a:lnTo>
                    <a:pt x="3823" y="3100"/>
                  </a:lnTo>
                  <a:lnTo>
                    <a:pt x="3842" y="3103"/>
                  </a:lnTo>
                  <a:lnTo>
                    <a:pt x="3861" y="3104"/>
                  </a:lnTo>
                  <a:lnTo>
                    <a:pt x="3885" y="3062"/>
                  </a:lnTo>
                  <a:lnTo>
                    <a:pt x="3908" y="3019"/>
                  </a:lnTo>
                  <a:lnTo>
                    <a:pt x="3929" y="2976"/>
                  </a:lnTo>
                  <a:lnTo>
                    <a:pt x="3950" y="2931"/>
                  </a:lnTo>
                  <a:lnTo>
                    <a:pt x="3968" y="2886"/>
                  </a:lnTo>
                  <a:lnTo>
                    <a:pt x="3986" y="2839"/>
                  </a:lnTo>
                  <a:lnTo>
                    <a:pt x="4002" y="2791"/>
                  </a:lnTo>
                  <a:lnTo>
                    <a:pt x="4017" y="2743"/>
                  </a:lnTo>
                  <a:lnTo>
                    <a:pt x="3962" y="1828"/>
                  </a:lnTo>
                  <a:close/>
                </a:path>
              </a:pathLst>
            </a:custGeom>
            <a:solidFill>
              <a:srgbClr val="00B050"/>
            </a:solidFill>
            <a:ln>
              <a:noFill/>
            </a:ln>
          </p:spPr>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微软雅黑" panose="020B0503020204020204" pitchFamily="34" charset="-122"/>
              </a:endParaRPr>
            </a:p>
          </p:txBody>
        </p:sp>
        <p:sp>
          <p:nvSpPr>
            <p:cNvPr id="9" name="MH_Other_5"/>
            <p:cNvSpPr/>
            <p:nvPr>
              <p:custDataLst>
                <p:tags r:id="rId5"/>
              </p:custDataLst>
            </p:nvPr>
          </p:nvSpPr>
          <p:spPr bwMode="auto">
            <a:xfrm rot="18900000" flipH="1">
              <a:off x="4822826" y="2628901"/>
              <a:ext cx="600075" cy="460375"/>
            </a:xfrm>
            <a:custGeom>
              <a:avLst/>
              <a:gdLst>
                <a:gd name="T0" fmla="*/ 275650506 w 4017"/>
                <a:gd name="T1" fmla="*/ 361503440 h 5149"/>
                <a:gd name="T2" fmla="*/ 241880717 w 4017"/>
                <a:gd name="T3" fmla="*/ 367663150 h 5149"/>
                <a:gd name="T4" fmla="*/ 200148806 w 4017"/>
                <a:gd name="T5" fmla="*/ 407358851 h 5149"/>
                <a:gd name="T6" fmla="*/ 157730371 w 4017"/>
                <a:gd name="T7" fmla="*/ 440757952 h 5149"/>
                <a:gd name="T8" fmla="*/ 116410301 w 4017"/>
                <a:gd name="T9" fmla="*/ 467175999 h 5149"/>
                <a:gd name="T10" fmla="*/ 77560901 w 4017"/>
                <a:gd name="T11" fmla="*/ 485380977 h 5149"/>
                <a:gd name="T12" fmla="*/ 42830275 w 4017"/>
                <a:gd name="T13" fmla="*/ 494004718 h 5149"/>
                <a:gd name="T14" fmla="*/ 30887278 w 4017"/>
                <a:gd name="T15" fmla="*/ 664832421 h 5149"/>
                <a:gd name="T16" fmla="*/ 63421547 w 4017"/>
                <a:gd name="T17" fmla="*/ 704801903 h 5149"/>
                <a:gd name="T18" fmla="*/ 89092429 w 4017"/>
                <a:gd name="T19" fmla="*/ 699189756 h 5149"/>
                <a:gd name="T20" fmla="*/ 122175694 w 4017"/>
                <a:gd name="T21" fmla="*/ 686870337 h 5149"/>
                <a:gd name="T22" fmla="*/ 156632007 w 4017"/>
                <a:gd name="T23" fmla="*/ 669349813 h 5149"/>
                <a:gd name="T24" fmla="*/ 192049528 w 4017"/>
                <a:gd name="T25" fmla="*/ 646490553 h 5149"/>
                <a:gd name="T26" fmla="*/ 245037912 w 4017"/>
                <a:gd name="T27" fmla="*/ 604331190 h 5149"/>
                <a:gd name="T28" fmla="*/ 283337944 w 4017"/>
                <a:gd name="T29" fmla="*/ 605562836 h 5149"/>
                <a:gd name="T30" fmla="*/ 329737625 w 4017"/>
                <a:gd name="T31" fmla="*/ 624178855 h 5149"/>
                <a:gd name="T32" fmla="*/ 371194851 w 4017"/>
                <a:gd name="T33" fmla="*/ 654703252 h 5149"/>
                <a:gd name="T34" fmla="*/ 406337689 w 4017"/>
                <a:gd name="T35" fmla="*/ 675782934 h 5149"/>
                <a:gd name="T36" fmla="*/ 440382162 w 4017"/>
                <a:gd name="T37" fmla="*/ 691661140 h 5149"/>
                <a:gd name="T38" fmla="*/ 472779274 w 4017"/>
                <a:gd name="T39" fmla="*/ 701790679 h 5149"/>
                <a:gd name="T40" fmla="*/ 499548149 w 4017"/>
                <a:gd name="T41" fmla="*/ 692345593 h 5149"/>
                <a:gd name="T42" fmla="*/ 529474220 w 4017"/>
                <a:gd name="T43" fmla="*/ 649775558 h 5149"/>
                <a:gd name="T44" fmla="*/ 497488948 w 4017"/>
                <a:gd name="T45" fmla="*/ 492225140 h 5149"/>
                <a:gd name="T46" fmla="*/ 461248117 w 4017"/>
                <a:gd name="T47" fmla="*/ 480316393 h 5149"/>
                <a:gd name="T48" fmla="*/ 421437880 w 4017"/>
                <a:gd name="T49" fmla="*/ 459236711 h 5149"/>
                <a:gd name="T50" fmla="*/ 379568813 w 4017"/>
                <a:gd name="T51" fmla="*/ 430355002 h 5149"/>
                <a:gd name="T52" fmla="*/ 337150379 w 4017"/>
                <a:gd name="T53" fmla="*/ 394628760 h 5149"/>
                <a:gd name="T54" fmla="*/ 302556909 w 4017"/>
                <a:gd name="T55" fmla="*/ 360545206 h 5149"/>
                <a:gd name="T56" fmla="*/ 532768942 w 4017"/>
                <a:gd name="T57" fmla="*/ 246796838 h 5149"/>
                <a:gd name="T58" fmla="*/ 499822833 w 4017"/>
                <a:gd name="T59" fmla="*/ 228454970 h 5149"/>
                <a:gd name="T60" fmla="*/ 452736999 w 4017"/>
                <a:gd name="T61" fmla="*/ 190538847 h 5149"/>
                <a:gd name="T62" fmla="*/ 401395606 w 4017"/>
                <a:gd name="T63" fmla="*/ 139208180 h 5149"/>
                <a:gd name="T64" fmla="*/ 349917056 w 4017"/>
                <a:gd name="T65" fmla="*/ 78159386 h 5149"/>
                <a:gd name="T66" fmla="*/ 302419382 w 4017"/>
                <a:gd name="T67" fmla="*/ 11498075 h 5149"/>
                <a:gd name="T68" fmla="*/ 233781439 w 4017"/>
                <a:gd name="T69" fmla="*/ 34083554 h 5149"/>
                <a:gd name="T70" fmla="*/ 184499247 w 4017"/>
                <a:gd name="T71" fmla="*/ 99375958 h 5149"/>
                <a:gd name="T72" fmla="*/ 132746013 w 4017"/>
                <a:gd name="T73" fmla="*/ 157550419 h 5149"/>
                <a:gd name="T74" fmla="*/ 82365828 w 4017"/>
                <a:gd name="T75" fmla="*/ 204911257 h 5149"/>
                <a:gd name="T76" fmla="*/ 37613508 w 4017"/>
                <a:gd name="T77" fmla="*/ 237489013 h 5149"/>
                <a:gd name="T78" fmla="*/ 12903834 w 4017"/>
                <a:gd name="T79" fmla="*/ 248850198 h 5149"/>
                <a:gd name="T80" fmla="*/ 1922045 w 4017"/>
                <a:gd name="T81" fmla="*/ 382035929 h 5149"/>
                <a:gd name="T82" fmla="*/ 18120601 w 4017"/>
                <a:gd name="T83" fmla="*/ 419130708 h 5149"/>
                <a:gd name="T84" fmla="*/ 37751035 w 4017"/>
                <a:gd name="T85" fmla="*/ 422005042 h 5149"/>
                <a:gd name="T86" fmla="*/ 76462908 w 4017"/>
                <a:gd name="T87" fmla="*/ 405305491 h 5149"/>
                <a:gd name="T88" fmla="*/ 120528333 w 4017"/>
                <a:gd name="T89" fmla="*/ 376013110 h 5149"/>
                <a:gd name="T90" fmla="*/ 167751694 w 4017"/>
                <a:gd name="T91" fmla="*/ 336317409 h 5149"/>
                <a:gd name="T92" fmla="*/ 214974685 w 4017"/>
                <a:gd name="T93" fmla="*/ 288272118 h 5149"/>
                <a:gd name="T94" fmla="*/ 252451036 w 4017"/>
                <a:gd name="T95" fmla="*/ 243785614 h 5149"/>
                <a:gd name="T96" fmla="*/ 306125944 w 4017"/>
                <a:gd name="T97" fmla="*/ 252956548 h 5149"/>
                <a:gd name="T98" fmla="*/ 352113414 w 4017"/>
                <a:gd name="T99" fmla="*/ 305108559 h 5149"/>
                <a:gd name="T100" fmla="*/ 399611088 w 4017"/>
                <a:gd name="T101" fmla="*/ 350552928 h 5149"/>
                <a:gd name="T102" fmla="*/ 446010398 w 4017"/>
                <a:gd name="T103" fmla="*/ 387100514 h 5149"/>
                <a:gd name="T104" fmla="*/ 488565989 w 4017"/>
                <a:gd name="T105" fmla="*/ 412423436 h 5149"/>
                <a:gd name="T106" fmla="*/ 524806820 w 4017"/>
                <a:gd name="T107" fmla="*/ 424332183 h 5149"/>
                <a:gd name="T108" fmla="*/ 539358386 w 4017"/>
                <a:gd name="T109" fmla="*/ 407358851 h 5149"/>
                <a:gd name="T110" fmla="*/ 551438539 w 4017"/>
                <a:gd name="T111" fmla="*/ 375465548 h 51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017" h="5149">
                  <a:moveTo>
                    <a:pt x="2204" y="2634"/>
                  </a:moveTo>
                  <a:lnTo>
                    <a:pt x="2204" y="2634"/>
                  </a:lnTo>
                  <a:lnTo>
                    <a:pt x="2155" y="2637"/>
                  </a:lnTo>
                  <a:lnTo>
                    <a:pt x="2106" y="2639"/>
                  </a:lnTo>
                  <a:lnTo>
                    <a:pt x="2057" y="2640"/>
                  </a:lnTo>
                  <a:lnTo>
                    <a:pt x="2008" y="2641"/>
                  </a:lnTo>
                  <a:lnTo>
                    <a:pt x="1959" y="2640"/>
                  </a:lnTo>
                  <a:lnTo>
                    <a:pt x="1909" y="2639"/>
                  </a:lnTo>
                  <a:lnTo>
                    <a:pt x="1860" y="2637"/>
                  </a:lnTo>
                  <a:lnTo>
                    <a:pt x="1812" y="2634"/>
                  </a:lnTo>
                  <a:lnTo>
                    <a:pt x="1762" y="2686"/>
                  </a:lnTo>
                  <a:lnTo>
                    <a:pt x="1712" y="2737"/>
                  </a:lnTo>
                  <a:lnTo>
                    <a:pt x="1661" y="2786"/>
                  </a:lnTo>
                  <a:lnTo>
                    <a:pt x="1611" y="2835"/>
                  </a:lnTo>
                  <a:lnTo>
                    <a:pt x="1561" y="2883"/>
                  </a:lnTo>
                  <a:lnTo>
                    <a:pt x="1509" y="2930"/>
                  </a:lnTo>
                  <a:lnTo>
                    <a:pt x="1458" y="2976"/>
                  </a:lnTo>
                  <a:lnTo>
                    <a:pt x="1406" y="3019"/>
                  </a:lnTo>
                  <a:lnTo>
                    <a:pt x="1355" y="3062"/>
                  </a:lnTo>
                  <a:lnTo>
                    <a:pt x="1303" y="3104"/>
                  </a:lnTo>
                  <a:lnTo>
                    <a:pt x="1252" y="3144"/>
                  </a:lnTo>
                  <a:lnTo>
                    <a:pt x="1200" y="3183"/>
                  </a:lnTo>
                  <a:lnTo>
                    <a:pt x="1149" y="3220"/>
                  </a:lnTo>
                  <a:lnTo>
                    <a:pt x="1098" y="3256"/>
                  </a:lnTo>
                  <a:lnTo>
                    <a:pt x="1047" y="3291"/>
                  </a:lnTo>
                  <a:lnTo>
                    <a:pt x="997" y="3324"/>
                  </a:lnTo>
                  <a:lnTo>
                    <a:pt x="946" y="3355"/>
                  </a:lnTo>
                  <a:lnTo>
                    <a:pt x="897" y="3385"/>
                  </a:lnTo>
                  <a:lnTo>
                    <a:pt x="848" y="3413"/>
                  </a:lnTo>
                  <a:lnTo>
                    <a:pt x="799" y="3440"/>
                  </a:lnTo>
                  <a:lnTo>
                    <a:pt x="751" y="3464"/>
                  </a:lnTo>
                  <a:lnTo>
                    <a:pt x="703" y="3488"/>
                  </a:lnTo>
                  <a:lnTo>
                    <a:pt x="656" y="3509"/>
                  </a:lnTo>
                  <a:lnTo>
                    <a:pt x="610" y="3528"/>
                  </a:lnTo>
                  <a:lnTo>
                    <a:pt x="565" y="3546"/>
                  </a:lnTo>
                  <a:lnTo>
                    <a:pt x="520" y="3561"/>
                  </a:lnTo>
                  <a:lnTo>
                    <a:pt x="477" y="3575"/>
                  </a:lnTo>
                  <a:lnTo>
                    <a:pt x="433" y="3586"/>
                  </a:lnTo>
                  <a:lnTo>
                    <a:pt x="393" y="3596"/>
                  </a:lnTo>
                  <a:lnTo>
                    <a:pt x="352" y="3603"/>
                  </a:lnTo>
                  <a:lnTo>
                    <a:pt x="312" y="3609"/>
                  </a:lnTo>
                  <a:lnTo>
                    <a:pt x="274" y="3613"/>
                  </a:lnTo>
                  <a:lnTo>
                    <a:pt x="159" y="4747"/>
                  </a:lnTo>
                  <a:lnTo>
                    <a:pt x="191" y="4802"/>
                  </a:lnTo>
                  <a:lnTo>
                    <a:pt x="225" y="4857"/>
                  </a:lnTo>
                  <a:lnTo>
                    <a:pt x="261" y="4909"/>
                  </a:lnTo>
                  <a:lnTo>
                    <a:pt x="298" y="4960"/>
                  </a:lnTo>
                  <a:lnTo>
                    <a:pt x="338" y="5010"/>
                  </a:lnTo>
                  <a:lnTo>
                    <a:pt x="377" y="5058"/>
                  </a:lnTo>
                  <a:lnTo>
                    <a:pt x="419" y="5104"/>
                  </a:lnTo>
                  <a:lnTo>
                    <a:pt x="462" y="5149"/>
                  </a:lnTo>
                  <a:lnTo>
                    <a:pt x="498" y="5143"/>
                  </a:lnTo>
                  <a:lnTo>
                    <a:pt x="535" y="5135"/>
                  </a:lnTo>
                  <a:lnTo>
                    <a:pt x="572" y="5128"/>
                  </a:lnTo>
                  <a:lnTo>
                    <a:pt x="611" y="5119"/>
                  </a:lnTo>
                  <a:lnTo>
                    <a:pt x="649" y="5108"/>
                  </a:lnTo>
                  <a:lnTo>
                    <a:pt x="689" y="5096"/>
                  </a:lnTo>
                  <a:lnTo>
                    <a:pt x="728" y="5083"/>
                  </a:lnTo>
                  <a:lnTo>
                    <a:pt x="768" y="5068"/>
                  </a:lnTo>
                  <a:lnTo>
                    <a:pt x="808" y="5053"/>
                  </a:lnTo>
                  <a:lnTo>
                    <a:pt x="849" y="5036"/>
                  </a:lnTo>
                  <a:lnTo>
                    <a:pt x="890" y="5018"/>
                  </a:lnTo>
                  <a:lnTo>
                    <a:pt x="931" y="5000"/>
                  </a:lnTo>
                  <a:lnTo>
                    <a:pt x="973" y="4980"/>
                  </a:lnTo>
                  <a:lnTo>
                    <a:pt x="1014" y="4958"/>
                  </a:lnTo>
                  <a:lnTo>
                    <a:pt x="1056" y="4937"/>
                  </a:lnTo>
                  <a:lnTo>
                    <a:pt x="1098" y="4914"/>
                  </a:lnTo>
                  <a:lnTo>
                    <a:pt x="1141" y="4890"/>
                  </a:lnTo>
                  <a:lnTo>
                    <a:pt x="1183" y="4865"/>
                  </a:lnTo>
                  <a:lnTo>
                    <a:pt x="1227" y="4838"/>
                  </a:lnTo>
                  <a:lnTo>
                    <a:pt x="1270" y="4811"/>
                  </a:lnTo>
                  <a:lnTo>
                    <a:pt x="1313" y="4783"/>
                  </a:lnTo>
                  <a:lnTo>
                    <a:pt x="1356" y="4753"/>
                  </a:lnTo>
                  <a:lnTo>
                    <a:pt x="1399" y="4723"/>
                  </a:lnTo>
                  <a:lnTo>
                    <a:pt x="1442" y="4693"/>
                  </a:lnTo>
                  <a:lnTo>
                    <a:pt x="1485" y="4661"/>
                  </a:lnTo>
                  <a:lnTo>
                    <a:pt x="1528" y="4629"/>
                  </a:lnTo>
                  <a:lnTo>
                    <a:pt x="1615" y="4560"/>
                  </a:lnTo>
                  <a:lnTo>
                    <a:pt x="1700" y="4490"/>
                  </a:lnTo>
                  <a:lnTo>
                    <a:pt x="1785" y="4415"/>
                  </a:lnTo>
                  <a:lnTo>
                    <a:pt x="1840" y="4419"/>
                  </a:lnTo>
                  <a:lnTo>
                    <a:pt x="1896" y="4423"/>
                  </a:lnTo>
                  <a:lnTo>
                    <a:pt x="1953" y="4424"/>
                  </a:lnTo>
                  <a:lnTo>
                    <a:pt x="2008" y="4425"/>
                  </a:lnTo>
                  <a:lnTo>
                    <a:pt x="2064" y="4424"/>
                  </a:lnTo>
                  <a:lnTo>
                    <a:pt x="2120" y="4423"/>
                  </a:lnTo>
                  <a:lnTo>
                    <a:pt x="2177" y="4419"/>
                  </a:lnTo>
                  <a:lnTo>
                    <a:pt x="2232" y="4415"/>
                  </a:lnTo>
                  <a:lnTo>
                    <a:pt x="2317" y="4490"/>
                  </a:lnTo>
                  <a:lnTo>
                    <a:pt x="2402" y="4560"/>
                  </a:lnTo>
                  <a:lnTo>
                    <a:pt x="2488" y="4629"/>
                  </a:lnTo>
                  <a:lnTo>
                    <a:pt x="2531" y="4661"/>
                  </a:lnTo>
                  <a:lnTo>
                    <a:pt x="2574" y="4693"/>
                  </a:lnTo>
                  <a:lnTo>
                    <a:pt x="2617" y="4723"/>
                  </a:lnTo>
                  <a:lnTo>
                    <a:pt x="2661" y="4753"/>
                  </a:lnTo>
                  <a:lnTo>
                    <a:pt x="2704" y="4783"/>
                  </a:lnTo>
                  <a:lnTo>
                    <a:pt x="2747" y="4811"/>
                  </a:lnTo>
                  <a:lnTo>
                    <a:pt x="2790" y="4838"/>
                  </a:lnTo>
                  <a:lnTo>
                    <a:pt x="2833" y="4865"/>
                  </a:lnTo>
                  <a:lnTo>
                    <a:pt x="2875" y="4890"/>
                  </a:lnTo>
                  <a:lnTo>
                    <a:pt x="2918" y="4914"/>
                  </a:lnTo>
                  <a:lnTo>
                    <a:pt x="2960" y="4937"/>
                  </a:lnTo>
                  <a:lnTo>
                    <a:pt x="3002" y="4958"/>
                  </a:lnTo>
                  <a:lnTo>
                    <a:pt x="3044" y="4980"/>
                  </a:lnTo>
                  <a:lnTo>
                    <a:pt x="3086" y="5000"/>
                  </a:lnTo>
                  <a:lnTo>
                    <a:pt x="3127" y="5018"/>
                  </a:lnTo>
                  <a:lnTo>
                    <a:pt x="3167" y="5036"/>
                  </a:lnTo>
                  <a:lnTo>
                    <a:pt x="3208" y="5053"/>
                  </a:lnTo>
                  <a:lnTo>
                    <a:pt x="3249" y="5068"/>
                  </a:lnTo>
                  <a:lnTo>
                    <a:pt x="3288" y="5083"/>
                  </a:lnTo>
                  <a:lnTo>
                    <a:pt x="3328" y="5096"/>
                  </a:lnTo>
                  <a:lnTo>
                    <a:pt x="3367" y="5108"/>
                  </a:lnTo>
                  <a:lnTo>
                    <a:pt x="3406" y="5119"/>
                  </a:lnTo>
                  <a:lnTo>
                    <a:pt x="3444" y="5127"/>
                  </a:lnTo>
                  <a:lnTo>
                    <a:pt x="3481" y="5135"/>
                  </a:lnTo>
                  <a:lnTo>
                    <a:pt x="3518" y="5143"/>
                  </a:lnTo>
                  <a:lnTo>
                    <a:pt x="3554" y="5149"/>
                  </a:lnTo>
                  <a:lnTo>
                    <a:pt x="3597" y="5104"/>
                  </a:lnTo>
                  <a:lnTo>
                    <a:pt x="3639" y="5058"/>
                  </a:lnTo>
                  <a:lnTo>
                    <a:pt x="3679" y="5010"/>
                  </a:lnTo>
                  <a:lnTo>
                    <a:pt x="3718" y="4960"/>
                  </a:lnTo>
                  <a:lnTo>
                    <a:pt x="3756" y="4909"/>
                  </a:lnTo>
                  <a:lnTo>
                    <a:pt x="3790" y="4857"/>
                  </a:lnTo>
                  <a:lnTo>
                    <a:pt x="3825" y="4802"/>
                  </a:lnTo>
                  <a:lnTo>
                    <a:pt x="3857" y="4747"/>
                  </a:lnTo>
                  <a:lnTo>
                    <a:pt x="3742" y="3612"/>
                  </a:lnTo>
                  <a:lnTo>
                    <a:pt x="3704" y="3609"/>
                  </a:lnTo>
                  <a:lnTo>
                    <a:pt x="3664" y="3603"/>
                  </a:lnTo>
                  <a:lnTo>
                    <a:pt x="3624" y="3596"/>
                  </a:lnTo>
                  <a:lnTo>
                    <a:pt x="3583" y="3586"/>
                  </a:lnTo>
                  <a:lnTo>
                    <a:pt x="3540" y="3575"/>
                  </a:lnTo>
                  <a:lnTo>
                    <a:pt x="3497" y="3561"/>
                  </a:lnTo>
                  <a:lnTo>
                    <a:pt x="3451" y="3546"/>
                  </a:lnTo>
                  <a:lnTo>
                    <a:pt x="3407" y="3528"/>
                  </a:lnTo>
                  <a:lnTo>
                    <a:pt x="3360" y="3509"/>
                  </a:lnTo>
                  <a:lnTo>
                    <a:pt x="3313" y="3488"/>
                  </a:lnTo>
                  <a:lnTo>
                    <a:pt x="3266" y="3464"/>
                  </a:lnTo>
                  <a:lnTo>
                    <a:pt x="3218" y="3440"/>
                  </a:lnTo>
                  <a:lnTo>
                    <a:pt x="3168" y="3413"/>
                  </a:lnTo>
                  <a:lnTo>
                    <a:pt x="3119" y="3385"/>
                  </a:lnTo>
                  <a:lnTo>
                    <a:pt x="3070" y="3355"/>
                  </a:lnTo>
                  <a:lnTo>
                    <a:pt x="3020" y="3324"/>
                  </a:lnTo>
                  <a:lnTo>
                    <a:pt x="2970" y="3291"/>
                  </a:lnTo>
                  <a:lnTo>
                    <a:pt x="2918" y="3256"/>
                  </a:lnTo>
                  <a:lnTo>
                    <a:pt x="2868" y="3220"/>
                  </a:lnTo>
                  <a:lnTo>
                    <a:pt x="2816" y="3183"/>
                  </a:lnTo>
                  <a:lnTo>
                    <a:pt x="2765" y="3144"/>
                  </a:lnTo>
                  <a:lnTo>
                    <a:pt x="2713" y="3104"/>
                  </a:lnTo>
                  <a:lnTo>
                    <a:pt x="2662" y="3062"/>
                  </a:lnTo>
                  <a:lnTo>
                    <a:pt x="2610" y="3019"/>
                  </a:lnTo>
                  <a:lnTo>
                    <a:pt x="2559" y="2976"/>
                  </a:lnTo>
                  <a:lnTo>
                    <a:pt x="2507" y="2930"/>
                  </a:lnTo>
                  <a:lnTo>
                    <a:pt x="2456" y="2883"/>
                  </a:lnTo>
                  <a:lnTo>
                    <a:pt x="2405" y="2835"/>
                  </a:lnTo>
                  <a:lnTo>
                    <a:pt x="2354" y="2786"/>
                  </a:lnTo>
                  <a:lnTo>
                    <a:pt x="2304" y="2737"/>
                  </a:lnTo>
                  <a:lnTo>
                    <a:pt x="2254" y="2686"/>
                  </a:lnTo>
                  <a:lnTo>
                    <a:pt x="2204" y="2634"/>
                  </a:lnTo>
                  <a:close/>
                  <a:moveTo>
                    <a:pt x="3962" y="1828"/>
                  </a:moveTo>
                  <a:lnTo>
                    <a:pt x="3962" y="1828"/>
                  </a:lnTo>
                  <a:lnTo>
                    <a:pt x="3942" y="1823"/>
                  </a:lnTo>
                  <a:lnTo>
                    <a:pt x="3922" y="1818"/>
                  </a:lnTo>
                  <a:lnTo>
                    <a:pt x="3902" y="1811"/>
                  </a:lnTo>
                  <a:lnTo>
                    <a:pt x="3881" y="1803"/>
                  </a:lnTo>
                  <a:lnTo>
                    <a:pt x="3859" y="1794"/>
                  </a:lnTo>
                  <a:lnTo>
                    <a:pt x="3837" y="1784"/>
                  </a:lnTo>
                  <a:lnTo>
                    <a:pt x="3790" y="1761"/>
                  </a:lnTo>
                  <a:lnTo>
                    <a:pt x="3742" y="1735"/>
                  </a:lnTo>
                  <a:lnTo>
                    <a:pt x="3692" y="1703"/>
                  </a:lnTo>
                  <a:lnTo>
                    <a:pt x="3641" y="1669"/>
                  </a:lnTo>
                  <a:lnTo>
                    <a:pt x="3587" y="1632"/>
                  </a:lnTo>
                  <a:lnTo>
                    <a:pt x="3531" y="1590"/>
                  </a:lnTo>
                  <a:lnTo>
                    <a:pt x="3475" y="1545"/>
                  </a:lnTo>
                  <a:lnTo>
                    <a:pt x="3416" y="1497"/>
                  </a:lnTo>
                  <a:lnTo>
                    <a:pt x="3358" y="1446"/>
                  </a:lnTo>
                  <a:lnTo>
                    <a:pt x="3298" y="1392"/>
                  </a:lnTo>
                  <a:lnTo>
                    <a:pt x="3237" y="1336"/>
                  </a:lnTo>
                  <a:lnTo>
                    <a:pt x="3176" y="1277"/>
                  </a:lnTo>
                  <a:lnTo>
                    <a:pt x="3113" y="1215"/>
                  </a:lnTo>
                  <a:lnTo>
                    <a:pt x="3050" y="1151"/>
                  </a:lnTo>
                  <a:lnTo>
                    <a:pt x="2988" y="1085"/>
                  </a:lnTo>
                  <a:lnTo>
                    <a:pt x="2924" y="1017"/>
                  </a:lnTo>
                  <a:lnTo>
                    <a:pt x="2861" y="946"/>
                  </a:lnTo>
                  <a:lnTo>
                    <a:pt x="2798" y="874"/>
                  </a:lnTo>
                  <a:lnTo>
                    <a:pt x="2735" y="801"/>
                  </a:lnTo>
                  <a:lnTo>
                    <a:pt x="2673" y="726"/>
                  </a:lnTo>
                  <a:lnTo>
                    <a:pt x="2610" y="649"/>
                  </a:lnTo>
                  <a:lnTo>
                    <a:pt x="2549" y="571"/>
                  </a:lnTo>
                  <a:lnTo>
                    <a:pt x="2489" y="492"/>
                  </a:lnTo>
                  <a:lnTo>
                    <a:pt x="2429" y="412"/>
                  </a:lnTo>
                  <a:lnTo>
                    <a:pt x="2371" y="331"/>
                  </a:lnTo>
                  <a:lnTo>
                    <a:pt x="2313" y="249"/>
                  </a:lnTo>
                  <a:lnTo>
                    <a:pt x="2257" y="167"/>
                  </a:lnTo>
                  <a:lnTo>
                    <a:pt x="2203" y="84"/>
                  </a:lnTo>
                  <a:lnTo>
                    <a:pt x="2150" y="0"/>
                  </a:lnTo>
                  <a:lnTo>
                    <a:pt x="1866" y="0"/>
                  </a:lnTo>
                  <a:lnTo>
                    <a:pt x="1814" y="84"/>
                  </a:lnTo>
                  <a:lnTo>
                    <a:pt x="1758" y="167"/>
                  </a:lnTo>
                  <a:lnTo>
                    <a:pt x="1703" y="249"/>
                  </a:lnTo>
                  <a:lnTo>
                    <a:pt x="1646" y="331"/>
                  </a:lnTo>
                  <a:lnTo>
                    <a:pt x="1587" y="412"/>
                  </a:lnTo>
                  <a:lnTo>
                    <a:pt x="1527" y="492"/>
                  </a:lnTo>
                  <a:lnTo>
                    <a:pt x="1467" y="571"/>
                  </a:lnTo>
                  <a:lnTo>
                    <a:pt x="1406" y="649"/>
                  </a:lnTo>
                  <a:lnTo>
                    <a:pt x="1344" y="726"/>
                  </a:lnTo>
                  <a:lnTo>
                    <a:pt x="1282" y="801"/>
                  </a:lnTo>
                  <a:lnTo>
                    <a:pt x="1218" y="874"/>
                  </a:lnTo>
                  <a:lnTo>
                    <a:pt x="1156" y="946"/>
                  </a:lnTo>
                  <a:lnTo>
                    <a:pt x="1092" y="1017"/>
                  </a:lnTo>
                  <a:lnTo>
                    <a:pt x="1029" y="1085"/>
                  </a:lnTo>
                  <a:lnTo>
                    <a:pt x="967" y="1151"/>
                  </a:lnTo>
                  <a:lnTo>
                    <a:pt x="903" y="1215"/>
                  </a:lnTo>
                  <a:lnTo>
                    <a:pt x="841" y="1277"/>
                  </a:lnTo>
                  <a:lnTo>
                    <a:pt x="780" y="1336"/>
                  </a:lnTo>
                  <a:lnTo>
                    <a:pt x="719" y="1392"/>
                  </a:lnTo>
                  <a:lnTo>
                    <a:pt x="659" y="1446"/>
                  </a:lnTo>
                  <a:lnTo>
                    <a:pt x="600" y="1497"/>
                  </a:lnTo>
                  <a:lnTo>
                    <a:pt x="541" y="1545"/>
                  </a:lnTo>
                  <a:lnTo>
                    <a:pt x="485" y="1590"/>
                  </a:lnTo>
                  <a:lnTo>
                    <a:pt x="430" y="1632"/>
                  </a:lnTo>
                  <a:lnTo>
                    <a:pt x="376" y="1669"/>
                  </a:lnTo>
                  <a:lnTo>
                    <a:pt x="324" y="1703"/>
                  </a:lnTo>
                  <a:lnTo>
                    <a:pt x="274" y="1735"/>
                  </a:lnTo>
                  <a:lnTo>
                    <a:pt x="225" y="1761"/>
                  </a:lnTo>
                  <a:lnTo>
                    <a:pt x="179" y="1784"/>
                  </a:lnTo>
                  <a:lnTo>
                    <a:pt x="157" y="1794"/>
                  </a:lnTo>
                  <a:lnTo>
                    <a:pt x="135" y="1803"/>
                  </a:lnTo>
                  <a:lnTo>
                    <a:pt x="115" y="1811"/>
                  </a:lnTo>
                  <a:lnTo>
                    <a:pt x="94" y="1818"/>
                  </a:lnTo>
                  <a:lnTo>
                    <a:pt x="74" y="1823"/>
                  </a:lnTo>
                  <a:lnTo>
                    <a:pt x="55" y="1828"/>
                  </a:lnTo>
                  <a:lnTo>
                    <a:pt x="0" y="2743"/>
                  </a:lnTo>
                  <a:lnTo>
                    <a:pt x="14" y="2791"/>
                  </a:lnTo>
                  <a:lnTo>
                    <a:pt x="31" y="2839"/>
                  </a:lnTo>
                  <a:lnTo>
                    <a:pt x="48" y="2886"/>
                  </a:lnTo>
                  <a:lnTo>
                    <a:pt x="67" y="2931"/>
                  </a:lnTo>
                  <a:lnTo>
                    <a:pt x="87" y="2976"/>
                  </a:lnTo>
                  <a:lnTo>
                    <a:pt x="109" y="3019"/>
                  </a:lnTo>
                  <a:lnTo>
                    <a:pt x="132" y="3062"/>
                  </a:lnTo>
                  <a:lnTo>
                    <a:pt x="155" y="3104"/>
                  </a:lnTo>
                  <a:lnTo>
                    <a:pt x="175" y="3103"/>
                  </a:lnTo>
                  <a:lnTo>
                    <a:pt x="194" y="3100"/>
                  </a:lnTo>
                  <a:lnTo>
                    <a:pt x="233" y="3093"/>
                  </a:lnTo>
                  <a:lnTo>
                    <a:pt x="275" y="3083"/>
                  </a:lnTo>
                  <a:lnTo>
                    <a:pt x="318" y="3070"/>
                  </a:lnTo>
                  <a:lnTo>
                    <a:pt x="363" y="3053"/>
                  </a:lnTo>
                  <a:lnTo>
                    <a:pt x="409" y="3035"/>
                  </a:lnTo>
                  <a:lnTo>
                    <a:pt x="457" y="3013"/>
                  </a:lnTo>
                  <a:lnTo>
                    <a:pt x="507" y="2989"/>
                  </a:lnTo>
                  <a:lnTo>
                    <a:pt x="557" y="2961"/>
                  </a:lnTo>
                  <a:lnTo>
                    <a:pt x="608" y="2931"/>
                  </a:lnTo>
                  <a:lnTo>
                    <a:pt x="660" y="2900"/>
                  </a:lnTo>
                  <a:lnTo>
                    <a:pt x="714" y="2865"/>
                  </a:lnTo>
                  <a:lnTo>
                    <a:pt x="768" y="2828"/>
                  </a:lnTo>
                  <a:lnTo>
                    <a:pt x="823" y="2789"/>
                  </a:lnTo>
                  <a:lnTo>
                    <a:pt x="878" y="2747"/>
                  </a:lnTo>
                  <a:lnTo>
                    <a:pt x="934" y="2704"/>
                  </a:lnTo>
                  <a:lnTo>
                    <a:pt x="992" y="2658"/>
                  </a:lnTo>
                  <a:lnTo>
                    <a:pt x="1048" y="2610"/>
                  </a:lnTo>
                  <a:lnTo>
                    <a:pt x="1106" y="2561"/>
                  </a:lnTo>
                  <a:lnTo>
                    <a:pt x="1163" y="2510"/>
                  </a:lnTo>
                  <a:lnTo>
                    <a:pt x="1222" y="2457"/>
                  </a:lnTo>
                  <a:lnTo>
                    <a:pt x="1279" y="2402"/>
                  </a:lnTo>
                  <a:lnTo>
                    <a:pt x="1337" y="2345"/>
                  </a:lnTo>
                  <a:lnTo>
                    <a:pt x="1394" y="2288"/>
                  </a:lnTo>
                  <a:lnTo>
                    <a:pt x="1452" y="2229"/>
                  </a:lnTo>
                  <a:lnTo>
                    <a:pt x="1509" y="2168"/>
                  </a:lnTo>
                  <a:lnTo>
                    <a:pt x="1566" y="2106"/>
                  </a:lnTo>
                  <a:lnTo>
                    <a:pt x="1622" y="2044"/>
                  </a:lnTo>
                  <a:lnTo>
                    <a:pt x="1677" y="1979"/>
                  </a:lnTo>
                  <a:lnTo>
                    <a:pt x="1732" y="1914"/>
                  </a:lnTo>
                  <a:lnTo>
                    <a:pt x="1786" y="1848"/>
                  </a:lnTo>
                  <a:lnTo>
                    <a:pt x="1839" y="1781"/>
                  </a:lnTo>
                  <a:lnTo>
                    <a:pt x="1924" y="1784"/>
                  </a:lnTo>
                  <a:lnTo>
                    <a:pt x="2008" y="1784"/>
                  </a:lnTo>
                  <a:lnTo>
                    <a:pt x="2093" y="1784"/>
                  </a:lnTo>
                  <a:lnTo>
                    <a:pt x="2177" y="1781"/>
                  </a:lnTo>
                  <a:lnTo>
                    <a:pt x="2230" y="1848"/>
                  </a:lnTo>
                  <a:lnTo>
                    <a:pt x="2284" y="1914"/>
                  </a:lnTo>
                  <a:lnTo>
                    <a:pt x="2339" y="1979"/>
                  </a:lnTo>
                  <a:lnTo>
                    <a:pt x="2395" y="2044"/>
                  </a:lnTo>
                  <a:lnTo>
                    <a:pt x="2451" y="2106"/>
                  </a:lnTo>
                  <a:lnTo>
                    <a:pt x="2507" y="2168"/>
                  </a:lnTo>
                  <a:lnTo>
                    <a:pt x="2565" y="2229"/>
                  </a:lnTo>
                  <a:lnTo>
                    <a:pt x="2622" y="2288"/>
                  </a:lnTo>
                  <a:lnTo>
                    <a:pt x="2680" y="2345"/>
                  </a:lnTo>
                  <a:lnTo>
                    <a:pt x="2737" y="2402"/>
                  </a:lnTo>
                  <a:lnTo>
                    <a:pt x="2795" y="2457"/>
                  </a:lnTo>
                  <a:lnTo>
                    <a:pt x="2852" y="2510"/>
                  </a:lnTo>
                  <a:lnTo>
                    <a:pt x="2911" y="2561"/>
                  </a:lnTo>
                  <a:lnTo>
                    <a:pt x="2967" y="2610"/>
                  </a:lnTo>
                  <a:lnTo>
                    <a:pt x="3025" y="2658"/>
                  </a:lnTo>
                  <a:lnTo>
                    <a:pt x="3082" y="2704"/>
                  </a:lnTo>
                  <a:lnTo>
                    <a:pt x="3137" y="2747"/>
                  </a:lnTo>
                  <a:lnTo>
                    <a:pt x="3194" y="2789"/>
                  </a:lnTo>
                  <a:lnTo>
                    <a:pt x="3249" y="2828"/>
                  </a:lnTo>
                  <a:lnTo>
                    <a:pt x="3303" y="2865"/>
                  </a:lnTo>
                  <a:lnTo>
                    <a:pt x="3357" y="2900"/>
                  </a:lnTo>
                  <a:lnTo>
                    <a:pt x="3408" y="2931"/>
                  </a:lnTo>
                  <a:lnTo>
                    <a:pt x="3460" y="2961"/>
                  </a:lnTo>
                  <a:lnTo>
                    <a:pt x="3510" y="2989"/>
                  </a:lnTo>
                  <a:lnTo>
                    <a:pt x="3559" y="3013"/>
                  </a:lnTo>
                  <a:lnTo>
                    <a:pt x="3607" y="3035"/>
                  </a:lnTo>
                  <a:lnTo>
                    <a:pt x="3654" y="3053"/>
                  </a:lnTo>
                  <a:lnTo>
                    <a:pt x="3698" y="3070"/>
                  </a:lnTo>
                  <a:lnTo>
                    <a:pt x="3741" y="3083"/>
                  </a:lnTo>
                  <a:lnTo>
                    <a:pt x="3783" y="3093"/>
                  </a:lnTo>
                  <a:lnTo>
                    <a:pt x="3823" y="3100"/>
                  </a:lnTo>
                  <a:lnTo>
                    <a:pt x="3842" y="3103"/>
                  </a:lnTo>
                  <a:lnTo>
                    <a:pt x="3861" y="3104"/>
                  </a:lnTo>
                  <a:lnTo>
                    <a:pt x="3885" y="3062"/>
                  </a:lnTo>
                  <a:lnTo>
                    <a:pt x="3908" y="3019"/>
                  </a:lnTo>
                  <a:lnTo>
                    <a:pt x="3929" y="2976"/>
                  </a:lnTo>
                  <a:lnTo>
                    <a:pt x="3950" y="2931"/>
                  </a:lnTo>
                  <a:lnTo>
                    <a:pt x="3968" y="2886"/>
                  </a:lnTo>
                  <a:lnTo>
                    <a:pt x="3986" y="2839"/>
                  </a:lnTo>
                  <a:lnTo>
                    <a:pt x="4002" y="2791"/>
                  </a:lnTo>
                  <a:lnTo>
                    <a:pt x="4017" y="2743"/>
                  </a:lnTo>
                  <a:lnTo>
                    <a:pt x="3962" y="1828"/>
                  </a:lnTo>
                  <a:close/>
                </a:path>
              </a:pathLst>
            </a:custGeom>
            <a:solidFill>
              <a:srgbClr val="6DB4E0"/>
            </a:solidFill>
            <a:ln>
              <a:noFill/>
            </a:ln>
          </p:spPr>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微软雅黑" panose="020B0503020204020204" pitchFamily="34" charset="-122"/>
              </a:endParaRPr>
            </a:p>
          </p:txBody>
        </p:sp>
      </p:grpSp>
      <p:sp>
        <p:nvSpPr>
          <p:cNvPr id="11" name="矩形: 圆角 10"/>
          <p:cNvSpPr/>
          <p:nvPr/>
        </p:nvSpPr>
        <p:spPr>
          <a:xfrm>
            <a:off x="7548059" y="5403781"/>
            <a:ext cx="3273792" cy="1205474"/>
          </a:xfrm>
          <a:prstGeom prst="roundRect">
            <a:avLst>
              <a:gd name="adj" fmla="val 6815"/>
            </a:avLst>
          </a:prstGeom>
          <a:solidFill>
            <a:schemeClr val="bg1"/>
          </a:solidFill>
          <a:ln w="28575">
            <a:solidFill>
              <a:srgbClr val="DF512B"/>
            </a:solidFill>
          </a:ln>
          <a:effectLst>
            <a:glow rad="114300">
              <a:srgbClr val="3CB3B1">
                <a:alpha val="8000"/>
              </a:srgbClr>
            </a:glow>
            <a:outerShdw blurRad="50800" dist="50800" dir="5400000" sx="1000" sy="1000" algn="ctr" rotWithShape="0">
              <a:schemeClr val="accent1">
                <a:lumMod val="20000"/>
                <a:lumOff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nvSpPr>
        <p:spPr>
          <a:xfrm>
            <a:off x="7473247" y="4893880"/>
            <a:ext cx="1107996" cy="369332"/>
          </a:xfrm>
          <a:prstGeom prst="rect">
            <a:avLst/>
          </a:prstGeom>
        </p:spPr>
        <p:txBody>
          <a:bodyPr wrap="none">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智慧</a:t>
            </a:r>
            <a:r>
              <a:rPr lang="zh-CN" altLang="zh-CN" b="1" dirty="0">
                <a:solidFill>
                  <a:schemeClr val="tx1">
                    <a:lumMod val="65000"/>
                    <a:lumOff val="35000"/>
                  </a:schemeClr>
                </a:solidFill>
                <a:latin typeface="微软雅黑" panose="020B0503020204020204" pitchFamily="34" charset="-122"/>
                <a:ea typeface="微软雅黑" panose="020B0503020204020204" pitchFamily="34" charset="-122"/>
              </a:rPr>
              <a:t>环境</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矩形: 圆角 15"/>
          <p:cNvSpPr/>
          <p:nvPr/>
        </p:nvSpPr>
        <p:spPr>
          <a:xfrm>
            <a:off x="2326640" y="4520565"/>
            <a:ext cx="2101215" cy="1883410"/>
          </a:xfrm>
          <a:prstGeom prst="roundRect">
            <a:avLst>
              <a:gd name="adj" fmla="val 6815"/>
            </a:avLst>
          </a:prstGeom>
          <a:solidFill>
            <a:schemeClr val="bg1"/>
          </a:solidFill>
          <a:ln w="28575">
            <a:solidFill>
              <a:srgbClr val="00B050"/>
            </a:solidFill>
          </a:ln>
          <a:effectLst>
            <a:glow rad="114300">
              <a:srgbClr val="3CB3B1">
                <a:alpha val="8000"/>
              </a:srgbClr>
            </a:glow>
            <a:outerShdw blurRad="50800" dist="50800" dir="5400000" sx="1000" sy="1000" algn="ctr" rotWithShape="0">
              <a:schemeClr val="accent1">
                <a:lumMod val="20000"/>
                <a:lumOff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923165" y="4044377"/>
            <a:ext cx="1097280" cy="368300"/>
          </a:xfrm>
          <a:prstGeom prst="rect">
            <a:avLst/>
          </a:prstGeom>
        </p:spPr>
        <p:txBody>
          <a:bodyPr wrap="none">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智慧内涵</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2326640" y="4626610"/>
            <a:ext cx="2279650" cy="1706880"/>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sz="1400" dirty="0">
                <a:solidFill>
                  <a:schemeClr val="tx1">
                    <a:lumMod val="75000"/>
                    <a:lumOff val="25000"/>
                  </a:schemeClr>
                </a:solidFill>
                <a:latin typeface="微软雅黑" panose="020B0503020204020204" pitchFamily="34" charset="-122"/>
                <a:ea typeface="微软雅黑" panose="020B0503020204020204" pitchFamily="34" charset="-122"/>
              </a:rPr>
              <a:t>专业共建</a:t>
            </a:r>
            <a:endParaRPr 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sz="1400" dirty="0">
                <a:solidFill>
                  <a:schemeClr val="tx1">
                    <a:lumMod val="75000"/>
                    <a:lumOff val="25000"/>
                  </a:schemeClr>
                </a:solidFill>
                <a:latin typeface="微软雅黑" panose="020B0503020204020204" pitchFamily="34" charset="-122"/>
                <a:ea typeface="微软雅黑" panose="020B0503020204020204" pitchFamily="34" charset="-122"/>
              </a:rPr>
              <a:t>师资培训</a:t>
            </a:r>
            <a:endParaRPr 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sz="1400" dirty="0">
                <a:solidFill>
                  <a:schemeClr val="tx1">
                    <a:lumMod val="75000"/>
                    <a:lumOff val="25000"/>
                  </a:schemeClr>
                </a:solidFill>
                <a:latin typeface="微软雅黑" panose="020B0503020204020204" pitchFamily="34" charset="-122"/>
                <a:ea typeface="微软雅黑" panose="020B0503020204020204" pitchFamily="34" charset="-122"/>
              </a:rPr>
              <a:t>大数据分析</a:t>
            </a:r>
            <a:endParaRPr 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教学诊改</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技能提升</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2" name="矩形 21"/>
          <p:cNvSpPr/>
          <p:nvPr/>
        </p:nvSpPr>
        <p:spPr>
          <a:xfrm>
            <a:off x="7548059" y="3407159"/>
            <a:ext cx="1097280" cy="368300"/>
          </a:xfrm>
          <a:prstGeom prst="rect">
            <a:avLst/>
          </a:prstGeom>
        </p:spPr>
        <p:txBody>
          <a:bodyPr wrap="none">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智慧管理</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5" name="组合 24"/>
          <p:cNvGrpSpPr/>
          <p:nvPr/>
        </p:nvGrpSpPr>
        <p:grpSpPr>
          <a:xfrm>
            <a:off x="7634164" y="1404122"/>
            <a:ext cx="3349682" cy="1895623"/>
            <a:chOff x="7548208" y="1248228"/>
            <a:chExt cx="3349682" cy="1895623"/>
          </a:xfrm>
        </p:grpSpPr>
        <p:sp>
          <p:nvSpPr>
            <p:cNvPr id="21" name="矩形: 圆角 20"/>
            <p:cNvSpPr/>
            <p:nvPr/>
          </p:nvSpPr>
          <p:spPr>
            <a:xfrm>
              <a:off x="7548208" y="1248228"/>
              <a:ext cx="3349682" cy="1895623"/>
            </a:xfrm>
            <a:prstGeom prst="roundRect">
              <a:avLst>
                <a:gd name="adj" fmla="val 6815"/>
              </a:avLst>
            </a:prstGeom>
            <a:solidFill>
              <a:schemeClr val="bg1"/>
            </a:solidFill>
            <a:ln w="28575">
              <a:solidFill>
                <a:srgbClr val="3CB3B1"/>
              </a:solidFill>
            </a:ln>
            <a:effectLst>
              <a:glow rad="114300">
                <a:srgbClr val="3CB3B1">
                  <a:alpha val="8000"/>
                </a:srgbClr>
              </a:glow>
              <a:outerShdw blurRad="50800" dist="50800" dir="5400000" sx="1000" sy="1000" algn="ctr" rotWithShape="0">
                <a:schemeClr val="accent1">
                  <a:lumMod val="20000"/>
                  <a:lumOff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7804026" y="1362310"/>
              <a:ext cx="1274490" cy="1670073"/>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统一门户</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数据中心</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统一认证</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教务系统</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学工系统</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9252189" y="1361002"/>
              <a:ext cx="1274490" cy="1706880"/>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班级管理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校长驾驶舱</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人事管理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班主任管理</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资产管理</a:t>
              </a:r>
              <a:endParaRPr lang="zh-CN"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sp>
        <p:nvSpPr>
          <p:cNvPr id="26" name="矩形: 圆角 25"/>
          <p:cNvSpPr/>
          <p:nvPr/>
        </p:nvSpPr>
        <p:spPr>
          <a:xfrm>
            <a:off x="606259" y="2569950"/>
            <a:ext cx="3822497" cy="1130286"/>
          </a:xfrm>
          <a:prstGeom prst="roundRect">
            <a:avLst>
              <a:gd name="adj" fmla="val 6815"/>
            </a:avLst>
          </a:prstGeom>
          <a:solidFill>
            <a:schemeClr val="bg1"/>
          </a:solidFill>
          <a:ln w="28575">
            <a:solidFill>
              <a:srgbClr val="6DB4E0"/>
            </a:solidFill>
          </a:ln>
          <a:effectLst>
            <a:glow rad="114300">
              <a:srgbClr val="3CB3B1">
                <a:alpha val="8000"/>
              </a:srgbClr>
            </a:glow>
            <a:outerShdw blurRad="50800" dist="50800" dir="5400000" sx="1000" sy="1000" algn="ctr" rotWithShape="0">
              <a:schemeClr val="accent1">
                <a:lumMod val="20000"/>
                <a:lumOff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2917825" y="1988602"/>
            <a:ext cx="1097280" cy="368300"/>
          </a:xfrm>
          <a:prstGeom prst="rect">
            <a:avLst/>
          </a:prstGeom>
        </p:spPr>
        <p:txBody>
          <a:bodyPr wrap="none">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rPr>
              <a:t>智慧教学</a:t>
            </a:r>
            <a:endParaRPr lang="zh-CN" altLang="en-US"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9" name="矩形 28"/>
          <p:cNvSpPr/>
          <p:nvPr/>
        </p:nvSpPr>
        <p:spPr>
          <a:xfrm>
            <a:off x="606259" y="2578262"/>
            <a:ext cx="2159999" cy="1060450"/>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网络教学平台</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仿真实习实训资源</a:t>
            </a:r>
            <a:endPar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mn-ea"/>
              </a:rPr>
              <a:t>数字课程资源</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矩形 29"/>
          <p:cNvSpPr/>
          <p:nvPr/>
        </p:nvSpPr>
        <p:spPr>
          <a:xfrm>
            <a:off x="2461193" y="2239188"/>
            <a:ext cx="2277846" cy="1060450"/>
          </a:xfrm>
          <a:prstGeom prst="rect">
            <a:avLst/>
          </a:prstGeom>
        </p:spPr>
        <p:txBody>
          <a:bodyPr wrap="square">
            <a:spAutoFit/>
          </a:bodyPr>
          <a:lstStyle/>
          <a:p>
            <a:pPr indent="0">
              <a:lnSpc>
                <a:spcPct val="150000"/>
              </a:lnSpc>
              <a:spcBef>
                <a:spcPct val="0"/>
              </a:spcBef>
              <a:buFont typeface="Arial" panose="020B0604020202020204" pitchFamily="34" charset="0"/>
              <a:buNone/>
            </a:pP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VR</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虚拟资源制作中心</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实训室建设</a:t>
            </a:r>
            <a:endParaRPr lang="zh-CN" altLang="en-US" sz="1400" dirty="0"/>
          </a:p>
        </p:txBody>
      </p:sp>
      <p:sp>
        <p:nvSpPr>
          <p:cNvPr id="31" name="矩形 30"/>
          <p:cNvSpPr/>
          <p:nvPr/>
        </p:nvSpPr>
        <p:spPr>
          <a:xfrm>
            <a:off x="9273973" y="134262"/>
            <a:ext cx="2848750" cy="312420"/>
          </a:xfrm>
          <a:prstGeom prst="rect">
            <a:avLst/>
          </a:prstGeom>
        </p:spPr>
        <p:txBody>
          <a:bodyPr wrap="square">
            <a:spAutoFit/>
          </a:bodyPr>
          <a:lstStyle/>
          <a:p>
            <a:pPr algn="ctr">
              <a:lnSpc>
                <a:spcPct val="120000"/>
              </a:lnSpc>
            </a:pPr>
            <a:r>
              <a:rPr lang="zh-CN" altLang="en-US" sz="1200" b="1" dirty="0">
                <a:solidFill>
                  <a:srgbClr val="3C6AB1"/>
                </a:solidFill>
                <a:latin typeface="微软雅黑" panose="020B0503020204020204" pitchFamily="34" charset="-122"/>
                <a:ea typeface="微软雅黑" panose="020B0503020204020204" pitchFamily="34" charset="-122"/>
              </a:rPr>
              <a:t>职业教育</a:t>
            </a:r>
            <a:r>
              <a:rPr lang="zh-CN" altLang="en-US" sz="1200" b="1" dirty="0">
                <a:solidFill>
                  <a:srgbClr val="3CB3B1"/>
                </a:solidFill>
                <a:latin typeface="微软雅黑" panose="020B0503020204020204" pitchFamily="34" charset="-122"/>
                <a:ea typeface="微软雅黑" panose="020B0503020204020204" pitchFamily="34" charset="-122"/>
              </a:rPr>
              <a:t>智慧校园整体解决方案</a:t>
            </a:r>
            <a:endParaRPr lang="zh-CN" altLang="en-US" sz="1200" b="1" dirty="0">
              <a:solidFill>
                <a:srgbClr val="3CB3B1"/>
              </a:solidFill>
              <a:latin typeface="微软雅黑" panose="020B0503020204020204" pitchFamily="34" charset="-122"/>
              <a:ea typeface="微软雅黑" panose="020B0503020204020204" pitchFamily="34" charset="-122"/>
            </a:endParaRPr>
          </a:p>
        </p:txBody>
      </p:sp>
      <p:sp>
        <p:nvSpPr>
          <p:cNvPr id="32" name="矩形 31"/>
          <p:cNvSpPr/>
          <p:nvPr/>
        </p:nvSpPr>
        <p:spPr>
          <a:xfrm>
            <a:off x="12126016" y="134261"/>
            <a:ext cx="69277" cy="295145"/>
          </a:xfrm>
          <a:prstGeom prst="rect">
            <a:avLst/>
          </a:prstGeom>
          <a:solidFill>
            <a:srgbClr val="3CB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0" y="134260"/>
            <a:ext cx="69277" cy="295145"/>
          </a:xfrm>
          <a:prstGeom prst="rect">
            <a:avLst/>
          </a:prstGeom>
          <a:ln>
            <a:solidFill>
              <a:srgbClr val="3C6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图片 33"/>
          <p:cNvPicPr>
            <a:picLocks noChangeAspect="1"/>
          </p:cNvPicPr>
          <p:nvPr/>
        </p:nvPicPr>
        <p:blipFill>
          <a:blip r:embed="rId6" cstate="print"/>
          <a:stretch>
            <a:fillRect/>
          </a:stretch>
        </p:blipFill>
        <p:spPr>
          <a:xfrm>
            <a:off x="280474" y="181755"/>
            <a:ext cx="1164476" cy="242163"/>
          </a:xfrm>
          <a:prstGeom prst="rect">
            <a:avLst/>
          </a:prstGeom>
        </p:spPr>
      </p:pic>
      <p:cxnSp>
        <p:nvCxnSpPr>
          <p:cNvPr id="36" name="直接连接符 35"/>
          <p:cNvCxnSpPr/>
          <p:nvPr/>
        </p:nvCxnSpPr>
        <p:spPr>
          <a:xfrm>
            <a:off x="0" y="552409"/>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矩形 36"/>
          <p:cNvSpPr/>
          <p:nvPr/>
        </p:nvSpPr>
        <p:spPr>
          <a:xfrm>
            <a:off x="268440" y="822372"/>
            <a:ext cx="1097280" cy="368300"/>
          </a:xfrm>
          <a:prstGeom prst="rect">
            <a:avLst/>
          </a:prstGeom>
        </p:spPr>
        <p:txBody>
          <a:bodyPr wrap="none">
            <a:spAutoFit/>
          </a:bodyPr>
          <a:lstStyle/>
          <a:p>
            <a:r>
              <a:rPr lang="zh-CN" altLang="en-US" b="1" dirty="0">
                <a:solidFill>
                  <a:srgbClr val="4472C4"/>
                </a:solidFill>
                <a:latin typeface="微软雅黑" panose="020B0503020204020204" pitchFamily="34" charset="-122"/>
                <a:ea typeface="微软雅黑" panose="020B0503020204020204" pitchFamily="34" charset="-122"/>
              </a:rPr>
              <a:t>建设内容</a:t>
            </a:r>
            <a:endParaRPr lang="zh-CN" altLang="en-US" b="1" dirty="0">
              <a:solidFill>
                <a:srgbClr val="4472C4"/>
              </a:solidFill>
              <a:latin typeface="微软雅黑" panose="020B0503020204020204" pitchFamily="34" charset="-122"/>
              <a:ea typeface="微软雅黑" panose="020B0503020204020204" pitchFamily="34" charset="-122"/>
            </a:endParaRPr>
          </a:p>
        </p:txBody>
      </p:sp>
      <p:sp>
        <p:nvSpPr>
          <p:cNvPr id="35" name="矩形 34"/>
          <p:cNvSpPr/>
          <p:nvPr/>
        </p:nvSpPr>
        <p:spPr>
          <a:xfrm>
            <a:off x="7634164" y="5462270"/>
            <a:ext cx="2159999" cy="1023742"/>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校园网络建设</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mn-ea"/>
              </a:rPr>
              <a:t>一卡通生活服务</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sym typeface="+mn-ea"/>
              </a:rPr>
              <a:t>智慧教学环境</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38" name="矩形 37"/>
          <p:cNvSpPr/>
          <p:nvPr/>
        </p:nvSpPr>
        <p:spPr>
          <a:xfrm>
            <a:off x="9338145" y="5480050"/>
            <a:ext cx="1555654" cy="381515"/>
          </a:xfrm>
          <a:prstGeom prst="rect">
            <a:avLst/>
          </a:prstGeom>
        </p:spPr>
        <p:txBody>
          <a:bodyPr wrap="square">
            <a:spAutoFit/>
          </a:bodyPr>
          <a:lstStyle/>
          <a:p>
            <a:pPr marL="171450" indent="-171450">
              <a:lnSpc>
                <a:spcPct val="150000"/>
              </a:lnSpc>
              <a:spcBef>
                <a:spcPct val="0"/>
              </a:spcBef>
              <a:buFont typeface="Arial" panose="020B0604020202020204" pitchFamily="34" charset="0"/>
              <a:buChar char="•"/>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信息安全建设</a:t>
            </a:r>
            <a:endParaRPr lang="zh-CN" altLang="en-US" sz="1400" dirty="0"/>
          </a:p>
        </p:txBody>
      </p:sp>
    </p:spTree>
  </p:cSld>
  <p:clrMapOvr>
    <a:masterClrMapping/>
  </p:clrMapOvr>
  <p:transition spd="slow">
    <p:push dir="u"/>
  </p:transition>
</p:sld>
</file>

<file path=ppt/tags/tag1.xml><?xml version="1.0" encoding="utf-8"?>
<p:tagLst xmlns:p="http://schemas.openxmlformats.org/presentationml/2006/main">
  <p:tag name="MH" val="20180830101450"/>
  <p:tag name="MH_LIBRARY" val="GRAPHIC"/>
  <p:tag name="MH_TYPE" val="Other"/>
  <p:tag name="MH_ORDER" val="1"/>
</p:tagLst>
</file>

<file path=ppt/tags/tag10.xml><?xml version="1.0" encoding="utf-8"?>
<p:tagLst xmlns:p="http://schemas.openxmlformats.org/presentationml/2006/main">
  <p:tag name="MH" val="20180830105935"/>
  <p:tag name="MH_LIBRARY" val="GRAPHIC"/>
  <p:tag name="MH_TYPE" val="Other"/>
  <p:tag name="MH_ORDER" val="4"/>
</p:tagLst>
</file>

<file path=ppt/tags/tag100.xml><?xml version="1.0" encoding="utf-8"?>
<p:tagLst xmlns:p="http://schemas.openxmlformats.org/presentationml/2006/main">
  <p:tag name="MH" val="20180830105935"/>
  <p:tag name="MH_LIBRARY" val="GRAPHIC"/>
  <p:tag name="MH_TYPE" val="Other"/>
  <p:tag name="MH_ORDER" val="94"/>
</p:tagLst>
</file>

<file path=ppt/tags/tag101.xml><?xml version="1.0" encoding="utf-8"?>
<p:tagLst xmlns:p="http://schemas.openxmlformats.org/presentationml/2006/main">
  <p:tag name="MH" val="20180830105935"/>
  <p:tag name="MH_LIBRARY" val="GRAPHIC"/>
  <p:tag name="MH_TYPE" val="Other"/>
  <p:tag name="MH_ORDER" val="95"/>
</p:tagLst>
</file>

<file path=ppt/tags/tag102.xml><?xml version="1.0" encoding="utf-8"?>
<p:tagLst xmlns:p="http://schemas.openxmlformats.org/presentationml/2006/main">
  <p:tag name="MH" val="20180830105935"/>
  <p:tag name="MH_LIBRARY" val="GRAPHIC"/>
  <p:tag name="MH_TYPE" val="Other"/>
  <p:tag name="MH_ORDER" val="96"/>
</p:tagLst>
</file>

<file path=ppt/tags/tag103.xml><?xml version="1.0" encoding="utf-8"?>
<p:tagLst xmlns:p="http://schemas.openxmlformats.org/presentationml/2006/main">
  <p:tag name="MH" val="20180830105935"/>
  <p:tag name="MH_LIBRARY" val="GRAPHIC"/>
  <p:tag name="MH_TYPE" val="Other"/>
  <p:tag name="MH_ORDER" val="97"/>
</p:tagLst>
</file>

<file path=ppt/tags/tag104.xml><?xml version="1.0" encoding="utf-8"?>
<p:tagLst xmlns:p="http://schemas.openxmlformats.org/presentationml/2006/main">
  <p:tag name="MH" val="20180830105935"/>
  <p:tag name="MH_LIBRARY" val="GRAPHIC"/>
  <p:tag name="MH_TYPE" val="Other"/>
  <p:tag name="MH_ORDER" val="98"/>
</p:tagLst>
</file>

<file path=ppt/tags/tag105.xml><?xml version="1.0" encoding="utf-8"?>
<p:tagLst xmlns:p="http://schemas.openxmlformats.org/presentationml/2006/main">
  <p:tag name="MH" val="20180830105935"/>
  <p:tag name="MH_LIBRARY" val="GRAPHIC"/>
  <p:tag name="MH_TYPE" val="Other"/>
  <p:tag name="MH_ORDER" val="99"/>
</p:tagLst>
</file>

<file path=ppt/tags/tag106.xml><?xml version="1.0" encoding="utf-8"?>
<p:tagLst xmlns:p="http://schemas.openxmlformats.org/presentationml/2006/main">
  <p:tag name="MH" val="20180830105935"/>
  <p:tag name="MH_LIBRARY" val="GRAPHIC"/>
  <p:tag name="MH_TYPE" val="Other"/>
  <p:tag name="MH_ORDER" val="100"/>
</p:tagLst>
</file>

<file path=ppt/tags/tag107.xml><?xml version="1.0" encoding="utf-8"?>
<p:tagLst xmlns:p="http://schemas.openxmlformats.org/presentationml/2006/main">
  <p:tag name="MH" val="20180830105935"/>
  <p:tag name="MH_LIBRARY" val="GRAPHIC"/>
  <p:tag name="MH_TYPE" val="Other"/>
  <p:tag name="MH_ORDER" val="101"/>
</p:tagLst>
</file>

<file path=ppt/tags/tag108.xml><?xml version="1.0" encoding="utf-8"?>
<p:tagLst xmlns:p="http://schemas.openxmlformats.org/presentationml/2006/main">
  <p:tag name="MH" val="20180830105935"/>
  <p:tag name="MH_LIBRARY" val="GRAPHIC"/>
  <p:tag name="MH_TYPE" val="Other"/>
  <p:tag name="MH_ORDER" val="102"/>
</p:tagLst>
</file>

<file path=ppt/tags/tag109.xml><?xml version="1.0" encoding="utf-8"?>
<p:tagLst xmlns:p="http://schemas.openxmlformats.org/presentationml/2006/main">
  <p:tag name="MH" val="20180830105935"/>
  <p:tag name="MH_LIBRARY" val="GRAPHIC"/>
  <p:tag name="MH_TYPE" val="Other"/>
  <p:tag name="MH_ORDER" val="103"/>
</p:tagLst>
</file>

<file path=ppt/tags/tag11.xml><?xml version="1.0" encoding="utf-8"?>
<p:tagLst xmlns:p="http://schemas.openxmlformats.org/presentationml/2006/main">
  <p:tag name="MH" val="20180830105935"/>
  <p:tag name="MH_LIBRARY" val="GRAPHIC"/>
  <p:tag name="MH_TYPE" val="Other"/>
  <p:tag name="MH_ORDER" val="5"/>
</p:tagLst>
</file>

<file path=ppt/tags/tag110.xml><?xml version="1.0" encoding="utf-8"?>
<p:tagLst xmlns:p="http://schemas.openxmlformats.org/presentationml/2006/main">
  <p:tag name="MH" val="20180830105935"/>
  <p:tag name="MH_LIBRARY" val="GRAPHIC"/>
  <p:tag name="MH_TYPE" val="Other"/>
  <p:tag name="MH_ORDER" val="104"/>
</p:tagLst>
</file>

<file path=ppt/tags/tag111.xml><?xml version="1.0" encoding="utf-8"?>
<p:tagLst xmlns:p="http://schemas.openxmlformats.org/presentationml/2006/main">
  <p:tag name="MH" val="20180830105935"/>
  <p:tag name="MH_LIBRARY" val="GRAPHIC"/>
  <p:tag name="MH_TYPE" val="Other"/>
  <p:tag name="MH_ORDER" val="105"/>
</p:tagLst>
</file>

<file path=ppt/tags/tag112.xml><?xml version="1.0" encoding="utf-8"?>
<p:tagLst xmlns:p="http://schemas.openxmlformats.org/presentationml/2006/main">
  <p:tag name="MH" val="20180830105935"/>
  <p:tag name="MH_LIBRARY" val="GRAPHIC"/>
  <p:tag name="MH_TYPE" val="Other"/>
  <p:tag name="MH_ORDER" val="106"/>
</p:tagLst>
</file>

<file path=ppt/tags/tag113.xml><?xml version="1.0" encoding="utf-8"?>
<p:tagLst xmlns:p="http://schemas.openxmlformats.org/presentationml/2006/main">
  <p:tag name="MH" val="20180830105935"/>
  <p:tag name="MH_LIBRARY" val="GRAPHIC"/>
  <p:tag name="MH_TYPE" val="Other"/>
  <p:tag name="MH_ORDER" val="107"/>
</p:tagLst>
</file>

<file path=ppt/tags/tag114.xml><?xml version="1.0" encoding="utf-8"?>
<p:tagLst xmlns:p="http://schemas.openxmlformats.org/presentationml/2006/main">
  <p:tag name="MH" val="20180830105935"/>
  <p:tag name="MH_LIBRARY" val="GRAPHIC"/>
  <p:tag name="MH_TYPE" val="Other"/>
  <p:tag name="MH_ORDER" val="108"/>
</p:tagLst>
</file>

<file path=ppt/tags/tag115.xml><?xml version="1.0" encoding="utf-8"?>
<p:tagLst xmlns:p="http://schemas.openxmlformats.org/presentationml/2006/main">
  <p:tag name="MH" val="20180830105935"/>
  <p:tag name="MH_LIBRARY" val="GRAPHIC"/>
  <p:tag name="MH_TYPE" val="Other"/>
  <p:tag name="MH_ORDER" val="109"/>
</p:tagLst>
</file>

<file path=ppt/tags/tag116.xml><?xml version="1.0" encoding="utf-8"?>
<p:tagLst xmlns:p="http://schemas.openxmlformats.org/presentationml/2006/main">
  <p:tag name="MH" val="20180830105935"/>
  <p:tag name="MH_LIBRARY" val="GRAPHIC"/>
  <p:tag name="MH_TYPE" val="Other"/>
  <p:tag name="MH_ORDER" val="110"/>
</p:tagLst>
</file>

<file path=ppt/tags/tag117.xml><?xml version="1.0" encoding="utf-8"?>
<p:tagLst xmlns:p="http://schemas.openxmlformats.org/presentationml/2006/main">
  <p:tag name="MH" val="20180830105935"/>
  <p:tag name="MH_LIBRARY" val="GRAPHIC"/>
  <p:tag name="MH_TYPE" val="Other"/>
  <p:tag name="MH_ORDER" val="111"/>
</p:tagLst>
</file>

<file path=ppt/tags/tag118.xml><?xml version="1.0" encoding="utf-8"?>
<p:tagLst xmlns:p="http://schemas.openxmlformats.org/presentationml/2006/main">
  <p:tag name="MH" val="20180830105935"/>
  <p:tag name="MH_LIBRARY" val="GRAPHIC"/>
  <p:tag name="MH_TYPE" val="Other"/>
  <p:tag name="MH_ORDER" val="112"/>
</p:tagLst>
</file>

<file path=ppt/tags/tag119.xml><?xml version="1.0" encoding="utf-8"?>
<p:tagLst xmlns:p="http://schemas.openxmlformats.org/presentationml/2006/main">
  <p:tag name="MH" val="20180830105935"/>
  <p:tag name="MH_LIBRARY" val="GRAPHIC"/>
  <p:tag name="MH_TYPE" val="Other"/>
  <p:tag name="MH_ORDER" val="113"/>
</p:tagLst>
</file>

<file path=ppt/tags/tag12.xml><?xml version="1.0" encoding="utf-8"?>
<p:tagLst xmlns:p="http://schemas.openxmlformats.org/presentationml/2006/main">
  <p:tag name="MH" val="20180830105935"/>
  <p:tag name="MH_LIBRARY" val="GRAPHIC"/>
  <p:tag name="MH_TYPE" val="Other"/>
  <p:tag name="MH_ORDER" val="6"/>
</p:tagLst>
</file>

<file path=ppt/tags/tag120.xml><?xml version="1.0" encoding="utf-8"?>
<p:tagLst xmlns:p="http://schemas.openxmlformats.org/presentationml/2006/main">
  <p:tag name="MH" val="20180830105935"/>
  <p:tag name="MH_LIBRARY" val="GRAPHIC"/>
  <p:tag name="MH_TYPE" val="Other"/>
  <p:tag name="MH_ORDER" val="114"/>
</p:tagLst>
</file>

<file path=ppt/tags/tag121.xml><?xml version="1.0" encoding="utf-8"?>
<p:tagLst xmlns:p="http://schemas.openxmlformats.org/presentationml/2006/main">
  <p:tag name="MH" val="20180830105935"/>
  <p:tag name="MH_LIBRARY" val="GRAPHIC"/>
  <p:tag name="MH_TYPE" val="Other"/>
  <p:tag name="MH_ORDER" val="115"/>
</p:tagLst>
</file>

<file path=ppt/tags/tag122.xml><?xml version="1.0" encoding="utf-8"?>
<p:tagLst xmlns:p="http://schemas.openxmlformats.org/presentationml/2006/main">
  <p:tag name="MH" val="20180830105935"/>
  <p:tag name="MH_LIBRARY" val="GRAPHIC"/>
  <p:tag name="MH_TYPE" val="Other"/>
  <p:tag name="MH_ORDER" val="116"/>
</p:tagLst>
</file>

<file path=ppt/tags/tag123.xml><?xml version="1.0" encoding="utf-8"?>
<p:tagLst xmlns:p="http://schemas.openxmlformats.org/presentationml/2006/main">
  <p:tag name="MH" val="20180830105935"/>
  <p:tag name="MH_LIBRARY" val="GRAPHIC"/>
  <p:tag name="MH_TYPE" val="Other"/>
  <p:tag name="MH_ORDER" val="117"/>
</p:tagLst>
</file>

<file path=ppt/tags/tag124.xml><?xml version="1.0" encoding="utf-8"?>
<p:tagLst xmlns:p="http://schemas.openxmlformats.org/presentationml/2006/main">
  <p:tag name="MH" val="20180830105935"/>
  <p:tag name="MH_LIBRARY" val="GRAPHIC"/>
  <p:tag name="MH_TYPE" val="Other"/>
  <p:tag name="MH_ORDER" val="118"/>
</p:tagLst>
</file>

<file path=ppt/tags/tag125.xml><?xml version="1.0" encoding="utf-8"?>
<p:tagLst xmlns:p="http://schemas.openxmlformats.org/presentationml/2006/main">
  <p:tag name="MH" val="20180830105935"/>
  <p:tag name="MH_LIBRARY" val="GRAPHIC"/>
  <p:tag name="MH_TYPE" val="Other"/>
  <p:tag name="MH_ORDER" val="119"/>
</p:tagLst>
</file>

<file path=ppt/tags/tag126.xml><?xml version="1.0" encoding="utf-8"?>
<p:tagLst xmlns:p="http://schemas.openxmlformats.org/presentationml/2006/main">
  <p:tag name="MH" val="20180830105935"/>
  <p:tag name="MH_LIBRARY" val="GRAPHIC"/>
  <p:tag name="MH_TYPE" val="Other"/>
  <p:tag name="MH_ORDER" val="120"/>
</p:tagLst>
</file>

<file path=ppt/tags/tag127.xml><?xml version="1.0" encoding="utf-8"?>
<p:tagLst xmlns:p="http://schemas.openxmlformats.org/presentationml/2006/main">
  <p:tag name="MH" val="20180830105935"/>
  <p:tag name="MH_LIBRARY" val="GRAPHIC"/>
  <p:tag name="MH_TYPE" val="Other"/>
  <p:tag name="MH_ORDER" val="121"/>
</p:tagLst>
</file>

<file path=ppt/tags/tag128.xml><?xml version="1.0" encoding="utf-8"?>
<p:tagLst xmlns:p="http://schemas.openxmlformats.org/presentationml/2006/main">
  <p:tag name="MH" val="20180830105935"/>
  <p:tag name="MH_LIBRARY" val="GRAPHIC"/>
  <p:tag name="MH_TYPE" val="Other"/>
  <p:tag name="MH_ORDER" val="122"/>
</p:tagLst>
</file>

<file path=ppt/tags/tag129.xml><?xml version="1.0" encoding="utf-8"?>
<p:tagLst xmlns:p="http://schemas.openxmlformats.org/presentationml/2006/main">
  <p:tag name="MH" val="20180830105935"/>
  <p:tag name="MH_LIBRARY" val="GRAPHIC"/>
  <p:tag name="MH_TYPE" val="Other"/>
  <p:tag name="MH_ORDER" val="123"/>
</p:tagLst>
</file>

<file path=ppt/tags/tag13.xml><?xml version="1.0" encoding="utf-8"?>
<p:tagLst xmlns:p="http://schemas.openxmlformats.org/presentationml/2006/main">
  <p:tag name="MH" val="20180830105935"/>
  <p:tag name="MH_LIBRARY" val="GRAPHIC"/>
  <p:tag name="MH_TYPE" val="Other"/>
  <p:tag name="MH_ORDER" val="7"/>
</p:tagLst>
</file>

<file path=ppt/tags/tag130.xml><?xml version="1.0" encoding="utf-8"?>
<p:tagLst xmlns:p="http://schemas.openxmlformats.org/presentationml/2006/main">
  <p:tag name="MH" val="20180830105935"/>
  <p:tag name="MH_LIBRARY" val="GRAPHIC"/>
  <p:tag name="MH_TYPE" val="Other"/>
  <p:tag name="MH_ORDER" val="124"/>
</p:tagLst>
</file>

<file path=ppt/tags/tag131.xml><?xml version="1.0" encoding="utf-8"?>
<p:tagLst xmlns:p="http://schemas.openxmlformats.org/presentationml/2006/main">
  <p:tag name="MH" val="20180830105935"/>
  <p:tag name="MH_LIBRARY" val="GRAPHIC"/>
  <p:tag name="MH_TYPE" val="Other"/>
  <p:tag name="MH_ORDER" val="125"/>
</p:tagLst>
</file>

<file path=ppt/tags/tag132.xml><?xml version="1.0" encoding="utf-8"?>
<p:tagLst xmlns:p="http://schemas.openxmlformats.org/presentationml/2006/main">
  <p:tag name="MH" val="20180830105935"/>
  <p:tag name="MH_LIBRARY" val="GRAPHIC"/>
  <p:tag name="MH_TYPE" val="Other"/>
  <p:tag name="MH_ORDER" val="126"/>
</p:tagLst>
</file>

<file path=ppt/tags/tag133.xml><?xml version="1.0" encoding="utf-8"?>
<p:tagLst xmlns:p="http://schemas.openxmlformats.org/presentationml/2006/main">
  <p:tag name="MH" val="20180830105935"/>
  <p:tag name="MH_LIBRARY" val="GRAPHIC"/>
  <p:tag name="MH_TYPE" val="Other"/>
  <p:tag name="MH_ORDER" val="127"/>
</p:tagLst>
</file>

<file path=ppt/tags/tag134.xml><?xml version="1.0" encoding="utf-8"?>
<p:tagLst xmlns:p="http://schemas.openxmlformats.org/presentationml/2006/main">
  <p:tag name="MH" val="20180830105935"/>
  <p:tag name="MH_LIBRARY" val="GRAPHIC"/>
  <p:tag name="MH_TYPE" val="Other"/>
  <p:tag name="MH_ORDER" val="128"/>
</p:tagLst>
</file>

<file path=ppt/tags/tag135.xml><?xml version="1.0" encoding="utf-8"?>
<p:tagLst xmlns:p="http://schemas.openxmlformats.org/presentationml/2006/main">
  <p:tag name="MH" val="20180830105935"/>
  <p:tag name="MH_LIBRARY" val="GRAPHIC"/>
  <p:tag name="MH_TYPE" val="Other"/>
  <p:tag name="MH_ORDER" val="129"/>
</p:tagLst>
</file>

<file path=ppt/tags/tag136.xml><?xml version="1.0" encoding="utf-8"?>
<p:tagLst xmlns:p="http://schemas.openxmlformats.org/presentationml/2006/main">
  <p:tag name="MH" val="20180830105935"/>
  <p:tag name="MH_LIBRARY" val="GRAPHIC"/>
  <p:tag name="MH_TYPE" val="Other"/>
  <p:tag name="MH_ORDER" val="130"/>
</p:tagLst>
</file>

<file path=ppt/tags/tag137.xml><?xml version="1.0" encoding="utf-8"?>
<p:tagLst xmlns:p="http://schemas.openxmlformats.org/presentationml/2006/main">
  <p:tag name="MH" val="20180830105935"/>
  <p:tag name="MH_LIBRARY" val="GRAPHIC"/>
  <p:tag name="MH_TYPE" val="Other"/>
  <p:tag name="MH_ORDER" val="131"/>
</p:tagLst>
</file>

<file path=ppt/tags/tag138.xml><?xml version="1.0" encoding="utf-8"?>
<p:tagLst xmlns:p="http://schemas.openxmlformats.org/presentationml/2006/main">
  <p:tag name="MH" val="20180830105935"/>
  <p:tag name="MH_LIBRARY" val="GRAPHIC"/>
  <p:tag name="MH_TYPE" val="Other"/>
  <p:tag name="MH_ORDER" val="132"/>
</p:tagLst>
</file>

<file path=ppt/tags/tag139.xml><?xml version="1.0" encoding="utf-8"?>
<p:tagLst xmlns:p="http://schemas.openxmlformats.org/presentationml/2006/main">
  <p:tag name="MH" val="20180830105935"/>
  <p:tag name="MH_LIBRARY" val="GRAPHIC"/>
  <p:tag name="MH_TYPE" val="Other"/>
  <p:tag name="MH_ORDER" val="133"/>
</p:tagLst>
</file>

<file path=ppt/tags/tag14.xml><?xml version="1.0" encoding="utf-8"?>
<p:tagLst xmlns:p="http://schemas.openxmlformats.org/presentationml/2006/main">
  <p:tag name="MH" val="20180830105935"/>
  <p:tag name="MH_LIBRARY" val="GRAPHIC"/>
  <p:tag name="MH_TYPE" val="Other"/>
  <p:tag name="MH_ORDER" val="8"/>
</p:tagLst>
</file>

<file path=ppt/tags/tag140.xml><?xml version="1.0" encoding="utf-8"?>
<p:tagLst xmlns:p="http://schemas.openxmlformats.org/presentationml/2006/main">
  <p:tag name="MH" val="20180830105935"/>
  <p:tag name="MH_LIBRARY" val="GRAPHIC"/>
  <p:tag name="MH_TYPE" val="Other"/>
  <p:tag name="MH_ORDER" val="134"/>
</p:tagLst>
</file>

<file path=ppt/tags/tag141.xml><?xml version="1.0" encoding="utf-8"?>
<p:tagLst xmlns:p="http://schemas.openxmlformats.org/presentationml/2006/main">
  <p:tag name="MH" val="20180830105935"/>
  <p:tag name="MH_LIBRARY" val="GRAPHIC"/>
  <p:tag name="MH_TYPE" val="Other"/>
  <p:tag name="MH_ORDER" val="135"/>
</p:tagLst>
</file>

<file path=ppt/tags/tag142.xml><?xml version="1.0" encoding="utf-8"?>
<p:tagLst xmlns:p="http://schemas.openxmlformats.org/presentationml/2006/main">
  <p:tag name="MH" val="20180830105935"/>
  <p:tag name="MH_LIBRARY" val="GRAPHIC"/>
  <p:tag name="MH_TYPE" val="Other"/>
  <p:tag name="MH_ORDER" val="136"/>
</p:tagLst>
</file>

<file path=ppt/tags/tag143.xml><?xml version="1.0" encoding="utf-8"?>
<p:tagLst xmlns:p="http://schemas.openxmlformats.org/presentationml/2006/main">
  <p:tag name="MH" val="20180830105935"/>
  <p:tag name="MH_LIBRARY" val="GRAPHIC"/>
  <p:tag name="MH_TYPE" val="Other"/>
  <p:tag name="MH_ORDER" val="137"/>
</p:tagLst>
</file>

<file path=ppt/tags/tag144.xml><?xml version="1.0" encoding="utf-8"?>
<p:tagLst xmlns:p="http://schemas.openxmlformats.org/presentationml/2006/main">
  <p:tag name="MH" val="20180830105935"/>
  <p:tag name="MH_LIBRARY" val="GRAPHIC"/>
  <p:tag name="MH_TYPE" val="Other"/>
  <p:tag name="MH_ORDER" val="138"/>
</p:tagLst>
</file>

<file path=ppt/tags/tag145.xml><?xml version="1.0" encoding="utf-8"?>
<p:tagLst xmlns:p="http://schemas.openxmlformats.org/presentationml/2006/main">
  <p:tag name="MH" val="20180830105935"/>
  <p:tag name="MH_LIBRARY" val="GRAPHIC"/>
  <p:tag name="MH_TYPE" val="Other"/>
  <p:tag name="MH_ORDER" val="139"/>
</p:tagLst>
</file>

<file path=ppt/tags/tag146.xml><?xml version="1.0" encoding="utf-8"?>
<p:tagLst xmlns:p="http://schemas.openxmlformats.org/presentationml/2006/main">
  <p:tag name="MH" val="20180830105935"/>
  <p:tag name="MH_LIBRARY" val="GRAPHIC"/>
  <p:tag name="MH_TYPE" val="Other"/>
  <p:tag name="MH_ORDER" val="140"/>
</p:tagLst>
</file>

<file path=ppt/tags/tag147.xml><?xml version="1.0" encoding="utf-8"?>
<p:tagLst xmlns:p="http://schemas.openxmlformats.org/presentationml/2006/main">
  <p:tag name="MH" val="20180830105935"/>
  <p:tag name="MH_LIBRARY" val="GRAPHIC"/>
  <p:tag name="MH_TYPE" val="Other"/>
  <p:tag name="MH_ORDER" val="141"/>
</p:tagLst>
</file>

<file path=ppt/tags/tag148.xml><?xml version="1.0" encoding="utf-8"?>
<p:tagLst xmlns:p="http://schemas.openxmlformats.org/presentationml/2006/main">
  <p:tag name="MH" val="20180830105935"/>
  <p:tag name="MH_LIBRARY" val="GRAPHIC"/>
  <p:tag name="MH_TYPE" val="Other"/>
  <p:tag name="MH_ORDER" val="142"/>
</p:tagLst>
</file>

<file path=ppt/tags/tag149.xml><?xml version="1.0" encoding="utf-8"?>
<p:tagLst xmlns:p="http://schemas.openxmlformats.org/presentationml/2006/main">
  <p:tag name="MH" val="20180830105935"/>
  <p:tag name="MH_LIBRARY" val="GRAPHIC"/>
  <p:tag name="MH_TYPE" val="Other"/>
  <p:tag name="MH_ORDER" val="143"/>
</p:tagLst>
</file>

<file path=ppt/tags/tag15.xml><?xml version="1.0" encoding="utf-8"?>
<p:tagLst xmlns:p="http://schemas.openxmlformats.org/presentationml/2006/main">
  <p:tag name="MH" val="20180830105935"/>
  <p:tag name="MH_LIBRARY" val="GRAPHIC"/>
  <p:tag name="MH_TYPE" val="Other"/>
  <p:tag name="MH_ORDER" val="9"/>
</p:tagLst>
</file>

<file path=ppt/tags/tag150.xml><?xml version="1.0" encoding="utf-8"?>
<p:tagLst xmlns:p="http://schemas.openxmlformats.org/presentationml/2006/main">
  <p:tag name="MH" val="20180830105935"/>
  <p:tag name="MH_LIBRARY" val="GRAPHIC"/>
  <p:tag name="MH_TYPE" val="Other"/>
  <p:tag name="MH_ORDER" val="144"/>
</p:tagLst>
</file>

<file path=ppt/tags/tag151.xml><?xml version="1.0" encoding="utf-8"?>
<p:tagLst xmlns:p="http://schemas.openxmlformats.org/presentationml/2006/main">
  <p:tag name="MH" val="20180830105935"/>
  <p:tag name="MH_LIBRARY" val="GRAPHIC"/>
  <p:tag name="MH_TYPE" val="Other"/>
  <p:tag name="MH_ORDER" val="145"/>
</p:tagLst>
</file>

<file path=ppt/tags/tag152.xml><?xml version="1.0" encoding="utf-8"?>
<p:tagLst xmlns:p="http://schemas.openxmlformats.org/presentationml/2006/main">
  <p:tag name="MH" val="20180830105935"/>
  <p:tag name="MH_LIBRARY" val="GRAPHIC"/>
  <p:tag name="MH_TYPE" val="Other"/>
  <p:tag name="MH_ORDER" val="146"/>
</p:tagLst>
</file>

<file path=ppt/tags/tag153.xml><?xml version="1.0" encoding="utf-8"?>
<p:tagLst xmlns:p="http://schemas.openxmlformats.org/presentationml/2006/main">
  <p:tag name="MH" val="20180830105935"/>
  <p:tag name="MH_LIBRARY" val="GRAPHIC"/>
  <p:tag name="MH_TYPE" val="Other"/>
  <p:tag name="MH_ORDER" val="147"/>
</p:tagLst>
</file>

<file path=ppt/tags/tag154.xml><?xml version="1.0" encoding="utf-8"?>
<p:tagLst xmlns:p="http://schemas.openxmlformats.org/presentationml/2006/main">
  <p:tag name="MH" val="20180830105935"/>
  <p:tag name="MH_LIBRARY" val="GRAPHIC"/>
  <p:tag name="MH_TYPE" val="Other"/>
  <p:tag name="MH_ORDER" val="148"/>
</p:tagLst>
</file>

<file path=ppt/tags/tag155.xml><?xml version="1.0" encoding="utf-8"?>
<p:tagLst xmlns:p="http://schemas.openxmlformats.org/presentationml/2006/main">
  <p:tag name="MH" val="20180830105935"/>
  <p:tag name="MH_LIBRARY" val="GRAPHIC"/>
  <p:tag name="MH_TYPE" val="Other"/>
  <p:tag name="MH_ORDER" val="149"/>
</p:tagLst>
</file>

<file path=ppt/tags/tag156.xml><?xml version="1.0" encoding="utf-8"?>
<p:tagLst xmlns:p="http://schemas.openxmlformats.org/presentationml/2006/main">
  <p:tag name="MH" val="20180830105935"/>
  <p:tag name="MH_LIBRARY" val="GRAPHIC"/>
  <p:tag name="MH_TYPE" val="Other"/>
  <p:tag name="MH_ORDER" val="150"/>
</p:tagLst>
</file>

<file path=ppt/tags/tag157.xml><?xml version="1.0" encoding="utf-8"?>
<p:tagLst xmlns:p="http://schemas.openxmlformats.org/presentationml/2006/main">
  <p:tag name="MH" val="20180830105935"/>
  <p:tag name="MH_LIBRARY" val="GRAPHIC"/>
  <p:tag name="MH_TYPE" val="Other"/>
  <p:tag name="MH_ORDER" val="151"/>
</p:tagLst>
</file>

<file path=ppt/tags/tag158.xml><?xml version="1.0" encoding="utf-8"?>
<p:tagLst xmlns:p="http://schemas.openxmlformats.org/presentationml/2006/main">
  <p:tag name="MH" val="20180830105935"/>
  <p:tag name="MH_LIBRARY" val="GRAPHIC"/>
  <p:tag name="MH_TYPE" val="Other"/>
  <p:tag name="MH_ORDER" val="152"/>
</p:tagLst>
</file>

<file path=ppt/tags/tag159.xml><?xml version="1.0" encoding="utf-8"?>
<p:tagLst xmlns:p="http://schemas.openxmlformats.org/presentationml/2006/main">
  <p:tag name="MH" val="20180830105935"/>
  <p:tag name="MH_LIBRARY" val="GRAPHIC"/>
  <p:tag name="MH_TYPE" val="Other"/>
  <p:tag name="MH_ORDER" val="153"/>
</p:tagLst>
</file>

<file path=ppt/tags/tag16.xml><?xml version="1.0" encoding="utf-8"?>
<p:tagLst xmlns:p="http://schemas.openxmlformats.org/presentationml/2006/main">
  <p:tag name="MH" val="20180830105935"/>
  <p:tag name="MH_LIBRARY" val="GRAPHIC"/>
  <p:tag name="MH_TYPE" val="Other"/>
  <p:tag name="MH_ORDER" val="10"/>
</p:tagLst>
</file>

<file path=ppt/tags/tag160.xml><?xml version="1.0" encoding="utf-8"?>
<p:tagLst xmlns:p="http://schemas.openxmlformats.org/presentationml/2006/main">
  <p:tag name="MH" val="20180830105935"/>
  <p:tag name="MH_LIBRARY" val="GRAPHIC"/>
  <p:tag name="MH_TYPE" val="Other"/>
  <p:tag name="MH_ORDER" val="154"/>
</p:tagLst>
</file>

<file path=ppt/tags/tag161.xml><?xml version="1.0" encoding="utf-8"?>
<p:tagLst xmlns:p="http://schemas.openxmlformats.org/presentationml/2006/main">
  <p:tag name="MH" val="20180830105935"/>
  <p:tag name="MH_LIBRARY" val="GRAPHIC"/>
  <p:tag name="MH_TYPE" val="Other"/>
  <p:tag name="MH_ORDER" val="155"/>
</p:tagLst>
</file>

<file path=ppt/tags/tag162.xml><?xml version="1.0" encoding="utf-8"?>
<p:tagLst xmlns:p="http://schemas.openxmlformats.org/presentationml/2006/main">
  <p:tag name="MH" val="20180830105935"/>
  <p:tag name="MH_LIBRARY" val="GRAPHIC"/>
  <p:tag name="MH_TYPE" val="Other"/>
  <p:tag name="MH_ORDER" val="156"/>
</p:tagLst>
</file>

<file path=ppt/tags/tag163.xml><?xml version="1.0" encoding="utf-8"?>
<p:tagLst xmlns:p="http://schemas.openxmlformats.org/presentationml/2006/main">
  <p:tag name="MH" val="20180830105935"/>
  <p:tag name="MH_LIBRARY" val="GRAPHIC"/>
  <p:tag name="MH_TYPE" val="Other"/>
  <p:tag name="MH_ORDER" val="157"/>
</p:tagLst>
</file>

<file path=ppt/tags/tag164.xml><?xml version="1.0" encoding="utf-8"?>
<p:tagLst xmlns:p="http://schemas.openxmlformats.org/presentationml/2006/main">
  <p:tag name="MH" val="20180830105935"/>
  <p:tag name="MH_LIBRARY" val="GRAPHIC"/>
  <p:tag name="MH_TYPE" val="Other"/>
  <p:tag name="MH_ORDER" val="158"/>
</p:tagLst>
</file>

<file path=ppt/tags/tag165.xml><?xml version="1.0" encoding="utf-8"?>
<p:tagLst xmlns:p="http://schemas.openxmlformats.org/presentationml/2006/main">
  <p:tag name="MH" val="20180830105935"/>
  <p:tag name="MH_LIBRARY" val="GRAPHIC"/>
  <p:tag name="MH_TYPE" val="Other"/>
  <p:tag name="MH_ORDER" val="159"/>
</p:tagLst>
</file>

<file path=ppt/tags/tag166.xml><?xml version="1.0" encoding="utf-8"?>
<p:tagLst xmlns:p="http://schemas.openxmlformats.org/presentationml/2006/main">
  <p:tag name="MH" val="20180830105935"/>
  <p:tag name="MH_LIBRARY" val="GRAPHIC"/>
  <p:tag name="MH_TYPE" val="Other"/>
  <p:tag name="MH_ORDER" val="160"/>
</p:tagLst>
</file>

<file path=ppt/tags/tag167.xml><?xml version="1.0" encoding="utf-8"?>
<p:tagLst xmlns:p="http://schemas.openxmlformats.org/presentationml/2006/main">
  <p:tag name="MH" val="20180830105935"/>
  <p:tag name="MH_LIBRARY" val="GRAPHIC"/>
  <p:tag name="MH_TYPE" val="Other"/>
  <p:tag name="MH_ORDER" val="161"/>
</p:tagLst>
</file>

<file path=ppt/tags/tag168.xml><?xml version="1.0" encoding="utf-8"?>
<p:tagLst xmlns:p="http://schemas.openxmlformats.org/presentationml/2006/main">
  <p:tag name="MH" val="20180830105935"/>
  <p:tag name="MH_LIBRARY" val="GRAPHIC"/>
  <p:tag name="MH_TYPE" val="Other"/>
  <p:tag name="MH_ORDER" val="162"/>
</p:tagLst>
</file>

<file path=ppt/tags/tag169.xml><?xml version="1.0" encoding="utf-8"?>
<p:tagLst xmlns:p="http://schemas.openxmlformats.org/presentationml/2006/main">
  <p:tag name="MH" val="20180830105935"/>
  <p:tag name="MH_LIBRARY" val="GRAPHIC"/>
  <p:tag name="MH_TYPE" val="Other"/>
  <p:tag name="MH_ORDER" val="163"/>
</p:tagLst>
</file>

<file path=ppt/tags/tag17.xml><?xml version="1.0" encoding="utf-8"?>
<p:tagLst xmlns:p="http://schemas.openxmlformats.org/presentationml/2006/main">
  <p:tag name="MH" val="20180830105935"/>
  <p:tag name="MH_LIBRARY" val="GRAPHIC"/>
  <p:tag name="MH_TYPE" val="Other"/>
  <p:tag name="MH_ORDER" val="11"/>
</p:tagLst>
</file>

<file path=ppt/tags/tag170.xml><?xml version="1.0" encoding="utf-8"?>
<p:tagLst xmlns:p="http://schemas.openxmlformats.org/presentationml/2006/main">
  <p:tag name="MH" val="20180830105935"/>
  <p:tag name="MH_LIBRARY" val="GRAPHIC"/>
  <p:tag name="MH_TYPE" val="Other"/>
  <p:tag name="MH_ORDER" val="164"/>
</p:tagLst>
</file>

<file path=ppt/tags/tag171.xml><?xml version="1.0" encoding="utf-8"?>
<p:tagLst xmlns:p="http://schemas.openxmlformats.org/presentationml/2006/main">
  <p:tag name="MH" val="20180830105935"/>
  <p:tag name="MH_LIBRARY" val="GRAPHIC"/>
  <p:tag name="MH_TYPE" val="Other"/>
  <p:tag name="MH_ORDER" val="165"/>
</p:tagLst>
</file>

<file path=ppt/tags/tag172.xml><?xml version="1.0" encoding="utf-8"?>
<p:tagLst xmlns:p="http://schemas.openxmlformats.org/presentationml/2006/main">
  <p:tag name="MH" val="20180830105935"/>
  <p:tag name="MH_LIBRARY" val="GRAPHIC"/>
  <p:tag name="MH_TYPE" val="Other"/>
  <p:tag name="MH_ORDER" val="166"/>
</p:tagLst>
</file>

<file path=ppt/tags/tag173.xml><?xml version="1.0" encoding="utf-8"?>
<p:tagLst xmlns:p="http://schemas.openxmlformats.org/presentationml/2006/main">
  <p:tag name="MH" val="20180830105935"/>
  <p:tag name="MH_LIBRARY" val="GRAPHIC"/>
  <p:tag name="MH_TYPE" val="Other"/>
  <p:tag name="MH_ORDER" val="167"/>
</p:tagLst>
</file>

<file path=ppt/tags/tag174.xml><?xml version="1.0" encoding="utf-8"?>
<p:tagLst xmlns:p="http://schemas.openxmlformats.org/presentationml/2006/main">
  <p:tag name="MH" val="20180830105935"/>
  <p:tag name="MH_LIBRARY" val="GRAPHIC"/>
  <p:tag name="MH_TYPE" val="Other"/>
  <p:tag name="MH_ORDER" val="168"/>
</p:tagLst>
</file>

<file path=ppt/tags/tag175.xml><?xml version="1.0" encoding="utf-8"?>
<p:tagLst xmlns:p="http://schemas.openxmlformats.org/presentationml/2006/main">
  <p:tag name="MH" val="20180830105935"/>
  <p:tag name="MH_LIBRARY" val="GRAPHIC"/>
  <p:tag name="MH_TYPE" val="Other"/>
  <p:tag name="MH_ORDER" val="169"/>
</p:tagLst>
</file>

<file path=ppt/tags/tag176.xml><?xml version="1.0" encoding="utf-8"?>
<p:tagLst xmlns:p="http://schemas.openxmlformats.org/presentationml/2006/main">
  <p:tag name="MH" val="20180830105935"/>
  <p:tag name="MH_LIBRARY" val="GRAPHIC"/>
  <p:tag name="MH_TYPE" val="Other"/>
  <p:tag name="MH_ORDER" val="170"/>
</p:tagLst>
</file>

<file path=ppt/tags/tag177.xml><?xml version="1.0" encoding="utf-8"?>
<p:tagLst xmlns:p="http://schemas.openxmlformats.org/presentationml/2006/main">
  <p:tag name="MH" val="20180830105935"/>
  <p:tag name="MH_LIBRARY" val="GRAPHIC"/>
  <p:tag name="MH_TYPE" val="Other"/>
  <p:tag name="MH_ORDER" val="171"/>
</p:tagLst>
</file>

<file path=ppt/tags/tag178.xml><?xml version="1.0" encoding="utf-8"?>
<p:tagLst xmlns:p="http://schemas.openxmlformats.org/presentationml/2006/main">
  <p:tag name="MH" val="20180830105935"/>
  <p:tag name="MH_LIBRARY" val="GRAPHIC"/>
  <p:tag name="MH_TYPE" val="Other"/>
  <p:tag name="MH_ORDER" val="172"/>
</p:tagLst>
</file>

<file path=ppt/tags/tag179.xml><?xml version="1.0" encoding="utf-8"?>
<p:tagLst xmlns:p="http://schemas.openxmlformats.org/presentationml/2006/main">
  <p:tag name="MH" val="20180830105935"/>
  <p:tag name="MH_LIBRARY" val="GRAPHIC"/>
  <p:tag name="MH_TYPE" val="Other"/>
  <p:tag name="MH_ORDER" val="173"/>
</p:tagLst>
</file>

<file path=ppt/tags/tag18.xml><?xml version="1.0" encoding="utf-8"?>
<p:tagLst xmlns:p="http://schemas.openxmlformats.org/presentationml/2006/main">
  <p:tag name="MH" val="20180830105935"/>
  <p:tag name="MH_LIBRARY" val="GRAPHIC"/>
  <p:tag name="MH_TYPE" val="Other"/>
  <p:tag name="MH_ORDER" val="12"/>
</p:tagLst>
</file>

<file path=ppt/tags/tag180.xml><?xml version="1.0" encoding="utf-8"?>
<p:tagLst xmlns:p="http://schemas.openxmlformats.org/presentationml/2006/main">
  <p:tag name="MH" val="20180830105935"/>
  <p:tag name="MH_LIBRARY" val="GRAPHIC"/>
  <p:tag name="MH_TYPE" val="Other"/>
  <p:tag name="MH_ORDER" val="174"/>
</p:tagLst>
</file>

<file path=ppt/tags/tag181.xml><?xml version="1.0" encoding="utf-8"?>
<p:tagLst xmlns:p="http://schemas.openxmlformats.org/presentationml/2006/main">
  <p:tag name="MH" val="20180830105935"/>
  <p:tag name="MH_LIBRARY" val="GRAPHIC"/>
  <p:tag name="MH_TYPE" val="Other"/>
  <p:tag name="MH_ORDER" val="175"/>
</p:tagLst>
</file>

<file path=ppt/tags/tag182.xml><?xml version="1.0" encoding="utf-8"?>
<p:tagLst xmlns:p="http://schemas.openxmlformats.org/presentationml/2006/main">
  <p:tag name="MH" val="20180830105935"/>
  <p:tag name="MH_LIBRARY" val="GRAPHIC"/>
  <p:tag name="MH_TYPE" val="Other"/>
  <p:tag name="MH_ORDER" val="176"/>
</p:tagLst>
</file>

<file path=ppt/tags/tag183.xml><?xml version="1.0" encoding="utf-8"?>
<p:tagLst xmlns:p="http://schemas.openxmlformats.org/presentationml/2006/main">
  <p:tag name="MH" val="20180830105935"/>
  <p:tag name="MH_LIBRARY" val="GRAPHIC"/>
  <p:tag name="MH_TYPE" val="Other"/>
  <p:tag name="MH_ORDER" val="177"/>
</p:tagLst>
</file>

<file path=ppt/tags/tag184.xml><?xml version="1.0" encoding="utf-8"?>
<p:tagLst xmlns:p="http://schemas.openxmlformats.org/presentationml/2006/main">
  <p:tag name="MH" val="20180830105935"/>
  <p:tag name="MH_LIBRARY" val="GRAPHIC"/>
  <p:tag name="MH_TYPE" val="Other"/>
  <p:tag name="MH_ORDER" val="178"/>
</p:tagLst>
</file>

<file path=ppt/tags/tag185.xml><?xml version="1.0" encoding="utf-8"?>
<p:tagLst xmlns:p="http://schemas.openxmlformats.org/presentationml/2006/main">
  <p:tag name="MH" val="20180830105935"/>
  <p:tag name="MH_LIBRARY" val="GRAPHIC"/>
  <p:tag name="MH_TYPE" val="Other"/>
  <p:tag name="MH_ORDER" val="179"/>
</p:tagLst>
</file>

<file path=ppt/tags/tag186.xml><?xml version="1.0" encoding="utf-8"?>
<p:tagLst xmlns:p="http://schemas.openxmlformats.org/presentationml/2006/main">
  <p:tag name="MH" val="20180830105935"/>
  <p:tag name="MH_LIBRARY" val="GRAPHIC"/>
  <p:tag name="MH_TYPE" val="Other"/>
  <p:tag name="MH_ORDER" val="180"/>
</p:tagLst>
</file>

<file path=ppt/tags/tag187.xml><?xml version="1.0" encoding="utf-8"?>
<p:tagLst xmlns:p="http://schemas.openxmlformats.org/presentationml/2006/main">
  <p:tag name="MH" val="20180830105935"/>
  <p:tag name="MH_LIBRARY" val="GRAPHIC"/>
  <p:tag name="MH_TYPE" val="Other"/>
  <p:tag name="MH_ORDER" val="181"/>
</p:tagLst>
</file>

<file path=ppt/tags/tag188.xml><?xml version="1.0" encoding="utf-8"?>
<p:tagLst xmlns:p="http://schemas.openxmlformats.org/presentationml/2006/main">
  <p:tag name="MH" val="20180830105935"/>
  <p:tag name="MH_LIBRARY" val="GRAPHIC"/>
  <p:tag name="MH_TYPE" val="Other"/>
  <p:tag name="MH_ORDER" val="182"/>
</p:tagLst>
</file>

<file path=ppt/tags/tag189.xml><?xml version="1.0" encoding="utf-8"?>
<p:tagLst xmlns:p="http://schemas.openxmlformats.org/presentationml/2006/main">
  <p:tag name="MH" val="20180830105935"/>
  <p:tag name="MH_LIBRARY" val="GRAPHIC"/>
  <p:tag name="MH_TYPE" val="Other"/>
  <p:tag name="MH_ORDER" val="183"/>
</p:tagLst>
</file>

<file path=ppt/tags/tag19.xml><?xml version="1.0" encoding="utf-8"?>
<p:tagLst xmlns:p="http://schemas.openxmlformats.org/presentationml/2006/main">
  <p:tag name="MH" val="20180830105935"/>
  <p:tag name="MH_LIBRARY" val="GRAPHIC"/>
  <p:tag name="MH_TYPE" val="Other"/>
  <p:tag name="MH_ORDER" val="13"/>
</p:tagLst>
</file>

<file path=ppt/tags/tag190.xml><?xml version="1.0" encoding="utf-8"?>
<p:tagLst xmlns:p="http://schemas.openxmlformats.org/presentationml/2006/main">
  <p:tag name="MH" val="20180830105935"/>
  <p:tag name="MH_LIBRARY" val="GRAPHIC"/>
  <p:tag name="MH_TYPE" val="Other"/>
  <p:tag name="MH_ORDER" val="184"/>
</p:tagLst>
</file>

<file path=ppt/tags/tag191.xml><?xml version="1.0" encoding="utf-8"?>
<p:tagLst xmlns:p="http://schemas.openxmlformats.org/presentationml/2006/main">
  <p:tag name="MH" val="20180830105935"/>
  <p:tag name="MH_LIBRARY" val="GRAPHIC"/>
  <p:tag name="MH_TYPE" val="Other"/>
  <p:tag name="MH_ORDER" val="185"/>
</p:tagLst>
</file>

<file path=ppt/tags/tag192.xml><?xml version="1.0" encoding="utf-8"?>
<p:tagLst xmlns:p="http://schemas.openxmlformats.org/presentationml/2006/main">
  <p:tag name="MH" val="20180830105935"/>
  <p:tag name="MH_LIBRARY" val="GRAPHIC"/>
  <p:tag name="MH_TYPE" val="Other"/>
  <p:tag name="MH_ORDER" val="186"/>
</p:tagLst>
</file>

<file path=ppt/tags/tag193.xml><?xml version="1.0" encoding="utf-8"?>
<p:tagLst xmlns:p="http://schemas.openxmlformats.org/presentationml/2006/main">
  <p:tag name="MH" val="20180830105935"/>
  <p:tag name="MH_LIBRARY" val="GRAPHIC"/>
  <p:tag name="MH_TYPE" val="Other"/>
  <p:tag name="MH_ORDER" val="187"/>
</p:tagLst>
</file>

<file path=ppt/tags/tag194.xml><?xml version="1.0" encoding="utf-8"?>
<p:tagLst xmlns:p="http://schemas.openxmlformats.org/presentationml/2006/main">
  <p:tag name="MH" val="20180830105935"/>
  <p:tag name="MH_LIBRARY" val="GRAPHIC"/>
  <p:tag name="MH_TYPE" val="Other"/>
  <p:tag name="MH_ORDER" val="188"/>
</p:tagLst>
</file>

<file path=ppt/tags/tag195.xml><?xml version="1.0" encoding="utf-8"?>
<p:tagLst xmlns:p="http://schemas.openxmlformats.org/presentationml/2006/main">
  <p:tag name="MH" val="20180830105935"/>
  <p:tag name="MH_LIBRARY" val="GRAPHIC"/>
  <p:tag name="MH_TYPE" val="Other"/>
  <p:tag name="MH_ORDER" val="189"/>
</p:tagLst>
</file>

<file path=ppt/tags/tag196.xml><?xml version="1.0" encoding="utf-8"?>
<p:tagLst xmlns:p="http://schemas.openxmlformats.org/presentationml/2006/main">
  <p:tag name="MH" val="20180830105935"/>
  <p:tag name="MH_LIBRARY" val="GRAPHIC"/>
  <p:tag name="MH_TYPE" val="Other"/>
  <p:tag name="MH_ORDER" val="190"/>
</p:tagLst>
</file>

<file path=ppt/tags/tag197.xml><?xml version="1.0" encoding="utf-8"?>
<p:tagLst xmlns:p="http://schemas.openxmlformats.org/presentationml/2006/main">
  <p:tag name="MH" val="20180830105935"/>
  <p:tag name="MH_LIBRARY" val="GRAPHIC"/>
  <p:tag name="MH_TYPE" val="Other"/>
  <p:tag name="MH_ORDER" val="191"/>
</p:tagLst>
</file>

<file path=ppt/tags/tag198.xml><?xml version="1.0" encoding="utf-8"?>
<p:tagLst xmlns:p="http://schemas.openxmlformats.org/presentationml/2006/main">
  <p:tag name="MH" val="20180830105935"/>
  <p:tag name="MH_LIBRARY" val="GRAPHIC"/>
  <p:tag name="MH_TYPE" val="Other"/>
  <p:tag name="MH_ORDER" val="192"/>
</p:tagLst>
</file>

<file path=ppt/tags/tag199.xml><?xml version="1.0" encoding="utf-8"?>
<p:tagLst xmlns:p="http://schemas.openxmlformats.org/presentationml/2006/main">
  <p:tag name="MH" val="20180830105935"/>
  <p:tag name="MH_LIBRARY" val="GRAPHIC"/>
  <p:tag name="MH_TYPE" val="Other"/>
  <p:tag name="MH_ORDER" val="193"/>
</p:tagLst>
</file>

<file path=ppt/tags/tag2.xml><?xml version="1.0" encoding="utf-8"?>
<p:tagLst xmlns:p="http://schemas.openxmlformats.org/presentationml/2006/main">
  <p:tag name="MH" val="20180830101450"/>
  <p:tag name="MH_LIBRARY" val="GRAPHIC"/>
  <p:tag name="MH_TYPE" val="Other"/>
  <p:tag name="MH_ORDER" val="2"/>
</p:tagLst>
</file>

<file path=ppt/tags/tag20.xml><?xml version="1.0" encoding="utf-8"?>
<p:tagLst xmlns:p="http://schemas.openxmlformats.org/presentationml/2006/main">
  <p:tag name="MH" val="20180830105935"/>
  <p:tag name="MH_LIBRARY" val="GRAPHIC"/>
  <p:tag name="MH_TYPE" val="Other"/>
  <p:tag name="MH_ORDER" val="14"/>
</p:tagLst>
</file>

<file path=ppt/tags/tag200.xml><?xml version="1.0" encoding="utf-8"?>
<p:tagLst xmlns:p="http://schemas.openxmlformats.org/presentationml/2006/main">
  <p:tag name="MH" val="20180830105935"/>
  <p:tag name="MH_LIBRARY" val="GRAPHIC"/>
  <p:tag name="MH_TYPE" val="Other"/>
  <p:tag name="MH_ORDER" val="194"/>
</p:tagLst>
</file>

<file path=ppt/tags/tag201.xml><?xml version="1.0" encoding="utf-8"?>
<p:tagLst xmlns:p="http://schemas.openxmlformats.org/presentationml/2006/main">
  <p:tag name="MH" val="20180830105935"/>
  <p:tag name="MH_LIBRARY" val="GRAPHIC"/>
  <p:tag name="MH_TYPE" val="Other"/>
  <p:tag name="MH_ORDER" val="195"/>
</p:tagLst>
</file>

<file path=ppt/tags/tag202.xml><?xml version="1.0" encoding="utf-8"?>
<p:tagLst xmlns:p="http://schemas.openxmlformats.org/presentationml/2006/main">
  <p:tag name="MH" val="20180830105935"/>
  <p:tag name="MH_LIBRARY" val="GRAPHIC"/>
  <p:tag name="MH_TYPE" val="Other"/>
  <p:tag name="MH_ORDER" val="196"/>
</p:tagLst>
</file>

<file path=ppt/tags/tag203.xml><?xml version="1.0" encoding="utf-8"?>
<p:tagLst xmlns:p="http://schemas.openxmlformats.org/presentationml/2006/main">
  <p:tag name="MH" val="20180830105935"/>
  <p:tag name="MH_LIBRARY" val="GRAPHIC"/>
  <p:tag name="MH_TYPE" val="Other"/>
  <p:tag name="MH_ORDER" val="197"/>
</p:tagLst>
</file>

<file path=ppt/tags/tag204.xml><?xml version="1.0" encoding="utf-8"?>
<p:tagLst xmlns:p="http://schemas.openxmlformats.org/presentationml/2006/main">
  <p:tag name="MH" val="20180830105935"/>
  <p:tag name="MH_LIBRARY" val="GRAPHIC"/>
  <p:tag name="MH_TYPE" val="Other"/>
  <p:tag name="MH_ORDER" val="198"/>
</p:tagLst>
</file>

<file path=ppt/tags/tag205.xml><?xml version="1.0" encoding="utf-8"?>
<p:tagLst xmlns:p="http://schemas.openxmlformats.org/presentationml/2006/main">
  <p:tag name="MH" val="20180830105935"/>
  <p:tag name="MH_LIBRARY" val="GRAPHIC"/>
  <p:tag name="MH_TYPE" val="Other"/>
  <p:tag name="MH_ORDER" val="199"/>
</p:tagLst>
</file>

<file path=ppt/tags/tag206.xml><?xml version="1.0" encoding="utf-8"?>
<p:tagLst xmlns:p="http://schemas.openxmlformats.org/presentationml/2006/main">
  <p:tag name="MH" val="20180830105935"/>
  <p:tag name="MH_LIBRARY" val="GRAPHIC"/>
  <p:tag name="MH_TYPE" val="Other"/>
  <p:tag name="MH_ORDER" val="200"/>
</p:tagLst>
</file>

<file path=ppt/tags/tag207.xml><?xml version="1.0" encoding="utf-8"?>
<p:tagLst xmlns:p="http://schemas.openxmlformats.org/presentationml/2006/main">
  <p:tag name="MH" val="20180830105935"/>
  <p:tag name="MH_LIBRARY" val="GRAPHIC"/>
  <p:tag name="MH_TYPE" val="Other"/>
  <p:tag name="MH_ORDER" val="201"/>
</p:tagLst>
</file>

<file path=ppt/tags/tag208.xml><?xml version="1.0" encoding="utf-8"?>
<p:tagLst xmlns:p="http://schemas.openxmlformats.org/presentationml/2006/main">
  <p:tag name="MH" val="20180830105935"/>
  <p:tag name="MH_LIBRARY" val="GRAPHIC"/>
  <p:tag name="MH_TYPE" val="Other"/>
  <p:tag name="MH_ORDER" val="202"/>
</p:tagLst>
</file>

<file path=ppt/tags/tag209.xml><?xml version="1.0" encoding="utf-8"?>
<p:tagLst xmlns:p="http://schemas.openxmlformats.org/presentationml/2006/main">
  <p:tag name="MH" val="20180830105935"/>
  <p:tag name="MH_LIBRARY" val="GRAPHIC"/>
  <p:tag name="MH_TYPE" val="Other"/>
  <p:tag name="MH_ORDER" val="203"/>
</p:tagLst>
</file>

<file path=ppt/tags/tag21.xml><?xml version="1.0" encoding="utf-8"?>
<p:tagLst xmlns:p="http://schemas.openxmlformats.org/presentationml/2006/main">
  <p:tag name="MH" val="20180830105935"/>
  <p:tag name="MH_LIBRARY" val="GRAPHIC"/>
  <p:tag name="MH_TYPE" val="Other"/>
  <p:tag name="MH_ORDER" val="15"/>
</p:tagLst>
</file>

<file path=ppt/tags/tag210.xml><?xml version="1.0" encoding="utf-8"?>
<p:tagLst xmlns:p="http://schemas.openxmlformats.org/presentationml/2006/main">
  <p:tag name="MH" val="20180830105935"/>
  <p:tag name="MH_LIBRARY" val="GRAPHIC"/>
  <p:tag name="MH_TYPE" val="Other"/>
  <p:tag name="MH_ORDER" val="204"/>
</p:tagLst>
</file>

<file path=ppt/tags/tag211.xml><?xml version="1.0" encoding="utf-8"?>
<p:tagLst xmlns:p="http://schemas.openxmlformats.org/presentationml/2006/main">
  <p:tag name="MH" val="20180830105935"/>
  <p:tag name="MH_LIBRARY" val="GRAPHIC"/>
  <p:tag name="MH_TYPE" val="Other"/>
  <p:tag name="MH_ORDER" val="205"/>
</p:tagLst>
</file>

<file path=ppt/tags/tag212.xml><?xml version="1.0" encoding="utf-8"?>
<p:tagLst xmlns:p="http://schemas.openxmlformats.org/presentationml/2006/main">
  <p:tag name="MH" val="20180830105935"/>
  <p:tag name="MH_LIBRARY" val="GRAPHIC"/>
  <p:tag name="MH_TYPE" val="Other"/>
  <p:tag name="MH_ORDER" val="206"/>
</p:tagLst>
</file>

<file path=ppt/tags/tag213.xml><?xml version="1.0" encoding="utf-8"?>
<p:tagLst xmlns:p="http://schemas.openxmlformats.org/presentationml/2006/main">
  <p:tag name="MH" val="20180830105935"/>
  <p:tag name="MH_LIBRARY" val="GRAPHIC"/>
  <p:tag name="MH_TYPE" val="Other"/>
  <p:tag name="MH_ORDER" val="207"/>
</p:tagLst>
</file>

<file path=ppt/tags/tag214.xml><?xml version="1.0" encoding="utf-8"?>
<p:tagLst xmlns:p="http://schemas.openxmlformats.org/presentationml/2006/main">
  <p:tag name="MH" val="20180830105935"/>
  <p:tag name="MH_LIBRARY" val="GRAPHIC"/>
  <p:tag name="MH_TYPE" val="Other"/>
  <p:tag name="MH_ORDER" val="208"/>
</p:tagLst>
</file>

<file path=ppt/tags/tag215.xml><?xml version="1.0" encoding="utf-8"?>
<p:tagLst xmlns:p="http://schemas.openxmlformats.org/presentationml/2006/main">
  <p:tag name="MH" val="20180830105935"/>
  <p:tag name="MH_LIBRARY" val="GRAPHIC"/>
  <p:tag name="MH_TYPE" val="Other"/>
  <p:tag name="MH_ORDER" val="209"/>
</p:tagLst>
</file>

<file path=ppt/tags/tag216.xml><?xml version="1.0" encoding="utf-8"?>
<p:tagLst xmlns:p="http://schemas.openxmlformats.org/presentationml/2006/main">
  <p:tag name="MH" val="20180830105935"/>
  <p:tag name="MH_LIBRARY" val="GRAPHIC"/>
  <p:tag name="MH_TYPE" val="Other"/>
  <p:tag name="MH_ORDER" val="210"/>
</p:tagLst>
</file>

<file path=ppt/tags/tag217.xml><?xml version="1.0" encoding="utf-8"?>
<p:tagLst xmlns:p="http://schemas.openxmlformats.org/presentationml/2006/main">
  <p:tag name="MH" val="20180830105935"/>
  <p:tag name="MH_LIBRARY" val="GRAPHIC"/>
  <p:tag name="MH_TYPE" val="Other"/>
  <p:tag name="MH_ORDER" val="211"/>
</p:tagLst>
</file>

<file path=ppt/tags/tag218.xml><?xml version="1.0" encoding="utf-8"?>
<p:tagLst xmlns:p="http://schemas.openxmlformats.org/presentationml/2006/main">
  <p:tag name="MH" val="20180830105935"/>
  <p:tag name="MH_LIBRARY" val="GRAPHIC"/>
  <p:tag name="MH_TYPE" val="Other"/>
  <p:tag name="MH_ORDER" val="212"/>
</p:tagLst>
</file>

<file path=ppt/tags/tag219.xml><?xml version="1.0" encoding="utf-8"?>
<p:tagLst xmlns:p="http://schemas.openxmlformats.org/presentationml/2006/main">
  <p:tag name="MH" val="20180830105935"/>
  <p:tag name="MH_LIBRARY" val="GRAPHIC"/>
  <p:tag name="MH_TYPE" val="Other"/>
  <p:tag name="MH_ORDER" val="213"/>
</p:tagLst>
</file>

<file path=ppt/tags/tag22.xml><?xml version="1.0" encoding="utf-8"?>
<p:tagLst xmlns:p="http://schemas.openxmlformats.org/presentationml/2006/main">
  <p:tag name="MH" val="20180830105935"/>
  <p:tag name="MH_LIBRARY" val="GRAPHIC"/>
  <p:tag name="MH_TYPE" val="Other"/>
  <p:tag name="MH_ORDER" val="16"/>
</p:tagLst>
</file>

<file path=ppt/tags/tag220.xml><?xml version="1.0" encoding="utf-8"?>
<p:tagLst xmlns:p="http://schemas.openxmlformats.org/presentationml/2006/main">
  <p:tag name="MH" val="20180830105935"/>
  <p:tag name="MH_LIBRARY" val="GRAPHIC"/>
  <p:tag name="MH_TYPE" val="Other"/>
  <p:tag name="MH_ORDER" val="214"/>
</p:tagLst>
</file>

<file path=ppt/tags/tag221.xml><?xml version="1.0" encoding="utf-8"?>
<p:tagLst xmlns:p="http://schemas.openxmlformats.org/presentationml/2006/main">
  <p:tag name="MH" val="20180830105935"/>
  <p:tag name="MH_LIBRARY" val="GRAPHIC"/>
  <p:tag name="MH_TYPE" val="Other"/>
  <p:tag name="MH_ORDER" val="215"/>
</p:tagLst>
</file>

<file path=ppt/tags/tag222.xml><?xml version="1.0" encoding="utf-8"?>
<p:tagLst xmlns:p="http://schemas.openxmlformats.org/presentationml/2006/main">
  <p:tag name="MH" val="20180830105935"/>
  <p:tag name="MH_LIBRARY" val="GRAPHIC"/>
  <p:tag name="MH_TYPE" val="Other"/>
  <p:tag name="MH_ORDER" val="216"/>
</p:tagLst>
</file>

<file path=ppt/tags/tag223.xml><?xml version="1.0" encoding="utf-8"?>
<p:tagLst xmlns:p="http://schemas.openxmlformats.org/presentationml/2006/main">
  <p:tag name="MH" val="20180830105935"/>
  <p:tag name="MH_LIBRARY" val="GRAPHIC"/>
  <p:tag name="MH_TYPE" val="Other"/>
  <p:tag name="MH_ORDER" val="217"/>
</p:tagLst>
</file>

<file path=ppt/tags/tag224.xml><?xml version="1.0" encoding="utf-8"?>
<p:tagLst xmlns:p="http://schemas.openxmlformats.org/presentationml/2006/main">
  <p:tag name="MH" val="20180830105935"/>
  <p:tag name="MH_LIBRARY" val="GRAPHIC"/>
  <p:tag name="MH_TYPE" val="Other"/>
  <p:tag name="MH_ORDER" val="218"/>
</p:tagLst>
</file>

<file path=ppt/tags/tag225.xml><?xml version="1.0" encoding="utf-8"?>
<p:tagLst xmlns:p="http://schemas.openxmlformats.org/presentationml/2006/main">
  <p:tag name="MH" val="20180830105935"/>
  <p:tag name="MH_LIBRARY" val="GRAPHIC"/>
  <p:tag name="MH_TYPE" val="Other"/>
  <p:tag name="MH_ORDER" val="219"/>
</p:tagLst>
</file>

<file path=ppt/tags/tag226.xml><?xml version="1.0" encoding="utf-8"?>
<p:tagLst xmlns:p="http://schemas.openxmlformats.org/presentationml/2006/main">
  <p:tag name="MH" val="20180830105935"/>
  <p:tag name="MH_LIBRARY" val="GRAPHIC"/>
  <p:tag name="MH_TYPE" val="Other"/>
  <p:tag name="MH_ORDER" val="220"/>
</p:tagLst>
</file>

<file path=ppt/tags/tag227.xml><?xml version="1.0" encoding="utf-8"?>
<p:tagLst xmlns:p="http://schemas.openxmlformats.org/presentationml/2006/main">
  <p:tag name="MH" val="20180830105935"/>
  <p:tag name="MH_LIBRARY" val="GRAPHIC"/>
  <p:tag name="MH_TYPE" val="Other"/>
  <p:tag name="MH_ORDER" val="221"/>
</p:tagLst>
</file>

<file path=ppt/tags/tag228.xml><?xml version="1.0" encoding="utf-8"?>
<p:tagLst xmlns:p="http://schemas.openxmlformats.org/presentationml/2006/main">
  <p:tag name="MH" val="20180830105935"/>
  <p:tag name="MH_LIBRARY" val="GRAPHIC"/>
  <p:tag name="MH_TYPE" val="Other"/>
  <p:tag name="MH_ORDER" val="222"/>
</p:tagLst>
</file>

<file path=ppt/tags/tag229.xml><?xml version="1.0" encoding="utf-8"?>
<p:tagLst xmlns:p="http://schemas.openxmlformats.org/presentationml/2006/main">
  <p:tag name="MH" val="20180830105935"/>
  <p:tag name="MH_LIBRARY" val="GRAPHIC"/>
  <p:tag name="MH_TYPE" val="Other"/>
  <p:tag name="MH_ORDER" val="223"/>
</p:tagLst>
</file>

<file path=ppt/tags/tag23.xml><?xml version="1.0" encoding="utf-8"?>
<p:tagLst xmlns:p="http://schemas.openxmlformats.org/presentationml/2006/main">
  <p:tag name="MH" val="20180830105935"/>
  <p:tag name="MH_LIBRARY" val="GRAPHIC"/>
  <p:tag name="MH_TYPE" val="Other"/>
  <p:tag name="MH_ORDER" val="17"/>
</p:tagLst>
</file>

<file path=ppt/tags/tag230.xml><?xml version="1.0" encoding="utf-8"?>
<p:tagLst xmlns:p="http://schemas.openxmlformats.org/presentationml/2006/main">
  <p:tag name="MH" val="20180830105935"/>
  <p:tag name="MH_LIBRARY" val="GRAPHIC"/>
  <p:tag name="MH_TYPE" val="Other"/>
  <p:tag name="MH_ORDER" val="224"/>
</p:tagLst>
</file>

<file path=ppt/tags/tag231.xml><?xml version="1.0" encoding="utf-8"?>
<p:tagLst xmlns:p="http://schemas.openxmlformats.org/presentationml/2006/main">
  <p:tag name="MH" val="20180830105935"/>
  <p:tag name="MH_LIBRARY" val="GRAPHIC"/>
  <p:tag name="MH_TYPE" val="Other"/>
  <p:tag name="MH_ORDER" val="225"/>
</p:tagLst>
</file>

<file path=ppt/tags/tag232.xml><?xml version="1.0" encoding="utf-8"?>
<p:tagLst xmlns:p="http://schemas.openxmlformats.org/presentationml/2006/main">
  <p:tag name="MH" val="20180830105935"/>
  <p:tag name="MH_LIBRARY" val="GRAPHIC"/>
  <p:tag name="MH_TYPE" val="Other"/>
  <p:tag name="MH_ORDER" val="226"/>
</p:tagLst>
</file>

<file path=ppt/tags/tag233.xml><?xml version="1.0" encoding="utf-8"?>
<p:tagLst xmlns:p="http://schemas.openxmlformats.org/presentationml/2006/main">
  <p:tag name="MH" val="20180830105935"/>
  <p:tag name="MH_LIBRARY" val="GRAPHIC"/>
  <p:tag name="MH_TYPE" val="Other"/>
  <p:tag name="MH_ORDER" val="227"/>
</p:tagLst>
</file>

<file path=ppt/tags/tag234.xml><?xml version="1.0" encoding="utf-8"?>
<p:tagLst xmlns:p="http://schemas.openxmlformats.org/presentationml/2006/main">
  <p:tag name="MH" val="20180830105935"/>
  <p:tag name="MH_LIBRARY" val="GRAPHIC"/>
  <p:tag name="MH_TYPE" val="Other"/>
  <p:tag name="MH_ORDER" val="228"/>
</p:tagLst>
</file>

<file path=ppt/tags/tag235.xml><?xml version="1.0" encoding="utf-8"?>
<p:tagLst xmlns:p="http://schemas.openxmlformats.org/presentationml/2006/main">
  <p:tag name="MH" val="20180830105935"/>
  <p:tag name="MH_LIBRARY" val="GRAPHIC"/>
  <p:tag name="MH_TYPE" val="Other"/>
  <p:tag name="MH_ORDER" val="229"/>
</p:tagLst>
</file>

<file path=ppt/tags/tag236.xml><?xml version="1.0" encoding="utf-8"?>
<p:tagLst xmlns:p="http://schemas.openxmlformats.org/presentationml/2006/main">
  <p:tag name="MH" val="20180830105935"/>
  <p:tag name="MH_LIBRARY" val="GRAPHIC"/>
  <p:tag name="MH_TYPE" val="Other"/>
  <p:tag name="MH_ORDER" val="230"/>
</p:tagLst>
</file>

<file path=ppt/tags/tag237.xml><?xml version="1.0" encoding="utf-8"?>
<p:tagLst xmlns:p="http://schemas.openxmlformats.org/presentationml/2006/main">
  <p:tag name="MH" val="20180830105935"/>
  <p:tag name="MH_LIBRARY" val="GRAPHIC"/>
  <p:tag name="MH_TYPE" val="Other"/>
  <p:tag name="MH_ORDER" val="231"/>
</p:tagLst>
</file>

<file path=ppt/tags/tag238.xml><?xml version="1.0" encoding="utf-8"?>
<p:tagLst xmlns:p="http://schemas.openxmlformats.org/presentationml/2006/main">
  <p:tag name="MH" val="20180830105935"/>
  <p:tag name="MH_LIBRARY" val="GRAPHIC"/>
  <p:tag name="MH_TYPE" val="Other"/>
  <p:tag name="MH_ORDER" val="232"/>
</p:tagLst>
</file>

<file path=ppt/tags/tag239.xml><?xml version="1.0" encoding="utf-8"?>
<p:tagLst xmlns:p="http://schemas.openxmlformats.org/presentationml/2006/main">
  <p:tag name="MH" val="20180830105935"/>
  <p:tag name="MH_LIBRARY" val="GRAPHIC"/>
  <p:tag name="MH_TYPE" val="Other"/>
  <p:tag name="MH_ORDER" val="233"/>
</p:tagLst>
</file>

<file path=ppt/tags/tag24.xml><?xml version="1.0" encoding="utf-8"?>
<p:tagLst xmlns:p="http://schemas.openxmlformats.org/presentationml/2006/main">
  <p:tag name="MH" val="20180830105935"/>
  <p:tag name="MH_LIBRARY" val="GRAPHIC"/>
  <p:tag name="MH_TYPE" val="Other"/>
  <p:tag name="MH_ORDER" val="18"/>
</p:tagLst>
</file>

<file path=ppt/tags/tag240.xml><?xml version="1.0" encoding="utf-8"?>
<p:tagLst xmlns:p="http://schemas.openxmlformats.org/presentationml/2006/main">
  <p:tag name="MH" val="20180830105935"/>
  <p:tag name="MH_LIBRARY" val="GRAPHIC"/>
  <p:tag name="MH_TYPE" val="Other"/>
  <p:tag name="MH_ORDER" val="234"/>
</p:tagLst>
</file>

<file path=ppt/tags/tag241.xml><?xml version="1.0" encoding="utf-8"?>
<p:tagLst xmlns:p="http://schemas.openxmlformats.org/presentationml/2006/main">
  <p:tag name="MH" val="20180830105935"/>
  <p:tag name="MH_LIBRARY" val="GRAPHIC"/>
  <p:tag name="MH_TYPE" val="Other"/>
  <p:tag name="MH_ORDER" val="235"/>
</p:tagLst>
</file>

<file path=ppt/tags/tag242.xml><?xml version="1.0" encoding="utf-8"?>
<p:tagLst xmlns:p="http://schemas.openxmlformats.org/presentationml/2006/main">
  <p:tag name="MH" val="20180830105935"/>
  <p:tag name="MH_LIBRARY" val="GRAPHIC"/>
  <p:tag name="MH_TYPE" val="Other"/>
  <p:tag name="MH_ORDER" val="236"/>
</p:tagLst>
</file>

<file path=ppt/tags/tag243.xml><?xml version="1.0" encoding="utf-8"?>
<p:tagLst xmlns:p="http://schemas.openxmlformats.org/presentationml/2006/main">
  <p:tag name="MH" val="20180830105935"/>
  <p:tag name="MH_LIBRARY" val="GRAPHIC"/>
  <p:tag name="MH_TYPE" val="Other"/>
  <p:tag name="MH_ORDER" val="237"/>
</p:tagLst>
</file>

<file path=ppt/tags/tag244.xml><?xml version="1.0" encoding="utf-8"?>
<p:tagLst xmlns:p="http://schemas.openxmlformats.org/presentationml/2006/main">
  <p:tag name="MH" val="20180830105935"/>
  <p:tag name="MH_LIBRARY" val="GRAPHIC"/>
  <p:tag name="MH_TYPE" val="Other"/>
  <p:tag name="MH_ORDER" val="238"/>
</p:tagLst>
</file>

<file path=ppt/tags/tag245.xml><?xml version="1.0" encoding="utf-8"?>
<p:tagLst xmlns:p="http://schemas.openxmlformats.org/presentationml/2006/main">
  <p:tag name="MH" val="20180830105935"/>
  <p:tag name="MH_LIBRARY" val="GRAPHIC"/>
  <p:tag name="MH_TYPE" val="Other"/>
  <p:tag name="MH_ORDER" val="239"/>
</p:tagLst>
</file>

<file path=ppt/tags/tag246.xml><?xml version="1.0" encoding="utf-8"?>
<p:tagLst xmlns:p="http://schemas.openxmlformats.org/presentationml/2006/main">
  <p:tag name="MH" val="20180830105935"/>
  <p:tag name="MH_LIBRARY" val="GRAPHIC"/>
  <p:tag name="MH_TYPE" val="Other"/>
  <p:tag name="MH_ORDER" val="240"/>
</p:tagLst>
</file>

<file path=ppt/tags/tag247.xml><?xml version="1.0" encoding="utf-8"?>
<p:tagLst xmlns:p="http://schemas.openxmlformats.org/presentationml/2006/main">
  <p:tag name="MH" val="20180830105935"/>
  <p:tag name="MH_LIBRARY" val="GRAPHIC"/>
  <p:tag name="MH_TYPE" val="Other"/>
  <p:tag name="MH_ORDER" val="241"/>
</p:tagLst>
</file>

<file path=ppt/tags/tag248.xml><?xml version="1.0" encoding="utf-8"?>
<p:tagLst xmlns:p="http://schemas.openxmlformats.org/presentationml/2006/main">
  <p:tag name="MH" val="20180830105935"/>
  <p:tag name="MH_LIBRARY" val="GRAPHIC"/>
  <p:tag name="MH_TYPE" val="Other"/>
  <p:tag name="MH_ORDER" val="242"/>
</p:tagLst>
</file>

<file path=ppt/tags/tag249.xml><?xml version="1.0" encoding="utf-8"?>
<p:tagLst xmlns:p="http://schemas.openxmlformats.org/presentationml/2006/main">
  <p:tag name="MH" val="20180830105935"/>
  <p:tag name="MH_LIBRARY" val="GRAPHIC"/>
  <p:tag name="MH_TYPE" val="Other"/>
  <p:tag name="MH_ORDER" val="243"/>
</p:tagLst>
</file>

<file path=ppt/tags/tag25.xml><?xml version="1.0" encoding="utf-8"?>
<p:tagLst xmlns:p="http://schemas.openxmlformats.org/presentationml/2006/main">
  <p:tag name="MH" val="20180830105935"/>
  <p:tag name="MH_LIBRARY" val="GRAPHIC"/>
  <p:tag name="MH_TYPE" val="Other"/>
  <p:tag name="MH_ORDER" val="19"/>
</p:tagLst>
</file>

<file path=ppt/tags/tag250.xml><?xml version="1.0" encoding="utf-8"?>
<p:tagLst xmlns:p="http://schemas.openxmlformats.org/presentationml/2006/main">
  <p:tag name="MH" val="20180830105935"/>
  <p:tag name="MH_LIBRARY" val="GRAPHIC"/>
  <p:tag name="MH_TYPE" val="Other"/>
  <p:tag name="MH_ORDER" val="244"/>
</p:tagLst>
</file>

<file path=ppt/tags/tag251.xml><?xml version="1.0" encoding="utf-8"?>
<p:tagLst xmlns:p="http://schemas.openxmlformats.org/presentationml/2006/main">
  <p:tag name="MH" val="20180830105935"/>
  <p:tag name="MH_LIBRARY" val="GRAPHIC"/>
  <p:tag name="MH_TYPE" val="Other"/>
  <p:tag name="MH_ORDER" val="245"/>
</p:tagLst>
</file>

<file path=ppt/tags/tag252.xml><?xml version="1.0" encoding="utf-8"?>
<p:tagLst xmlns:p="http://schemas.openxmlformats.org/presentationml/2006/main">
  <p:tag name="MH" val="20180830105935"/>
  <p:tag name="MH_LIBRARY" val="GRAPHIC"/>
  <p:tag name="MH_TYPE" val="Other"/>
  <p:tag name="MH_ORDER" val="246"/>
</p:tagLst>
</file>

<file path=ppt/tags/tag253.xml><?xml version="1.0" encoding="utf-8"?>
<p:tagLst xmlns:p="http://schemas.openxmlformats.org/presentationml/2006/main">
  <p:tag name="MH" val="20180830105935"/>
  <p:tag name="MH_LIBRARY" val="GRAPHIC"/>
  <p:tag name="MH_TYPE" val="Other"/>
  <p:tag name="MH_ORDER" val="247"/>
</p:tagLst>
</file>

<file path=ppt/tags/tag254.xml><?xml version="1.0" encoding="utf-8"?>
<p:tagLst xmlns:p="http://schemas.openxmlformats.org/presentationml/2006/main">
  <p:tag name="MH" val="20180830105935"/>
  <p:tag name="MH_LIBRARY" val="GRAPHIC"/>
  <p:tag name="MH_TYPE" val="Other"/>
  <p:tag name="MH_ORDER" val="248"/>
</p:tagLst>
</file>

<file path=ppt/tags/tag255.xml><?xml version="1.0" encoding="utf-8"?>
<p:tagLst xmlns:p="http://schemas.openxmlformats.org/presentationml/2006/main">
  <p:tag name="MH" val="20180830105935"/>
  <p:tag name="MH_LIBRARY" val="GRAPHIC"/>
  <p:tag name="MH_TYPE" val="Other"/>
  <p:tag name="MH_ORDER" val="249"/>
</p:tagLst>
</file>

<file path=ppt/tags/tag256.xml><?xml version="1.0" encoding="utf-8"?>
<p:tagLst xmlns:p="http://schemas.openxmlformats.org/presentationml/2006/main">
  <p:tag name="MH" val="20180830105935"/>
  <p:tag name="MH_LIBRARY" val="GRAPHIC"/>
  <p:tag name="MH_TYPE" val="Other"/>
  <p:tag name="MH_ORDER" val="250"/>
</p:tagLst>
</file>

<file path=ppt/tags/tag257.xml><?xml version="1.0" encoding="utf-8"?>
<p:tagLst xmlns:p="http://schemas.openxmlformats.org/presentationml/2006/main">
  <p:tag name="MH" val="20180830105935"/>
  <p:tag name="MH_LIBRARY" val="GRAPHIC"/>
  <p:tag name="MH_TYPE" val="Other"/>
  <p:tag name="MH_ORDER" val="251"/>
</p:tagLst>
</file>

<file path=ppt/tags/tag258.xml><?xml version="1.0" encoding="utf-8"?>
<p:tagLst xmlns:p="http://schemas.openxmlformats.org/presentationml/2006/main">
  <p:tag name="MH" val="20180830105935"/>
  <p:tag name="MH_LIBRARY" val="GRAPHIC"/>
  <p:tag name="MH_TYPE" val="Other"/>
  <p:tag name="MH_ORDER" val="252"/>
</p:tagLst>
</file>

<file path=ppt/tags/tag259.xml><?xml version="1.0" encoding="utf-8"?>
<p:tagLst xmlns:p="http://schemas.openxmlformats.org/presentationml/2006/main">
  <p:tag name="MH" val="20180830105935"/>
  <p:tag name="MH_LIBRARY" val="GRAPHIC"/>
  <p:tag name="MH_TYPE" val="Other"/>
  <p:tag name="MH_ORDER" val="253"/>
</p:tagLst>
</file>

<file path=ppt/tags/tag26.xml><?xml version="1.0" encoding="utf-8"?>
<p:tagLst xmlns:p="http://schemas.openxmlformats.org/presentationml/2006/main">
  <p:tag name="MH" val="20180830105935"/>
  <p:tag name="MH_LIBRARY" val="GRAPHIC"/>
  <p:tag name="MH_TYPE" val="Other"/>
  <p:tag name="MH_ORDER" val="20"/>
</p:tagLst>
</file>

<file path=ppt/tags/tag260.xml><?xml version="1.0" encoding="utf-8"?>
<p:tagLst xmlns:p="http://schemas.openxmlformats.org/presentationml/2006/main">
  <p:tag name="MH" val="20180830105935"/>
  <p:tag name="MH_LIBRARY" val="GRAPHIC"/>
  <p:tag name="MH_TYPE" val="Other"/>
  <p:tag name="MH_ORDER" val="254"/>
</p:tagLst>
</file>

<file path=ppt/tags/tag261.xml><?xml version="1.0" encoding="utf-8"?>
<p:tagLst xmlns:p="http://schemas.openxmlformats.org/presentationml/2006/main">
  <p:tag name="MH" val="20180830105935"/>
  <p:tag name="MH_LIBRARY" val="GRAPHIC"/>
  <p:tag name="MH_TYPE" val="Other"/>
  <p:tag name="MH_ORDER" val="255"/>
</p:tagLst>
</file>

<file path=ppt/tags/tag262.xml><?xml version="1.0" encoding="utf-8"?>
<p:tagLst xmlns:p="http://schemas.openxmlformats.org/presentationml/2006/main">
  <p:tag name="MH" val="20180830105935"/>
  <p:tag name="MH_LIBRARY" val="GRAPHIC"/>
  <p:tag name="MH_TYPE" val="Other"/>
  <p:tag name="MH_ORDER" val="256"/>
</p:tagLst>
</file>

<file path=ppt/tags/tag263.xml><?xml version="1.0" encoding="utf-8"?>
<p:tagLst xmlns:p="http://schemas.openxmlformats.org/presentationml/2006/main">
  <p:tag name="MH" val="20180830105935"/>
  <p:tag name="MH_LIBRARY" val="GRAPHIC"/>
  <p:tag name="MH_TYPE" val="Other"/>
  <p:tag name="MH_ORDER" val="257"/>
</p:tagLst>
</file>

<file path=ppt/tags/tag264.xml><?xml version="1.0" encoding="utf-8"?>
<p:tagLst xmlns:p="http://schemas.openxmlformats.org/presentationml/2006/main">
  <p:tag name="MH" val="20180830105935"/>
  <p:tag name="MH_LIBRARY" val="GRAPHIC"/>
  <p:tag name="MH_TYPE" val="Other"/>
  <p:tag name="MH_ORDER" val="258"/>
</p:tagLst>
</file>

<file path=ppt/tags/tag265.xml><?xml version="1.0" encoding="utf-8"?>
<p:tagLst xmlns:p="http://schemas.openxmlformats.org/presentationml/2006/main">
  <p:tag name="MH" val="20180830105935"/>
  <p:tag name="MH_LIBRARY" val="GRAPHIC"/>
  <p:tag name="MH_TYPE" val="Other"/>
  <p:tag name="MH_ORDER" val="259"/>
</p:tagLst>
</file>

<file path=ppt/tags/tag266.xml><?xml version="1.0" encoding="utf-8"?>
<p:tagLst xmlns:p="http://schemas.openxmlformats.org/presentationml/2006/main">
  <p:tag name="MH" val="20180830105935"/>
  <p:tag name="MH_LIBRARY" val="GRAPHIC"/>
  <p:tag name="MH_TYPE" val="Other"/>
  <p:tag name="MH_ORDER" val="260"/>
</p:tagLst>
</file>

<file path=ppt/tags/tag267.xml><?xml version="1.0" encoding="utf-8"?>
<p:tagLst xmlns:p="http://schemas.openxmlformats.org/presentationml/2006/main">
  <p:tag name="MH" val="20180830105935"/>
  <p:tag name="MH_LIBRARY" val="GRAPHIC"/>
  <p:tag name="MH_TYPE" val="Other"/>
  <p:tag name="MH_ORDER" val="261"/>
</p:tagLst>
</file>

<file path=ppt/tags/tag268.xml><?xml version="1.0" encoding="utf-8"?>
<p:tagLst xmlns:p="http://schemas.openxmlformats.org/presentationml/2006/main">
  <p:tag name="MH" val="20180830105935"/>
  <p:tag name="MH_LIBRARY" val="GRAPHIC"/>
  <p:tag name="MH_TYPE" val="Other"/>
  <p:tag name="MH_ORDER" val="262"/>
</p:tagLst>
</file>

<file path=ppt/tags/tag269.xml><?xml version="1.0" encoding="utf-8"?>
<p:tagLst xmlns:p="http://schemas.openxmlformats.org/presentationml/2006/main">
  <p:tag name="MH" val="20180830105935"/>
  <p:tag name="MH_LIBRARY" val="GRAPHIC"/>
  <p:tag name="MH_TYPE" val="Other"/>
  <p:tag name="MH_ORDER" val="263"/>
</p:tagLst>
</file>

<file path=ppt/tags/tag27.xml><?xml version="1.0" encoding="utf-8"?>
<p:tagLst xmlns:p="http://schemas.openxmlformats.org/presentationml/2006/main">
  <p:tag name="MH" val="20180830105935"/>
  <p:tag name="MH_LIBRARY" val="GRAPHIC"/>
  <p:tag name="MH_TYPE" val="Other"/>
  <p:tag name="MH_ORDER" val="21"/>
</p:tagLst>
</file>

<file path=ppt/tags/tag270.xml><?xml version="1.0" encoding="utf-8"?>
<p:tagLst xmlns:p="http://schemas.openxmlformats.org/presentationml/2006/main">
  <p:tag name="MH" val="20180830105935"/>
  <p:tag name="MH_LIBRARY" val="GRAPHIC"/>
  <p:tag name="MH_TYPE" val="Other"/>
  <p:tag name="MH_ORDER" val="264"/>
</p:tagLst>
</file>

<file path=ppt/tags/tag271.xml><?xml version="1.0" encoding="utf-8"?>
<p:tagLst xmlns:p="http://schemas.openxmlformats.org/presentationml/2006/main">
  <p:tag name="MH" val="20180830105935"/>
  <p:tag name="MH_LIBRARY" val="GRAPHIC"/>
  <p:tag name="MH_TYPE" val="Other"/>
  <p:tag name="MH_ORDER" val="265"/>
</p:tagLst>
</file>

<file path=ppt/tags/tag272.xml><?xml version="1.0" encoding="utf-8"?>
<p:tagLst xmlns:p="http://schemas.openxmlformats.org/presentationml/2006/main">
  <p:tag name="MH" val="20180830105935"/>
  <p:tag name="MH_LIBRARY" val="GRAPHIC"/>
  <p:tag name="MH_TYPE" val="Other"/>
  <p:tag name="MH_ORDER" val="266"/>
</p:tagLst>
</file>

<file path=ppt/tags/tag273.xml><?xml version="1.0" encoding="utf-8"?>
<p:tagLst xmlns:p="http://schemas.openxmlformats.org/presentationml/2006/main">
  <p:tag name="MH" val="20180830105935"/>
  <p:tag name="MH_LIBRARY" val="GRAPHIC"/>
  <p:tag name="MH_TYPE" val="Other"/>
  <p:tag name="MH_ORDER" val="267"/>
</p:tagLst>
</file>

<file path=ppt/tags/tag274.xml><?xml version="1.0" encoding="utf-8"?>
<p:tagLst xmlns:p="http://schemas.openxmlformats.org/presentationml/2006/main">
  <p:tag name="MH" val="20180830105935"/>
  <p:tag name="MH_LIBRARY" val="GRAPHIC"/>
  <p:tag name="MH_TYPE" val="Other"/>
  <p:tag name="MH_ORDER" val="268"/>
</p:tagLst>
</file>

<file path=ppt/tags/tag275.xml><?xml version="1.0" encoding="utf-8"?>
<p:tagLst xmlns:p="http://schemas.openxmlformats.org/presentationml/2006/main">
  <p:tag name="MH" val="20180830105935"/>
  <p:tag name="MH_LIBRARY" val="GRAPHIC"/>
  <p:tag name="MH_TYPE" val="Other"/>
  <p:tag name="MH_ORDER" val="269"/>
</p:tagLst>
</file>

<file path=ppt/tags/tag276.xml><?xml version="1.0" encoding="utf-8"?>
<p:tagLst xmlns:p="http://schemas.openxmlformats.org/presentationml/2006/main">
  <p:tag name="MH" val="20180830105935"/>
  <p:tag name="MH_LIBRARY" val="GRAPHIC"/>
  <p:tag name="MH_TYPE" val="Other"/>
  <p:tag name="MH_ORDER" val="270"/>
</p:tagLst>
</file>

<file path=ppt/tags/tag277.xml><?xml version="1.0" encoding="utf-8"?>
<p:tagLst xmlns:p="http://schemas.openxmlformats.org/presentationml/2006/main">
  <p:tag name="MH" val="20180830105935"/>
  <p:tag name="MH_LIBRARY" val="GRAPHIC"/>
  <p:tag name="MH_TYPE" val="Other"/>
  <p:tag name="MH_ORDER" val="271"/>
</p:tagLst>
</file>

<file path=ppt/tags/tag278.xml><?xml version="1.0" encoding="utf-8"?>
<p:tagLst xmlns:p="http://schemas.openxmlformats.org/presentationml/2006/main">
  <p:tag name="MH" val="20180830105935"/>
  <p:tag name="MH_LIBRARY" val="GRAPHIC"/>
  <p:tag name="MH_TYPE" val="Other"/>
  <p:tag name="MH_ORDER" val="272"/>
</p:tagLst>
</file>

<file path=ppt/tags/tag279.xml><?xml version="1.0" encoding="utf-8"?>
<p:tagLst xmlns:p="http://schemas.openxmlformats.org/presentationml/2006/main">
  <p:tag name="MH" val="20180830105935"/>
  <p:tag name="MH_LIBRARY" val="GRAPHIC"/>
  <p:tag name="MH_TYPE" val="Other"/>
  <p:tag name="MH_ORDER" val="273"/>
</p:tagLst>
</file>

<file path=ppt/tags/tag28.xml><?xml version="1.0" encoding="utf-8"?>
<p:tagLst xmlns:p="http://schemas.openxmlformats.org/presentationml/2006/main">
  <p:tag name="MH" val="20180830105935"/>
  <p:tag name="MH_LIBRARY" val="GRAPHIC"/>
  <p:tag name="MH_TYPE" val="Other"/>
  <p:tag name="MH_ORDER" val="22"/>
</p:tagLst>
</file>

<file path=ppt/tags/tag280.xml><?xml version="1.0" encoding="utf-8"?>
<p:tagLst xmlns:p="http://schemas.openxmlformats.org/presentationml/2006/main">
  <p:tag name="MH" val="20180830105935"/>
  <p:tag name="MH_LIBRARY" val="GRAPHIC"/>
  <p:tag name="MH_TYPE" val="Other"/>
  <p:tag name="MH_ORDER" val="274"/>
</p:tagLst>
</file>

<file path=ppt/tags/tag281.xml><?xml version="1.0" encoding="utf-8"?>
<p:tagLst xmlns:p="http://schemas.openxmlformats.org/presentationml/2006/main">
  <p:tag name="MH" val="20180830105935"/>
  <p:tag name="MH_LIBRARY" val="GRAPHIC"/>
  <p:tag name="MH_TYPE" val="Other"/>
  <p:tag name="MH_ORDER" val="275"/>
</p:tagLst>
</file>

<file path=ppt/tags/tag282.xml><?xml version="1.0" encoding="utf-8"?>
<p:tagLst xmlns:p="http://schemas.openxmlformats.org/presentationml/2006/main">
  <p:tag name="MH" val="20180830105935"/>
  <p:tag name="MH_LIBRARY" val="GRAPHIC"/>
  <p:tag name="MH_TYPE" val="Other"/>
  <p:tag name="MH_ORDER" val="276"/>
</p:tagLst>
</file>

<file path=ppt/tags/tag283.xml><?xml version="1.0" encoding="utf-8"?>
<p:tagLst xmlns:p="http://schemas.openxmlformats.org/presentationml/2006/main">
  <p:tag name="MH" val="20180830105935"/>
  <p:tag name="MH_LIBRARY" val="GRAPHIC"/>
  <p:tag name="MH_TYPE" val="Other"/>
  <p:tag name="MH_ORDER" val="277"/>
</p:tagLst>
</file>

<file path=ppt/tags/tag284.xml><?xml version="1.0" encoding="utf-8"?>
<p:tagLst xmlns:p="http://schemas.openxmlformats.org/presentationml/2006/main">
  <p:tag name="MH" val="20180830105935"/>
  <p:tag name="MH_LIBRARY" val="GRAPHIC"/>
  <p:tag name="MH_TYPE" val="Other"/>
  <p:tag name="MH_ORDER" val="278"/>
</p:tagLst>
</file>

<file path=ppt/tags/tag285.xml><?xml version="1.0" encoding="utf-8"?>
<p:tagLst xmlns:p="http://schemas.openxmlformats.org/presentationml/2006/main">
  <p:tag name="MH" val="20180830105935"/>
  <p:tag name="MH_LIBRARY" val="GRAPHIC"/>
  <p:tag name="MH_TYPE" val="Other"/>
  <p:tag name="MH_ORDER" val="279"/>
</p:tagLst>
</file>

<file path=ppt/tags/tag286.xml><?xml version="1.0" encoding="utf-8"?>
<p:tagLst xmlns:p="http://schemas.openxmlformats.org/presentationml/2006/main">
  <p:tag name="MH" val="20180830105935"/>
  <p:tag name="MH_LIBRARY" val="GRAPHIC"/>
  <p:tag name="MH_TYPE" val="Other"/>
  <p:tag name="MH_ORDER" val="280"/>
</p:tagLst>
</file>

<file path=ppt/tags/tag287.xml><?xml version="1.0" encoding="utf-8"?>
<p:tagLst xmlns:p="http://schemas.openxmlformats.org/presentationml/2006/main">
  <p:tag name="MH" val="20180830105935"/>
  <p:tag name="MH_LIBRARY" val="GRAPHIC"/>
  <p:tag name="MH_TYPE" val="Other"/>
  <p:tag name="MH_ORDER" val="281"/>
</p:tagLst>
</file>

<file path=ppt/tags/tag288.xml><?xml version="1.0" encoding="utf-8"?>
<p:tagLst xmlns:p="http://schemas.openxmlformats.org/presentationml/2006/main">
  <p:tag name="MH" val="20180830105935"/>
  <p:tag name="MH_LIBRARY" val="GRAPHIC"/>
  <p:tag name="MH_TYPE" val="Other"/>
  <p:tag name="MH_ORDER" val="282"/>
</p:tagLst>
</file>

<file path=ppt/tags/tag289.xml><?xml version="1.0" encoding="utf-8"?>
<p:tagLst xmlns:p="http://schemas.openxmlformats.org/presentationml/2006/main">
  <p:tag name="MH" val="20180830105935"/>
  <p:tag name="MH_LIBRARY" val="GRAPHIC"/>
  <p:tag name="MH_TYPE" val="Other"/>
  <p:tag name="MH_ORDER" val="283"/>
</p:tagLst>
</file>

<file path=ppt/tags/tag29.xml><?xml version="1.0" encoding="utf-8"?>
<p:tagLst xmlns:p="http://schemas.openxmlformats.org/presentationml/2006/main">
  <p:tag name="MH" val="20180830105935"/>
  <p:tag name="MH_LIBRARY" val="GRAPHIC"/>
  <p:tag name="MH_TYPE" val="Other"/>
  <p:tag name="MH_ORDER" val="23"/>
</p:tagLst>
</file>

<file path=ppt/tags/tag290.xml><?xml version="1.0" encoding="utf-8"?>
<p:tagLst xmlns:p="http://schemas.openxmlformats.org/presentationml/2006/main">
  <p:tag name="MH" val="20180830105935"/>
  <p:tag name="MH_LIBRARY" val="GRAPHIC"/>
  <p:tag name="MH_TYPE" val="Other"/>
  <p:tag name="MH_ORDER" val="284"/>
</p:tagLst>
</file>

<file path=ppt/tags/tag291.xml><?xml version="1.0" encoding="utf-8"?>
<p:tagLst xmlns:p="http://schemas.openxmlformats.org/presentationml/2006/main">
  <p:tag name="MH" val="20180830105935"/>
  <p:tag name="MH_LIBRARY" val="GRAPHIC"/>
  <p:tag name="MH_TYPE" val="Other"/>
  <p:tag name="MH_ORDER" val="285"/>
</p:tagLst>
</file>

<file path=ppt/tags/tag292.xml><?xml version="1.0" encoding="utf-8"?>
<p:tagLst xmlns:p="http://schemas.openxmlformats.org/presentationml/2006/main">
  <p:tag name="MH" val="20180830105935"/>
  <p:tag name="MH_LIBRARY" val="GRAPHIC"/>
  <p:tag name="MH_TYPE" val="Other"/>
  <p:tag name="MH_ORDER" val="286"/>
</p:tagLst>
</file>

<file path=ppt/tags/tag293.xml><?xml version="1.0" encoding="utf-8"?>
<p:tagLst xmlns:p="http://schemas.openxmlformats.org/presentationml/2006/main">
  <p:tag name="MH" val="20180830105935"/>
  <p:tag name="MH_LIBRARY" val="GRAPHIC"/>
  <p:tag name="MH_TYPE" val="Other"/>
  <p:tag name="MH_ORDER" val="287"/>
</p:tagLst>
</file>

<file path=ppt/tags/tag294.xml><?xml version="1.0" encoding="utf-8"?>
<p:tagLst xmlns:p="http://schemas.openxmlformats.org/presentationml/2006/main">
  <p:tag name="MH" val="20180830105935"/>
  <p:tag name="MH_LIBRARY" val="GRAPHIC"/>
  <p:tag name="MH_TYPE" val="Other"/>
  <p:tag name="MH_ORDER" val="288"/>
</p:tagLst>
</file>

<file path=ppt/tags/tag295.xml><?xml version="1.0" encoding="utf-8"?>
<p:tagLst xmlns:p="http://schemas.openxmlformats.org/presentationml/2006/main">
  <p:tag name="MH" val="20180830105935"/>
  <p:tag name="MH_LIBRARY" val="GRAPHIC"/>
  <p:tag name="MH_TYPE" val="Other"/>
  <p:tag name="MH_ORDER" val="289"/>
</p:tagLst>
</file>

<file path=ppt/tags/tag296.xml><?xml version="1.0" encoding="utf-8"?>
<p:tagLst xmlns:p="http://schemas.openxmlformats.org/presentationml/2006/main">
  <p:tag name="MH" val="20180830105935"/>
  <p:tag name="MH_LIBRARY" val="GRAPHIC"/>
  <p:tag name="MH_TYPE" val="Other"/>
  <p:tag name="MH_ORDER" val="290"/>
</p:tagLst>
</file>

<file path=ppt/tags/tag297.xml><?xml version="1.0" encoding="utf-8"?>
<p:tagLst xmlns:p="http://schemas.openxmlformats.org/presentationml/2006/main">
  <p:tag name="MH" val="20180830105935"/>
  <p:tag name="MH_LIBRARY" val="GRAPHIC"/>
  <p:tag name="MH_TYPE" val="Other"/>
  <p:tag name="MH_ORDER" val="291"/>
</p:tagLst>
</file>

<file path=ppt/tags/tag298.xml><?xml version="1.0" encoding="utf-8"?>
<p:tagLst xmlns:p="http://schemas.openxmlformats.org/presentationml/2006/main">
  <p:tag name="MH" val="20180830105935"/>
  <p:tag name="MH_LIBRARY" val="GRAPHIC"/>
  <p:tag name="MH_TYPE" val="Other"/>
  <p:tag name="MH_ORDER" val="292"/>
</p:tagLst>
</file>

<file path=ppt/tags/tag299.xml><?xml version="1.0" encoding="utf-8"?>
<p:tagLst xmlns:p="http://schemas.openxmlformats.org/presentationml/2006/main">
  <p:tag name="MH" val="20180830105935"/>
  <p:tag name="MH_LIBRARY" val="GRAPHIC"/>
  <p:tag name="MH_TYPE" val="Other"/>
  <p:tag name="MH_ORDER" val="293"/>
</p:tagLst>
</file>

<file path=ppt/tags/tag3.xml><?xml version="1.0" encoding="utf-8"?>
<p:tagLst xmlns:p="http://schemas.openxmlformats.org/presentationml/2006/main">
  <p:tag name="MH" val="20180830101450"/>
  <p:tag name="MH_LIBRARY" val="GRAPHIC"/>
  <p:tag name="MH_TYPE" val="SubTitle"/>
  <p:tag name="MH_ORDER" val="2"/>
</p:tagLst>
</file>

<file path=ppt/tags/tag30.xml><?xml version="1.0" encoding="utf-8"?>
<p:tagLst xmlns:p="http://schemas.openxmlformats.org/presentationml/2006/main">
  <p:tag name="MH" val="20180830105935"/>
  <p:tag name="MH_LIBRARY" val="GRAPHIC"/>
  <p:tag name="MH_TYPE" val="Other"/>
  <p:tag name="MH_ORDER" val="24"/>
</p:tagLst>
</file>

<file path=ppt/tags/tag300.xml><?xml version="1.0" encoding="utf-8"?>
<p:tagLst xmlns:p="http://schemas.openxmlformats.org/presentationml/2006/main">
  <p:tag name="MH" val="20180830105935"/>
  <p:tag name="MH_LIBRARY" val="GRAPHIC"/>
  <p:tag name="MH_TYPE" val="Other"/>
  <p:tag name="MH_ORDER" val="294"/>
</p:tagLst>
</file>

<file path=ppt/tags/tag301.xml><?xml version="1.0" encoding="utf-8"?>
<p:tagLst xmlns:p="http://schemas.openxmlformats.org/presentationml/2006/main">
  <p:tag name="MH" val="20180830105935"/>
  <p:tag name="MH_LIBRARY" val="GRAPHIC"/>
  <p:tag name="MH_TYPE" val="Other"/>
  <p:tag name="MH_ORDER" val="295"/>
</p:tagLst>
</file>

<file path=ppt/tags/tag302.xml><?xml version="1.0" encoding="utf-8"?>
<p:tagLst xmlns:p="http://schemas.openxmlformats.org/presentationml/2006/main">
  <p:tag name="MH" val="20180830105935"/>
  <p:tag name="MH_LIBRARY" val="GRAPHIC"/>
  <p:tag name="MH_TYPE" val="Other"/>
  <p:tag name="MH_ORDER" val="296"/>
</p:tagLst>
</file>

<file path=ppt/tags/tag303.xml><?xml version="1.0" encoding="utf-8"?>
<p:tagLst xmlns:p="http://schemas.openxmlformats.org/presentationml/2006/main">
  <p:tag name="MH" val="20180830105935"/>
  <p:tag name="MH_LIBRARY" val="GRAPHIC"/>
  <p:tag name="MH_TYPE" val="Other"/>
  <p:tag name="MH_ORDER" val="297"/>
</p:tagLst>
</file>

<file path=ppt/tags/tag304.xml><?xml version="1.0" encoding="utf-8"?>
<p:tagLst xmlns:p="http://schemas.openxmlformats.org/presentationml/2006/main">
  <p:tag name="MH" val="20180830105935"/>
  <p:tag name="MH_LIBRARY" val="GRAPHIC"/>
  <p:tag name="MH_TYPE" val="Other"/>
  <p:tag name="MH_ORDER" val="298"/>
</p:tagLst>
</file>

<file path=ppt/tags/tag305.xml><?xml version="1.0" encoding="utf-8"?>
<p:tagLst xmlns:p="http://schemas.openxmlformats.org/presentationml/2006/main">
  <p:tag name="MH" val="20180830105935"/>
  <p:tag name="MH_LIBRARY" val="GRAPHIC"/>
  <p:tag name="MH_TYPE" val="Other"/>
  <p:tag name="MH_ORDER" val="299"/>
</p:tagLst>
</file>

<file path=ppt/tags/tag306.xml><?xml version="1.0" encoding="utf-8"?>
<p:tagLst xmlns:p="http://schemas.openxmlformats.org/presentationml/2006/main">
  <p:tag name="MH" val="20180830105935"/>
  <p:tag name="MH_LIBRARY" val="GRAPHIC"/>
  <p:tag name="MH_TYPE" val="Other"/>
  <p:tag name="MH_ORDER" val="300"/>
</p:tagLst>
</file>

<file path=ppt/tags/tag307.xml><?xml version="1.0" encoding="utf-8"?>
<p:tagLst xmlns:p="http://schemas.openxmlformats.org/presentationml/2006/main">
  <p:tag name="MH" val="20180830105935"/>
  <p:tag name="MH_LIBRARY" val="GRAPHIC"/>
  <p:tag name="MH_TYPE" val="Other"/>
  <p:tag name="MH_ORDER" val="301"/>
</p:tagLst>
</file>

<file path=ppt/tags/tag308.xml><?xml version="1.0" encoding="utf-8"?>
<p:tagLst xmlns:p="http://schemas.openxmlformats.org/presentationml/2006/main">
  <p:tag name="MH" val="20180830105935"/>
  <p:tag name="MH_LIBRARY" val="GRAPHIC"/>
  <p:tag name="MH_TYPE" val="Other"/>
  <p:tag name="MH_ORDER" val="302"/>
</p:tagLst>
</file>

<file path=ppt/tags/tag309.xml><?xml version="1.0" encoding="utf-8"?>
<p:tagLst xmlns:p="http://schemas.openxmlformats.org/presentationml/2006/main">
  <p:tag name="MH" val="20180830105935"/>
  <p:tag name="MH_LIBRARY" val="GRAPHIC"/>
  <p:tag name="MH_TYPE" val="Other"/>
  <p:tag name="MH_ORDER" val="303"/>
</p:tagLst>
</file>

<file path=ppt/tags/tag31.xml><?xml version="1.0" encoding="utf-8"?>
<p:tagLst xmlns:p="http://schemas.openxmlformats.org/presentationml/2006/main">
  <p:tag name="MH" val="20180830105935"/>
  <p:tag name="MH_LIBRARY" val="GRAPHIC"/>
  <p:tag name="MH_TYPE" val="Other"/>
  <p:tag name="MH_ORDER" val="25"/>
</p:tagLst>
</file>

<file path=ppt/tags/tag310.xml><?xml version="1.0" encoding="utf-8"?>
<p:tagLst xmlns:p="http://schemas.openxmlformats.org/presentationml/2006/main">
  <p:tag name="MH" val="20180830105935"/>
  <p:tag name="MH_LIBRARY" val="GRAPHIC"/>
  <p:tag name="MH_TYPE" val="Other"/>
  <p:tag name="MH_ORDER" val="304"/>
</p:tagLst>
</file>

<file path=ppt/tags/tag311.xml><?xml version="1.0" encoding="utf-8"?>
<p:tagLst xmlns:p="http://schemas.openxmlformats.org/presentationml/2006/main">
  <p:tag name="MH" val="20180830105935"/>
  <p:tag name="MH_LIBRARY" val="GRAPHIC"/>
  <p:tag name="MH_TYPE" val="Other"/>
  <p:tag name="MH_ORDER" val="305"/>
</p:tagLst>
</file>

<file path=ppt/tags/tag312.xml><?xml version="1.0" encoding="utf-8"?>
<p:tagLst xmlns:p="http://schemas.openxmlformats.org/presentationml/2006/main">
  <p:tag name="MH" val="20180830105935"/>
  <p:tag name="MH_LIBRARY" val="GRAPHIC"/>
  <p:tag name="MH_TYPE" val="Other"/>
  <p:tag name="MH_ORDER" val="306"/>
</p:tagLst>
</file>

<file path=ppt/tags/tag313.xml><?xml version="1.0" encoding="utf-8"?>
<p:tagLst xmlns:p="http://schemas.openxmlformats.org/presentationml/2006/main">
  <p:tag name="MH" val="20180830105935"/>
  <p:tag name="MH_LIBRARY" val="GRAPHIC"/>
  <p:tag name="MH_TYPE" val="Other"/>
  <p:tag name="MH_ORDER" val="307"/>
</p:tagLst>
</file>

<file path=ppt/tags/tag314.xml><?xml version="1.0" encoding="utf-8"?>
<p:tagLst xmlns:p="http://schemas.openxmlformats.org/presentationml/2006/main">
  <p:tag name="MH" val="20180830105935"/>
  <p:tag name="MH_LIBRARY" val="GRAPHIC"/>
  <p:tag name="MH_TYPE" val="Other"/>
  <p:tag name="MH_ORDER" val="308"/>
</p:tagLst>
</file>

<file path=ppt/tags/tag315.xml><?xml version="1.0" encoding="utf-8"?>
<p:tagLst xmlns:p="http://schemas.openxmlformats.org/presentationml/2006/main">
  <p:tag name="MH" val="20180830105935"/>
  <p:tag name="MH_LIBRARY" val="GRAPHIC"/>
  <p:tag name="MH_TYPE" val="Other"/>
  <p:tag name="MH_ORDER" val="309"/>
</p:tagLst>
</file>

<file path=ppt/tags/tag316.xml><?xml version="1.0" encoding="utf-8"?>
<p:tagLst xmlns:p="http://schemas.openxmlformats.org/presentationml/2006/main">
  <p:tag name="MH" val="20180830105935"/>
  <p:tag name="MH_LIBRARY" val="GRAPHIC"/>
  <p:tag name="MH_TYPE" val="Other"/>
  <p:tag name="MH_ORDER" val="310"/>
</p:tagLst>
</file>

<file path=ppt/tags/tag317.xml><?xml version="1.0" encoding="utf-8"?>
<p:tagLst xmlns:p="http://schemas.openxmlformats.org/presentationml/2006/main">
  <p:tag name="MH" val="20180830105935"/>
  <p:tag name="MH_LIBRARY" val="GRAPHIC"/>
  <p:tag name="MH_TYPE" val="Other"/>
  <p:tag name="MH_ORDER" val="311"/>
</p:tagLst>
</file>

<file path=ppt/tags/tag318.xml><?xml version="1.0" encoding="utf-8"?>
<p:tagLst xmlns:p="http://schemas.openxmlformats.org/presentationml/2006/main">
  <p:tag name="MH" val="20180830105935"/>
  <p:tag name="MH_LIBRARY" val="GRAPHIC"/>
  <p:tag name="MH_TYPE" val="Other"/>
  <p:tag name="MH_ORDER" val="312"/>
</p:tagLst>
</file>

<file path=ppt/tags/tag319.xml><?xml version="1.0" encoding="utf-8"?>
<p:tagLst xmlns:p="http://schemas.openxmlformats.org/presentationml/2006/main">
  <p:tag name="MH" val="20180830105935"/>
  <p:tag name="MH_LIBRARY" val="GRAPHIC"/>
  <p:tag name="MH_TYPE" val="Other"/>
  <p:tag name="MH_ORDER" val="313"/>
</p:tagLst>
</file>

<file path=ppt/tags/tag32.xml><?xml version="1.0" encoding="utf-8"?>
<p:tagLst xmlns:p="http://schemas.openxmlformats.org/presentationml/2006/main">
  <p:tag name="MH" val="20180830105935"/>
  <p:tag name="MH_LIBRARY" val="GRAPHIC"/>
  <p:tag name="MH_TYPE" val="Other"/>
  <p:tag name="MH_ORDER" val="26"/>
</p:tagLst>
</file>

<file path=ppt/tags/tag320.xml><?xml version="1.0" encoding="utf-8"?>
<p:tagLst xmlns:p="http://schemas.openxmlformats.org/presentationml/2006/main">
  <p:tag name="MH" val="20180830105935"/>
  <p:tag name="MH_LIBRARY" val="GRAPHIC"/>
  <p:tag name="MH_TYPE" val="Other"/>
  <p:tag name="MH_ORDER" val="314"/>
</p:tagLst>
</file>

<file path=ppt/tags/tag321.xml><?xml version="1.0" encoding="utf-8"?>
<p:tagLst xmlns:p="http://schemas.openxmlformats.org/presentationml/2006/main">
  <p:tag name="MH" val="20180830105935"/>
  <p:tag name="MH_LIBRARY" val="GRAPHIC"/>
  <p:tag name="MH_TYPE" val="Other"/>
  <p:tag name="MH_ORDER" val="315"/>
</p:tagLst>
</file>

<file path=ppt/tags/tag322.xml><?xml version="1.0" encoding="utf-8"?>
<p:tagLst xmlns:p="http://schemas.openxmlformats.org/presentationml/2006/main">
  <p:tag name="MH" val="20180830105935"/>
  <p:tag name="MH_LIBRARY" val="GRAPHIC"/>
  <p:tag name="MH_TYPE" val="Other"/>
  <p:tag name="MH_ORDER" val="316"/>
</p:tagLst>
</file>

<file path=ppt/tags/tag323.xml><?xml version="1.0" encoding="utf-8"?>
<p:tagLst xmlns:p="http://schemas.openxmlformats.org/presentationml/2006/main">
  <p:tag name="MH" val="20180830105935"/>
  <p:tag name="MH_LIBRARY" val="GRAPHIC"/>
  <p:tag name="MH_TYPE" val="Other"/>
  <p:tag name="MH_ORDER" val="317"/>
</p:tagLst>
</file>

<file path=ppt/tags/tag324.xml><?xml version="1.0" encoding="utf-8"?>
<p:tagLst xmlns:p="http://schemas.openxmlformats.org/presentationml/2006/main">
  <p:tag name="MH" val="20180830105935"/>
  <p:tag name="MH_LIBRARY" val="GRAPHIC"/>
  <p:tag name="MH_TYPE" val="Other"/>
  <p:tag name="MH_ORDER" val="318"/>
</p:tagLst>
</file>

<file path=ppt/tags/tag325.xml><?xml version="1.0" encoding="utf-8"?>
<p:tagLst xmlns:p="http://schemas.openxmlformats.org/presentationml/2006/main">
  <p:tag name="MH" val="20180830105935"/>
  <p:tag name="MH_LIBRARY" val="GRAPHIC"/>
  <p:tag name="MH_TYPE" val="Other"/>
  <p:tag name="MH_ORDER" val="319"/>
</p:tagLst>
</file>

<file path=ppt/tags/tag326.xml><?xml version="1.0" encoding="utf-8"?>
<p:tagLst xmlns:p="http://schemas.openxmlformats.org/presentationml/2006/main">
  <p:tag name="MH" val="20180830105935"/>
  <p:tag name="MH_LIBRARY" val="GRAPHIC"/>
  <p:tag name="MH_TYPE" val="Other"/>
  <p:tag name="MH_ORDER" val="320"/>
</p:tagLst>
</file>

<file path=ppt/tags/tag327.xml><?xml version="1.0" encoding="utf-8"?>
<p:tagLst xmlns:p="http://schemas.openxmlformats.org/presentationml/2006/main">
  <p:tag name="MH" val="20180830105935"/>
  <p:tag name="MH_LIBRARY" val="GRAPHIC"/>
  <p:tag name="MH_TYPE" val="Other"/>
  <p:tag name="MH_ORDER" val="321"/>
</p:tagLst>
</file>

<file path=ppt/tags/tag328.xml><?xml version="1.0" encoding="utf-8"?>
<p:tagLst xmlns:p="http://schemas.openxmlformats.org/presentationml/2006/main">
  <p:tag name="MH" val="20180830105935"/>
  <p:tag name="MH_LIBRARY" val="GRAPHIC"/>
  <p:tag name="MH_TYPE" val="Other"/>
  <p:tag name="MH_ORDER" val="322"/>
</p:tagLst>
</file>

<file path=ppt/tags/tag329.xml><?xml version="1.0" encoding="utf-8"?>
<p:tagLst xmlns:p="http://schemas.openxmlformats.org/presentationml/2006/main">
  <p:tag name="MH" val="20180830105935"/>
  <p:tag name="MH_LIBRARY" val="GRAPHIC"/>
  <p:tag name="MH_TYPE" val="Other"/>
  <p:tag name="MH_ORDER" val="323"/>
</p:tagLst>
</file>

<file path=ppt/tags/tag33.xml><?xml version="1.0" encoding="utf-8"?>
<p:tagLst xmlns:p="http://schemas.openxmlformats.org/presentationml/2006/main">
  <p:tag name="MH" val="20180830105935"/>
  <p:tag name="MH_LIBRARY" val="GRAPHIC"/>
  <p:tag name="MH_TYPE" val="Other"/>
  <p:tag name="MH_ORDER" val="27"/>
</p:tagLst>
</file>

<file path=ppt/tags/tag330.xml><?xml version="1.0" encoding="utf-8"?>
<p:tagLst xmlns:p="http://schemas.openxmlformats.org/presentationml/2006/main">
  <p:tag name="MH" val="20180830105935"/>
  <p:tag name="MH_LIBRARY" val="GRAPHIC"/>
  <p:tag name="MH_TYPE" val="Other"/>
  <p:tag name="MH_ORDER" val="324"/>
</p:tagLst>
</file>

<file path=ppt/tags/tag331.xml><?xml version="1.0" encoding="utf-8"?>
<p:tagLst xmlns:p="http://schemas.openxmlformats.org/presentationml/2006/main">
  <p:tag name="MH" val="20180830105935"/>
  <p:tag name="MH_LIBRARY" val="GRAPHIC"/>
  <p:tag name="MH_TYPE" val="Other"/>
  <p:tag name="MH_ORDER" val="325"/>
</p:tagLst>
</file>

<file path=ppt/tags/tag332.xml><?xml version="1.0" encoding="utf-8"?>
<p:tagLst xmlns:p="http://schemas.openxmlformats.org/presentationml/2006/main">
  <p:tag name="MH" val="20180830105935"/>
  <p:tag name="MH_LIBRARY" val="GRAPHIC"/>
  <p:tag name="MH_TYPE" val="Other"/>
  <p:tag name="MH_ORDER" val="326"/>
</p:tagLst>
</file>

<file path=ppt/tags/tag333.xml><?xml version="1.0" encoding="utf-8"?>
<p:tagLst xmlns:p="http://schemas.openxmlformats.org/presentationml/2006/main">
  <p:tag name="MH" val="20180830105935"/>
  <p:tag name="MH_LIBRARY" val="GRAPHIC"/>
  <p:tag name="MH_TYPE" val="Other"/>
  <p:tag name="MH_ORDER" val="327"/>
</p:tagLst>
</file>

<file path=ppt/tags/tag334.xml><?xml version="1.0" encoding="utf-8"?>
<p:tagLst xmlns:p="http://schemas.openxmlformats.org/presentationml/2006/main">
  <p:tag name="MH" val="20180830105935"/>
  <p:tag name="MH_LIBRARY" val="GRAPHIC"/>
  <p:tag name="MH_TYPE" val="Other"/>
  <p:tag name="MH_ORDER" val="328"/>
</p:tagLst>
</file>

<file path=ppt/tags/tag335.xml><?xml version="1.0" encoding="utf-8"?>
<p:tagLst xmlns:p="http://schemas.openxmlformats.org/presentationml/2006/main">
  <p:tag name="MH" val="20180830105935"/>
  <p:tag name="MH_LIBRARY" val="GRAPHIC"/>
  <p:tag name="MH_TYPE" val="Other"/>
  <p:tag name="MH_ORDER" val="329"/>
</p:tagLst>
</file>

<file path=ppt/tags/tag336.xml><?xml version="1.0" encoding="utf-8"?>
<p:tagLst xmlns:p="http://schemas.openxmlformats.org/presentationml/2006/main">
  <p:tag name="MH" val="20180830105935"/>
  <p:tag name="MH_LIBRARY" val="GRAPHIC"/>
  <p:tag name="MH_TYPE" val="Other"/>
  <p:tag name="MH_ORDER" val="330"/>
</p:tagLst>
</file>

<file path=ppt/tags/tag337.xml><?xml version="1.0" encoding="utf-8"?>
<p:tagLst xmlns:p="http://schemas.openxmlformats.org/presentationml/2006/main">
  <p:tag name="MH" val="20180830105935"/>
  <p:tag name="MH_LIBRARY" val="GRAPHIC"/>
  <p:tag name="MH_TYPE" val="Other"/>
  <p:tag name="MH_ORDER" val="331"/>
</p:tagLst>
</file>

<file path=ppt/tags/tag338.xml><?xml version="1.0" encoding="utf-8"?>
<p:tagLst xmlns:p="http://schemas.openxmlformats.org/presentationml/2006/main">
  <p:tag name="MH" val="20180830105935"/>
  <p:tag name="MH_LIBRARY" val="GRAPHIC"/>
  <p:tag name="MH_TYPE" val="Other"/>
  <p:tag name="MH_ORDER" val="332"/>
</p:tagLst>
</file>

<file path=ppt/tags/tag339.xml><?xml version="1.0" encoding="utf-8"?>
<p:tagLst xmlns:p="http://schemas.openxmlformats.org/presentationml/2006/main">
  <p:tag name="MH" val="20180830105935"/>
  <p:tag name="MH_LIBRARY" val="GRAPHIC"/>
  <p:tag name="MH_TYPE" val="Other"/>
  <p:tag name="MH_ORDER" val="333"/>
</p:tagLst>
</file>

<file path=ppt/tags/tag34.xml><?xml version="1.0" encoding="utf-8"?>
<p:tagLst xmlns:p="http://schemas.openxmlformats.org/presentationml/2006/main">
  <p:tag name="MH" val="20180830105935"/>
  <p:tag name="MH_LIBRARY" val="GRAPHIC"/>
  <p:tag name="MH_TYPE" val="Other"/>
  <p:tag name="MH_ORDER" val="28"/>
</p:tagLst>
</file>

<file path=ppt/tags/tag340.xml><?xml version="1.0" encoding="utf-8"?>
<p:tagLst xmlns:p="http://schemas.openxmlformats.org/presentationml/2006/main">
  <p:tag name="MH" val="20180830105935"/>
  <p:tag name="MH_LIBRARY" val="GRAPHIC"/>
  <p:tag name="MH_TYPE" val="Other"/>
  <p:tag name="MH_ORDER" val="334"/>
</p:tagLst>
</file>

<file path=ppt/tags/tag341.xml><?xml version="1.0" encoding="utf-8"?>
<p:tagLst xmlns:p="http://schemas.openxmlformats.org/presentationml/2006/main">
  <p:tag name="MH" val="20180830105935"/>
  <p:tag name="MH_LIBRARY" val="GRAPHIC"/>
  <p:tag name="MH_TYPE" val="Other"/>
  <p:tag name="MH_ORDER" val="335"/>
</p:tagLst>
</file>

<file path=ppt/tags/tag342.xml><?xml version="1.0" encoding="utf-8"?>
<p:tagLst xmlns:p="http://schemas.openxmlformats.org/presentationml/2006/main">
  <p:tag name="MH" val="20180830105935"/>
  <p:tag name="MH_LIBRARY" val="GRAPHIC"/>
  <p:tag name="MH_TYPE" val="Other"/>
  <p:tag name="MH_ORDER" val="336"/>
</p:tagLst>
</file>

<file path=ppt/tags/tag343.xml><?xml version="1.0" encoding="utf-8"?>
<p:tagLst xmlns:p="http://schemas.openxmlformats.org/presentationml/2006/main">
  <p:tag name="MH" val="20180830105935"/>
  <p:tag name="MH_LIBRARY" val="GRAPHIC"/>
  <p:tag name="MH_TYPE" val="Other"/>
  <p:tag name="MH_ORDER" val="337"/>
</p:tagLst>
</file>

<file path=ppt/tags/tag344.xml><?xml version="1.0" encoding="utf-8"?>
<p:tagLst xmlns:p="http://schemas.openxmlformats.org/presentationml/2006/main">
  <p:tag name="MH" val="20180830105935"/>
  <p:tag name="MH_LIBRARY" val="GRAPHIC"/>
  <p:tag name="MH_TYPE" val="Other"/>
  <p:tag name="MH_ORDER" val="338"/>
</p:tagLst>
</file>

<file path=ppt/tags/tag345.xml><?xml version="1.0" encoding="utf-8"?>
<p:tagLst xmlns:p="http://schemas.openxmlformats.org/presentationml/2006/main">
  <p:tag name="MH" val="20180830105935"/>
  <p:tag name="MH_LIBRARY" val="GRAPHIC"/>
  <p:tag name="MH_TYPE" val="Other"/>
  <p:tag name="MH_ORDER" val="339"/>
</p:tagLst>
</file>

<file path=ppt/tags/tag346.xml><?xml version="1.0" encoding="utf-8"?>
<p:tagLst xmlns:p="http://schemas.openxmlformats.org/presentationml/2006/main">
  <p:tag name="MH" val="20180830105935"/>
  <p:tag name="MH_LIBRARY" val="GRAPHIC"/>
  <p:tag name="MH_TYPE" val="Other"/>
  <p:tag name="MH_ORDER" val="340"/>
</p:tagLst>
</file>

<file path=ppt/tags/tag347.xml><?xml version="1.0" encoding="utf-8"?>
<p:tagLst xmlns:p="http://schemas.openxmlformats.org/presentationml/2006/main">
  <p:tag name="MH" val="20180830105935"/>
  <p:tag name="MH_LIBRARY" val="GRAPHIC"/>
  <p:tag name="MH_TYPE" val="Other"/>
  <p:tag name="MH_ORDER" val="341"/>
</p:tagLst>
</file>

<file path=ppt/tags/tag348.xml><?xml version="1.0" encoding="utf-8"?>
<p:tagLst xmlns:p="http://schemas.openxmlformats.org/presentationml/2006/main">
  <p:tag name="MH" val="20180830105935"/>
  <p:tag name="MH_LIBRARY" val="GRAPHIC"/>
  <p:tag name="MH_TYPE" val="Other"/>
  <p:tag name="MH_ORDER" val="342"/>
</p:tagLst>
</file>

<file path=ppt/tags/tag349.xml><?xml version="1.0" encoding="utf-8"?>
<p:tagLst xmlns:p="http://schemas.openxmlformats.org/presentationml/2006/main">
  <p:tag name="MH" val="20180830105935"/>
  <p:tag name="MH_LIBRARY" val="GRAPHIC"/>
  <p:tag name="MH_TYPE" val="Other"/>
  <p:tag name="MH_ORDER" val="343"/>
</p:tagLst>
</file>

<file path=ppt/tags/tag35.xml><?xml version="1.0" encoding="utf-8"?>
<p:tagLst xmlns:p="http://schemas.openxmlformats.org/presentationml/2006/main">
  <p:tag name="MH" val="20180830105935"/>
  <p:tag name="MH_LIBRARY" val="GRAPHIC"/>
  <p:tag name="MH_TYPE" val="Other"/>
  <p:tag name="MH_ORDER" val="29"/>
</p:tagLst>
</file>

<file path=ppt/tags/tag350.xml><?xml version="1.0" encoding="utf-8"?>
<p:tagLst xmlns:p="http://schemas.openxmlformats.org/presentationml/2006/main">
  <p:tag name="MH" val="20180830105935"/>
  <p:tag name="MH_LIBRARY" val="GRAPHIC"/>
  <p:tag name="MH_TYPE" val="Other"/>
  <p:tag name="MH_ORDER" val="344"/>
</p:tagLst>
</file>

<file path=ppt/tags/tag351.xml><?xml version="1.0" encoding="utf-8"?>
<p:tagLst xmlns:p="http://schemas.openxmlformats.org/presentationml/2006/main">
  <p:tag name="MH" val="20180830105935"/>
  <p:tag name="MH_LIBRARY" val="GRAPHIC"/>
  <p:tag name="MH_TYPE" val="Other"/>
  <p:tag name="MH_ORDER" val="345"/>
</p:tagLst>
</file>

<file path=ppt/tags/tag352.xml><?xml version="1.0" encoding="utf-8"?>
<p:tagLst xmlns:p="http://schemas.openxmlformats.org/presentationml/2006/main">
  <p:tag name="MH" val="20180830105935"/>
  <p:tag name="MH_LIBRARY" val="GRAPHIC"/>
  <p:tag name="MH_TYPE" val="Other"/>
  <p:tag name="MH_ORDER" val="346"/>
</p:tagLst>
</file>

<file path=ppt/tags/tag353.xml><?xml version="1.0" encoding="utf-8"?>
<p:tagLst xmlns:p="http://schemas.openxmlformats.org/presentationml/2006/main">
  <p:tag name="MH" val="20180830105935"/>
  <p:tag name="MH_LIBRARY" val="GRAPHIC"/>
  <p:tag name="MH_TYPE" val="Other"/>
  <p:tag name="MH_ORDER" val="347"/>
</p:tagLst>
</file>

<file path=ppt/tags/tag354.xml><?xml version="1.0" encoding="utf-8"?>
<p:tagLst xmlns:p="http://schemas.openxmlformats.org/presentationml/2006/main">
  <p:tag name="MH" val="20180830105935"/>
  <p:tag name="MH_LIBRARY" val="GRAPHIC"/>
  <p:tag name="MH_TYPE" val="Other"/>
  <p:tag name="MH_ORDER" val="348"/>
</p:tagLst>
</file>

<file path=ppt/tags/tag355.xml><?xml version="1.0" encoding="utf-8"?>
<p:tagLst xmlns:p="http://schemas.openxmlformats.org/presentationml/2006/main">
  <p:tag name="MH" val="20180830105935"/>
  <p:tag name="MH_LIBRARY" val="GRAPHIC"/>
  <p:tag name="MH_TYPE" val="Other"/>
  <p:tag name="MH_ORDER" val="349"/>
</p:tagLst>
</file>

<file path=ppt/tags/tag356.xml><?xml version="1.0" encoding="utf-8"?>
<p:tagLst xmlns:p="http://schemas.openxmlformats.org/presentationml/2006/main">
  <p:tag name="MH" val="20180830105935"/>
  <p:tag name="MH_LIBRARY" val="GRAPHIC"/>
  <p:tag name="MH_TYPE" val="Other"/>
  <p:tag name="MH_ORDER" val="350"/>
</p:tagLst>
</file>

<file path=ppt/tags/tag357.xml><?xml version="1.0" encoding="utf-8"?>
<p:tagLst xmlns:p="http://schemas.openxmlformats.org/presentationml/2006/main">
  <p:tag name="MH" val="20180830105935"/>
  <p:tag name="MH_LIBRARY" val="GRAPHIC"/>
  <p:tag name="MH_TYPE" val="Other"/>
  <p:tag name="MH_ORDER" val="351"/>
</p:tagLst>
</file>

<file path=ppt/tags/tag358.xml><?xml version="1.0" encoding="utf-8"?>
<p:tagLst xmlns:p="http://schemas.openxmlformats.org/presentationml/2006/main">
  <p:tag name="MH" val="20180830105935"/>
  <p:tag name="MH_LIBRARY" val="GRAPHIC"/>
  <p:tag name="MH_TYPE" val="Other"/>
  <p:tag name="MH_ORDER" val="352"/>
</p:tagLst>
</file>

<file path=ppt/tags/tag359.xml><?xml version="1.0" encoding="utf-8"?>
<p:tagLst xmlns:p="http://schemas.openxmlformats.org/presentationml/2006/main">
  <p:tag name="MH" val="20180830105935"/>
  <p:tag name="MH_LIBRARY" val="GRAPHIC"/>
  <p:tag name="MH_TYPE" val="Other"/>
  <p:tag name="MH_ORDER" val="353"/>
</p:tagLst>
</file>

<file path=ppt/tags/tag36.xml><?xml version="1.0" encoding="utf-8"?>
<p:tagLst xmlns:p="http://schemas.openxmlformats.org/presentationml/2006/main">
  <p:tag name="MH" val="20180830105935"/>
  <p:tag name="MH_LIBRARY" val="GRAPHIC"/>
  <p:tag name="MH_TYPE" val="Other"/>
  <p:tag name="MH_ORDER" val="30"/>
</p:tagLst>
</file>

<file path=ppt/tags/tag360.xml><?xml version="1.0" encoding="utf-8"?>
<p:tagLst xmlns:p="http://schemas.openxmlformats.org/presentationml/2006/main">
  <p:tag name="MH" val="20180830105935"/>
  <p:tag name="MH_LIBRARY" val="GRAPHIC"/>
  <p:tag name="MH_TYPE" val="Other"/>
  <p:tag name="MH_ORDER" val="354"/>
</p:tagLst>
</file>

<file path=ppt/tags/tag361.xml><?xml version="1.0" encoding="utf-8"?>
<p:tagLst xmlns:p="http://schemas.openxmlformats.org/presentationml/2006/main">
  <p:tag name="MH" val="20180830105935"/>
  <p:tag name="MH_LIBRARY" val="GRAPHIC"/>
  <p:tag name="MH_TYPE" val="Other"/>
  <p:tag name="MH_ORDER" val="355"/>
</p:tagLst>
</file>

<file path=ppt/tags/tag362.xml><?xml version="1.0" encoding="utf-8"?>
<p:tagLst xmlns:p="http://schemas.openxmlformats.org/presentationml/2006/main">
  <p:tag name="MH" val="20180830105935"/>
  <p:tag name="MH_LIBRARY" val="GRAPHIC"/>
  <p:tag name="MH_TYPE" val="Other"/>
  <p:tag name="MH_ORDER" val="356"/>
</p:tagLst>
</file>

<file path=ppt/tags/tag363.xml><?xml version="1.0" encoding="utf-8"?>
<p:tagLst xmlns:p="http://schemas.openxmlformats.org/presentationml/2006/main">
  <p:tag name="MH" val="20180830105935"/>
  <p:tag name="MH_LIBRARY" val="GRAPHIC"/>
  <p:tag name="MH_TYPE" val="Other"/>
  <p:tag name="MH_ORDER" val="357"/>
</p:tagLst>
</file>

<file path=ppt/tags/tag364.xml><?xml version="1.0" encoding="utf-8"?>
<p:tagLst xmlns:p="http://schemas.openxmlformats.org/presentationml/2006/main">
  <p:tag name="MH" val="20180830105935"/>
  <p:tag name="MH_LIBRARY" val="GRAPHIC"/>
  <p:tag name="MH_TYPE" val="Other"/>
  <p:tag name="MH_ORDER" val="358"/>
</p:tagLst>
</file>

<file path=ppt/tags/tag365.xml><?xml version="1.0" encoding="utf-8"?>
<p:tagLst xmlns:p="http://schemas.openxmlformats.org/presentationml/2006/main">
  <p:tag name="MH" val="20180830105935"/>
  <p:tag name="MH_LIBRARY" val="GRAPHIC"/>
  <p:tag name="MH_TYPE" val="Other"/>
  <p:tag name="MH_ORDER" val="359"/>
</p:tagLst>
</file>

<file path=ppt/tags/tag366.xml><?xml version="1.0" encoding="utf-8"?>
<p:tagLst xmlns:p="http://schemas.openxmlformats.org/presentationml/2006/main">
  <p:tag name="MH" val="20180830105935"/>
  <p:tag name="MH_LIBRARY" val="GRAPHIC"/>
  <p:tag name="MH_TYPE" val="Other"/>
  <p:tag name="MH_ORDER" val="360"/>
</p:tagLst>
</file>

<file path=ppt/tags/tag367.xml><?xml version="1.0" encoding="utf-8"?>
<p:tagLst xmlns:p="http://schemas.openxmlformats.org/presentationml/2006/main">
  <p:tag name="MH" val="20180830105935"/>
  <p:tag name="MH_LIBRARY" val="GRAPHIC"/>
  <p:tag name="MH_TYPE" val="Other"/>
  <p:tag name="MH_ORDER" val="361"/>
</p:tagLst>
</file>

<file path=ppt/tags/tag368.xml><?xml version="1.0" encoding="utf-8"?>
<p:tagLst xmlns:p="http://schemas.openxmlformats.org/presentationml/2006/main">
  <p:tag name="MH" val="20180830105935"/>
  <p:tag name="MH_LIBRARY" val="GRAPHIC"/>
  <p:tag name="MH_TYPE" val="Other"/>
  <p:tag name="MH_ORDER" val="362"/>
</p:tagLst>
</file>

<file path=ppt/tags/tag369.xml><?xml version="1.0" encoding="utf-8"?>
<p:tagLst xmlns:p="http://schemas.openxmlformats.org/presentationml/2006/main">
  <p:tag name="MH" val="20180830105935"/>
  <p:tag name="MH_LIBRARY" val="GRAPHIC"/>
  <p:tag name="MH_TYPE" val="Other"/>
  <p:tag name="MH_ORDER" val="363"/>
</p:tagLst>
</file>

<file path=ppt/tags/tag37.xml><?xml version="1.0" encoding="utf-8"?>
<p:tagLst xmlns:p="http://schemas.openxmlformats.org/presentationml/2006/main">
  <p:tag name="MH" val="20180830105935"/>
  <p:tag name="MH_LIBRARY" val="GRAPHIC"/>
  <p:tag name="MH_TYPE" val="Other"/>
  <p:tag name="MH_ORDER" val="31"/>
</p:tagLst>
</file>

<file path=ppt/tags/tag370.xml><?xml version="1.0" encoding="utf-8"?>
<p:tagLst xmlns:p="http://schemas.openxmlformats.org/presentationml/2006/main">
  <p:tag name="MH" val="20180830105935"/>
  <p:tag name="MH_LIBRARY" val="GRAPHIC"/>
  <p:tag name="MH_TYPE" val="Other"/>
  <p:tag name="MH_ORDER" val="364"/>
</p:tagLst>
</file>

<file path=ppt/tags/tag371.xml><?xml version="1.0" encoding="utf-8"?>
<p:tagLst xmlns:p="http://schemas.openxmlformats.org/presentationml/2006/main">
  <p:tag name="MH" val="20180830105935"/>
  <p:tag name="MH_LIBRARY" val="GRAPHIC"/>
  <p:tag name="MH_TYPE" val="Other"/>
  <p:tag name="MH_ORDER" val="365"/>
</p:tagLst>
</file>

<file path=ppt/tags/tag372.xml><?xml version="1.0" encoding="utf-8"?>
<p:tagLst xmlns:p="http://schemas.openxmlformats.org/presentationml/2006/main">
  <p:tag name="MH" val="20180830105935"/>
  <p:tag name="MH_LIBRARY" val="GRAPHIC"/>
  <p:tag name="MH_TYPE" val="Other"/>
  <p:tag name="MH_ORDER" val="366"/>
</p:tagLst>
</file>

<file path=ppt/tags/tag373.xml><?xml version="1.0" encoding="utf-8"?>
<p:tagLst xmlns:p="http://schemas.openxmlformats.org/presentationml/2006/main">
  <p:tag name="MH" val="20180830105935"/>
  <p:tag name="MH_LIBRARY" val="GRAPHIC"/>
  <p:tag name="MH_TYPE" val="Other"/>
  <p:tag name="MH_ORDER" val="367"/>
</p:tagLst>
</file>

<file path=ppt/tags/tag374.xml><?xml version="1.0" encoding="utf-8"?>
<p:tagLst xmlns:p="http://schemas.openxmlformats.org/presentationml/2006/main">
  <p:tag name="MH" val="20180830105935"/>
  <p:tag name="MH_LIBRARY" val="GRAPHIC"/>
  <p:tag name="MH_TYPE" val="Other"/>
  <p:tag name="MH_ORDER" val="368"/>
</p:tagLst>
</file>

<file path=ppt/tags/tag375.xml><?xml version="1.0" encoding="utf-8"?>
<p:tagLst xmlns:p="http://schemas.openxmlformats.org/presentationml/2006/main">
  <p:tag name="MH" val="20180830105935"/>
  <p:tag name="MH_LIBRARY" val="GRAPHIC"/>
  <p:tag name="MH_TYPE" val="Other"/>
  <p:tag name="MH_ORDER" val="369"/>
</p:tagLst>
</file>

<file path=ppt/tags/tag376.xml><?xml version="1.0" encoding="utf-8"?>
<p:tagLst xmlns:p="http://schemas.openxmlformats.org/presentationml/2006/main">
  <p:tag name="MH" val="20180830105935"/>
  <p:tag name="MH_LIBRARY" val="GRAPHIC"/>
  <p:tag name="MH_TYPE" val="Other"/>
  <p:tag name="MH_ORDER" val="370"/>
</p:tagLst>
</file>

<file path=ppt/tags/tag377.xml><?xml version="1.0" encoding="utf-8"?>
<p:tagLst xmlns:p="http://schemas.openxmlformats.org/presentationml/2006/main">
  <p:tag name="MH" val="20180830105935"/>
  <p:tag name="MH_LIBRARY" val="GRAPHIC"/>
  <p:tag name="MH_TYPE" val="Other"/>
  <p:tag name="MH_ORDER" val="371"/>
</p:tagLst>
</file>

<file path=ppt/tags/tag378.xml><?xml version="1.0" encoding="utf-8"?>
<p:tagLst xmlns:p="http://schemas.openxmlformats.org/presentationml/2006/main">
  <p:tag name="MH" val="20180830105935"/>
  <p:tag name="MH_LIBRARY" val="GRAPHIC"/>
  <p:tag name="MH_TYPE" val="Other"/>
  <p:tag name="MH_ORDER" val="372"/>
</p:tagLst>
</file>

<file path=ppt/tags/tag379.xml><?xml version="1.0" encoding="utf-8"?>
<p:tagLst xmlns:p="http://schemas.openxmlformats.org/presentationml/2006/main">
  <p:tag name="MH" val="20180830105935"/>
  <p:tag name="MH_LIBRARY" val="GRAPHIC"/>
  <p:tag name="MH_TYPE" val="Other"/>
  <p:tag name="MH_ORDER" val="373"/>
</p:tagLst>
</file>

<file path=ppt/tags/tag38.xml><?xml version="1.0" encoding="utf-8"?>
<p:tagLst xmlns:p="http://schemas.openxmlformats.org/presentationml/2006/main">
  <p:tag name="MH" val="20180830105935"/>
  <p:tag name="MH_LIBRARY" val="GRAPHIC"/>
  <p:tag name="MH_TYPE" val="Other"/>
  <p:tag name="MH_ORDER" val="32"/>
</p:tagLst>
</file>

<file path=ppt/tags/tag380.xml><?xml version="1.0" encoding="utf-8"?>
<p:tagLst xmlns:p="http://schemas.openxmlformats.org/presentationml/2006/main">
  <p:tag name="MH" val="20180830105935"/>
  <p:tag name="MH_LIBRARY" val="GRAPHIC"/>
  <p:tag name="MH_TYPE" val="Other"/>
  <p:tag name="MH_ORDER" val="374"/>
</p:tagLst>
</file>

<file path=ppt/tags/tag381.xml><?xml version="1.0" encoding="utf-8"?>
<p:tagLst xmlns:p="http://schemas.openxmlformats.org/presentationml/2006/main">
  <p:tag name="MH" val="20180830105935"/>
  <p:tag name="MH_LIBRARY" val="GRAPHIC"/>
  <p:tag name="MH_TYPE" val="Other"/>
  <p:tag name="MH_ORDER" val="375"/>
</p:tagLst>
</file>

<file path=ppt/tags/tag382.xml><?xml version="1.0" encoding="utf-8"?>
<p:tagLst xmlns:p="http://schemas.openxmlformats.org/presentationml/2006/main">
  <p:tag name="MH" val="20180830105935"/>
  <p:tag name="MH_LIBRARY" val="GRAPHIC"/>
  <p:tag name="MH_TYPE" val="Other"/>
  <p:tag name="MH_ORDER" val="376"/>
</p:tagLst>
</file>

<file path=ppt/tags/tag383.xml><?xml version="1.0" encoding="utf-8"?>
<p:tagLst xmlns:p="http://schemas.openxmlformats.org/presentationml/2006/main">
  <p:tag name="MH" val="20180830105935"/>
  <p:tag name="MH_LIBRARY" val="GRAPHIC"/>
  <p:tag name="MH_TYPE" val="Other"/>
  <p:tag name="MH_ORDER" val="377"/>
</p:tagLst>
</file>

<file path=ppt/tags/tag384.xml><?xml version="1.0" encoding="utf-8"?>
<p:tagLst xmlns:p="http://schemas.openxmlformats.org/presentationml/2006/main">
  <p:tag name="MH" val="20180830105935"/>
  <p:tag name="MH_LIBRARY" val="GRAPHIC"/>
  <p:tag name="MH_TYPE" val="Other"/>
  <p:tag name="MH_ORDER" val="378"/>
</p:tagLst>
</file>

<file path=ppt/tags/tag385.xml><?xml version="1.0" encoding="utf-8"?>
<p:tagLst xmlns:p="http://schemas.openxmlformats.org/presentationml/2006/main">
  <p:tag name="MH" val="20180830105935"/>
  <p:tag name="MH_LIBRARY" val="GRAPHIC"/>
  <p:tag name="MH_TYPE" val="Other"/>
  <p:tag name="MH_ORDER" val="379"/>
</p:tagLst>
</file>

<file path=ppt/tags/tag386.xml><?xml version="1.0" encoding="utf-8"?>
<p:tagLst xmlns:p="http://schemas.openxmlformats.org/presentationml/2006/main">
  <p:tag name="MH" val="20180830105935"/>
  <p:tag name="MH_LIBRARY" val="GRAPHIC"/>
  <p:tag name="MH_TYPE" val="Other"/>
  <p:tag name="MH_ORDER" val="380"/>
</p:tagLst>
</file>

<file path=ppt/tags/tag387.xml><?xml version="1.0" encoding="utf-8"?>
<p:tagLst xmlns:p="http://schemas.openxmlformats.org/presentationml/2006/main">
  <p:tag name="MH" val="20180830105935"/>
  <p:tag name="MH_LIBRARY" val="GRAPHIC"/>
  <p:tag name="MH_TYPE" val="Other"/>
  <p:tag name="MH_ORDER" val="381"/>
</p:tagLst>
</file>

<file path=ppt/tags/tag388.xml><?xml version="1.0" encoding="utf-8"?>
<p:tagLst xmlns:p="http://schemas.openxmlformats.org/presentationml/2006/main">
  <p:tag name="MH" val="20180830105935"/>
  <p:tag name="MH_LIBRARY" val="GRAPHIC"/>
  <p:tag name="MH_TYPE" val="Other"/>
  <p:tag name="MH_ORDER" val="382"/>
</p:tagLst>
</file>

<file path=ppt/tags/tag389.xml><?xml version="1.0" encoding="utf-8"?>
<p:tagLst xmlns:p="http://schemas.openxmlformats.org/presentationml/2006/main">
  <p:tag name="MH" val="20180830105935"/>
  <p:tag name="MH_LIBRARY" val="GRAPHIC"/>
  <p:tag name="MH_TYPE" val="Other"/>
  <p:tag name="MH_ORDER" val="383"/>
</p:tagLst>
</file>

<file path=ppt/tags/tag39.xml><?xml version="1.0" encoding="utf-8"?>
<p:tagLst xmlns:p="http://schemas.openxmlformats.org/presentationml/2006/main">
  <p:tag name="MH" val="20180830105935"/>
  <p:tag name="MH_LIBRARY" val="GRAPHIC"/>
  <p:tag name="MH_TYPE" val="Other"/>
  <p:tag name="MH_ORDER" val="33"/>
</p:tagLst>
</file>

<file path=ppt/tags/tag390.xml><?xml version="1.0" encoding="utf-8"?>
<p:tagLst xmlns:p="http://schemas.openxmlformats.org/presentationml/2006/main">
  <p:tag name="MH" val="20180830105935"/>
  <p:tag name="MH_LIBRARY" val="GRAPHIC"/>
  <p:tag name="MH_TYPE" val="Other"/>
  <p:tag name="MH_ORDER" val="384"/>
</p:tagLst>
</file>

<file path=ppt/tags/tag391.xml><?xml version="1.0" encoding="utf-8"?>
<p:tagLst xmlns:p="http://schemas.openxmlformats.org/presentationml/2006/main">
  <p:tag name="MH" val="20180830105935"/>
  <p:tag name="MH_LIBRARY" val="GRAPHIC"/>
  <p:tag name="MH_TYPE" val="Other"/>
  <p:tag name="MH_ORDER" val="385"/>
</p:tagLst>
</file>

<file path=ppt/tags/tag392.xml><?xml version="1.0" encoding="utf-8"?>
<p:tagLst xmlns:p="http://schemas.openxmlformats.org/presentationml/2006/main">
  <p:tag name="MH" val="20180830105935"/>
  <p:tag name="MH_LIBRARY" val="GRAPHIC"/>
  <p:tag name="MH_TYPE" val="Other"/>
  <p:tag name="MH_ORDER" val="386"/>
</p:tagLst>
</file>

<file path=ppt/tags/tag393.xml><?xml version="1.0" encoding="utf-8"?>
<p:tagLst xmlns:p="http://schemas.openxmlformats.org/presentationml/2006/main">
  <p:tag name="MH" val="20180830105935"/>
  <p:tag name="MH_LIBRARY" val="GRAPHIC"/>
  <p:tag name="MH_TYPE" val="Other"/>
  <p:tag name="MH_ORDER" val="387"/>
</p:tagLst>
</file>

<file path=ppt/tags/tag394.xml><?xml version="1.0" encoding="utf-8"?>
<p:tagLst xmlns:p="http://schemas.openxmlformats.org/presentationml/2006/main">
  <p:tag name="MH" val="20180830105935"/>
  <p:tag name="MH_LIBRARY" val="GRAPHIC"/>
  <p:tag name="MH_TYPE" val="Other"/>
  <p:tag name="MH_ORDER" val="388"/>
</p:tagLst>
</file>

<file path=ppt/tags/tag395.xml><?xml version="1.0" encoding="utf-8"?>
<p:tagLst xmlns:p="http://schemas.openxmlformats.org/presentationml/2006/main">
  <p:tag name="MH" val="20180830105935"/>
  <p:tag name="MH_LIBRARY" val="GRAPHIC"/>
  <p:tag name="MH_TYPE" val="Other"/>
  <p:tag name="MH_ORDER" val="389"/>
</p:tagLst>
</file>

<file path=ppt/tags/tag396.xml><?xml version="1.0" encoding="utf-8"?>
<p:tagLst xmlns:p="http://schemas.openxmlformats.org/presentationml/2006/main">
  <p:tag name="MH" val="20180830105935"/>
  <p:tag name="MH_LIBRARY" val="GRAPHIC"/>
  <p:tag name="MH_TYPE" val="Other"/>
  <p:tag name="MH_ORDER" val="390"/>
</p:tagLst>
</file>

<file path=ppt/tags/tag397.xml><?xml version="1.0" encoding="utf-8"?>
<p:tagLst xmlns:p="http://schemas.openxmlformats.org/presentationml/2006/main">
  <p:tag name="MH" val="20180830105935"/>
  <p:tag name="MH_LIBRARY" val="GRAPHIC"/>
  <p:tag name="MH_TYPE" val="Other"/>
  <p:tag name="MH_ORDER" val="391"/>
</p:tagLst>
</file>

<file path=ppt/tags/tag398.xml><?xml version="1.0" encoding="utf-8"?>
<p:tagLst xmlns:p="http://schemas.openxmlformats.org/presentationml/2006/main">
  <p:tag name="MH" val="20180830105935"/>
  <p:tag name="MH_LIBRARY" val="GRAPHIC"/>
  <p:tag name="MH_TYPE" val="Other"/>
  <p:tag name="MH_ORDER" val="392"/>
</p:tagLst>
</file>

<file path=ppt/tags/tag399.xml><?xml version="1.0" encoding="utf-8"?>
<p:tagLst xmlns:p="http://schemas.openxmlformats.org/presentationml/2006/main">
  <p:tag name="MH" val="20180830105935"/>
  <p:tag name="MH_LIBRARY" val="GRAPHIC"/>
  <p:tag name="MH_TYPE" val="Other"/>
  <p:tag name="MH_ORDER" val="393"/>
</p:tagLst>
</file>

<file path=ppt/tags/tag4.xml><?xml version="1.0" encoding="utf-8"?>
<p:tagLst xmlns:p="http://schemas.openxmlformats.org/presentationml/2006/main">
  <p:tag name="MH" val="20180830101450"/>
  <p:tag name="MH_LIBRARY" val="GRAPHIC"/>
  <p:tag name="MH_TYPE" val="SubTitle"/>
  <p:tag name="MH_ORDER" val="1"/>
</p:tagLst>
</file>

<file path=ppt/tags/tag40.xml><?xml version="1.0" encoding="utf-8"?>
<p:tagLst xmlns:p="http://schemas.openxmlformats.org/presentationml/2006/main">
  <p:tag name="MH" val="20180830105935"/>
  <p:tag name="MH_LIBRARY" val="GRAPHIC"/>
  <p:tag name="MH_TYPE" val="Other"/>
  <p:tag name="MH_ORDER" val="34"/>
</p:tagLst>
</file>

<file path=ppt/tags/tag400.xml><?xml version="1.0" encoding="utf-8"?>
<p:tagLst xmlns:p="http://schemas.openxmlformats.org/presentationml/2006/main">
  <p:tag name="MH" val="20180830105935"/>
  <p:tag name="MH_LIBRARY" val="GRAPHIC"/>
  <p:tag name="MH_TYPE" val="Other"/>
  <p:tag name="MH_ORDER" val="394"/>
</p:tagLst>
</file>

<file path=ppt/tags/tag401.xml><?xml version="1.0" encoding="utf-8"?>
<p:tagLst xmlns:p="http://schemas.openxmlformats.org/presentationml/2006/main">
  <p:tag name="MH" val="20180830105935"/>
  <p:tag name="MH_LIBRARY" val="GRAPHIC"/>
  <p:tag name="MH_TYPE" val="Other"/>
  <p:tag name="MH_ORDER" val="395"/>
</p:tagLst>
</file>

<file path=ppt/tags/tag402.xml><?xml version="1.0" encoding="utf-8"?>
<p:tagLst xmlns:p="http://schemas.openxmlformats.org/presentationml/2006/main">
  <p:tag name="MH" val="20180830105935"/>
  <p:tag name="MH_LIBRARY" val="GRAPHIC"/>
  <p:tag name="MH_TYPE" val="Other"/>
  <p:tag name="MH_ORDER" val="396"/>
</p:tagLst>
</file>

<file path=ppt/tags/tag403.xml><?xml version="1.0" encoding="utf-8"?>
<p:tagLst xmlns:p="http://schemas.openxmlformats.org/presentationml/2006/main">
  <p:tag name="MH" val="20180830105935"/>
  <p:tag name="MH_LIBRARY" val="GRAPHIC"/>
  <p:tag name="MH_TYPE" val="Other"/>
  <p:tag name="MH_ORDER" val="397"/>
</p:tagLst>
</file>

<file path=ppt/tags/tag404.xml><?xml version="1.0" encoding="utf-8"?>
<p:tagLst xmlns:p="http://schemas.openxmlformats.org/presentationml/2006/main">
  <p:tag name="MH" val="20180830105935"/>
  <p:tag name="MH_LIBRARY" val="GRAPHIC"/>
  <p:tag name="MH_TYPE" val="Other"/>
  <p:tag name="MH_ORDER" val="398"/>
</p:tagLst>
</file>

<file path=ppt/tags/tag405.xml><?xml version="1.0" encoding="utf-8"?>
<p:tagLst xmlns:p="http://schemas.openxmlformats.org/presentationml/2006/main">
  <p:tag name="MH" val="20180830105935"/>
  <p:tag name="MH_LIBRARY" val="GRAPHIC"/>
  <p:tag name="MH_TYPE" val="Other"/>
  <p:tag name="MH_ORDER" val="399"/>
</p:tagLst>
</file>

<file path=ppt/tags/tag406.xml><?xml version="1.0" encoding="utf-8"?>
<p:tagLst xmlns:p="http://schemas.openxmlformats.org/presentationml/2006/main">
  <p:tag name="MH" val="20180830105935"/>
  <p:tag name="MH_LIBRARY" val="GRAPHIC"/>
  <p:tag name="MH_TYPE" val="Other"/>
  <p:tag name="MH_ORDER" val="400"/>
</p:tagLst>
</file>

<file path=ppt/tags/tag407.xml><?xml version="1.0" encoding="utf-8"?>
<p:tagLst xmlns:p="http://schemas.openxmlformats.org/presentationml/2006/main">
  <p:tag name="MH" val="20180830105935"/>
  <p:tag name="MH_LIBRARY" val="GRAPHIC"/>
  <p:tag name="MH_TYPE" val="Other"/>
  <p:tag name="MH_ORDER" val="401"/>
</p:tagLst>
</file>

<file path=ppt/tags/tag408.xml><?xml version="1.0" encoding="utf-8"?>
<p:tagLst xmlns:p="http://schemas.openxmlformats.org/presentationml/2006/main">
  <p:tag name="MH" val="20180830105935"/>
  <p:tag name="MH_LIBRARY" val="GRAPHIC"/>
  <p:tag name="MH_TYPE" val="Other"/>
  <p:tag name="MH_ORDER" val="402"/>
</p:tagLst>
</file>

<file path=ppt/tags/tag409.xml><?xml version="1.0" encoding="utf-8"?>
<p:tagLst xmlns:p="http://schemas.openxmlformats.org/presentationml/2006/main">
  <p:tag name="MH" val="20180830105935"/>
  <p:tag name="MH_LIBRARY" val="GRAPHIC"/>
  <p:tag name="MH_TYPE" val="Other"/>
  <p:tag name="MH_ORDER" val="403"/>
</p:tagLst>
</file>

<file path=ppt/tags/tag41.xml><?xml version="1.0" encoding="utf-8"?>
<p:tagLst xmlns:p="http://schemas.openxmlformats.org/presentationml/2006/main">
  <p:tag name="MH" val="20180830105935"/>
  <p:tag name="MH_LIBRARY" val="GRAPHIC"/>
  <p:tag name="MH_TYPE" val="Other"/>
  <p:tag name="MH_ORDER" val="35"/>
</p:tagLst>
</file>

<file path=ppt/tags/tag410.xml><?xml version="1.0" encoding="utf-8"?>
<p:tagLst xmlns:p="http://schemas.openxmlformats.org/presentationml/2006/main">
  <p:tag name="MH" val="20180830105935"/>
  <p:tag name="MH_LIBRARY" val="GRAPHIC"/>
  <p:tag name="MH_TYPE" val="Other"/>
  <p:tag name="MH_ORDER" val="404"/>
</p:tagLst>
</file>

<file path=ppt/tags/tag411.xml><?xml version="1.0" encoding="utf-8"?>
<p:tagLst xmlns:p="http://schemas.openxmlformats.org/presentationml/2006/main">
  <p:tag name="MH" val="20180830105935"/>
  <p:tag name="MH_LIBRARY" val="GRAPHIC"/>
  <p:tag name="MH_TYPE" val="Other"/>
  <p:tag name="MH_ORDER" val="405"/>
</p:tagLst>
</file>

<file path=ppt/tags/tag412.xml><?xml version="1.0" encoding="utf-8"?>
<p:tagLst xmlns:p="http://schemas.openxmlformats.org/presentationml/2006/main">
  <p:tag name="MH" val="20180830105935"/>
  <p:tag name="MH_LIBRARY" val="GRAPHIC"/>
  <p:tag name="MH_TYPE" val="Other"/>
  <p:tag name="MH_ORDER" val="406"/>
</p:tagLst>
</file>

<file path=ppt/tags/tag413.xml><?xml version="1.0" encoding="utf-8"?>
<p:tagLst xmlns:p="http://schemas.openxmlformats.org/presentationml/2006/main">
  <p:tag name="MH" val="20180830105935"/>
  <p:tag name="MH_LIBRARY" val="GRAPHIC"/>
  <p:tag name="MH_TYPE" val="Other"/>
  <p:tag name="MH_ORDER" val="407"/>
</p:tagLst>
</file>

<file path=ppt/tags/tag414.xml><?xml version="1.0" encoding="utf-8"?>
<p:tagLst xmlns:p="http://schemas.openxmlformats.org/presentationml/2006/main">
  <p:tag name="MH" val="20180830105935"/>
  <p:tag name="MH_LIBRARY" val="GRAPHIC"/>
  <p:tag name="MH_TYPE" val="Other"/>
  <p:tag name="MH_ORDER" val="408"/>
</p:tagLst>
</file>

<file path=ppt/tags/tag415.xml><?xml version="1.0" encoding="utf-8"?>
<p:tagLst xmlns:p="http://schemas.openxmlformats.org/presentationml/2006/main">
  <p:tag name="MH" val="20180830105935"/>
  <p:tag name="MH_LIBRARY" val="GRAPHIC"/>
  <p:tag name="MH_TYPE" val="Other"/>
  <p:tag name="MH_ORDER" val="409"/>
</p:tagLst>
</file>

<file path=ppt/tags/tag416.xml><?xml version="1.0" encoding="utf-8"?>
<p:tagLst xmlns:p="http://schemas.openxmlformats.org/presentationml/2006/main">
  <p:tag name="MH" val="20180830105935"/>
  <p:tag name="MH_LIBRARY" val="GRAPHIC"/>
  <p:tag name="MH_TYPE" val="Other"/>
  <p:tag name="MH_ORDER" val="410"/>
</p:tagLst>
</file>

<file path=ppt/tags/tag417.xml><?xml version="1.0" encoding="utf-8"?>
<p:tagLst xmlns:p="http://schemas.openxmlformats.org/presentationml/2006/main">
  <p:tag name="MH" val="20180830105935"/>
  <p:tag name="MH_LIBRARY" val="GRAPHIC"/>
  <p:tag name="MH_TYPE" val="Other"/>
  <p:tag name="MH_ORDER" val="411"/>
</p:tagLst>
</file>

<file path=ppt/tags/tag418.xml><?xml version="1.0" encoding="utf-8"?>
<p:tagLst xmlns:p="http://schemas.openxmlformats.org/presentationml/2006/main">
  <p:tag name="MH" val="20180830105935"/>
  <p:tag name="MH_LIBRARY" val="GRAPHIC"/>
  <p:tag name="MH_TYPE" val="Other"/>
  <p:tag name="MH_ORDER" val="412"/>
</p:tagLst>
</file>

<file path=ppt/tags/tag419.xml><?xml version="1.0" encoding="utf-8"?>
<p:tagLst xmlns:p="http://schemas.openxmlformats.org/presentationml/2006/main">
  <p:tag name="MH" val="20180830105935"/>
  <p:tag name="MH_LIBRARY" val="GRAPHIC"/>
  <p:tag name="MH_TYPE" val="Other"/>
  <p:tag name="MH_ORDER" val="413"/>
</p:tagLst>
</file>

<file path=ppt/tags/tag42.xml><?xml version="1.0" encoding="utf-8"?>
<p:tagLst xmlns:p="http://schemas.openxmlformats.org/presentationml/2006/main">
  <p:tag name="MH" val="20180830105935"/>
  <p:tag name="MH_LIBRARY" val="GRAPHIC"/>
  <p:tag name="MH_TYPE" val="Other"/>
  <p:tag name="MH_ORDER" val="36"/>
</p:tagLst>
</file>

<file path=ppt/tags/tag420.xml><?xml version="1.0" encoding="utf-8"?>
<p:tagLst xmlns:p="http://schemas.openxmlformats.org/presentationml/2006/main">
  <p:tag name="MH" val="20180830105935"/>
  <p:tag name="MH_LIBRARY" val="GRAPHIC"/>
  <p:tag name="MH_TYPE" val="Other"/>
  <p:tag name="MH_ORDER" val="414"/>
</p:tagLst>
</file>

<file path=ppt/tags/tag421.xml><?xml version="1.0" encoding="utf-8"?>
<p:tagLst xmlns:p="http://schemas.openxmlformats.org/presentationml/2006/main">
  <p:tag name="MH" val="20180830105935"/>
  <p:tag name="MH_LIBRARY" val="GRAPHIC"/>
  <p:tag name="MH_TYPE" val="Other"/>
  <p:tag name="MH_ORDER" val="415"/>
</p:tagLst>
</file>

<file path=ppt/tags/tag422.xml><?xml version="1.0" encoding="utf-8"?>
<p:tagLst xmlns:p="http://schemas.openxmlformats.org/presentationml/2006/main">
  <p:tag name="MH" val="20180830105935"/>
  <p:tag name="MH_LIBRARY" val="GRAPHIC"/>
  <p:tag name="MH_TYPE" val="Other"/>
  <p:tag name="MH_ORDER" val="416"/>
</p:tagLst>
</file>

<file path=ppt/tags/tag423.xml><?xml version="1.0" encoding="utf-8"?>
<p:tagLst xmlns:p="http://schemas.openxmlformats.org/presentationml/2006/main">
  <p:tag name="MH" val="20180830105935"/>
  <p:tag name="MH_LIBRARY" val="GRAPHIC"/>
  <p:tag name="MH_TYPE" val="Other"/>
  <p:tag name="MH_ORDER" val="417"/>
</p:tagLst>
</file>

<file path=ppt/tags/tag424.xml><?xml version="1.0" encoding="utf-8"?>
<p:tagLst xmlns:p="http://schemas.openxmlformats.org/presentationml/2006/main">
  <p:tag name="MH" val="20180830105935"/>
  <p:tag name="MH_LIBRARY" val="GRAPHIC"/>
  <p:tag name="MH_TYPE" val="Other"/>
  <p:tag name="MH_ORDER" val="418"/>
</p:tagLst>
</file>

<file path=ppt/tags/tag425.xml><?xml version="1.0" encoding="utf-8"?>
<p:tagLst xmlns:p="http://schemas.openxmlformats.org/presentationml/2006/main">
  <p:tag name="MH" val="20180830105935"/>
  <p:tag name="MH_LIBRARY" val="GRAPHIC"/>
  <p:tag name="MH_TYPE" val="Other"/>
  <p:tag name="MH_ORDER" val="419"/>
</p:tagLst>
</file>

<file path=ppt/tags/tag426.xml><?xml version="1.0" encoding="utf-8"?>
<p:tagLst xmlns:p="http://schemas.openxmlformats.org/presentationml/2006/main">
  <p:tag name="MH" val="20180830105935"/>
  <p:tag name="MH_LIBRARY" val="GRAPHIC"/>
  <p:tag name="MH_TYPE" val="Other"/>
  <p:tag name="MH_ORDER" val="420"/>
</p:tagLst>
</file>

<file path=ppt/tags/tag427.xml><?xml version="1.0" encoding="utf-8"?>
<p:tagLst xmlns:p="http://schemas.openxmlformats.org/presentationml/2006/main">
  <p:tag name="MH" val="20180830105935"/>
  <p:tag name="MH_LIBRARY" val="GRAPHIC"/>
  <p:tag name="MH_TYPE" val="Other"/>
  <p:tag name="MH_ORDER" val="421"/>
</p:tagLst>
</file>

<file path=ppt/tags/tag428.xml><?xml version="1.0" encoding="utf-8"?>
<p:tagLst xmlns:p="http://schemas.openxmlformats.org/presentationml/2006/main">
  <p:tag name="MH" val="20180830105935"/>
  <p:tag name="MH_LIBRARY" val="GRAPHIC"/>
  <p:tag name="MH_TYPE" val="Other"/>
  <p:tag name="MH_ORDER" val="422"/>
</p:tagLst>
</file>

<file path=ppt/tags/tag429.xml><?xml version="1.0" encoding="utf-8"?>
<p:tagLst xmlns:p="http://schemas.openxmlformats.org/presentationml/2006/main">
  <p:tag name="MH" val="20180830105935"/>
  <p:tag name="MH_LIBRARY" val="GRAPHIC"/>
  <p:tag name="MH_TYPE" val="Other"/>
  <p:tag name="MH_ORDER" val="423"/>
</p:tagLst>
</file>

<file path=ppt/tags/tag43.xml><?xml version="1.0" encoding="utf-8"?>
<p:tagLst xmlns:p="http://schemas.openxmlformats.org/presentationml/2006/main">
  <p:tag name="MH" val="20180830105935"/>
  <p:tag name="MH_LIBRARY" val="GRAPHIC"/>
  <p:tag name="MH_TYPE" val="Other"/>
  <p:tag name="MH_ORDER" val="37"/>
</p:tagLst>
</file>

<file path=ppt/tags/tag430.xml><?xml version="1.0" encoding="utf-8"?>
<p:tagLst xmlns:p="http://schemas.openxmlformats.org/presentationml/2006/main">
  <p:tag name="MH" val="20180830105935"/>
  <p:tag name="MH_LIBRARY" val="GRAPHIC"/>
  <p:tag name="MH_TYPE" val="Other"/>
  <p:tag name="MH_ORDER" val="424"/>
</p:tagLst>
</file>

<file path=ppt/tags/tag431.xml><?xml version="1.0" encoding="utf-8"?>
<p:tagLst xmlns:p="http://schemas.openxmlformats.org/presentationml/2006/main">
  <p:tag name="MH" val="20180830105935"/>
  <p:tag name="MH_LIBRARY" val="GRAPHIC"/>
  <p:tag name="MH_TYPE" val="Other"/>
  <p:tag name="MH_ORDER" val="425"/>
</p:tagLst>
</file>

<file path=ppt/tags/tag432.xml><?xml version="1.0" encoding="utf-8"?>
<p:tagLst xmlns:p="http://schemas.openxmlformats.org/presentationml/2006/main">
  <p:tag name="MH" val="20180830105935"/>
  <p:tag name="MH_LIBRARY" val="GRAPHIC"/>
  <p:tag name="MH_TYPE" val="Other"/>
  <p:tag name="MH_ORDER" val="426"/>
</p:tagLst>
</file>

<file path=ppt/tags/tag433.xml><?xml version="1.0" encoding="utf-8"?>
<p:tagLst xmlns:p="http://schemas.openxmlformats.org/presentationml/2006/main">
  <p:tag name="MH" val="20180830105935"/>
  <p:tag name="MH_LIBRARY" val="GRAPHIC"/>
  <p:tag name="MH_TYPE" val="Other"/>
  <p:tag name="MH_ORDER" val="427"/>
</p:tagLst>
</file>

<file path=ppt/tags/tag434.xml><?xml version="1.0" encoding="utf-8"?>
<p:tagLst xmlns:p="http://schemas.openxmlformats.org/presentationml/2006/main">
  <p:tag name="MH" val="20180830105935"/>
  <p:tag name="MH_LIBRARY" val="GRAPHIC"/>
  <p:tag name="MH_TYPE" val="Other"/>
  <p:tag name="MH_ORDER" val="428"/>
</p:tagLst>
</file>

<file path=ppt/tags/tag435.xml><?xml version="1.0" encoding="utf-8"?>
<p:tagLst xmlns:p="http://schemas.openxmlformats.org/presentationml/2006/main">
  <p:tag name="MH" val="20180830105935"/>
  <p:tag name="MH_LIBRARY" val="GRAPHIC"/>
  <p:tag name="MH_TYPE" val="Other"/>
  <p:tag name="MH_ORDER" val="429"/>
</p:tagLst>
</file>

<file path=ppt/tags/tag436.xml><?xml version="1.0" encoding="utf-8"?>
<p:tagLst xmlns:p="http://schemas.openxmlformats.org/presentationml/2006/main">
  <p:tag name="MH" val="20180830105935"/>
  <p:tag name="MH_LIBRARY" val="GRAPHIC"/>
  <p:tag name="MH_TYPE" val="Other"/>
  <p:tag name="MH_ORDER" val="430"/>
</p:tagLst>
</file>

<file path=ppt/tags/tag437.xml><?xml version="1.0" encoding="utf-8"?>
<p:tagLst xmlns:p="http://schemas.openxmlformats.org/presentationml/2006/main">
  <p:tag name="MH" val="20180830105935"/>
  <p:tag name="MH_LIBRARY" val="GRAPHIC"/>
  <p:tag name="MH_TYPE" val="Other"/>
  <p:tag name="MH_ORDER" val="431"/>
</p:tagLst>
</file>

<file path=ppt/tags/tag438.xml><?xml version="1.0" encoding="utf-8"?>
<p:tagLst xmlns:p="http://schemas.openxmlformats.org/presentationml/2006/main">
  <p:tag name="MH" val="20180830105935"/>
  <p:tag name="MH_LIBRARY" val="GRAPHIC"/>
  <p:tag name="MH_TYPE" val="Other"/>
  <p:tag name="MH_ORDER" val="432"/>
</p:tagLst>
</file>

<file path=ppt/tags/tag439.xml><?xml version="1.0" encoding="utf-8"?>
<p:tagLst xmlns:p="http://schemas.openxmlformats.org/presentationml/2006/main">
  <p:tag name="MH" val="20180830105935"/>
  <p:tag name="MH_LIBRARY" val="GRAPHIC"/>
  <p:tag name="MH_TYPE" val="Other"/>
  <p:tag name="MH_ORDER" val="433"/>
</p:tagLst>
</file>

<file path=ppt/tags/tag44.xml><?xml version="1.0" encoding="utf-8"?>
<p:tagLst xmlns:p="http://schemas.openxmlformats.org/presentationml/2006/main">
  <p:tag name="MH" val="20180830105935"/>
  <p:tag name="MH_LIBRARY" val="GRAPHIC"/>
  <p:tag name="MH_TYPE" val="Other"/>
  <p:tag name="MH_ORDER" val="38"/>
</p:tagLst>
</file>

<file path=ppt/tags/tag440.xml><?xml version="1.0" encoding="utf-8"?>
<p:tagLst xmlns:p="http://schemas.openxmlformats.org/presentationml/2006/main">
  <p:tag name="MH" val="20180830105935"/>
  <p:tag name="MH_LIBRARY" val="GRAPHIC"/>
  <p:tag name="MH_TYPE" val="Other"/>
  <p:tag name="MH_ORDER" val="434"/>
</p:tagLst>
</file>

<file path=ppt/tags/tag441.xml><?xml version="1.0" encoding="utf-8"?>
<p:tagLst xmlns:p="http://schemas.openxmlformats.org/presentationml/2006/main">
  <p:tag name="MH" val="20180830105935"/>
  <p:tag name="MH_LIBRARY" val="GRAPHIC"/>
  <p:tag name="MH_TYPE" val="Other"/>
  <p:tag name="MH_ORDER" val="435"/>
</p:tagLst>
</file>

<file path=ppt/tags/tag442.xml><?xml version="1.0" encoding="utf-8"?>
<p:tagLst xmlns:p="http://schemas.openxmlformats.org/presentationml/2006/main">
  <p:tag name="MH" val="20180830105935"/>
  <p:tag name="MH_LIBRARY" val="GRAPHIC"/>
  <p:tag name="MH_TYPE" val="Other"/>
  <p:tag name="MH_ORDER" val="436"/>
</p:tagLst>
</file>

<file path=ppt/tags/tag443.xml><?xml version="1.0" encoding="utf-8"?>
<p:tagLst xmlns:p="http://schemas.openxmlformats.org/presentationml/2006/main">
  <p:tag name="MH" val="20180830105935"/>
  <p:tag name="MH_LIBRARY" val="GRAPHIC"/>
  <p:tag name="MH_TYPE" val="Other"/>
  <p:tag name="MH_ORDER" val="437"/>
</p:tagLst>
</file>

<file path=ppt/tags/tag444.xml><?xml version="1.0" encoding="utf-8"?>
<p:tagLst xmlns:p="http://schemas.openxmlformats.org/presentationml/2006/main">
  <p:tag name="MH" val="20180830105935"/>
  <p:tag name="MH_LIBRARY" val="GRAPHIC"/>
  <p:tag name="MH_TYPE" val="Other"/>
  <p:tag name="MH_ORDER" val="438"/>
</p:tagLst>
</file>

<file path=ppt/tags/tag445.xml><?xml version="1.0" encoding="utf-8"?>
<p:tagLst xmlns:p="http://schemas.openxmlformats.org/presentationml/2006/main">
  <p:tag name="MH" val="20180830105935"/>
  <p:tag name="MH_LIBRARY" val="GRAPHIC"/>
  <p:tag name="MH_TYPE" val="Other"/>
  <p:tag name="MH_ORDER" val="439"/>
</p:tagLst>
</file>

<file path=ppt/tags/tag446.xml><?xml version="1.0" encoding="utf-8"?>
<p:tagLst xmlns:p="http://schemas.openxmlformats.org/presentationml/2006/main">
  <p:tag name="MH" val="20180830105935"/>
  <p:tag name="MH_LIBRARY" val="GRAPHIC"/>
  <p:tag name="MH_TYPE" val="Other"/>
  <p:tag name="MH_ORDER" val="440"/>
</p:tagLst>
</file>

<file path=ppt/tags/tag447.xml><?xml version="1.0" encoding="utf-8"?>
<p:tagLst xmlns:p="http://schemas.openxmlformats.org/presentationml/2006/main">
  <p:tag name="MH" val="20180830105935"/>
  <p:tag name="MH_LIBRARY" val="GRAPHIC"/>
  <p:tag name="MH_TYPE" val="Other"/>
  <p:tag name="MH_ORDER" val="441"/>
</p:tagLst>
</file>

<file path=ppt/tags/tag448.xml><?xml version="1.0" encoding="utf-8"?>
<p:tagLst xmlns:p="http://schemas.openxmlformats.org/presentationml/2006/main">
  <p:tag name="MH" val="20180830105935"/>
  <p:tag name="MH_LIBRARY" val="GRAPHIC"/>
  <p:tag name="MH_TYPE" val="Other"/>
  <p:tag name="MH_ORDER" val="442"/>
</p:tagLst>
</file>

<file path=ppt/tags/tag449.xml><?xml version="1.0" encoding="utf-8"?>
<p:tagLst xmlns:p="http://schemas.openxmlformats.org/presentationml/2006/main">
  <p:tag name="MH" val="20180830105935"/>
  <p:tag name="MH_LIBRARY" val="GRAPHIC"/>
  <p:tag name="MH_TYPE" val="Other"/>
  <p:tag name="MH_ORDER" val="443"/>
</p:tagLst>
</file>

<file path=ppt/tags/tag45.xml><?xml version="1.0" encoding="utf-8"?>
<p:tagLst xmlns:p="http://schemas.openxmlformats.org/presentationml/2006/main">
  <p:tag name="MH" val="20180830105935"/>
  <p:tag name="MH_LIBRARY" val="GRAPHIC"/>
  <p:tag name="MH_TYPE" val="Other"/>
  <p:tag name="MH_ORDER" val="39"/>
</p:tagLst>
</file>

<file path=ppt/tags/tag450.xml><?xml version="1.0" encoding="utf-8"?>
<p:tagLst xmlns:p="http://schemas.openxmlformats.org/presentationml/2006/main">
  <p:tag name="MH" val="20180830105935"/>
  <p:tag name="MH_LIBRARY" val="GRAPHIC"/>
  <p:tag name="MH_TYPE" val="Other"/>
  <p:tag name="MH_ORDER" val="444"/>
</p:tagLst>
</file>

<file path=ppt/tags/tag451.xml><?xml version="1.0" encoding="utf-8"?>
<p:tagLst xmlns:p="http://schemas.openxmlformats.org/presentationml/2006/main">
  <p:tag name="MH" val="20180830105935"/>
  <p:tag name="MH_LIBRARY" val="GRAPHIC"/>
  <p:tag name="MH_TYPE" val="Other"/>
  <p:tag name="MH_ORDER" val="445"/>
</p:tagLst>
</file>

<file path=ppt/tags/tag452.xml><?xml version="1.0" encoding="utf-8"?>
<p:tagLst xmlns:p="http://schemas.openxmlformats.org/presentationml/2006/main">
  <p:tag name="MH" val="20180830105935"/>
  <p:tag name="MH_LIBRARY" val="GRAPHIC"/>
  <p:tag name="MH_TYPE" val="Other"/>
  <p:tag name="MH_ORDER" val="446"/>
</p:tagLst>
</file>

<file path=ppt/tags/tag453.xml><?xml version="1.0" encoding="utf-8"?>
<p:tagLst xmlns:p="http://schemas.openxmlformats.org/presentationml/2006/main">
  <p:tag name="MH" val="20180830105935"/>
  <p:tag name="MH_LIBRARY" val="GRAPHIC"/>
  <p:tag name="MH_TYPE" val="Other"/>
  <p:tag name="MH_ORDER" val="447"/>
</p:tagLst>
</file>

<file path=ppt/tags/tag454.xml><?xml version="1.0" encoding="utf-8"?>
<p:tagLst xmlns:p="http://schemas.openxmlformats.org/presentationml/2006/main">
  <p:tag name="MH" val="20180830105935"/>
  <p:tag name="MH_LIBRARY" val="GRAPHIC"/>
  <p:tag name="MH_TYPE" val="Other"/>
  <p:tag name="MH_ORDER" val="448"/>
</p:tagLst>
</file>

<file path=ppt/tags/tag455.xml><?xml version="1.0" encoding="utf-8"?>
<p:tagLst xmlns:p="http://schemas.openxmlformats.org/presentationml/2006/main">
  <p:tag name="MH" val="20180830105935"/>
  <p:tag name="MH_LIBRARY" val="GRAPHIC"/>
  <p:tag name="MH_TYPE" val="Other"/>
  <p:tag name="MH_ORDER" val="449"/>
</p:tagLst>
</file>

<file path=ppt/tags/tag456.xml><?xml version="1.0" encoding="utf-8"?>
<p:tagLst xmlns:p="http://schemas.openxmlformats.org/presentationml/2006/main">
  <p:tag name="MH" val="20180830105935"/>
  <p:tag name="MH_LIBRARY" val="GRAPHIC"/>
  <p:tag name="MH_TYPE" val="Other"/>
  <p:tag name="MH_ORDER" val="450"/>
</p:tagLst>
</file>

<file path=ppt/tags/tag457.xml><?xml version="1.0" encoding="utf-8"?>
<p:tagLst xmlns:p="http://schemas.openxmlformats.org/presentationml/2006/main">
  <p:tag name="MH" val="20180830105935"/>
  <p:tag name="MH_LIBRARY" val="GRAPHIC"/>
  <p:tag name="MH_TYPE" val="Other"/>
  <p:tag name="MH_ORDER" val="451"/>
</p:tagLst>
</file>

<file path=ppt/tags/tag458.xml><?xml version="1.0" encoding="utf-8"?>
<p:tagLst xmlns:p="http://schemas.openxmlformats.org/presentationml/2006/main">
  <p:tag name="MH" val="20180830105935"/>
  <p:tag name="MH_LIBRARY" val="GRAPHIC"/>
  <p:tag name="MH_TYPE" val="Other"/>
  <p:tag name="MH_ORDER" val="452"/>
</p:tagLst>
</file>

<file path=ppt/tags/tag459.xml><?xml version="1.0" encoding="utf-8"?>
<p:tagLst xmlns:p="http://schemas.openxmlformats.org/presentationml/2006/main">
  <p:tag name="MH" val="20180830105935"/>
  <p:tag name="MH_LIBRARY" val="GRAPHIC"/>
  <p:tag name="MH_TYPE" val="Other"/>
  <p:tag name="MH_ORDER" val="453"/>
</p:tagLst>
</file>

<file path=ppt/tags/tag46.xml><?xml version="1.0" encoding="utf-8"?>
<p:tagLst xmlns:p="http://schemas.openxmlformats.org/presentationml/2006/main">
  <p:tag name="MH" val="20180830105935"/>
  <p:tag name="MH_LIBRARY" val="GRAPHIC"/>
  <p:tag name="MH_TYPE" val="Other"/>
  <p:tag name="MH_ORDER" val="40"/>
</p:tagLst>
</file>

<file path=ppt/tags/tag460.xml><?xml version="1.0" encoding="utf-8"?>
<p:tagLst xmlns:p="http://schemas.openxmlformats.org/presentationml/2006/main">
  <p:tag name="MH" val="20180830105935"/>
  <p:tag name="MH_LIBRARY" val="GRAPHIC"/>
  <p:tag name="MH_TYPE" val="Other"/>
  <p:tag name="MH_ORDER" val="454"/>
</p:tagLst>
</file>

<file path=ppt/tags/tag461.xml><?xml version="1.0" encoding="utf-8"?>
<p:tagLst xmlns:p="http://schemas.openxmlformats.org/presentationml/2006/main">
  <p:tag name="MH" val="20180830105935"/>
  <p:tag name="MH_LIBRARY" val="GRAPHIC"/>
  <p:tag name="MH_TYPE" val="Other"/>
  <p:tag name="MH_ORDER" val="455"/>
</p:tagLst>
</file>

<file path=ppt/tags/tag462.xml><?xml version="1.0" encoding="utf-8"?>
<p:tagLst xmlns:p="http://schemas.openxmlformats.org/presentationml/2006/main">
  <p:tag name="MH" val="20180830105935"/>
  <p:tag name="MH_LIBRARY" val="GRAPHIC"/>
  <p:tag name="MH_TYPE" val="Other"/>
  <p:tag name="MH_ORDER" val="456"/>
</p:tagLst>
</file>

<file path=ppt/tags/tag463.xml><?xml version="1.0" encoding="utf-8"?>
<p:tagLst xmlns:p="http://schemas.openxmlformats.org/presentationml/2006/main">
  <p:tag name="MH" val="20180830105935"/>
  <p:tag name="MH_LIBRARY" val="GRAPHIC"/>
  <p:tag name="MH_TYPE" val="Other"/>
  <p:tag name="MH_ORDER" val="457"/>
</p:tagLst>
</file>

<file path=ppt/tags/tag464.xml><?xml version="1.0" encoding="utf-8"?>
<p:tagLst xmlns:p="http://schemas.openxmlformats.org/presentationml/2006/main">
  <p:tag name="MH" val="20180830105935"/>
  <p:tag name="MH_LIBRARY" val="GRAPHIC"/>
  <p:tag name="MH_TYPE" val="Other"/>
  <p:tag name="MH_ORDER" val="458"/>
</p:tagLst>
</file>

<file path=ppt/tags/tag465.xml><?xml version="1.0" encoding="utf-8"?>
<p:tagLst xmlns:p="http://schemas.openxmlformats.org/presentationml/2006/main">
  <p:tag name="MH" val="20180830105935"/>
  <p:tag name="MH_LIBRARY" val="GRAPHIC"/>
  <p:tag name="MH_TYPE" val="Other"/>
  <p:tag name="MH_ORDER" val="459"/>
</p:tagLst>
</file>

<file path=ppt/tags/tag466.xml><?xml version="1.0" encoding="utf-8"?>
<p:tagLst xmlns:p="http://schemas.openxmlformats.org/presentationml/2006/main">
  <p:tag name="MH" val="20180830105935"/>
  <p:tag name="MH_LIBRARY" val="GRAPHIC"/>
  <p:tag name="MH_TYPE" val="Other"/>
  <p:tag name="MH_ORDER" val="460"/>
</p:tagLst>
</file>

<file path=ppt/tags/tag467.xml><?xml version="1.0" encoding="utf-8"?>
<p:tagLst xmlns:p="http://schemas.openxmlformats.org/presentationml/2006/main">
  <p:tag name="MH" val="20180830105935"/>
  <p:tag name="MH_LIBRARY" val="GRAPHIC"/>
  <p:tag name="MH_TYPE" val="Other"/>
  <p:tag name="MH_ORDER" val="461"/>
</p:tagLst>
</file>

<file path=ppt/tags/tag468.xml><?xml version="1.0" encoding="utf-8"?>
<p:tagLst xmlns:p="http://schemas.openxmlformats.org/presentationml/2006/main">
  <p:tag name="MH" val="20180830105935"/>
  <p:tag name="MH_LIBRARY" val="GRAPHIC"/>
  <p:tag name="MH_TYPE" val="Other"/>
  <p:tag name="MH_ORDER" val="462"/>
</p:tagLst>
</file>

<file path=ppt/tags/tag469.xml><?xml version="1.0" encoding="utf-8"?>
<p:tagLst xmlns:p="http://schemas.openxmlformats.org/presentationml/2006/main">
  <p:tag name="MH" val="20180830105935"/>
  <p:tag name="MH_LIBRARY" val="GRAPHIC"/>
  <p:tag name="MH_TYPE" val="Other"/>
  <p:tag name="MH_ORDER" val="463"/>
</p:tagLst>
</file>

<file path=ppt/tags/tag47.xml><?xml version="1.0" encoding="utf-8"?>
<p:tagLst xmlns:p="http://schemas.openxmlformats.org/presentationml/2006/main">
  <p:tag name="MH" val="20180830105935"/>
  <p:tag name="MH_LIBRARY" val="GRAPHIC"/>
  <p:tag name="MH_TYPE" val="Other"/>
  <p:tag name="MH_ORDER" val="41"/>
</p:tagLst>
</file>

<file path=ppt/tags/tag470.xml><?xml version="1.0" encoding="utf-8"?>
<p:tagLst xmlns:p="http://schemas.openxmlformats.org/presentationml/2006/main">
  <p:tag name="MH" val="20180830105935"/>
  <p:tag name="MH_LIBRARY" val="GRAPHIC"/>
  <p:tag name="MH_TYPE" val="Other"/>
  <p:tag name="MH_ORDER" val="464"/>
</p:tagLst>
</file>

<file path=ppt/tags/tag471.xml><?xml version="1.0" encoding="utf-8"?>
<p:tagLst xmlns:p="http://schemas.openxmlformats.org/presentationml/2006/main">
  <p:tag name="MH" val="20180830105935"/>
  <p:tag name="MH_LIBRARY" val="GRAPHIC"/>
  <p:tag name="MH_TYPE" val="Other"/>
  <p:tag name="MH_ORDER" val="465"/>
</p:tagLst>
</file>

<file path=ppt/tags/tag472.xml><?xml version="1.0" encoding="utf-8"?>
<p:tagLst xmlns:p="http://schemas.openxmlformats.org/presentationml/2006/main">
  <p:tag name="MH" val="20180830105935"/>
  <p:tag name="MH_LIBRARY" val="GRAPHIC"/>
  <p:tag name="MH_TYPE" val="Other"/>
  <p:tag name="MH_ORDER" val="466"/>
</p:tagLst>
</file>

<file path=ppt/tags/tag473.xml><?xml version="1.0" encoding="utf-8"?>
<p:tagLst xmlns:p="http://schemas.openxmlformats.org/presentationml/2006/main">
  <p:tag name="MH" val="20180830105935"/>
  <p:tag name="MH_LIBRARY" val="GRAPHIC"/>
  <p:tag name="MH_TYPE" val="Other"/>
  <p:tag name="MH_ORDER" val="467"/>
</p:tagLst>
</file>

<file path=ppt/tags/tag474.xml><?xml version="1.0" encoding="utf-8"?>
<p:tagLst xmlns:p="http://schemas.openxmlformats.org/presentationml/2006/main">
  <p:tag name="MH" val="20180830105935"/>
  <p:tag name="MH_LIBRARY" val="GRAPHIC"/>
  <p:tag name="MH_TYPE" val="Other"/>
  <p:tag name="MH_ORDER" val="468"/>
</p:tagLst>
</file>

<file path=ppt/tags/tag475.xml><?xml version="1.0" encoding="utf-8"?>
<p:tagLst xmlns:p="http://schemas.openxmlformats.org/presentationml/2006/main">
  <p:tag name="MH" val="20180830105935"/>
  <p:tag name="MH_LIBRARY" val="GRAPHIC"/>
  <p:tag name="MH_TYPE" val="Other"/>
  <p:tag name="MH_ORDER" val="469"/>
</p:tagLst>
</file>

<file path=ppt/tags/tag476.xml><?xml version="1.0" encoding="utf-8"?>
<p:tagLst xmlns:p="http://schemas.openxmlformats.org/presentationml/2006/main">
  <p:tag name="MH" val="20180830105935"/>
  <p:tag name="MH_LIBRARY" val="GRAPHIC"/>
  <p:tag name="MH_TYPE" val="Other"/>
  <p:tag name="MH_ORDER" val="470"/>
</p:tagLst>
</file>

<file path=ppt/tags/tag477.xml><?xml version="1.0" encoding="utf-8"?>
<p:tagLst xmlns:p="http://schemas.openxmlformats.org/presentationml/2006/main">
  <p:tag name="MH" val="20180830105935"/>
  <p:tag name="MH_LIBRARY" val="GRAPHIC"/>
  <p:tag name="MH_TYPE" val="Other"/>
  <p:tag name="MH_ORDER" val="471"/>
</p:tagLst>
</file>

<file path=ppt/tags/tag478.xml><?xml version="1.0" encoding="utf-8"?>
<p:tagLst xmlns:p="http://schemas.openxmlformats.org/presentationml/2006/main">
  <p:tag name="MH" val="20180830105935"/>
  <p:tag name="MH_LIBRARY" val="GRAPHIC"/>
  <p:tag name="MH_TYPE" val="Other"/>
  <p:tag name="MH_ORDER" val="472"/>
</p:tagLst>
</file>

<file path=ppt/tags/tag479.xml><?xml version="1.0" encoding="utf-8"?>
<p:tagLst xmlns:p="http://schemas.openxmlformats.org/presentationml/2006/main">
  <p:tag name="MH" val="20180830105935"/>
  <p:tag name="MH_LIBRARY" val="GRAPHIC"/>
  <p:tag name="MH_TYPE" val="Other"/>
  <p:tag name="MH_ORDER" val="473"/>
</p:tagLst>
</file>

<file path=ppt/tags/tag48.xml><?xml version="1.0" encoding="utf-8"?>
<p:tagLst xmlns:p="http://schemas.openxmlformats.org/presentationml/2006/main">
  <p:tag name="MH" val="20180830105935"/>
  <p:tag name="MH_LIBRARY" val="GRAPHIC"/>
  <p:tag name="MH_TYPE" val="Other"/>
  <p:tag name="MH_ORDER" val="42"/>
</p:tagLst>
</file>

<file path=ppt/tags/tag480.xml><?xml version="1.0" encoding="utf-8"?>
<p:tagLst xmlns:p="http://schemas.openxmlformats.org/presentationml/2006/main">
  <p:tag name="MH" val="20180830105935"/>
  <p:tag name="MH_LIBRARY" val="GRAPHIC"/>
  <p:tag name="MH_TYPE" val="Other"/>
  <p:tag name="MH_ORDER" val="474"/>
</p:tagLst>
</file>

<file path=ppt/tags/tag481.xml><?xml version="1.0" encoding="utf-8"?>
<p:tagLst xmlns:p="http://schemas.openxmlformats.org/presentationml/2006/main">
  <p:tag name="MH" val="20180830105935"/>
  <p:tag name="MH_LIBRARY" val="GRAPHIC"/>
  <p:tag name="MH_TYPE" val="Other"/>
  <p:tag name="MH_ORDER" val="475"/>
</p:tagLst>
</file>

<file path=ppt/tags/tag482.xml><?xml version="1.0" encoding="utf-8"?>
<p:tagLst xmlns:p="http://schemas.openxmlformats.org/presentationml/2006/main">
  <p:tag name="MH" val="20180830105935"/>
  <p:tag name="MH_LIBRARY" val="GRAPHIC"/>
  <p:tag name="MH_TYPE" val="Other"/>
  <p:tag name="MH_ORDER" val="476"/>
</p:tagLst>
</file>

<file path=ppt/tags/tag483.xml><?xml version="1.0" encoding="utf-8"?>
<p:tagLst xmlns:p="http://schemas.openxmlformats.org/presentationml/2006/main">
  <p:tag name="MH" val="20180830105935"/>
  <p:tag name="MH_LIBRARY" val="GRAPHIC"/>
  <p:tag name="MH_TYPE" val="Other"/>
  <p:tag name="MH_ORDER" val="477"/>
</p:tagLst>
</file>

<file path=ppt/tags/tag484.xml><?xml version="1.0" encoding="utf-8"?>
<p:tagLst xmlns:p="http://schemas.openxmlformats.org/presentationml/2006/main">
  <p:tag name="MH" val="20180830105935"/>
  <p:tag name="MH_LIBRARY" val="GRAPHIC"/>
  <p:tag name="MH_TYPE" val="Other"/>
  <p:tag name="MH_ORDER" val="478"/>
</p:tagLst>
</file>

<file path=ppt/tags/tag485.xml><?xml version="1.0" encoding="utf-8"?>
<p:tagLst xmlns:p="http://schemas.openxmlformats.org/presentationml/2006/main">
  <p:tag name="MH" val="20180830105935"/>
  <p:tag name="MH_LIBRARY" val="GRAPHIC"/>
  <p:tag name="MH_TYPE" val="Other"/>
  <p:tag name="MH_ORDER" val="479"/>
</p:tagLst>
</file>

<file path=ppt/tags/tag486.xml><?xml version="1.0" encoding="utf-8"?>
<p:tagLst xmlns:p="http://schemas.openxmlformats.org/presentationml/2006/main">
  <p:tag name="MH" val="20180830105935"/>
  <p:tag name="MH_LIBRARY" val="GRAPHIC"/>
  <p:tag name="MH_TYPE" val="Other"/>
  <p:tag name="MH_ORDER" val="480"/>
</p:tagLst>
</file>

<file path=ppt/tags/tag487.xml><?xml version="1.0" encoding="utf-8"?>
<p:tagLst xmlns:p="http://schemas.openxmlformats.org/presentationml/2006/main">
  <p:tag name="MH" val="20180830105935"/>
  <p:tag name="MH_LIBRARY" val="GRAPHIC"/>
  <p:tag name="MH_TYPE" val="Other"/>
  <p:tag name="MH_ORDER" val="481"/>
</p:tagLst>
</file>

<file path=ppt/tags/tag488.xml><?xml version="1.0" encoding="utf-8"?>
<p:tagLst xmlns:p="http://schemas.openxmlformats.org/presentationml/2006/main">
  <p:tag name="MH" val="20180830105935"/>
  <p:tag name="MH_LIBRARY" val="GRAPHIC"/>
  <p:tag name="MH_TYPE" val="Other"/>
  <p:tag name="MH_ORDER" val="482"/>
</p:tagLst>
</file>

<file path=ppt/tags/tag489.xml><?xml version="1.0" encoding="utf-8"?>
<p:tagLst xmlns:p="http://schemas.openxmlformats.org/presentationml/2006/main">
  <p:tag name="MH" val="20180830105935"/>
  <p:tag name="MH_LIBRARY" val="GRAPHIC"/>
  <p:tag name="MH_TYPE" val="Other"/>
  <p:tag name="MH_ORDER" val="483"/>
</p:tagLst>
</file>

<file path=ppt/tags/tag49.xml><?xml version="1.0" encoding="utf-8"?>
<p:tagLst xmlns:p="http://schemas.openxmlformats.org/presentationml/2006/main">
  <p:tag name="MH" val="20180830105935"/>
  <p:tag name="MH_LIBRARY" val="GRAPHIC"/>
  <p:tag name="MH_TYPE" val="Other"/>
  <p:tag name="MH_ORDER" val="43"/>
</p:tagLst>
</file>

<file path=ppt/tags/tag490.xml><?xml version="1.0" encoding="utf-8"?>
<p:tagLst xmlns:p="http://schemas.openxmlformats.org/presentationml/2006/main">
  <p:tag name="MH" val="20180830105935"/>
  <p:tag name="MH_LIBRARY" val="GRAPHIC"/>
  <p:tag name="MH_TYPE" val="Other"/>
  <p:tag name="MH_ORDER" val="484"/>
</p:tagLst>
</file>

<file path=ppt/tags/tag491.xml><?xml version="1.0" encoding="utf-8"?>
<p:tagLst xmlns:p="http://schemas.openxmlformats.org/presentationml/2006/main">
  <p:tag name="MH" val="20180830105935"/>
  <p:tag name="MH_LIBRARY" val="GRAPHIC"/>
  <p:tag name="MH_TYPE" val="Other"/>
  <p:tag name="MH_ORDER" val="485"/>
</p:tagLst>
</file>

<file path=ppt/tags/tag492.xml><?xml version="1.0" encoding="utf-8"?>
<p:tagLst xmlns:p="http://schemas.openxmlformats.org/presentationml/2006/main">
  <p:tag name="MH" val="20180830105935"/>
  <p:tag name="MH_LIBRARY" val="GRAPHIC"/>
  <p:tag name="MH_TYPE" val="Other"/>
  <p:tag name="MH_ORDER" val="486"/>
</p:tagLst>
</file>

<file path=ppt/tags/tag493.xml><?xml version="1.0" encoding="utf-8"?>
<p:tagLst xmlns:p="http://schemas.openxmlformats.org/presentationml/2006/main">
  <p:tag name="MH" val="20180830105935"/>
  <p:tag name="MH_LIBRARY" val="GRAPHIC"/>
  <p:tag name="MH_TYPE" val="Other"/>
  <p:tag name="MH_ORDER" val="487"/>
</p:tagLst>
</file>

<file path=ppt/tags/tag494.xml><?xml version="1.0" encoding="utf-8"?>
<p:tagLst xmlns:p="http://schemas.openxmlformats.org/presentationml/2006/main">
  <p:tag name="MH" val="20180830105935"/>
  <p:tag name="MH_LIBRARY" val="GRAPHIC"/>
  <p:tag name="MH_TYPE" val="Other"/>
  <p:tag name="MH_ORDER" val="488"/>
</p:tagLst>
</file>

<file path=ppt/tags/tag495.xml><?xml version="1.0" encoding="utf-8"?>
<p:tagLst xmlns:p="http://schemas.openxmlformats.org/presentationml/2006/main">
  <p:tag name="MH" val="20180830105935"/>
  <p:tag name="MH_LIBRARY" val="GRAPHIC"/>
  <p:tag name="MH_TYPE" val="Other"/>
  <p:tag name="MH_ORDER" val="489"/>
</p:tagLst>
</file>

<file path=ppt/tags/tag496.xml><?xml version="1.0" encoding="utf-8"?>
<p:tagLst xmlns:p="http://schemas.openxmlformats.org/presentationml/2006/main">
  <p:tag name="MH" val="20180830105935"/>
  <p:tag name="MH_LIBRARY" val="GRAPHIC"/>
  <p:tag name="MH_TYPE" val="Other"/>
  <p:tag name="MH_ORDER" val="490"/>
</p:tagLst>
</file>

<file path=ppt/tags/tag497.xml><?xml version="1.0" encoding="utf-8"?>
<p:tagLst xmlns:p="http://schemas.openxmlformats.org/presentationml/2006/main">
  <p:tag name="MH" val="20180830105935"/>
  <p:tag name="MH_LIBRARY" val="GRAPHIC"/>
  <p:tag name="MH_TYPE" val="Other"/>
  <p:tag name="MH_ORDER" val="491"/>
</p:tagLst>
</file>

<file path=ppt/tags/tag498.xml><?xml version="1.0" encoding="utf-8"?>
<p:tagLst xmlns:p="http://schemas.openxmlformats.org/presentationml/2006/main">
  <p:tag name="MH" val="20180830105935"/>
  <p:tag name="MH_LIBRARY" val="GRAPHIC"/>
  <p:tag name="MH_TYPE" val="Other"/>
  <p:tag name="MH_ORDER" val="492"/>
</p:tagLst>
</file>

<file path=ppt/tags/tag499.xml><?xml version="1.0" encoding="utf-8"?>
<p:tagLst xmlns:p="http://schemas.openxmlformats.org/presentationml/2006/main">
  <p:tag name="MH" val="20180830105935"/>
  <p:tag name="MH_LIBRARY" val="GRAPHIC"/>
  <p:tag name="MH_TYPE" val="Other"/>
  <p:tag name="MH_ORDER" val="493"/>
</p:tagLst>
</file>

<file path=ppt/tags/tag5.xml><?xml version="1.0" encoding="utf-8"?>
<p:tagLst xmlns:p="http://schemas.openxmlformats.org/presentationml/2006/main">
  <p:tag name="MH" val="20180830101450"/>
  <p:tag name="MH_LIBRARY" val="GRAPHIC"/>
  <p:tag name="MH_TYPE" val="SubTitle"/>
  <p:tag name="MH_ORDER" val="4"/>
</p:tagLst>
</file>

<file path=ppt/tags/tag50.xml><?xml version="1.0" encoding="utf-8"?>
<p:tagLst xmlns:p="http://schemas.openxmlformats.org/presentationml/2006/main">
  <p:tag name="MH" val="20180830105935"/>
  <p:tag name="MH_LIBRARY" val="GRAPHIC"/>
  <p:tag name="MH_TYPE" val="Other"/>
  <p:tag name="MH_ORDER" val="44"/>
</p:tagLst>
</file>

<file path=ppt/tags/tag500.xml><?xml version="1.0" encoding="utf-8"?>
<p:tagLst xmlns:p="http://schemas.openxmlformats.org/presentationml/2006/main">
  <p:tag name="MH" val="20180830105935"/>
  <p:tag name="MH_LIBRARY" val="GRAPHIC"/>
  <p:tag name="MH_TYPE" val="Other"/>
  <p:tag name="MH_ORDER" val="494"/>
</p:tagLst>
</file>

<file path=ppt/tags/tag501.xml><?xml version="1.0" encoding="utf-8"?>
<p:tagLst xmlns:p="http://schemas.openxmlformats.org/presentationml/2006/main">
  <p:tag name="MH" val="20180830105935"/>
  <p:tag name="MH_LIBRARY" val="GRAPHIC"/>
  <p:tag name="MH_TYPE" val="Other"/>
  <p:tag name="MH_ORDER" val="495"/>
</p:tagLst>
</file>

<file path=ppt/tags/tag502.xml><?xml version="1.0" encoding="utf-8"?>
<p:tagLst xmlns:p="http://schemas.openxmlformats.org/presentationml/2006/main">
  <p:tag name="MH" val="20180830105935"/>
  <p:tag name="MH_LIBRARY" val="GRAPHIC"/>
  <p:tag name="MH_TYPE" val="Other"/>
  <p:tag name="MH_ORDER" val="496"/>
</p:tagLst>
</file>

<file path=ppt/tags/tag503.xml><?xml version="1.0" encoding="utf-8"?>
<p:tagLst xmlns:p="http://schemas.openxmlformats.org/presentationml/2006/main">
  <p:tag name="MH" val="20180830105935"/>
  <p:tag name="MH_LIBRARY" val="GRAPHIC"/>
  <p:tag name="MH_TYPE" val="Other"/>
  <p:tag name="MH_ORDER" val="497"/>
</p:tagLst>
</file>

<file path=ppt/tags/tag504.xml><?xml version="1.0" encoding="utf-8"?>
<p:tagLst xmlns:p="http://schemas.openxmlformats.org/presentationml/2006/main">
  <p:tag name="MH" val="20180830105935"/>
  <p:tag name="MH_LIBRARY" val="GRAPHIC"/>
  <p:tag name="MH_TYPE" val="Other"/>
  <p:tag name="MH_ORDER" val="498"/>
</p:tagLst>
</file>

<file path=ppt/tags/tag505.xml><?xml version="1.0" encoding="utf-8"?>
<p:tagLst xmlns:p="http://schemas.openxmlformats.org/presentationml/2006/main">
  <p:tag name="MH" val="20180830105935"/>
  <p:tag name="MH_LIBRARY" val="GRAPHIC"/>
  <p:tag name="MH_TYPE" val="Other"/>
  <p:tag name="MH_ORDER" val="499"/>
</p:tagLst>
</file>

<file path=ppt/tags/tag506.xml><?xml version="1.0" encoding="utf-8"?>
<p:tagLst xmlns:p="http://schemas.openxmlformats.org/presentationml/2006/main">
  <p:tag name="MH" val="20180830105935"/>
  <p:tag name="MH_LIBRARY" val="GRAPHIC"/>
  <p:tag name="MH_TYPE" val="Other"/>
  <p:tag name="MH_ORDER" val="500"/>
</p:tagLst>
</file>

<file path=ppt/tags/tag507.xml><?xml version="1.0" encoding="utf-8"?>
<p:tagLst xmlns:p="http://schemas.openxmlformats.org/presentationml/2006/main">
  <p:tag name="MH" val="20180830105935"/>
  <p:tag name="MH_LIBRARY" val="GRAPHIC"/>
  <p:tag name="MH_TYPE" val="Other"/>
  <p:tag name="MH_ORDER" val="501"/>
</p:tagLst>
</file>

<file path=ppt/tags/tag508.xml><?xml version="1.0" encoding="utf-8"?>
<p:tagLst xmlns:p="http://schemas.openxmlformats.org/presentationml/2006/main">
  <p:tag name="MH" val="20180830105935"/>
  <p:tag name="MH_LIBRARY" val="GRAPHIC"/>
  <p:tag name="MH_TYPE" val="Other"/>
  <p:tag name="MH_ORDER" val="502"/>
</p:tagLst>
</file>

<file path=ppt/tags/tag509.xml><?xml version="1.0" encoding="utf-8"?>
<p:tagLst xmlns:p="http://schemas.openxmlformats.org/presentationml/2006/main">
  <p:tag name="MH" val="20180830105935"/>
  <p:tag name="MH_LIBRARY" val="GRAPHIC"/>
  <p:tag name="MH_TYPE" val="Other"/>
  <p:tag name="MH_ORDER" val="503"/>
</p:tagLst>
</file>

<file path=ppt/tags/tag51.xml><?xml version="1.0" encoding="utf-8"?>
<p:tagLst xmlns:p="http://schemas.openxmlformats.org/presentationml/2006/main">
  <p:tag name="MH" val="20180830105935"/>
  <p:tag name="MH_LIBRARY" val="GRAPHIC"/>
  <p:tag name="MH_TYPE" val="Other"/>
  <p:tag name="MH_ORDER" val="45"/>
</p:tagLst>
</file>

<file path=ppt/tags/tag510.xml><?xml version="1.0" encoding="utf-8"?>
<p:tagLst xmlns:p="http://schemas.openxmlformats.org/presentationml/2006/main">
  <p:tag name="MH" val="20180830105935"/>
  <p:tag name="MH_LIBRARY" val="GRAPHIC"/>
  <p:tag name="MH_TYPE" val="Other"/>
  <p:tag name="MH_ORDER" val="504"/>
</p:tagLst>
</file>

<file path=ppt/tags/tag511.xml><?xml version="1.0" encoding="utf-8"?>
<p:tagLst xmlns:p="http://schemas.openxmlformats.org/presentationml/2006/main">
  <p:tag name="MH" val="20180830105935"/>
  <p:tag name="MH_LIBRARY" val="GRAPHIC"/>
  <p:tag name="MH_TYPE" val="Other"/>
  <p:tag name="MH_ORDER" val="505"/>
</p:tagLst>
</file>

<file path=ppt/tags/tag512.xml><?xml version="1.0" encoding="utf-8"?>
<p:tagLst xmlns:p="http://schemas.openxmlformats.org/presentationml/2006/main">
  <p:tag name="MH" val="20180830105935"/>
  <p:tag name="MH_LIBRARY" val="GRAPHIC"/>
  <p:tag name="MH_TYPE" val="Other"/>
  <p:tag name="MH_ORDER" val="506"/>
</p:tagLst>
</file>

<file path=ppt/tags/tag513.xml><?xml version="1.0" encoding="utf-8"?>
<p:tagLst xmlns:p="http://schemas.openxmlformats.org/presentationml/2006/main">
  <p:tag name="MH" val="20180830105935"/>
  <p:tag name="MH_LIBRARY" val="GRAPHIC"/>
  <p:tag name="MH_TYPE" val="Other"/>
  <p:tag name="MH_ORDER" val="507"/>
</p:tagLst>
</file>

<file path=ppt/tags/tag514.xml><?xml version="1.0" encoding="utf-8"?>
<p:tagLst xmlns:p="http://schemas.openxmlformats.org/presentationml/2006/main">
  <p:tag name="MH" val="20180830105935"/>
  <p:tag name="MH_LIBRARY" val="GRAPHIC"/>
  <p:tag name="MH_TYPE" val="Other"/>
  <p:tag name="MH_ORDER" val="508"/>
</p:tagLst>
</file>

<file path=ppt/tags/tag515.xml><?xml version="1.0" encoding="utf-8"?>
<p:tagLst xmlns:p="http://schemas.openxmlformats.org/presentationml/2006/main">
  <p:tag name="MH" val="20180830105935"/>
  <p:tag name="MH_LIBRARY" val="GRAPHIC"/>
  <p:tag name="MH_TYPE" val="Other"/>
  <p:tag name="MH_ORDER" val="509"/>
</p:tagLst>
</file>

<file path=ppt/tags/tag516.xml><?xml version="1.0" encoding="utf-8"?>
<p:tagLst xmlns:p="http://schemas.openxmlformats.org/presentationml/2006/main">
  <p:tag name="MH" val="20180830105935"/>
  <p:tag name="MH_LIBRARY" val="GRAPHIC"/>
  <p:tag name="MH_TYPE" val="Other"/>
  <p:tag name="MH_ORDER" val="510"/>
</p:tagLst>
</file>

<file path=ppt/tags/tag517.xml><?xml version="1.0" encoding="utf-8"?>
<p:tagLst xmlns:p="http://schemas.openxmlformats.org/presentationml/2006/main">
  <p:tag name="MH" val="20180830105935"/>
  <p:tag name="MH_LIBRARY" val="GRAPHIC"/>
  <p:tag name="MH_TYPE" val="Other"/>
  <p:tag name="MH_ORDER" val="511"/>
</p:tagLst>
</file>

<file path=ppt/tags/tag518.xml><?xml version="1.0" encoding="utf-8"?>
<p:tagLst xmlns:p="http://schemas.openxmlformats.org/presentationml/2006/main">
  <p:tag name="MH" val="20180830105935"/>
  <p:tag name="MH_LIBRARY" val="GRAPHIC"/>
  <p:tag name="MH_TYPE" val="Other"/>
  <p:tag name="MH_ORDER" val="512"/>
</p:tagLst>
</file>

<file path=ppt/tags/tag519.xml><?xml version="1.0" encoding="utf-8"?>
<p:tagLst xmlns:p="http://schemas.openxmlformats.org/presentationml/2006/main">
  <p:tag name="MH" val="20180830105935"/>
  <p:tag name="MH_LIBRARY" val="GRAPHIC"/>
  <p:tag name="MH_TYPE" val="Other"/>
  <p:tag name="MH_ORDER" val="513"/>
</p:tagLst>
</file>

<file path=ppt/tags/tag52.xml><?xml version="1.0" encoding="utf-8"?>
<p:tagLst xmlns:p="http://schemas.openxmlformats.org/presentationml/2006/main">
  <p:tag name="MH" val="20180830105935"/>
  <p:tag name="MH_LIBRARY" val="GRAPHIC"/>
  <p:tag name="MH_TYPE" val="Other"/>
  <p:tag name="MH_ORDER" val="46"/>
</p:tagLst>
</file>

<file path=ppt/tags/tag520.xml><?xml version="1.0" encoding="utf-8"?>
<p:tagLst xmlns:p="http://schemas.openxmlformats.org/presentationml/2006/main">
  <p:tag name="MH" val="20180830105935"/>
  <p:tag name="MH_LIBRARY" val="GRAPHIC"/>
  <p:tag name="MH_TYPE" val="Other"/>
  <p:tag name="MH_ORDER" val="514"/>
</p:tagLst>
</file>

<file path=ppt/tags/tag521.xml><?xml version="1.0" encoding="utf-8"?>
<p:tagLst xmlns:p="http://schemas.openxmlformats.org/presentationml/2006/main">
  <p:tag name="MH" val="20180830105935"/>
  <p:tag name="MH_LIBRARY" val="GRAPHIC"/>
  <p:tag name="MH_TYPE" val="Other"/>
  <p:tag name="MH_ORDER" val="515"/>
</p:tagLst>
</file>

<file path=ppt/tags/tag522.xml><?xml version="1.0" encoding="utf-8"?>
<p:tagLst xmlns:p="http://schemas.openxmlformats.org/presentationml/2006/main">
  <p:tag name="MH" val="20180830105935"/>
  <p:tag name="MH_LIBRARY" val="GRAPHIC"/>
  <p:tag name="MH_TYPE" val="Other"/>
  <p:tag name="MH_ORDER" val="516"/>
</p:tagLst>
</file>

<file path=ppt/tags/tag523.xml><?xml version="1.0" encoding="utf-8"?>
<p:tagLst xmlns:p="http://schemas.openxmlformats.org/presentationml/2006/main">
  <p:tag name="MH" val="20180830105935"/>
  <p:tag name="MH_LIBRARY" val="GRAPHIC"/>
  <p:tag name="MH_TYPE" val="Other"/>
  <p:tag name="MH_ORDER" val="517"/>
</p:tagLst>
</file>

<file path=ppt/tags/tag524.xml><?xml version="1.0" encoding="utf-8"?>
<p:tagLst xmlns:p="http://schemas.openxmlformats.org/presentationml/2006/main">
  <p:tag name="MH" val="20180830105935"/>
  <p:tag name="MH_LIBRARY" val="GRAPHIC"/>
  <p:tag name="MH_TYPE" val="Other"/>
  <p:tag name="MH_ORDER" val="518"/>
</p:tagLst>
</file>

<file path=ppt/tags/tag525.xml><?xml version="1.0" encoding="utf-8"?>
<p:tagLst xmlns:p="http://schemas.openxmlformats.org/presentationml/2006/main">
  <p:tag name="MH" val="20180830105935"/>
  <p:tag name="MH_LIBRARY" val="GRAPHIC"/>
  <p:tag name="MH_TYPE" val="Other"/>
  <p:tag name="MH_ORDER" val="519"/>
</p:tagLst>
</file>

<file path=ppt/tags/tag526.xml><?xml version="1.0" encoding="utf-8"?>
<p:tagLst xmlns:p="http://schemas.openxmlformats.org/presentationml/2006/main">
  <p:tag name="MH" val="20180830105935"/>
  <p:tag name="MH_LIBRARY" val="GRAPHIC"/>
  <p:tag name="MH_TYPE" val="Other"/>
  <p:tag name="MH_ORDER" val="520"/>
</p:tagLst>
</file>

<file path=ppt/tags/tag527.xml><?xml version="1.0" encoding="utf-8"?>
<p:tagLst xmlns:p="http://schemas.openxmlformats.org/presentationml/2006/main">
  <p:tag name="MH" val="20180830112626"/>
  <p:tag name="MH_LIBRARY" val="GRAPHIC"/>
  <p:tag name="MH_TYPE" val="Other"/>
  <p:tag name="MH_ORDER" val="1"/>
</p:tagLst>
</file>

<file path=ppt/tags/tag528.xml><?xml version="1.0" encoding="utf-8"?>
<p:tagLst xmlns:p="http://schemas.openxmlformats.org/presentationml/2006/main">
  <p:tag name="MH" val="20180830112626"/>
  <p:tag name="MH_LIBRARY" val="GRAPHIC"/>
  <p:tag name="MH_TYPE" val="Other"/>
  <p:tag name="MH_ORDER" val="2"/>
</p:tagLst>
</file>

<file path=ppt/tags/tag529.xml><?xml version="1.0" encoding="utf-8"?>
<p:tagLst xmlns:p="http://schemas.openxmlformats.org/presentationml/2006/main">
  <p:tag name="MH" val="20180830112626"/>
  <p:tag name="MH_LIBRARY" val="GRAPHIC"/>
  <p:tag name="MH_TYPE" val="Other"/>
  <p:tag name="MH_ORDER" val="3"/>
</p:tagLst>
</file>

<file path=ppt/tags/tag53.xml><?xml version="1.0" encoding="utf-8"?>
<p:tagLst xmlns:p="http://schemas.openxmlformats.org/presentationml/2006/main">
  <p:tag name="MH" val="20180830105935"/>
  <p:tag name="MH_LIBRARY" val="GRAPHIC"/>
  <p:tag name="MH_TYPE" val="Other"/>
  <p:tag name="MH_ORDER" val="47"/>
</p:tagLst>
</file>

<file path=ppt/tags/tag530.xml><?xml version="1.0" encoding="utf-8"?>
<p:tagLst xmlns:p="http://schemas.openxmlformats.org/presentationml/2006/main">
  <p:tag name="MH" val="20180830112626"/>
  <p:tag name="MH_LIBRARY" val="GRAPHIC"/>
  <p:tag name="MH_TYPE" val="Other"/>
  <p:tag name="MH_ORDER" val="4"/>
</p:tagLst>
</file>

<file path=ppt/tags/tag531.xml><?xml version="1.0" encoding="utf-8"?>
<p:tagLst xmlns:p="http://schemas.openxmlformats.org/presentationml/2006/main">
  <p:tag name="MH" val="20180830112626"/>
  <p:tag name="MH_LIBRARY" val="GRAPHIC"/>
  <p:tag name="MH_TYPE" val="Other"/>
  <p:tag name="MH_ORDER" val="5"/>
</p:tagLst>
</file>

<file path=ppt/tags/tag532.xml><?xml version="1.0" encoding="utf-8"?>
<p:tagLst xmlns:p="http://schemas.openxmlformats.org/presentationml/2006/main">
  <p:tag name="MH" val="20180827163914"/>
  <p:tag name="MH_LIBRARY" val="GRAPHIC"/>
  <p:tag name="MH_TYPE" val="SubTitle"/>
  <p:tag name="MH_ORDER" val="3"/>
</p:tagLst>
</file>

<file path=ppt/tags/tag533.xml><?xml version="1.0" encoding="utf-8"?>
<p:tagLst xmlns:p="http://schemas.openxmlformats.org/presentationml/2006/main">
  <p:tag name="MH" val="20180827163914"/>
  <p:tag name="MH_LIBRARY" val="GRAPHIC"/>
  <p:tag name="MH_TYPE" val="SubTitle"/>
  <p:tag name="MH_ORDER" val="4"/>
</p:tagLst>
</file>

<file path=ppt/tags/tag534.xml><?xml version="1.0" encoding="utf-8"?>
<p:tagLst xmlns:p="http://schemas.openxmlformats.org/presentationml/2006/main">
  <p:tag name="MH" val="20180827163914"/>
  <p:tag name="MH_LIBRARY" val="GRAPHIC"/>
  <p:tag name="MH_TYPE" val="SubTitle"/>
  <p:tag name="MH_ORDER" val="5"/>
</p:tagLst>
</file>

<file path=ppt/tags/tag535.xml><?xml version="1.0" encoding="utf-8"?>
<p:tagLst xmlns:p="http://schemas.openxmlformats.org/presentationml/2006/main">
  <p:tag name="MH" val="20180827163914"/>
  <p:tag name="MH_LIBRARY" val="GRAPHIC"/>
  <p:tag name="MH_TYPE" val="SubTitle"/>
  <p:tag name="MH_ORDER" val="2"/>
</p:tagLst>
</file>

<file path=ppt/tags/tag536.xml><?xml version="1.0" encoding="utf-8"?>
<p:tagLst xmlns:p="http://schemas.openxmlformats.org/presentationml/2006/main">
  <p:tag name="MH" val="20180827163914"/>
  <p:tag name="MH_LIBRARY" val="GRAPHIC"/>
  <p:tag name="MH_TYPE" val="SubTitle"/>
  <p:tag name="MH_ORDER" val="7"/>
</p:tagLst>
</file>

<file path=ppt/tags/tag537.xml><?xml version="1.0" encoding="utf-8"?>
<p:tagLst xmlns:p="http://schemas.openxmlformats.org/presentationml/2006/main">
  <p:tag name="MH" val="20180827163914"/>
  <p:tag name="MH_LIBRARY" val="GRAPHIC"/>
  <p:tag name="MH_TYPE" val="SubTitle"/>
  <p:tag name="MH_ORDER" val="6"/>
</p:tagLst>
</file>

<file path=ppt/tags/tag538.xml><?xml version="1.0" encoding="utf-8"?>
<p:tagLst xmlns:p="http://schemas.openxmlformats.org/presentationml/2006/main">
  <p:tag name="MH" val="20180827163914"/>
  <p:tag name="MH_LIBRARY" val="GRAPHIC"/>
  <p:tag name="MH_TYPE" val="Other"/>
  <p:tag name="MH_ORDER" val="1"/>
</p:tagLst>
</file>

<file path=ppt/tags/tag539.xml><?xml version="1.0" encoding="utf-8"?>
<p:tagLst xmlns:p="http://schemas.openxmlformats.org/presentationml/2006/main">
  <p:tag name="MH" val="20180827163914"/>
  <p:tag name="MH_LIBRARY" val="GRAPHIC"/>
  <p:tag name="MH_TYPE" val="SubTitle"/>
  <p:tag name="MH_ORDER" val="1"/>
</p:tagLst>
</file>

<file path=ppt/tags/tag54.xml><?xml version="1.0" encoding="utf-8"?>
<p:tagLst xmlns:p="http://schemas.openxmlformats.org/presentationml/2006/main">
  <p:tag name="MH" val="20180830105935"/>
  <p:tag name="MH_LIBRARY" val="GRAPHIC"/>
  <p:tag name="MH_TYPE" val="Other"/>
  <p:tag name="MH_ORDER" val="48"/>
</p:tagLst>
</file>

<file path=ppt/tags/tag540.xml><?xml version="1.0" encoding="utf-8"?>
<p:tagLst xmlns:p="http://schemas.openxmlformats.org/presentationml/2006/main">
  <p:tag name="MH" val="20180827163914"/>
  <p:tag name="MH_LIBRARY" val="GRAPHIC"/>
  <p:tag name="MH_TYPE" val="Other"/>
  <p:tag name="MH_ORDER" val="2"/>
</p:tagLst>
</file>

<file path=ppt/tags/tag541.xml><?xml version="1.0" encoding="utf-8"?>
<p:tagLst xmlns:p="http://schemas.openxmlformats.org/presentationml/2006/main">
  <p:tag name="MH" val="20180827163914"/>
  <p:tag name="MH_LIBRARY" val="GRAPHIC"/>
  <p:tag name="MH_TYPE" val="SubTitle"/>
  <p:tag name="MH_ORDER" val="4"/>
</p:tagLst>
</file>

<file path=ppt/tags/tag542.xml><?xml version="1.0" encoding="utf-8"?>
<p:tagLst xmlns:p="http://schemas.openxmlformats.org/presentationml/2006/main">
  <p:tag name="MH" val="20180827163914"/>
  <p:tag name="MH_LIBRARY" val="GRAPHIC"/>
  <p:tag name="MH_TYPE" val="SubTitle"/>
  <p:tag name="MH_ORDER" val="4"/>
</p:tagLst>
</file>

<file path=ppt/tags/tag543.xml><?xml version="1.0" encoding="utf-8"?>
<p:tagLst xmlns:p="http://schemas.openxmlformats.org/presentationml/2006/main">
  <p:tag name="MH" val="20180827163914"/>
  <p:tag name="MH_LIBRARY" val="GRAPHIC"/>
  <p:tag name="MH_TYPE" val="SubTitle"/>
  <p:tag name="MH_ORDER" val="4"/>
</p:tagLst>
</file>

<file path=ppt/tags/tag544.xml><?xml version="1.0" encoding="utf-8"?>
<p:tagLst xmlns:p="http://schemas.openxmlformats.org/presentationml/2006/main">
  <p:tag name="MH" val="20180827163914"/>
  <p:tag name="MH_LIBRARY" val="GRAPHIC"/>
  <p:tag name="MH_TYPE" val="SubTitle"/>
  <p:tag name="MH_ORDER" val="4"/>
</p:tagLst>
</file>

<file path=ppt/tags/tag545.xml><?xml version="1.0" encoding="utf-8"?>
<p:tagLst xmlns:p="http://schemas.openxmlformats.org/presentationml/2006/main">
  <p:tag name="MH" val="20180827163914"/>
  <p:tag name="MH_LIBRARY" val="GRAPHIC"/>
  <p:tag name="MH_TYPE" val="SubTitle"/>
  <p:tag name="MH_ORDER" val="4"/>
</p:tagLst>
</file>

<file path=ppt/tags/tag546.xml><?xml version="1.0" encoding="utf-8"?>
<p:tagLst xmlns:p="http://schemas.openxmlformats.org/presentationml/2006/main">
  <p:tag name="MH" val="20180827163914"/>
  <p:tag name="MH_LIBRARY" val="GRAPHIC"/>
  <p:tag name="MH_TYPE" val="SubTitle"/>
  <p:tag name="MH_ORDER" val="4"/>
</p:tagLst>
</file>

<file path=ppt/tags/tag547.xml><?xml version="1.0" encoding="utf-8"?>
<p:tagLst xmlns:p="http://schemas.openxmlformats.org/presentationml/2006/main">
  <p:tag name="MH" val="20180827163914"/>
  <p:tag name="MH_LIBRARY" val="GRAPHIC"/>
  <p:tag name="MH_TYPE" val="SubTitle"/>
  <p:tag name="MH_ORDER" val="4"/>
</p:tagLst>
</file>

<file path=ppt/tags/tag548.xml><?xml version="1.0" encoding="utf-8"?>
<p:tagLst xmlns:p="http://schemas.openxmlformats.org/presentationml/2006/main">
  <p:tag name="MH" val="20180827163914"/>
  <p:tag name="MH_LIBRARY" val="GRAPHIC"/>
  <p:tag name="MH_TYPE" val="SubTitle"/>
  <p:tag name="MH_ORDER" val="4"/>
</p:tagLst>
</file>

<file path=ppt/tags/tag549.xml><?xml version="1.0" encoding="utf-8"?>
<p:tagLst xmlns:p="http://schemas.openxmlformats.org/presentationml/2006/main">
  <p:tag name="MH" val="20180827163914"/>
  <p:tag name="MH_LIBRARY" val="GRAPHIC"/>
  <p:tag name="MH_TYPE" val="SubTitle"/>
  <p:tag name="MH_ORDER" val="7"/>
</p:tagLst>
</file>

<file path=ppt/tags/tag55.xml><?xml version="1.0" encoding="utf-8"?>
<p:tagLst xmlns:p="http://schemas.openxmlformats.org/presentationml/2006/main">
  <p:tag name="MH" val="20180830105935"/>
  <p:tag name="MH_LIBRARY" val="GRAPHIC"/>
  <p:tag name="MH_TYPE" val="Other"/>
  <p:tag name="MH_ORDER" val="49"/>
</p:tagLst>
</file>

<file path=ppt/tags/tag550.xml><?xml version="1.0" encoding="utf-8"?>
<p:tagLst xmlns:p="http://schemas.openxmlformats.org/presentationml/2006/main">
  <p:tag name="MH" val="20180828152731"/>
  <p:tag name="MH_LIBRARY" val="GRAPHIC"/>
  <p:tag name="MH_TYPE" val="SubTitle"/>
  <p:tag name="MH_ORDER" val="4"/>
</p:tagLst>
</file>

<file path=ppt/tags/tag551.xml><?xml version="1.0" encoding="utf-8"?>
<p:tagLst xmlns:p="http://schemas.openxmlformats.org/presentationml/2006/main">
  <p:tag name="MH" val="20180828152731"/>
  <p:tag name="MH_LIBRARY" val="GRAPHIC"/>
  <p:tag name="MH_TYPE" val="Other"/>
  <p:tag name="MH_ORDER" val="1"/>
</p:tagLst>
</file>

<file path=ppt/tags/tag552.xml><?xml version="1.0" encoding="utf-8"?>
<p:tagLst xmlns:p="http://schemas.openxmlformats.org/presentationml/2006/main">
  <p:tag name="MH" val="20180828152731"/>
  <p:tag name="MH_LIBRARY" val="GRAPHIC"/>
  <p:tag name="MH_TYPE" val="Other"/>
  <p:tag name="MH_ORDER" val="2"/>
</p:tagLst>
</file>

<file path=ppt/tags/tag553.xml><?xml version="1.0" encoding="utf-8"?>
<p:tagLst xmlns:p="http://schemas.openxmlformats.org/presentationml/2006/main">
  <p:tag name="MH" val="20180828152731"/>
  <p:tag name="MH_LIBRARY" val="GRAPHIC"/>
  <p:tag name="MH_TYPE" val="Other"/>
  <p:tag name="MH_ORDER" val="3"/>
</p:tagLst>
</file>

<file path=ppt/tags/tag554.xml><?xml version="1.0" encoding="utf-8"?>
<p:tagLst xmlns:p="http://schemas.openxmlformats.org/presentationml/2006/main">
  <p:tag name="MH" val="20180828152731"/>
  <p:tag name="MH_LIBRARY" val="GRAPHIC"/>
  <p:tag name="MH_TYPE" val="Other"/>
  <p:tag name="MH_ORDER" val="4"/>
</p:tagLst>
</file>

<file path=ppt/tags/tag555.xml><?xml version="1.0" encoding="utf-8"?>
<p:tagLst xmlns:p="http://schemas.openxmlformats.org/presentationml/2006/main">
  <p:tag name="MH" val="20180828152731"/>
  <p:tag name="MH_LIBRARY" val="GRAPHIC"/>
  <p:tag name="MH_TYPE" val="SubTitle"/>
  <p:tag name="MH_ORDER" val="1"/>
</p:tagLst>
</file>

<file path=ppt/tags/tag556.xml><?xml version="1.0" encoding="utf-8"?>
<p:tagLst xmlns:p="http://schemas.openxmlformats.org/presentationml/2006/main">
  <p:tag name="MH" val="20180828152731"/>
  <p:tag name="MH_LIBRARY" val="GRAPHIC"/>
  <p:tag name="MH_TYPE" val="SubTitle"/>
  <p:tag name="MH_ORDER" val="2"/>
</p:tagLst>
</file>

<file path=ppt/tags/tag557.xml><?xml version="1.0" encoding="utf-8"?>
<p:tagLst xmlns:p="http://schemas.openxmlformats.org/presentationml/2006/main">
  <p:tag name="MH" val="20180828152731"/>
  <p:tag name="MH_LIBRARY" val="GRAPHIC"/>
  <p:tag name="MH_TYPE" val="SubTitle"/>
  <p:tag name="MH_ORDER" val="3"/>
</p:tagLst>
</file>

<file path=ppt/tags/tag558.xml><?xml version="1.0" encoding="utf-8"?>
<p:tagLst xmlns:p="http://schemas.openxmlformats.org/presentationml/2006/main">
  <p:tag name="MH" val="20180828152731"/>
  <p:tag name="MH_LIBRARY" val="GRAPHIC"/>
  <p:tag name="MH_TYPE" val="Other"/>
  <p:tag name="MH_ORDER" val="5"/>
</p:tagLst>
</file>

<file path=ppt/tags/tag559.xml><?xml version="1.0" encoding="utf-8"?>
<p:tagLst xmlns:p="http://schemas.openxmlformats.org/presentationml/2006/main">
  <p:tag name="MH" val="20180828152731"/>
  <p:tag name="MH_LIBRARY" val="GRAPHIC"/>
  <p:tag name="MH_TYPE" val="Title"/>
  <p:tag name="MH_ORDER" val="1"/>
</p:tagLst>
</file>

<file path=ppt/tags/tag56.xml><?xml version="1.0" encoding="utf-8"?>
<p:tagLst xmlns:p="http://schemas.openxmlformats.org/presentationml/2006/main">
  <p:tag name="MH" val="20180830105935"/>
  <p:tag name="MH_LIBRARY" val="GRAPHIC"/>
  <p:tag name="MH_TYPE" val="Other"/>
  <p:tag name="MH_ORDER" val="50"/>
</p:tagLst>
</file>

<file path=ppt/tags/tag560.xml><?xml version="1.0" encoding="utf-8"?>
<p:tagLst xmlns:p="http://schemas.openxmlformats.org/presentationml/2006/main">
  <p:tag name="MH" val="20180828173047"/>
  <p:tag name="MH_LIBRARY" val="GRAPHIC"/>
  <p:tag name="MH_TYPE" val="Other"/>
  <p:tag name="MH_ORDER" val="1"/>
</p:tagLst>
</file>

<file path=ppt/tags/tag561.xml><?xml version="1.0" encoding="utf-8"?>
<p:tagLst xmlns:p="http://schemas.openxmlformats.org/presentationml/2006/main">
  <p:tag name="MH" val="20180828173047"/>
  <p:tag name="MH_LIBRARY" val="GRAPHIC"/>
  <p:tag name="MH_TYPE" val="Other"/>
  <p:tag name="MH_ORDER" val="2"/>
</p:tagLst>
</file>

<file path=ppt/tags/tag562.xml><?xml version="1.0" encoding="utf-8"?>
<p:tagLst xmlns:p="http://schemas.openxmlformats.org/presentationml/2006/main">
  <p:tag name="MH" val="20180828173047"/>
  <p:tag name="MH_LIBRARY" val="GRAPHIC"/>
  <p:tag name="MH_TYPE" val="Other"/>
  <p:tag name="MH_ORDER" val="3"/>
</p:tagLst>
</file>

<file path=ppt/tags/tag563.xml><?xml version="1.0" encoding="utf-8"?>
<p:tagLst xmlns:p="http://schemas.openxmlformats.org/presentationml/2006/main">
  <p:tag name="MH" val="20180828173047"/>
  <p:tag name="MH_LIBRARY" val="GRAPHIC"/>
  <p:tag name="MH_TYPE" val="Other"/>
  <p:tag name="MH_ORDER" val="4"/>
</p:tagLst>
</file>

<file path=ppt/tags/tag564.xml><?xml version="1.0" encoding="utf-8"?>
<p:tagLst xmlns:p="http://schemas.openxmlformats.org/presentationml/2006/main">
  <p:tag name="MH" val="20180828173047"/>
  <p:tag name="MH_LIBRARY" val="GRAPHIC"/>
  <p:tag name="MH_TYPE" val="Other"/>
  <p:tag name="MH_ORDER" val="5"/>
</p:tagLst>
</file>

<file path=ppt/tags/tag565.xml><?xml version="1.0" encoding="utf-8"?>
<p:tagLst xmlns:p="http://schemas.openxmlformats.org/presentationml/2006/main">
  <p:tag name="MH" val="20180828173047"/>
  <p:tag name="MH_LIBRARY" val="GRAPHIC"/>
  <p:tag name="MH_TYPE" val="Other"/>
  <p:tag name="MH_ORDER" val="6"/>
</p:tagLst>
</file>

<file path=ppt/tags/tag566.xml><?xml version="1.0" encoding="utf-8"?>
<p:tagLst xmlns:p="http://schemas.openxmlformats.org/presentationml/2006/main">
  <p:tag name="MH" val="20180828173047"/>
  <p:tag name="MH_LIBRARY" val="GRAPHIC"/>
  <p:tag name="MH_TYPE" val="Text"/>
  <p:tag name="MH_ORDER" val="3"/>
</p:tagLst>
</file>

<file path=ppt/tags/tag567.xml><?xml version="1.0" encoding="utf-8"?>
<p:tagLst xmlns:p="http://schemas.openxmlformats.org/presentationml/2006/main">
  <p:tag name="MH" val="20180828173047"/>
  <p:tag name="MH_LIBRARY" val="GRAPHIC"/>
  <p:tag name="MH_TYPE" val="SubTitle"/>
  <p:tag name="MH_ORDER" val="3"/>
</p:tagLst>
</file>

<file path=ppt/tags/tag568.xml><?xml version="1.0" encoding="utf-8"?>
<p:tagLst xmlns:p="http://schemas.openxmlformats.org/presentationml/2006/main">
  <p:tag name="MH" val="20180828173047"/>
  <p:tag name="MH_LIBRARY" val="GRAPHIC"/>
  <p:tag name="MH_TYPE" val="Text"/>
  <p:tag name="MH_ORDER" val="5"/>
</p:tagLst>
</file>

<file path=ppt/tags/tag569.xml><?xml version="1.0" encoding="utf-8"?>
<p:tagLst xmlns:p="http://schemas.openxmlformats.org/presentationml/2006/main">
  <p:tag name="MH" val="20180828173047"/>
  <p:tag name="MH_LIBRARY" val="GRAPHIC"/>
  <p:tag name="MH_TYPE" val="SubTitle"/>
  <p:tag name="MH_ORDER" val="5"/>
</p:tagLst>
</file>

<file path=ppt/tags/tag57.xml><?xml version="1.0" encoding="utf-8"?>
<p:tagLst xmlns:p="http://schemas.openxmlformats.org/presentationml/2006/main">
  <p:tag name="MH" val="20180830105935"/>
  <p:tag name="MH_LIBRARY" val="GRAPHIC"/>
  <p:tag name="MH_TYPE" val="Other"/>
  <p:tag name="MH_ORDER" val="51"/>
</p:tagLst>
</file>

<file path=ppt/tags/tag570.xml><?xml version="1.0" encoding="utf-8"?>
<p:tagLst xmlns:p="http://schemas.openxmlformats.org/presentationml/2006/main">
  <p:tag name="MH" val="20180828173047"/>
  <p:tag name="MH_LIBRARY" val="GRAPHIC"/>
  <p:tag name="MH_TYPE" val="Text"/>
  <p:tag name="MH_ORDER" val="7"/>
</p:tagLst>
</file>

<file path=ppt/tags/tag571.xml><?xml version="1.0" encoding="utf-8"?>
<p:tagLst xmlns:p="http://schemas.openxmlformats.org/presentationml/2006/main">
  <p:tag name="MH" val="20180828173047"/>
  <p:tag name="MH_LIBRARY" val="GRAPHIC"/>
  <p:tag name="MH_TYPE" val="SubTitle"/>
  <p:tag name="MH_ORDER" val="7"/>
</p:tagLst>
</file>

<file path=ppt/tags/tag572.xml><?xml version="1.0" encoding="utf-8"?>
<p:tagLst xmlns:p="http://schemas.openxmlformats.org/presentationml/2006/main">
  <p:tag name="MH" val="20180828173047"/>
  <p:tag name="MH_LIBRARY" val="GRAPHIC"/>
  <p:tag name="MH_TYPE" val="Text"/>
  <p:tag name="MH_ORDER" val="4"/>
</p:tagLst>
</file>

<file path=ppt/tags/tag573.xml><?xml version="1.0" encoding="utf-8"?>
<p:tagLst xmlns:p="http://schemas.openxmlformats.org/presentationml/2006/main">
  <p:tag name="MH" val="20180828173047"/>
  <p:tag name="MH_LIBRARY" val="GRAPHIC"/>
  <p:tag name="MH_TYPE" val="SubTitle"/>
  <p:tag name="MH_ORDER" val="4"/>
</p:tagLst>
</file>

<file path=ppt/tags/tag574.xml><?xml version="1.0" encoding="utf-8"?>
<p:tagLst xmlns:p="http://schemas.openxmlformats.org/presentationml/2006/main">
  <p:tag name="MH" val="20180828173047"/>
  <p:tag name="MH_LIBRARY" val="GRAPHIC"/>
  <p:tag name="MH_TYPE" val="Text"/>
  <p:tag name="MH_ORDER" val="6"/>
</p:tagLst>
</file>

<file path=ppt/tags/tag575.xml><?xml version="1.0" encoding="utf-8"?>
<p:tagLst xmlns:p="http://schemas.openxmlformats.org/presentationml/2006/main">
  <p:tag name="MH" val="20180828173047"/>
  <p:tag name="MH_LIBRARY" val="GRAPHIC"/>
  <p:tag name="MH_TYPE" val="SubTitle"/>
  <p:tag name="MH_ORDER" val="6"/>
</p:tagLst>
</file>

<file path=ppt/tags/tag576.xml><?xml version="1.0" encoding="utf-8"?>
<p:tagLst xmlns:p="http://schemas.openxmlformats.org/presentationml/2006/main">
  <p:tag name="MH" val="20180828173047"/>
  <p:tag name="MH_LIBRARY" val="GRAPHIC"/>
  <p:tag name="MH_TYPE" val="Other"/>
  <p:tag name="MH_ORDER" val="7"/>
</p:tagLst>
</file>

<file path=ppt/tags/tag577.xml><?xml version="1.0" encoding="utf-8"?>
<p:tagLst xmlns:p="http://schemas.openxmlformats.org/presentationml/2006/main">
  <p:tag name="MH" val="20180828173047"/>
  <p:tag name="MH_LIBRARY" val="GRAPHIC"/>
  <p:tag name="MH_TYPE" val="Text"/>
  <p:tag name="MH_ORDER" val="2"/>
</p:tagLst>
</file>

<file path=ppt/tags/tag578.xml><?xml version="1.0" encoding="utf-8"?>
<p:tagLst xmlns:p="http://schemas.openxmlformats.org/presentationml/2006/main">
  <p:tag name="MH" val="20180828173047"/>
  <p:tag name="MH_LIBRARY" val="GRAPHIC"/>
  <p:tag name="MH_TYPE" val="SubTitle"/>
  <p:tag name="MH_ORDER" val="2"/>
</p:tagLst>
</file>

<file path=ppt/tags/tag579.xml><?xml version="1.0" encoding="utf-8"?>
<p:tagLst xmlns:p="http://schemas.openxmlformats.org/presentationml/2006/main">
  <p:tag name="MH" val="20180828173047"/>
  <p:tag name="MH_LIBRARY" val="GRAPHIC"/>
  <p:tag name="MH_TYPE" val="Other"/>
  <p:tag name="MH_ORDER" val="8"/>
</p:tagLst>
</file>

<file path=ppt/tags/tag58.xml><?xml version="1.0" encoding="utf-8"?>
<p:tagLst xmlns:p="http://schemas.openxmlformats.org/presentationml/2006/main">
  <p:tag name="MH" val="20180830105935"/>
  <p:tag name="MH_LIBRARY" val="GRAPHIC"/>
  <p:tag name="MH_TYPE" val="Other"/>
  <p:tag name="MH_ORDER" val="52"/>
</p:tagLst>
</file>

<file path=ppt/tags/tag580.xml><?xml version="1.0" encoding="utf-8"?>
<p:tagLst xmlns:p="http://schemas.openxmlformats.org/presentationml/2006/main">
  <p:tag name="MH" val="20180828173047"/>
  <p:tag name="MH_LIBRARY" val="GRAPHIC"/>
  <p:tag name="MH_TYPE" val="Text"/>
  <p:tag name="MH_ORDER" val="1"/>
</p:tagLst>
</file>

<file path=ppt/tags/tag581.xml><?xml version="1.0" encoding="utf-8"?>
<p:tagLst xmlns:p="http://schemas.openxmlformats.org/presentationml/2006/main">
  <p:tag name="MH" val="20180828173047"/>
  <p:tag name="MH_LIBRARY" val="GRAPHIC"/>
  <p:tag name="MH_TYPE" val="SubTitle"/>
  <p:tag name="MH_ORDER" val="1"/>
</p:tagLst>
</file>

<file path=ppt/tags/tag582.xml><?xml version="1.0" encoding="utf-8"?>
<p:tagLst xmlns:p="http://schemas.openxmlformats.org/presentationml/2006/main">
  <p:tag name="MH" val="20180828173047"/>
  <p:tag name="MH_LIBRARY" val="GRAPHIC"/>
  <p:tag name="MH_TYPE" val="Title"/>
  <p:tag name="MH_ORDER" val="1"/>
</p:tagLst>
</file>

<file path=ppt/tags/tag583.xml><?xml version="1.0" encoding="utf-8"?>
<p:tagLst xmlns:p="http://schemas.openxmlformats.org/presentationml/2006/main">
  <p:tag name="MH" val="20180828171656"/>
  <p:tag name="MH_LIBRARY" val="GRAPHIC"/>
  <p:tag name="MH_TYPE" val="Other"/>
  <p:tag name="MH_ORDER" val="1"/>
</p:tagLst>
</file>

<file path=ppt/tags/tag584.xml><?xml version="1.0" encoding="utf-8"?>
<p:tagLst xmlns:p="http://schemas.openxmlformats.org/presentationml/2006/main">
  <p:tag name="MH" val="20180828171656"/>
  <p:tag name="MH_LIBRARY" val="GRAPHIC"/>
  <p:tag name="MH_TYPE" val="Other"/>
  <p:tag name="MH_ORDER" val="2"/>
</p:tagLst>
</file>

<file path=ppt/tags/tag585.xml><?xml version="1.0" encoding="utf-8"?>
<p:tagLst xmlns:p="http://schemas.openxmlformats.org/presentationml/2006/main">
  <p:tag name="MH" val="20180828171656"/>
  <p:tag name="MH_LIBRARY" val="GRAPHIC"/>
  <p:tag name="MH_TYPE" val="Other"/>
  <p:tag name="MH_ORDER" val="3"/>
</p:tagLst>
</file>

<file path=ppt/tags/tag586.xml><?xml version="1.0" encoding="utf-8"?>
<p:tagLst xmlns:p="http://schemas.openxmlformats.org/presentationml/2006/main">
  <p:tag name="MH" val="20180828171656"/>
  <p:tag name="MH_LIBRARY" val="GRAPHIC"/>
  <p:tag name="MH_TYPE" val="Other"/>
  <p:tag name="MH_ORDER" val="4"/>
</p:tagLst>
</file>

<file path=ppt/tags/tag587.xml><?xml version="1.0" encoding="utf-8"?>
<p:tagLst xmlns:p="http://schemas.openxmlformats.org/presentationml/2006/main">
  <p:tag name="MH" val="20180828171656"/>
  <p:tag name="MH_LIBRARY" val="GRAPHIC"/>
  <p:tag name="MH_TYPE" val="Other"/>
  <p:tag name="MH_ORDER" val="5"/>
</p:tagLst>
</file>

<file path=ppt/tags/tag588.xml><?xml version="1.0" encoding="utf-8"?>
<p:tagLst xmlns:p="http://schemas.openxmlformats.org/presentationml/2006/main">
  <p:tag name="MH" val="20180828171656"/>
  <p:tag name="MH_LIBRARY" val="GRAPHIC"/>
  <p:tag name="MH_TYPE" val="Other"/>
  <p:tag name="MH_ORDER" val="6"/>
</p:tagLst>
</file>

<file path=ppt/tags/tag589.xml><?xml version="1.0" encoding="utf-8"?>
<p:tagLst xmlns:p="http://schemas.openxmlformats.org/presentationml/2006/main">
  <p:tag name="MH" val="20180828171656"/>
  <p:tag name="MH_LIBRARY" val="GRAPHIC"/>
  <p:tag name="MH_TYPE" val="Other"/>
  <p:tag name="MH_ORDER" val="7"/>
</p:tagLst>
</file>

<file path=ppt/tags/tag59.xml><?xml version="1.0" encoding="utf-8"?>
<p:tagLst xmlns:p="http://schemas.openxmlformats.org/presentationml/2006/main">
  <p:tag name="MH" val="20180830105935"/>
  <p:tag name="MH_LIBRARY" val="GRAPHIC"/>
  <p:tag name="MH_TYPE" val="Other"/>
  <p:tag name="MH_ORDER" val="53"/>
</p:tagLst>
</file>

<file path=ppt/tags/tag590.xml><?xml version="1.0" encoding="utf-8"?>
<p:tagLst xmlns:p="http://schemas.openxmlformats.org/presentationml/2006/main">
  <p:tag name="MH" val="20180828171656"/>
  <p:tag name="MH_LIBRARY" val="GRAPHIC"/>
  <p:tag name="MH_TYPE" val="Other"/>
  <p:tag name="MH_ORDER" val="8"/>
</p:tagLst>
</file>

<file path=ppt/tags/tag591.xml><?xml version="1.0" encoding="utf-8"?>
<p:tagLst xmlns:p="http://schemas.openxmlformats.org/presentationml/2006/main">
  <p:tag name="MH" val="20180828171656"/>
  <p:tag name="MH_LIBRARY" val="GRAPHIC"/>
  <p:tag name="MH_TYPE" val="Other"/>
  <p:tag name="MH_ORDER" val="9"/>
</p:tagLst>
</file>

<file path=ppt/tags/tag592.xml><?xml version="1.0" encoding="utf-8"?>
<p:tagLst xmlns:p="http://schemas.openxmlformats.org/presentationml/2006/main">
  <p:tag name="MH" val="20180828171656"/>
  <p:tag name="MH_LIBRARY" val="GRAPHIC"/>
  <p:tag name="MH_TYPE" val="Other"/>
  <p:tag name="MH_ORDER" val="10"/>
</p:tagLst>
</file>

<file path=ppt/tags/tag593.xml><?xml version="1.0" encoding="utf-8"?>
<p:tagLst xmlns:p="http://schemas.openxmlformats.org/presentationml/2006/main">
  <p:tag name="MH" val="20180828171656"/>
  <p:tag name="MH_LIBRARY" val="GRAPHIC"/>
  <p:tag name="MH_TYPE" val="Desc"/>
  <p:tag name="MH_ORDER" val="1"/>
</p:tagLst>
</file>

<file path=ppt/tags/tag594.xml><?xml version="1.0" encoding="utf-8"?>
<p:tagLst xmlns:p="http://schemas.openxmlformats.org/presentationml/2006/main">
  <p:tag name="MH" val="20180828171656"/>
  <p:tag name="MH_LIBRARY" val="GRAPHIC"/>
  <p:tag name="MH_TYPE" val="Other"/>
  <p:tag name="MH_ORDER" val="11"/>
</p:tagLst>
</file>

<file path=ppt/tags/tag595.xml><?xml version="1.0" encoding="utf-8"?>
<p:tagLst xmlns:p="http://schemas.openxmlformats.org/presentationml/2006/main">
  <p:tag name="MH" val="20180828171656"/>
  <p:tag name="MH_LIBRARY" val="GRAPHIC"/>
  <p:tag name="MH_TYPE" val="Other"/>
  <p:tag name="MH_ORDER" val="5"/>
</p:tagLst>
</file>

<file path=ppt/tags/tag596.xml><?xml version="1.0" encoding="utf-8"?>
<p:tagLst xmlns:p="http://schemas.openxmlformats.org/presentationml/2006/main">
  <p:tag name="MH" val="20180828171656"/>
  <p:tag name="MH_LIBRARY" val="GRAPHIC"/>
  <p:tag name="MH_TYPE" val="Other"/>
  <p:tag name="MH_ORDER" val="10"/>
</p:tagLst>
</file>

<file path=ppt/tags/tag597.xml><?xml version="1.0" encoding="utf-8"?>
<p:tagLst xmlns:p="http://schemas.openxmlformats.org/presentationml/2006/main">
  <p:tag name="MH" val="20180828182158"/>
  <p:tag name="MH_LIBRARY" val="GRAPHIC"/>
  <p:tag name="MH_TYPE" val="Other"/>
  <p:tag name="MH_ORDER" val="1"/>
</p:tagLst>
</file>

<file path=ppt/tags/tag598.xml><?xml version="1.0" encoding="utf-8"?>
<p:tagLst xmlns:p="http://schemas.openxmlformats.org/presentationml/2006/main">
  <p:tag name="MH" val="20180828182158"/>
  <p:tag name="MH_LIBRARY" val="GRAPHIC"/>
  <p:tag name="MH_TYPE" val="Other"/>
  <p:tag name="MH_ORDER" val="2"/>
</p:tagLst>
</file>

<file path=ppt/tags/tag599.xml><?xml version="1.0" encoding="utf-8"?>
<p:tagLst xmlns:p="http://schemas.openxmlformats.org/presentationml/2006/main">
  <p:tag name="MH" val="20180828182158"/>
  <p:tag name="MH_LIBRARY" val="GRAPHIC"/>
  <p:tag name="MH_TYPE" val="Other"/>
  <p:tag name="MH_ORDER" val="3"/>
</p:tagLst>
</file>

<file path=ppt/tags/tag6.xml><?xml version="1.0" encoding="utf-8"?>
<p:tagLst xmlns:p="http://schemas.openxmlformats.org/presentationml/2006/main">
  <p:tag name="MH" val="20180830101450"/>
  <p:tag name="MH_LIBRARY" val="GRAPHIC"/>
  <p:tag name="MH_TYPE" val="SubTitle"/>
  <p:tag name="MH_ORDER" val="3"/>
</p:tagLst>
</file>

<file path=ppt/tags/tag60.xml><?xml version="1.0" encoding="utf-8"?>
<p:tagLst xmlns:p="http://schemas.openxmlformats.org/presentationml/2006/main">
  <p:tag name="MH" val="20180830105935"/>
  <p:tag name="MH_LIBRARY" val="GRAPHIC"/>
  <p:tag name="MH_TYPE" val="Other"/>
  <p:tag name="MH_ORDER" val="54"/>
</p:tagLst>
</file>

<file path=ppt/tags/tag600.xml><?xml version="1.0" encoding="utf-8"?>
<p:tagLst xmlns:p="http://schemas.openxmlformats.org/presentationml/2006/main">
  <p:tag name="MH" val="20180828182158"/>
  <p:tag name="MH_LIBRARY" val="GRAPHIC"/>
  <p:tag name="MH_TYPE" val="Other"/>
  <p:tag name="MH_ORDER" val="4"/>
</p:tagLst>
</file>

<file path=ppt/tags/tag601.xml><?xml version="1.0" encoding="utf-8"?>
<p:tagLst xmlns:p="http://schemas.openxmlformats.org/presentationml/2006/main">
  <p:tag name="MH" val="20180828182158"/>
  <p:tag name="MH_LIBRARY" val="GRAPHIC"/>
  <p:tag name="MH_TYPE" val="Other"/>
  <p:tag name="MH_ORDER" val="5"/>
</p:tagLst>
</file>

<file path=ppt/tags/tag602.xml><?xml version="1.0" encoding="utf-8"?>
<p:tagLst xmlns:p="http://schemas.openxmlformats.org/presentationml/2006/main">
  <p:tag name="MH" val="20180828182158"/>
  <p:tag name="MH_LIBRARY" val="GRAPHIC"/>
  <p:tag name="MH_TYPE" val="Other"/>
  <p:tag name="MH_ORDER" val="6"/>
</p:tagLst>
</file>

<file path=ppt/tags/tag603.xml><?xml version="1.0" encoding="utf-8"?>
<p:tagLst xmlns:p="http://schemas.openxmlformats.org/presentationml/2006/main">
  <p:tag name="MH" val="20180828182158"/>
  <p:tag name="MH_LIBRARY" val="GRAPHIC"/>
  <p:tag name="MH_TYPE" val="SubTitle"/>
  <p:tag name="MH_ORDER" val="1"/>
</p:tagLst>
</file>

<file path=ppt/tags/tag604.xml><?xml version="1.0" encoding="utf-8"?>
<p:tagLst xmlns:p="http://schemas.openxmlformats.org/presentationml/2006/main">
  <p:tag name="MH" val="20180828182158"/>
  <p:tag name="MH_LIBRARY" val="GRAPHIC"/>
  <p:tag name="MH_TYPE" val="SubTitle"/>
  <p:tag name="MH_ORDER" val="2"/>
</p:tagLst>
</file>

<file path=ppt/tags/tag605.xml><?xml version="1.0" encoding="utf-8"?>
<p:tagLst xmlns:p="http://schemas.openxmlformats.org/presentationml/2006/main">
  <p:tag name="MH" val="20180828182158"/>
  <p:tag name="MH_LIBRARY" val="GRAPHIC"/>
  <p:tag name="MH_TYPE" val="SubTitle"/>
  <p:tag name="MH_ORDER" val="3"/>
</p:tagLst>
</file>

<file path=ppt/tags/tag606.xml><?xml version="1.0" encoding="utf-8"?>
<p:tagLst xmlns:p="http://schemas.openxmlformats.org/presentationml/2006/main">
  <p:tag name="MH" val="20180828182158"/>
  <p:tag name="MH_LIBRARY" val="GRAPHIC"/>
  <p:tag name="MH_TYPE" val="SubTitle"/>
  <p:tag name="MH_ORDER" val="4"/>
</p:tagLst>
</file>

<file path=ppt/tags/tag607.xml><?xml version="1.0" encoding="utf-8"?>
<p:tagLst xmlns:p="http://schemas.openxmlformats.org/presentationml/2006/main">
  <p:tag name="MH" val="20180828182158"/>
  <p:tag name="MH_LIBRARY" val="GRAPHIC"/>
  <p:tag name="MH_TYPE" val="SubTitle"/>
  <p:tag name="MH_ORDER" val="5"/>
</p:tagLst>
</file>

<file path=ppt/tags/tag608.xml><?xml version="1.0" encoding="utf-8"?>
<p:tagLst xmlns:p="http://schemas.openxmlformats.org/presentationml/2006/main">
  <p:tag name="MH" val="20180828182158"/>
  <p:tag name="MH_LIBRARY" val="GRAPHIC"/>
  <p:tag name="MH_TYPE" val="SubTitle"/>
  <p:tag name="MH_ORDER" val="6"/>
</p:tagLst>
</file>

<file path=ppt/tags/tag609.xml><?xml version="1.0" encoding="utf-8"?>
<p:tagLst xmlns:p="http://schemas.openxmlformats.org/presentationml/2006/main">
  <p:tag name="MH" val="20180828183502"/>
  <p:tag name="MH_LIBRARY" val="GRAPHIC"/>
  <p:tag name="MH_TYPE" val="Other"/>
  <p:tag name="MH_ORDER" val="1"/>
</p:tagLst>
</file>

<file path=ppt/tags/tag61.xml><?xml version="1.0" encoding="utf-8"?>
<p:tagLst xmlns:p="http://schemas.openxmlformats.org/presentationml/2006/main">
  <p:tag name="MH" val="20180830105935"/>
  <p:tag name="MH_LIBRARY" val="GRAPHIC"/>
  <p:tag name="MH_TYPE" val="Other"/>
  <p:tag name="MH_ORDER" val="55"/>
</p:tagLst>
</file>

<file path=ppt/tags/tag610.xml><?xml version="1.0" encoding="utf-8"?>
<p:tagLst xmlns:p="http://schemas.openxmlformats.org/presentationml/2006/main">
  <p:tag name="MH" val="20180828183502"/>
  <p:tag name="MH_LIBRARY" val="GRAPHIC"/>
  <p:tag name="MH_TYPE" val="Other"/>
  <p:tag name="MH_ORDER" val="2"/>
</p:tagLst>
</file>

<file path=ppt/tags/tag611.xml><?xml version="1.0" encoding="utf-8"?>
<p:tagLst xmlns:p="http://schemas.openxmlformats.org/presentationml/2006/main">
  <p:tag name="MH" val="20180828183502"/>
  <p:tag name="MH_LIBRARY" val="GRAPHIC"/>
  <p:tag name="MH_TYPE" val="Other"/>
  <p:tag name="MH_ORDER" val="3"/>
</p:tagLst>
</file>

<file path=ppt/tags/tag612.xml><?xml version="1.0" encoding="utf-8"?>
<p:tagLst xmlns:p="http://schemas.openxmlformats.org/presentationml/2006/main">
  <p:tag name="MH" val="20180828183502"/>
  <p:tag name="MH_LIBRARY" val="GRAPHIC"/>
  <p:tag name="MH_TYPE" val="Other"/>
  <p:tag name="MH_ORDER" val="4"/>
</p:tagLst>
</file>

<file path=ppt/tags/tag613.xml><?xml version="1.0" encoding="utf-8"?>
<p:tagLst xmlns:p="http://schemas.openxmlformats.org/presentationml/2006/main">
  <p:tag name="MH" val="20180828183502"/>
  <p:tag name="MH_LIBRARY" val="GRAPHIC"/>
  <p:tag name="MH_TYPE" val="Other"/>
  <p:tag name="MH_ORDER" val="5"/>
</p:tagLst>
</file>

<file path=ppt/tags/tag614.xml><?xml version="1.0" encoding="utf-8"?>
<p:tagLst xmlns:p="http://schemas.openxmlformats.org/presentationml/2006/main">
  <p:tag name="MH" val="20180828183502"/>
  <p:tag name="MH_LIBRARY" val="GRAPHIC"/>
  <p:tag name="MH_TYPE" val="Other"/>
  <p:tag name="MH_ORDER" val="6"/>
</p:tagLst>
</file>

<file path=ppt/tags/tag615.xml><?xml version="1.0" encoding="utf-8"?>
<p:tagLst xmlns:p="http://schemas.openxmlformats.org/presentationml/2006/main">
  <p:tag name="MH" val="20180828183502"/>
  <p:tag name="MH_LIBRARY" val="GRAPHIC"/>
  <p:tag name="MH_TYPE" val="Other"/>
  <p:tag name="MH_ORDER" val="7"/>
</p:tagLst>
</file>

<file path=ppt/tags/tag616.xml><?xml version="1.0" encoding="utf-8"?>
<p:tagLst xmlns:p="http://schemas.openxmlformats.org/presentationml/2006/main">
  <p:tag name="MH" val="20180828183502"/>
  <p:tag name="MH_LIBRARY" val="GRAPHIC"/>
  <p:tag name="MH_TYPE" val="Other"/>
  <p:tag name="MH_ORDER" val="8"/>
</p:tagLst>
</file>

<file path=ppt/tags/tag617.xml><?xml version="1.0" encoding="utf-8"?>
<p:tagLst xmlns:p="http://schemas.openxmlformats.org/presentationml/2006/main">
  <p:tag name="MH" val="20180828183502"/>
  <p:tag name="MH_LIBRARY" val="GRAPHIC"/>
  <p:tag name="MH_TYPE" val="Other"/>
  <p:tag name="MH_ORDER" val="9"/>
</p:tagLst>
</file>

<file path=ppt/tags/tag618.xml><?xml version="1.0" encoding="utf-8"?>
<p:tagLst xmlns:p="http://schemas.openxmlformats.org/presentationml/2006/main">
  <p:tag name="MH" val="20180828183502"/>
  <p:tag name="MH_LIBRARY" val="GRAPHIC"/>
  <p:tag name="MH_TYPE" val="Other"/>
  <p:tag name="MH_ORDER" val="10"/>
</p:tagLst>
</file>

<file path=ppt/tags/tag619.xml><?xml version="1.0" encoding="utf-8"?>
<p:tagLst xmlns:p="http://schemas.openxmlformats.org/presentationml/2006/main">
  <p:tag name="MH" val="20180828183502"/>
  <p:tag name="MH_LIBRARY" val="GRAPHIC"/>
  <p:tag name="MH_TYPE" val="Other"/>
  <p:tag name="MH_ORDER" val="11"/>
</p:tagLst>
</file>

<file path=ppt/tags/tag62.xml><?xml version="1.0" encoding="utf-8"?>
<p:tagLst xmlns:p="http://schemas.openxmlformats.org/presentationml/2006/main">
  <p:tag name="MH" val="20180830105935"/>
  <p:tag name="MH_LIBRARY" val="GRAPHIC"/>
  <p:tag name="MH_TYPE" val="Other"/>
  <p:tag name="MH_ORDER" val="56"/>
</p:tagLst>
</file>

<file path=ppt/tags/tag620.xml><?xml version="1.0" encoding="utf-8"?>
<p:tagLst xmlns:p="http://schemas.openxmlformats.org/presentationml/2006/main">
  <p:tag name="MH" val="20180828183502"/>
  <p:tag name="MH_LIBRARY" val="GRAPHIC"/>
  <p:tag name="MH_TYPE" val="Other"/>
  <p:tag name="MH_ORDER" val="12"/>
</p:tagLst>
</file>

<file path=ppt/tags/tag621.xml><?xml version="1.0" encoding="utf-8"?>
<p:tagLst xmlns:p="http://schemas.openxmlformats.org/presentationml/2006/main">
  <p:tag name="MH" val="20180828183502"/>
  <p:tag name="MH_LIBRARY" val="GRAPHIC"/>
  <p:tag name="MH_TYPE" val="Other"/>
  <p:tag name="MH_ORDER" val="13"/>
</p:tagLst>
</file>

<file path=ppt/tags/tag622.xml><?xml version="1.0" encoding="utf-8"?>
<p:tagLst xmlns:p="http://schemas.openxmlformats.org/presentationml/2006/main">
  <p:tag name="MH" val="20180828183502"/>
  <p:tag name="MH_LIBRARY" val="GRAPHIC"/>
  <p:tag name="MH_TYPE" val="Other"/>
  <p:tag name="MH_ORDER" val="14"/>
</p:tagLst>
</file>

<file path=ppt/tags/tag623.xml><?xml version="1.0" encoding="utf-8"?>
<p:tagLst xmlns:p="http://schemas.openxmlformats.org/presentationml/2006/main">
  <p:tag name="MH" val="20180828183502"/>
  <p:tag name="MH_LIBRARY" val="GRAPHIC"/>
  <p:tag name="MH_TYPE" val="Other"/>
  <p:tag name="MH_ORDER" val="15"/>
</p:tagLst>
</file>

<file path=ppt/tags/tag624.xml><?xml version="1.0" encoding="utf-8"?>
<p:tagLst xmlns:p="http://schemas.openxmlformats.org/presentationml/2006/main">
  <p:tag name="MH" val="20180828183502"/>
  <p:tag name="MH_LIBRARY" val="GRAPHIC"/>
  <p:tag name="MH_TYPE" val="Other"/>
  <p:tag name="MH_ORDER" val="16"/>
</p:tagLst>
</file>

<file path=ppt/tags/tag625.xml><?xml version="1.0" encoding="utf-8"?>
<p:tagLst xmlns:p="http://schemas.openxmlformats.org/presentationml/2006/main">
  <p:tag name="MH" val="20180828183502"/>
  <p:tag name="MH_LIBRARY" val="GRAPHIC"/>
  <p:tag name="MH_TYPE" val="Other"/>
  <p:tag name="MH_ORDER" val="17"/>
</p:tagLst>
</file>

<file path=ppt/tags/tag626.xml><?xml version="1.0" encoding="utf-8"?>
<p:tagLst xmlns:p="http://schemas.openxmlformats.org/presentationml/2006/main">
  <p:tag name="MH" val="20180828183502"/>
  <p:tag name="MH_LIBRARY" val="GRAPHIC"/>
  <p:tag name="MH_TYPE" val="Other"/>
  <p:tag name="MH_ORDER" val="18"/>
</p:tagLst>
</file>

<file path=ppt/tags/tag627.xml><?xml version="1.0" encoding="utf-8"?>
<p:tagLst xmlns:p="http://schemas.openxmlformats.org/presentationml/2006/main">
  <p:tag name="MH" val="20180828183502"/>
  <p:tag name="MH_LIBRARY" val="GRAPHIC"/>
  <p:tag name="MH_TYPE" val="Other"/>
  <p:tag name="MH_ORDER" val="19"/>
</p:tagLst>
</file>

<file path=ppt/tags/tag628.xml><?xml version="1.0" encoding="utf-8"?>
<p:tagLst xmlns:p="http://schemas.openxmlformats.org/presentationml/2006/main">
  <p:tag name="MH" val="20180828183502"/>
  <p:tag name="MH_LIBRARY" val="GRAPHIC"/>
  <p:tag name="MH_TYPE" val="Other"/>
  <p:tag name="MH_ORDER" val="20"/>
</p:tagLst>
</file>

<file path=ppt/tags/tag629.xml><?xml version="1.0" encoding="utf-8"?>
<p:tagLst xmlns:p="http://schemas.openxmlformats.org/presentationml/2006/main">
  <p:tag name="MH" val="20180828183502"/>
  <p:tag name="MH_LIBRARY" val="GRAPHIC"/>
  <p:tag name="MH_TYPE" val="Other"/>
  <p:tag name="MH_ORDER" val="21"/>
</p:tagLst>
</file>

<file path=ppt/tags/tag63.xml><?xml version="1.0" encoding="utf-8"?>
<p:tagLst xmlns:p="http://schemas.openxmlformats.org/presentationml/2006/main">
  <p:tag name="MH" val="20180830105935"/>
  <p:tag name="MH_LIBRARY" val="GRAPHIC"/>
  <p:tag name="MH_TYPE" val="Other"/>
  <p:tag name="MH_ORDER" val="57"/>
</p:tagLst>
</file>

<file path=ppt/tags/tag630.xml><?xml version="1.0" encoding="utf-8"?>
<p:tagLst xmlns:p="http://schemas.openxmlformats.org/presentationml/2006/main">
  <p:tag name="MH" val="20180828183502"/>
  <p:tag name="MH_LIBRARY" val="GRAPHIC"/>
  <p:tag name="MH_TYPE" val="Text"/>
  <p:tag name="MH_ORDER" val="1"/>
</p:tagLst>
</file>

<file path=ppt/tags/tag631.xml><?xml version="1.0" encoding="utf-8"?>
<p:tagLst xmlns:p="http://schemas.openxmlformats.org/presentationml/2006/main">
  <p:tag name="MH" val="20180828183502"/>
  <p:tag name="MH_LIBRARY" val="GRAPHIC"/>
  <p:tag name="MH_TYPE" val="Text"/>
  <p:tag name="MH_ORDER" val="3"/>
</p:tagLst>
</file>

<file path=ppt/tags/tag632.xml><?xml version="1.0" encoding="utf-8"?>
<p:tagLst xmlns:p="http://schemas.openxmlformats.org/presentationml/2006/main">
  <p:tag name="MH" val="20180828183502"/>
  <p:tag name="MH_LIBRARY" val="GRAPHIC"/>
  <p:tag name="MH_TYPE" val="Text"/>
  <p:tag name="MH_ORDER" val="2"/>
</p:tagLst>
</file>

<file path=ppt/tags/tag633.xml><?xml version="1.0" encoding="utf-8"?>
<p:tagLst xmlns:p="http://schemas.openxmlformats.org/presentationml/2006/main">
  <p:tag name="MH" val="20180828183502"/>
  <p:tag name="MH_LIBRARY" val="GRAPHIC"/>
  <p:tag name="MH_TYPE" val="Text"/>
  <p:tag name="MH_ORDER" val="4"/>
</p:tagLst>
</file>

<file path=ppt/tags/tag634.xml><?xml version="1.0" encoding="utf-8"?>
<p:tagLst xmlns:p="http://schemas.openxmlformats.org/presentationml/2006/main">
  <p:tag name="MH" val="20180828183502"/>
  <p:tag name="MH_LIBRARY" val="GRAPHIC"/>
  <p:tag name="MH_TYPE" val="Text"/>
  <p:tag name="MH_ORDER" val="5"/>
</p:tagLst>
</file>

<file path=ppt/tags/tag635.xml><?xml version="1.0" encoding="utf-8"?>
<p:tagLst xmlns:p="http://schemas.openxmlformats.org/presentationml/2006/main">
  <p:tag name="MH_TYPE" val="#NeiR#"/>
  <p:tag name="MH_NUMBER" val="5"/>
  <p:tag name="MH_CATEGORY" val="#BingLLB#"/>
  <p:tag name="MH_LAYOUT" val="SubTitleDesc"/>
  <p:tag name="MH" val="20180828171656"/>
  <p:tag name="MH_LIBRARY" val="GRAPHIC"/>
</p:tagLst>
</file>

<file path=ppt/tags/tag636.xml><?xml version="1.0" encoding="utf-8"?>
<p:tagLst xmlns:p="http://schemas.openxmlformats.org/presentationml/2006/main">
  <p:tag name="MH_TYPE" val="#NeiR#"/>
  <p:tag name="MH_NUMBER" val="大于六"/>
  <p:tag name="MH_CATEGORY" val="#BingLLB#"/>
  <p:tag name="MH_LAYOUT" val="SubTitle"/>
  <p:tag name="MH" val="20180828182158"/>
  <p:tag name="MH_LIBRARY" val="GRAPHIC"/>
</p:tagLst>
</file>

<file path=ppt/tags/tag637.xml><?xml version="1.0" encoding="utf-8"?>
<p:tagLst xmlns:p="http://schemas.openxmlformats.org/presentationml/2006/main">
  <p:tag name="MH" val="20180830135722"/>
  <p:tag name="MH_LIBRARY" val="GRAPHIC"/>
  <p:tag name="MH_TYPE" val="Other"/>
  <p:tag name="MH_ORDER" val="4"/>
</p:tagLst>
</file>

<file path=ppt/tags/tag638.xml><?xml version="1.0" encoding="utf-8"?>
<p:tagLst xmlns:p="http://schemas.openxmlformats.org/presentationml/2006/main">
  <p:tag name="MH" val="20180830135722"/>
  <p:tag name="MH_LIBRARY" val="GRAPHIC"/>
  <p:tag name="MH_TYPE" val="Picture"/>
  <p:tag name="MH_ORDER" val="3"/>
</p:tagLst>
</file>

<file path=ppt/tags/tag639.xml><?xml version="1.0" encoding="utf-8"?>
<p:tagLst xmlns:p="http://schemas.openxmlformats.org/presentationml/2006/main">
  <p:tag name="MH" val="20180830135722"/>
  <p:tag name="MH_LIBRARY" val="GRAPHIC"/>
  <p:tag name="MH_TYPE" val="Picture"/>
  <p:tag name="MH_ORDER" val="2"/>
</p:tagLst>
</file>

<file path=ppt/tags/tag64.xml><?xml version="1.0" encoding="utf-8"?>
<p:tagLst xmlns:p="http://schemas.openxmlformats.org/presentationml/2006/main">
  <p:tag name="MH" val="20180830105935"/>
  <p:tag name="MH_LIBRARY" val="GRAPHIC"/>
  <p:tag name="MH_TYPE" val="Other"/>
  <p:tag name="MH_ORDER" val="58"/>
</p:tagLst>
</file>

<file path=ppt/tags/tag640.xml><?xml version="1.0" encoding="utf-8"?>
<p:tagLst xmlns:p="http://schemas.openxmlformats.org/presentationml/2006/main">
  <p:tag name="KSO_WM_TEMPLATE_CATEGORY" val="basetag"/>
  <p:tag name="KSO_WM_TEMPLATE_INDEX" val="20163664"/>
</p:tagLst>
</file>

<file path=ppt/tags/tag641.xml><?xml version="1.0" encoding="utf-8"?>
<p:tagLst xmlns:p="http://schemas.openxmlformats.org/presentationml/2006/main">
  <p:tag name="MH" val="20170330091533"/>
  <p:tag name="MH_LIBRARY" val="GRAPHIC"/>
  <p:tag name="MH_TYPE" val="SubTitle"/>
  <p:tag name="MH_ORDER" val="5"/>
</p:tagLst>
</file>

<file path=ppt/tags/tag642.xml><?xml version="1.0" encoding="utf-8"?>
<p:tagLst xmlns:p="http://schemas.openxmlformats.org/presentationml/2006/main">
  <p:tag name="MH" val="20170330091533"/>
  <p:tag name="MH_LIBRARY" val="GRAPHIC"/>
  <p:tag name="MH_TYPE" val="SubTitle"/>
  <p:tag name="MH_ORDER" val="1"/>
</p:tagLst>
</file>

<file path=ppt/tags/tag643.xml><?xml version="1.0" encoding="utf-8"?>
<p:tagLst xmlns:p="http://schemas.openxmlformats.org/presentationml/2006/main">
  <p:tag name="MH" val="20170330091533"/>
  <p:tag name="MH_LIBRARY" val="GRAPHIC"/>
  <p:tag name="MH_TYPE" val="SubTitle"/>
  <p:tag name="MH_ORDER" val="4"/>
</p:tagLst>
</file>

<file path=ppt/tags/tag644.xml><?xml version="1.0" encoding="utf-8"?>
<p:tagLst xmlns:p="http://schemas.openxmlformats.org/presentationml/2006/main">
  <p:tag name="MH" val="20170330091533"/>
  <p:tag name="MH_LIBRARY" val="GRAPHIC"/>
  <p:tag name="MH_TYPE" val="SubTitle"/>
  <p:tag name="MH_ORDER" val="2"/>
</p:tagLst>
</file>

<file path=ppt/tags/tag645.xml><?xml version="1.0" encoding="utf-8"?>
<p:tagLst xmlns:p="http://schemas.openxmlformats.org/presentationml/2006/main">
  <p:tag name="MH" val="20170330091533"/>
  <p:tag name="MH_LIBRARY" val="GRAPHIC"/>
  <p:tag name="MH_TYPE" val="SubTitle"/>
  <p:tag name="MH_ORDER" val="3"/>
</p:tagLst>
</file>

<file path=ppt/tags/tag646.xml><?xml version="1.0" encoding="utf-8"?>
<p:tagLst xmlns:p="http://schemas.openxmlformats.org/presentationml/2006/main">
  <p:tag name="MH" val="20170330091533"/>
  <p:tag name="MH_LIBRARY" val="GRAPHIC"/>
  <p:tag name="MH_TYPE" val="Title"/>
  <p:tag name="MH_ORDER" val="1"/>
</p:tagLst>
</file>

<file path=ppt/tags/tag65.xml><?xml version="1.0" encoding="utf-8"?>
<p:tagLst xmlns:p="http://schemas.openxmlformats.org/presentationml/2006/main">
  <p:tag name="MH" val="20180830105935"/>
  <p:tag name="MH_LIBRARY" val="GRAPHIC"/>
  <p:tag name="MH_TYPE" val="Other"/>
  <p:tag name="MH_ORDER" val="59"/>
</p:tagLst>
</file>

<file path=ppt/tags/tag66.xml><?xml version="1.0" encoding="utf-8"?>
<p:tagLst xmlns:p="http://schemas.openxmlformats.org/presentationml/2006/main">
  <p:tag name="MH" val="20180830105935"/>
  <p:tag name="MH_LIBRARY" val="GRAPHIC"/>
  <p:tag name="MH_TYPE" val="Other"/>
  <p:tag name="MH_ORDER" val="60"/>
</p:tagLst>
</file>

<file path=ppt/tags/tag67.xml><?xml version="1.0" encoding="utf-8"?>
<p:tagLst xmlns:p="http://schemas.openxmlformats.org/presentationml/2006/main">
  <p:tag name="MH" val="20180830105935"/>
  <p:tag name="MH_LIBRARY" val="GRAPHIC"/>
  <p:tag name="MH_TYPE" val="Other"/>
  <p:tag name="MH_ORDER" val="61"/>
</p:tagLst>
</file>

<file path=ppt/tags/tag68.xml><?xml version="1.0" encoding="utf-8"?>
<p:tagLst xmlns:p="http://schemas.openxmlformats.org/presentationml/2006/main">
  <p:tag name="MH" val="20180830105935"/>
  <p:tag name="MH_LIBRARY" val="GRAPHIC"/>
  <p:tag name="MH_TYPE" val="Other"/>
  <p:tag name="MH_ORDER" val="62"/>
</p:tagLst>
</file>

<file path=ppt/tags/tag69.xml><?xml version="1.0" encoding="utf-8"?>
<p:tagLst xmlns:p="http://schemas.openxmlformats.org/presentationml/2006/main">
  <p:tag name="MH" val="20180830105935"/>
  <p:tag name="MH_LIBRARY" val="GRAPHIC"/>
  <p:tag name="MH_TYPE" val="Other"/>
  <p:tag name="MH_ORDER" val="63"/>
</p:tagLst>
</file>

<file path=ppt/tags/tag7.xml><?xml version="1.0" encoding="utf-8"?>
<p:tagLst xmlns:p="http://schemas.openxmlformats.org/presentationml/2006/main">
  <p:tag name="MH" val="20180830105935"/>
  <p:tag name="MH_LIBRARY" val="GRAPHIC"/>
  <p:tag name="MH_TYPE" val="Other"/>
  <p:tag name="MH_ORDER" val="1"/>
</p:tagLst>
</file>

<file path=ppt/tags/tag70.xml><?xml version="1.0" encoding="utf-8"?>
<p:tagLst xmlns:p="http://schemas.openxmlformats.org/presentationml/2006/main">
  <p:tag name="MH" val="20180830105935"/>
  <p:tag name="MH_LIBRARY" val="GRAPHIC"/>
  <p:tag name="MH_TYPE" val="Other"/>
  <p:tag name="MH_ORDER" val="64"/>
</p:tagLst>
</file>

<file path=ppt/tags/tag71.xml><?xml version="1.0" encoding="utf-8"?>
<p:tagLst xmlns:p="http://schemas.openxmlformats.org/presentationml/2006/main">
  <p:tag name="MH" val="20180830105935"/>
  <p:tag name="MH_LIBRARY" val="GRAPHIC"/>
  <p:tag name="MH_TYPE" val="Other"/>
  <p:tag name="MH_ORDER" val="65"/>
</p:tagLst>
</file>

<file path=ppt/tags/tag72.xml><?xml version="1.0" encoding="utf-8"?>
<p:tagLst xmlns:p="http://schemas.openxmlformats.org/presentationml/2006/main">
  <p:tag name="MH" val="20180830105935"/>
  <p:tag name="MH_LIBRARY" val="GRAPHIC"/>
  <p:tag name="MH_TYPE" val="Other"/>
  <p:tag name="MH_ORDER" val="66"/>
</p:tagLst>
</file>

<file path=ppt/tags/tag73.xml><?xml version="1.0" encoding="utf-8"?>
<p:tagLst xmlns:p="http://schemas.openxmlformats.org/presentationml/2006/main">
  <p:tag name="MH" val="20180830105935"/>
  <p:tag name="MH_LIBRARY" val="GRAPHIC"/>
  <p:tag name="MH_TYPE" val="Other"/>
  <p:tag name="MH_ORDER" val="67"/>
</p:tagLst>
</file>

<file path=ppt/tags/tag74.xml><?xml version="1.0" encoding="utf-8"?>
<p:tagLst xmlns:p="http://schemas.openxmlformats.org/presentationml/2006/main">
  <p:tag name="MH" val="20180830105935"/>
  <p:tag name="MH_LIBRARY" val="GRAPHIC"/>
  <p:tag name="MH_TYPE" val="Other"/>
  <p:tag name="MH_ORDER" val="68"/>
</p:tagLst>
</file>

<file path=ppt/tags/tag75.xml><?xml version="1.0" encoding="utf-8"?>
<p:tagLst xmlns:p="http://schemas.openxmlformats.org/presentationml/2006/main">
  <p:tag name="MH" val="20180830105935"/>
  <p:tag name="MH_LIBRARY" val="GRAPHIC"/>
  <p:tag name="MH_TYPE" val="Other"/>
  <p:tag name="MH_ORDER" val="69"/>
</p:tagLst>
</file>

<file path=ppt/tags/tag76.xml><?xml version="1.0" encoding="utf-8"?>
<p:tagLst xmlns:p="http://schemas.openxmlformats.org/presentationml/2006/main">
  <p:tag name="MH" val="20180830105935"/>
  <p:tag name="MH_LIBRARY" val="GRAPHIC"/>
  <p:tag name="MH_TYPE" val="Other"/>
  <p:tag name="MH_ORDER" val="70"/>
</p:tagLst>
</file>

<file path=ppt/tags/tag77.xml><?xml version="1.0" encoding="utf-8"?>
<p:tagLst xmlns:p="http://schemas.openxmlformats.org/presentationml/2006/main">
  <p:tag name="MH" val="20180830105935"/>
  <p:tag name="MH_LIBRARY" val="GRAPHIC"/>
  <p:tag name="MH_TYPE" val="Other"/>
  <p:tag name="MH_ORDER" val="71"/>
</p:tagLst>
</file>

<file path=ppt/tags/tag78.xml><?xml version="1.0" encoding="utf-8"?>
<p:tagLst xmlns:p="http://schemas.openxmlformats.org/presentationml/2006/main">
  <p:tag name="MH" val="20180830105935"/>
  <p:tag name="MH_LIBRARY" val="GRAPHIC"/>
  <p:tag name="MH_TYPE" val="Other"/>
  <p:tag name="MH_ORDER" val="72"/>
</p:tagLst>
</file>

<file path=ppt/tags/tag79.xml><?xml version="1.0" encoding="utf-8"?>
<p:tagLst xmlns:p="http://schemas.openxmlformats.org/presentationml/2006/main">
  <p:tag name="MH" val="20180830105935"/>
  <p:tag name="MH_LIBRARY" val="GRAPHIC"/>
  <p:tag name="MH_TYPE" val="Other"/>
  <p:tag name="MH_ORDER" val="73"/>
</p:tagLst>
</file>

<file path=ppt/tags/tag8.xml><?xml version="1.0" encoding="utf-8"?>
<p:tagLst xmlns:p="http://schemas.openxmlformats.org/presentationml/2006/main">
  <p:tag name="MH" val="20180830105935"/>
  <p:tag name="MH_LIBRARY" val="GRAPHIC"/>
  <p:tag name="MH_TYPE" val="Other"/>
  <p:tag name="MH_ORDER" val="2"/>
</p:tagLst>
</file>

<file path=ppt/tags/tag80.xml><?xml version="1.0" encoding="utf-8"?>
<p:tagLst xmlns:p="http://schemas.openxmlformats.org/presentationml/2006/main">
  <p:tag name="MH" val="20180830105935"/>
  <p:tag name="MH_LIBRARY" val="GRAPHIC"/>
  <p:tag name="MH_TYPE" val="Other"/>
  <p:tag name="MH_ORDER" val="74"/>
</p:tagLst>
</file>

<file path=ppt/tags/tag81.xml><?xml version="1.0" encoding="utf-8"?>
<p:tagLst xmlns:p="http://schemas.openxmlformats.org/presentationml/2006/main">
  <p:tag name="MH" val="20180830105935"/>
  <p:tag name="MH_LIBRARY" val="GRAPHIC"/>
  <p:tag name="MH_TYPE" val="Other"/>
  <p:tag name="MH_ORDER" val="75"/>
</p:tagLst>
</file>

<file path=ppt/tags/tag82.xml><?xml version="1.0" encoding="utf-8"?>
<p:tagLst xmlns:p="http://schemas.openxmlformats.org/presentationml/2006/main">
  <p:tag name="MH" val="20180830105935"/>
  <p:tag name="MH_LIBRARY" val="GRAPHIC"/>
  <p:tag name="MH_TYPE" val="Other"/>
  <p:tag name="MH_ORDER" val="76"/>
</p:tagLst>
</file>

<file path=ppt/tags/tag83.xml><?xml version="1.0" encoding="utf-8"?>
<p:tagLst xmlns:p="http://schemas.openxmlformats.org/presentationml/2006/main">
  <p:tag name="MH" val="20180830105935"/>
  <p:tag name="MH_LIBRARY" val="GRAPHIC"/>
  <p:tag name="MH_TYPE" val="Other"/>
  <p:tag name="MH_ORDER" val="77"/>
</p:tagLst>
</file>

<file path=ppt/tags/tag84.xml><?xml version="1.0" encoding="utf-8"?>
<p:tagLst xmlns:p="http://schemas.openxmlformats.org/presentationml/2006/main">
  <p:tag name="MH" val="20180830105935"/>
  <p:tag name="MH_LIBRARY" val="GRAPHIC"/>
  <p:tag name="MH_TYPE" val="Other"/>
  <p:tag name="MH_ORDER" val="78"/>
</p:tagLst>
</file>

<file path=ppt/tags/tag85.xml><?xml version="1.0" encoding="utf-8"?>
<p:tagLst xmlns:p="http://schemas.openxmlformats.org/presentationml/2006/main">
  <p:tag name="MH" val="20180830105935"/>
  <p:tag name="MH_LIBRARY" val="GRAPHIC"/>
  <p:tag name="MH_TYPE" val="Other"/>
  <p:tag name="MH_ORDER" val="79"/>
</p:tagLst>
</file>

<file path=ppt/tags/tag86.xml><?xml version="1.0" encoding="utf-8"?>
<p:tagLst xmlns:p="http://schemas.openxmlformats.org/presentationml/2006/main">
  <p:tag name="MH" val="20180830105935"/>
  <p:tag name="MH_LIBRARY" val="GRAPHIC"/>
  <p:tag name="MH_TYPE" val="Other"/>
  <p:tag name="MH_ORDER" val="80"/>
</p:tagLst>
</file>

<file path=ppt/tags/tag87.xml><?xml version="1.0" encoding="utf-8"?>
<p:tagLst xmlns:p="http://schemas.openxmlformats.org/presentationml/2006/main">
  <p:tag name="MH" val="20180830105935"/>
  <p:tag name="MH_LIBRARY" val="GRAPHIC"/>
  <p:tag name="MH_TYPE" val="Other"/>
  <p:tag name="MH_ORDER" val="81"/>
</p:tagLst>
</file>

<file path=ppt/tags/tag88.xml><?xml version="1.0" encoding="utf-8"?>
<p:tagLst xmlns:p="http://schemas.openxmlformats.org/presentationml/2006/main">
  <p:tag name="MH" val="20180830105935"/>
  <p:tag name="MH_LIBRARY" val="GRAPHIC"/>
  <p:tag name="MH_TYPE" val="Other"/>
  <p:tag name="MH_ORDER" val="82"/>
</p:tagLst>
</file>

<file path=ppt/tags/tag89.xml><?xml version="1.0" encoding="utf-8"?>
<p:tagLst xmlns:p="http://schemas.openxmlformats.org/presentationml/2006/main">
  <p:tag name="MH" val="20180830105935"/>
  <p:tag name="MH_LIBRARY" val="GRAPHIC"/>
  <p:tag name="MH_TYPE" val="Other"/>
  <p:tag name="MH_ORDER" val="83"/>
</p:tagLst>
</file>

<file path=ppt/tags/tag9.xml><?xml version="1.0" encoding="utf-8"?>
<p:tagLst xmlns:p="http://schemas.openxmlformats.org/presentationml/2006/main">
  <p:tag name="MH" val="20180830105935"/>
  <p:tag name="MH_LIBRARY" val="GRAPHIC"/>
  <p:tag name="MH_TYPE" val="Other"/>
  <p:tag name="MH_ORDER" val="3"/>
</p:tagLst>
</file>

<file path=ppt/tags/tag90.xml><?xml version="1.0" encoding="utf-8"?>
<p:tagLst xmlns:p="http://schemas.openxmlformats.org/presentationml/2006/main">
  <p:tag name="MH" val="20180830105935"/>
  <p:tag name="MH_LIBRARY" val="GRAPHIC"/>
  <p:tag name="MH_TYPE" val="Other"/>
  <p:tag name="MH_ORDER" val="84"/>
</p:tagLst>
</file>

<file path=ppt/tags/tag91.xml><?xml version="1.0" encoding="utf-8"?>
<p:tagLst xmlns:p="http://schemas.openxmlformats.org/presentationml/2006/main">
  <p:tag name="MH" val="20180830105935"/>
  <p:tag name="MH_LIBRARY" val="GRAPHIC"/>
  <p:tag name="MH_TYPE" val="Other"/>
  <p:tag name="MH_ORDER" val="85"/>
</p:tagLst>
</file>

<file path=ppt/tags/tag92.xml><?xml version="1.0" encoding="utf-8"?>
<p:tagLst xmlns:p="http://schemas.openxmlformats.org/presentationml/2006/main">
  <p:tag name="MH" val="20180830105935"/>
  <p:tag name="MH_LIBRARY" val="GRAPHIC"/>
  <p:tag name="MH_TYPE" val="Other"/>
  <p:tag name="MH_ORDER" val="86"/>
</p:tagLst>
</file>

<file path=ppt/tags/tag93.xml><?xml version="1.0" encoding="utf-8"?>
<p:tagLst xmlns:p="http://schemas.openxmlformats.org/presentationml/2006/main">
  <p:tag name="MH" val="20180830105935"/>
  <p:tag name="MH_LIBRARY" val="GRAPHIC"/>
  <p:tag name="MH_TYPE" val="Other"/>
  <p:tag name="MH_ORDER" val="87"/>
</p:tagLst>
</file>

<file path=ppt/tags/tag94.xml><?xml version="1.0" encoding="utf-8"?>
<p:tagLst xmlns:p="http://schemas.openxmlformats.org/presentationml/2006/main">
  <p:tag name="MH" val="20180830105935"/>
  <p:tag name="MH_LIBRARY" val="GRAPHIC"/>
  <p:tag name="MH_TYPE" val="Other"/>
  <p:tag name="MH_ORDER" val="88"/>
</p:tagLst>
</file>

<file path=ppt/tags/tag95.xml><?xml version="1.0" encoding="utf-8"?>
<p:tagLst xmlns:p="http://schemas.openxmlformats.org/presentationml/2006/main">
  <p:tag name="MH" val="20180830105935"/>
  <p:tag name="MH_LIBRARY" val="GRAPHIC"/>
  <p:tag name="MH_TYPE" val="Other"/>
  <p:tag name="MH_ORDER" val="89"/>
</p:tagLst>
</file>

<file path=ppt/tags/tag96.xml><?xml version="1.0" encoding="utf-8"?>
<p:tagLst xmlns:p="http://schemas.openxmlformats.org/presentationml/2006/main">
  <p:tag name="MH" val="20180830105935"/>
  <p:tag name="MH_LIBRARY" val="GRAPHIC"/>
  <p:tag name="MH_TYPE" val="Other"/>
  <p:tag name="MH_ORDER" val="90"/>
</p:tagLst>
</file>

<file path=ppt/tags/tag97.xml><?xml version="1.0" encoding="utf-8"?>
<p:tagLst xmlns:p="http://schemas.openxmlformats.org/presentationml/2006/main">
  <p:tag name="MH" val="20180830105935"/>
  <p:tag name="MH_LIBRARY" val="GRAPHIC"/>
  <p:tag name="MH_TYPE" val="Other"/>
  <p:tag name="MH_ORDER" val="91"/>
</p:tagLst>
</file>

<file path=ppt/tags/tag98.xml><?xml version="1.0" encoding="utf-8"?>
<p:tagLst xmlns:p="http://schemas.openxmlformats.org/presentationml/2006/main">
  <p:tag name="MH" val="20180830105935"/>
  <p:tag name="MH_LIBRARY" val="GRAPHIC"/>
  <p:tag name="MH_TYPE" val="Other"/>
  <p:tag name="MH_ORDER" val="92"/>
</p:tagLst>
</file>

<file path=ppt/tags/tag99.xml><?xml version="1.0" encoding="utf-8"?>
<p:tagLst xmlns:p="http://schemas.openxmlformats.org/presentationml/2006/main">
  <p:tag name="MH" val="20180830105935"/>
  <p:tag name="MH_LIBRARY" val="GRAPHIC"/>
  <p:tag name="MH_TYPE" val="Other"/>
  <p:tag name="MH_ORDER" val="9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1600" dirty="0" smtClean="0">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8011</Words>
  <Application>WPS 演示</Application>
  <PresentationFormat>宽屏</PresentationFormat>
  <Paragraphs>1576</Paragraphs>
  <Slides>50</Slides>
  <Notes>4</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50</vt:i4>
      </vt:variant>
    </vt:vector>
  </HeadingPairs>
  <TitlesOfParts>
    <vt:vector size="68" baseType="lpstr">
      <vt:lpstr>Arial</vt:lpstr>
      <vt:lpstr>宋体</vt:lpstr>
      <vt:lpstr>Wingdings</vt:lpstr>
      <vt:lpstr>微软雅黑</vt:lpstr>
      <vt:lpstr>Calibri</vt:lpstr>
      <vt:lpstr>黑体</vt:lpstr>
      <vt:lpstr>Times New Roman</vt:lpstr>
      <vt:lpstr>等线</vt:lpstr>
      <vt:lpstr>Arial Unicode MS</vt:lpstr>
      <vt:lpstr>等线 Light</vt:lpstr>
      <vt:lpstr>Arial Narrow</vt:lpstr>
      <vt:lpstr>PMingLiU</vt:lpstr>
      <vt:lpstr>仿宋_GB2312</vt:lpstr>
      <vt:lpstr>仿宋</vt:lpstr>
      <vt:lpstr>方正正粗黑简体</vt:lpstr>
      <vt:lpstr>方正正中黑简体</vt:lpstr>
      <vt:lpstr>PMingLiU-ExtB</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段磊</dc:creator>
  <cp:lastModifiedBy>朱亚敏</cp:lastModifiedBy>
  <cp:revision>266</cp:revision>
  <dcterms:created xsi:type="dcterms:W3CDTF">2018-08-26T14:36:00Z</dcterms:created>
  <dcterms:modified xsi:type="dcterms:W3CDTF">2019-04-26T08:30:45Z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2052-11.1.0.8612</vt:lpwstr>
  </property>
  <property fmtid="{D5CDD505-2E9C-101B-9397-08002B2CF9AE}" pid="3" name="KSORubyTemplateID">
    <vt:lpwstr>13</vt:lpwstr>
  </property>
</Properties>
</file>