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5.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tags/tag7.xml" ContentType="application/vnd.openxmlformats-officedocument.presentationml.tags+xml"/>
  <Override PartName="/ppt/notesSlides/notesSlide8.xml" ContentType="application/vnd.openxmlformats-officedocument.presentationml.notesSlide+xml"/>
  <Override PartName="/ppt/tags/tag8.xml" ContentType="application/vnd.openxmlformats-officedocument.presentationml.tags+xml"/>
  <Override PartName="/ppt/notesSlides/notesSlide9.xml" ContentType="application/vnd.openxmlformats-officedocument.presentationml.notesSlide+xml"/>
  <Override PartName="/ppt/tags/tag9.xml" ContentType="application/vnd.openxmlformats-officedocument.presentationml.tags+xml"/>
  <Override PartName="/ppt/notesSlides/notesSlide10.xml" ContentType="application/vnd.openxmlformats-officedocument.presentationml.notesSlide+xml"/>
  <Override PartName="/ppt/tags/tag10.xml" ContentType="application/vnd.openxmlformats-officedocument.presentationml.tags+xml"/>
  <Override PartName="/ppt/notesSlides/notesSlide11.xml" ContentType="application/vnd.openxmlformats-officedocument.presentationml.notesSlide+xml"/>
  <Override PartName="/ppt/tags/tag11.xml" ContentType="application/vnd.openxmlformats-officedocument.presentationml.tags+xml"/>
  <Override PartName="/ppt/notesSlides/notesSlide12.xml" ContentType="application/vnd.openxmlformats-officedocument.presentationml.notesSlide+xml"/>
  <Override PartName="/ppt/tags/tag12.xml" ContentType="application/vnd.openxmlformats-officedocument.presentationml.tags+xml"/>
  <Override PartName="/ppt/notesSlides/notesSlide13.xml" ContentType="application/vnd.openxmlformats-officedocument.presentationml.notesSlide+xml"/>
  <Override PartName="/ppt/tags/tag13.xml" ContentType="application/vnd.openxmlformats-officedocument.presentationml.tags+xml"/>
  <Override PartName="/ppt/notesSlides/notesSlide14.xml" ContentType="application/vnd.openxmlformats-officedocument.presentationml.notesSlide+xml"/>
  <Override PartName="/ppt/tags/tag14.xml" ContentType="application/vnd.openxmlformats-officedocument.presentationml.tags+xml"/>
  <Override PartName="/ppt/notesSlides/notesSlide15.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notesSlides/notesSlide17.xml" ContentType="application/vnd.openxmlformats-officedocument.presentationml.notesSlide+xml"/>
  <Override PartName="/ppt/tags/tag20.xml" ContentType="application/vnd.openxmlformats-officedocument.presentationml.tags+xml"/>
  <Override PartName="/ppt/notesSlides/notesSlide18.xml" ContentType="application/vnd.openxmlformats-officedocument.presentationml.notesSlide+xml"/>
  <Override PartName="/ppt/tags/tag21.xml" ContentType="application/vnd.openxmlformats-officedocument.presentationml.tags+xml"/>
  <Override PartName="/ppt/notesSlides/notesSlide19.xml" ContentType="application/vnd.openxmlformats-officedocument.presentationml.notesSlide+xml"/>
  <Override PartName="/ppt/tags/tag22.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ags/tag33.xml" ContentType="application/vnd.openxmlformats-officedocument.presentationml.tags+xml"/>
  <Override PartName="/ppt/notesSlides/notesSlide33.xml" ContentType="application/vnd.openxmlformats-officedocument.presentationml.notesSlide+xml"/>
  <Override PartName="/ppt/tags/tag34.xml" ContentType="application/vnd.openxmlformats-officedocument.presentationml.tags+xml"/>
  <Override PartName="/ppt/notesSlides/notesSlide34.xml" ContentType="application/vnd.openxmlformats-officedocument.presentationml.notesSlide+xml"/>
  <Override PartName="/ppt/tags/tag35.xml" ContentType="application/vnd.openxmlformats-officedocument.presentationml.tags+xml"/>
  <Override PartName="/ppt/notesSlides/notesSlide35.xml" ContentType="application/vnd.openxmlformats-officedocument.presentationml.notesSlide+xml"/>
  <Override PartName="/ppt/tags/tag36.xml" ContentType="application/vnd.openxmlformats-officedocument.presentationml.tags+xml"/>
  <Override PartName="/ppt/notesSlides/notesSlide36.xml" ContentType="application/vnd.openxmlformats-officedocument.presentationml.notesSlide+xml"/>
  <Override PartName="/ppt/tags/tag37.xml" ContentType="application/vnd.openxmlformats-officedocument.presentationml.tags+xml"/>
  <Override PartName="/ppt/notesSlides/notesSlide37.xml" ContentType="application/vnd.openxmlformats-officedocument.presentationml.notesSlide+xml"/>
  <Override PartName="/ppt/tags/tag38.xml" ContentType="application/vnd.openxmlformats-officedocument.presentationml.tags+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5" r:id="rId3"/>
    <p:sldMasterId id="2147483698" r:id="rId4"/>
    <p:sldMasterId id="2147483707" r:id="rId5"/>
    <p:sldMasterId id="2147483719" r:id="rId6"/>
  </p:sldMasterIdLst>
  <p:notesMasterIdLst>
    <p:notesMasterId r:id="rId50"/>
  </p:notesMasterIdLst>
  <p:sldIdLst>
    <p:sldId id="257" r:id="rId7"/>
    <p:sldId id="258" r:id="rId8"/>
    <p:sldId id="259" r:id="rId9"/>
    <p:sldId id="260" r:id="rId10"/>
    <p:sldId id="261" r:id="rId11"/>
    <p:sldId id="296" r:id="rId12"/>
    <p:sldId id="262" r:id="rId13"/>
    <p:sldId id="263" r:id="rId14"/>
    <p:sldId id="264" r:id="rId15"/>
    <p:sldId id="288" r:id="rId16"/>
    <p:sldId id="265" r:id="rId17"/>
    <p:sldId id="266" r:id="rId18"/>
    <p:sldId id="267" r:id="rId19"/>
    <p:sldId id="268" r:id="rId20"/>
    <p:sldId id="289" r:id="rId21"/>
    <p:sldId id="290" r:id="rId22"/>
    <p:sldId id="291" r:id="rId23"/>
    <p:sldId id="269" r:id="rId24"/>
    <p:sldId id="297" r:id="rId25"/>
    <p:sldId id="298" r:id="rId26"/>
    <p:sldId id="294" r:id="rId27"/>
    <p:sldId id="299" r:id="rId28"/>
    <p:sldId id="295" r:id="rId29"/>
    <p:sldId id="276" r:id="rId30"/>
    <p:sldId id="270" r:id="rId31"/>
    <p:sldId id="271" r:id="rId32"/>
    <p:sldId id="272" r:id="rId33"/>
    <p:sldId id="273" r:id="rId34"/>
    <p:sldId id="274" r:id="rId35"/>
    <p:sldId id="275" r:id="rId36"/>
    <p:sldId id="277" r:id="rId37"/>
    <p:sldId id="278" r:id="rId38"/>
    <p:sldId id="279" r:id="rId39"/>
    <p:sldId id="280" r:id="rId40"/>
    <p:sldId id="281" r:id="rId41"/>
    <p:sldId id="282" r:id="rId42"/>
    <p:sldId id="283" r:id="rId43"/>
    <p:sldId id="284" r:id="rId44"/>
    <p:sldId id="285" r:id="rId45"/>
    <p:sldId id="286" r:id="rId46"/>
    <p:sldId id="287" r:id="rId47"/>
    <p:sldId id="292" r:id="rId48"/>
    <p:sldId id="293" r:id="rId4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35" autoAdjust="0"/>
    <p:restoredTop sz="94660"/>
  </p:normalViewPr>
  <p:slideViewPr>
    <p:cSldViewPr snapToGrid="0">
      <p:cViewPr varScale="1">
        <p:scale>
          <a:sx n="96" d="100"/>
          <a:sy n="96" d="100"/>
        </p:scale>
        <p:origin x="28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notesMaster" Target="notesMasters/notesMaster1.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theme" Target="theme/theme1.xml"/><Relationship Id="rId5" Type="http://schemas.openxmlformats.org/officeDocument/2006/relationships/slideMaster" Target="slideMasters/slideMaster5.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8" Type="http://schemas.openxmlformats.org/officeDocument/2006/relationships/slide" Target="slides/slide2.xml"/><Relationship Id="rId51"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FE4A8F-54B6-4268-ADBA-9A325437A7EB}" type="datetimeFigureOut">
              <a:rPr lang="zh-CN" altLang="en-US" smtClean="0"/>
              <a:t>2019-08-02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5AC875-D0E2-4EE2-AFE7-3E47A0F5B10E}" type="slidenum">
              <a:rPr lang="zh-CN" altLang="en-US" smtClean="0"/>
              <a:t>‹#›</a:t>
            </a:fld>
            <a:endParaRPr lang="zh-CN" altLang="en-US"/>
          </a:p>
        </p:txBody>
      </p:sp>
    </p:spTree>
    <p:extLst>
      <p:ext uri="{BB962C8B-B14F-4D97-AF65-F5344CB8AC3E}">
        <p14:creationId xmlns:p14="http://schemas.microsoft.com/office/powerpoint/2010/main" val="12606947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173288" y="574675"/>
            <a:ext cx="5118100" cy="2879725"/>
          </a:xfrm>
        </p:spPr>
      </p:sp>
      <p:sp>
        <p:nvSpPr>
          <p:cNvPr id="3" name="备注占位符 2"/>
          <p:cNvSpPr>
            <a:spLocks noGrp="1"/>
          </p:cNvSpPr>
          <p:nvPr>
            <p:ph type="body" idx="1"/>
          </p:nvPr>
        </p:nvSpPr>
        <p:spPr/>
        <p:txBody>
          <a:bodyPr/>
          <a:lstStyle/>
          <a:p>
            <a:r>
              <a:rPr lang="zh-CN" altLang="en-US" dirty="0" smtClean="0"/>
              <a:t>黄色有一种复古的感觉。这样的色彩搭配比较漂亮</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88A0C9F-0A17-46D2-B3F3-9504CD03D0A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556313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173288" y="574675"/>
            <a:ext cx="5118100" cy="2879725"/>
          </a:xfrm>
        </p:spPr>
      </p:sp>
      <p:sp>
        <p:nvSpPr>
          <p:cNvPr id="3" name="备注占位符 2"/>
          <p:cNvSpPr>
            <a:spLocks noGrp="1"/>
          </p:cNvSpPr>
          <p:nvPr>
            <p:ph type="body" idx="1"/>
          </p:nvPr>
        </p:nvSpPr>
        <p:spPr/>
        <p:txBody>
          <a:bodyPr/>
          <a:lstStyle/>
          <a:p>
            <a:r>
              <a:rPr lang="zh-CN" altLang="en-US" smtClean="0"/>
              <a:t>学习强国的积分排名</a:t>
            </a:r>
            <a:endParaRPr lang="en-US" altLang="zh-CN" smtClean="0"/>
          </a:p>
          <a:p>
            <a:r>
              <a:rPr lang="zh-CN" altLang="en-US" dirty="0" smtClean="0"/>
              <a:t>高校慕课解决了学生学习的外在动机；课程设计</a:t>
            </a:r>
            <a:r>
              <a:rPr lang="en-US" altLang="zh-CN" dirty="0" smtClean="0"/>
              <a:t>/</a:t>
            </a:r>
            <a:r>
              <a:rPr lang="zh-CN" altLang="en-US" dirty="0" smtClean="0"/>
              <a:t>游戏化学习激发了学生主动学习的内在动机。主动学习是混合式教学的重要前提，可以重过程不重结果，培养学生的发散思维，这是学生创造力的最重要源泉。北师大顾明远曾经总结到：教学过程的本质是培养人的思维能力。</a:t>
            </a:r>
            <a:endParaRPr lang="en-US" altLang="zh-CN" dirty="0" smtClean="0"/>
          </a:p>
          <a:p>
            <a:r>
              <a:rPr lang="zh-CN" altLang="en-US" dirty="0" smtClean="0"/>
              <a:t>显性知识和隐性知识，游戏上瘾（多巴胺上升）</a:t>
            </a:r>
            <a:endParaRPr lang="en-US" altLang="zh-CN" dirty="0" smtClean="0"/>
          </a:p>
          <a:p>
            <a:r>
              <a:rPr lang="zh-CN" altLang="en-US" dirty="0" smtClean="0"/>
              <a:t>虚拟现实加人工智能，实质上有一种游戏的元素在里面。</a:t>
            </a:r>
            <a:endParaRPr lang="en-US" altLang="zh-CN" dirty="0" smtClean="0"/>
          </a:p>
          <a:p>
            <a:r>
              <a:rPr lang="zh-CN" altLang="en-US" dirty="0" smtClean="0"/>
              <a:t>扎实的知识和理解，是通过谈话、活动，围绕有意义问题及工具之间的互动等社会交往过程建构的。当然，天才除外。比如饮水机效应，</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B8F9B9-B8A8-4DCB-9096-397369F1A7C6}" type="slidenum">
              <a:rPr kumimoji="0" lang="en-US" sz="1200" b="0" i="0" u="none" strike="noStrike" kern="1200" cap="none" spc="0" normalizeH="0" baseline="0" noProof="0" smtClean="0">
                <a:ln>
                  <a:noFill/>
                </a:ln>
                <a:solidFill>
                  <a:srgbClr val="000000"/>
                </a:solidFill>
                <a:effectLst/>
                <a:uLnTx/>
                <a:uFillTx/>
                <a:latin typeface="Arial"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sz="12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Tree>
    <p:extLst>
      <p:ext uri="{BB962C8B-B14F-4D97-AF65-F5344CB8AC3E}">
        <p14:creationId xmlns:p14="http://schemas.microsoft.com/office/powerpoint/2010/main" val="42693769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173288" y="574675"/>
            <a:ext cx="5118100" cy="2879725"/>
          </a:xfrm>
        </p:spPr>
      </p:sp>
      <p:sp>
        <p:nvSpPr>
          <p:cNvPr id="3" name="备注占位符 2"/>
          <p:cNvSpPr>
            <a:spLocks noGrp="1"/>
          </p:cNvSpPr>
          <p:nvPr>
            <p:ph type="body" idx="1"/>
          </p:nvPr>
        </p:nvSpPr>
        <p:spPr/>
        <p:txBody>
          <a:bodyPr/>
          <a:lstStyle/>
          <a:p>
            <a:r>
              <a:rPr lang="zh-CN" altLang="zh-CN" sz="1200" kern="1200" dirty="0" smtClean="0">
                <a:solidFill>
                  <a:schemeClr val="tx1"/>
                </a:solidFill>
                <a:effectLst/>
                <a:latin typeface="Arial" charset="0"/>
                <a:ea typeface="宋体" pitchFamily="2" charset="-122"/>
                <a:cs typeface="+mn-cs"/>
              </a:rPr>
              <a:t>自适应学习</a:t>
            </a:r>
            <a:r>
              <a:rPr lang="zh-CN" altLang="en-US" sz="1200" kern="1200" dirty="0" smtClean="0">
                <a:solidFill>
                  <a:schemeClr val="tx1"/>
                </a:solidFill>
                <a:effectLst/>
                <a:latin typeface="Arial" charset="0"/>
                <a:ea typeface="宋体" pitchFamily="2" charset="-122"/>
                <a:cs typeface="+mn-cs"/>
              </a:rPr>
              <a:t>：</a:t>
            </a:r>
            <a:r>
              <a:rPr lang="zh-CN" altLang="zh-CN" sz="1200" kern="1200" dirty="0" smtClean="0">
                <a:solidFill>
                  <a:schemeClr val="tx1"/>
                </a:solidFill>
                <a:effectLst/>
                <a:latin typeface="Arial" charset="0"/>
                <a:ea typeface="宋体" pitchFamily="2" charset="-122"/>
                <a:cs typeface="+mn-cs"/>
              </a:rPr>
              <a:t>行为数据跟踪，语音识别，表情识别，人工智能</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B8F9B9-B8A8-4DCB-9096-397369F1A7C6}" type="slidenum">
              <a:rPr kumimoji="0" lang="en-US" sz="1200" b="0" i="0" u="none" strike="noStrike" kern="1200" cap="none" spc="0" normalizeH="0" baseline="0" noProof="0" smtClean="0">
                <a:ln>
                  <a:noFill/>
                </a:ln>
                <a:solidFill>
                  <a:srgbClr val="000000"/>
                </a:solidFill>
                <a:effectLst/>
                <a:uLnTx/>
                <a:uFillTx/>
                <a:latin typeface="Arial"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sz="12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Tree>
    <p:extLst>
      <p:ext uri="{BB962C8B-B14F-4D97-AF65-F5344CB8AC3E}">
        <p14:creationId xmlns:p14="http://schemas.microsoft.com/office/powerpoint/2010/main" val="2382068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德国心理学家艾宾浩斯</a:t>
            </a:r>
            <a:r>
              <a:rPr lang="en-US" altLang="zh-CN" dirty="0" smtClean="0"/>
              <a:t>(</a:t>
            </a:r>
            <a:r>
              <a:rPr lang="en-US" altLang="zh-CN" dirty="0" err="1" smtClean="0"/>
              <a:t>H.Ebbinghaus</a:t>
            </a:r>
            <a:r>
              <a:rPr lang="en-US" altLang="zh-CN" dirty="0" smtClean="0"/>
              <a:t>)</a:t>
            </a:r>
            <a:r>
              <a:rPr lang="zh-CN" altLang="en-US" dirty="0" smtClean="0"/>
              <a:t>，</a:t>
            </a:r>
            <a:r>
              <a:rPr lang="en-US" altLang="zh-CN" dirty="0" smtClean="0"/>
              <a:t>1885</a:t>
            </a:r>
            <a:r>
              <a:rPr lang="zh-CN" altLang="en-US" dirty="0" smtClean="0"/>
              <a:t>年提出。</a:t>
            </a:r>
            <a:r>
              <a:rPr lang="en-US" altLang="zh-CN" dirty="0" err="1" smtClean="0"/>
              <a:t>Cerego</a:t>
            </a:r>
            <a:r>
              <a:rPr lang="zh-CN" altLang="en-US" dirty="0" smtClean="0"/>
              <a:t>公司重新构建了学习和遗忘曲线。</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B8F9B9-B8A8-4DCB-9096-397369F1A7C6}" type="slidenum">
              <a:rPr kumimoji="0" lang="en-US" sz="1200" b="0" i="0" u="none" strike="noStrike" kern="1200" cap="none" spc="0" normalizeH="0" baseline="0" noProof="0" smtClean="0">
                <a:ln>
                  <a:noFill/>
                </a:ln>
                <a:solidFill>
                  <a:srgbClr val="000000"/>
                </a:solidFill>
                <a:effectLst/>
                <a:uLnTx/>
                <a:uFillTx/>
                <a:latin typeface="Arial"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sz="12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Tree>
    <p:extLst>
      <p:ext uri="{BB962C8B-B14F-4D97-AF65-F5344CB8AC3E}">
        <p14:creationId xmlns:p14="http://schemas.microsoft.com/office/powerpoint/2010/main" val="31734069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幻灯片图像占位符 1"/>
          <p:cNvSpPr>
            <a:spLocks noGrp="1" noRot="1" noChangeAspect="1" noTextEdit="1"/>
          </p:cNvSpPr>
          <p:nvPr>
            <p:ph type="sldImg"/>
          </p:nvPr>
        </p:nvSpPr>
        <p:spPr>
          <a:ln/>
        </p:spPr>
      </p:sp>
      <p:sp>
        <p:nvSpPr>
          <p:cNvPr id="69635" name="备注占位符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zh-CN" altLang="en-US" smtClean="0"/>
          </a:p>
        </p:txBody>
      </p:sp>
      <p:sp>
        <p:nvSpPr>
          <p:cNvPr id="69636" name="灯片编号占位符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E496A20-4D13-4989-B1D7-31E2B57BFDCF}" type="slidenum">
              <a:rPr kumimoji="0" lang="zh-CN"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zh-CN"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宋体" pitchFamily="2" charset="-122"/>
              <a:cs typeface="+mn-cs"/>
            </a:endParaRPr>
          </a:p>
        </p:txBody>
      </p:sp>
    </p:spTree>
    <p:extLst>
      <p:ext uri="{BB962C8B-B14F-4D97-AF65-F5344CB8AC3E}">
        <p14:creationId xmlns:p14="http://schemas.microsoft.com/office/powerpoint/2010/main" val="22742053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德国心理学家艾宾浩斯</a:t>
            </a:r>
            <a:r>
              <a:rPr lang="en-US" altLang="zh-CN" dirty="0" smtClean="0"/>
              <a:t>(</a:t>
            </a:r>
            <a:r>
              <a:rPr lang="en-US" altLang="zh-CN" dirty="0" err="1" smtClean="0"/>
              <a:t>H.Ebbinghaus</a:t>
            </a:r>
            <a:r>
              <a:rPr lang="en-US" altLang="zh-CN" dirty="0" smtClean="0"/>
              <a:t>)</a:t>
            </a:r>
            <a:r>
              <a:rPr lang="zh-CN" altLang="en-US" dirty="0" smtClean="0"/>
              <a:t>，</a:t>
            </a:r>
            <a:r>
              <a:rPr lang="en-US" altLang="zh-CN" dirty="0" smtClean="0"/>
              <a:t>1885</a:t>
            </a:r>
            <a:r>
              <a:rPr lang="zh-CN" altLang="en-US" dirty="0" smtClean="0"/>
              <a:t>年提出。</a:t>
            </a:r>
            <a:r>
              <a:rPr lang="en-US" altLang="zh-CN" dirty="0" err="1" smtClean="0"/>
              <a:t>Cerego</a:t>
            </a:r>
            <a:r>
              <a:rPr lang="zh-CN" altLang="en-US" dirty="0" smtClean="0"/>
              <a:t>公司重新构建了学习和遗忘曲线。</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B8F9B9-B8A8-4DCB-9096-397369F1A7C6}" type="slidenum">
              <a:rPr kumimoji="0" lang="en-US" sz="1200" b="0" i="0" u="none" strike="noStrike" kern="1200" cap="none" spc="0" normalizeH="0" baseline="0" noProof="0" smtClean="0">
                <a:ln>
                  <a:noFill/>
                </a:ln>
                <a:solidFill>
                  <a:srgbClr val="000000"/>
                </a:solidFill>
                <a:effectLst/>
                <a:uLnTx/>
                <a:uFillTx/>
                <a:latin typeface="Arial"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sz="12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Tree>
    <p:extLst>
      <p:ext uri="{BB962C8B-B14F-4D97-AF65-F5344CB8AC3E}">
        <p14:creationId xmlns:p14="http://schemas.microsoft.com/office/powerpoint/2010/main" val="17501061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高效率的预习是必须的，可以节省大量的时间。</a:t>
            </a:r>
            <a:endParaRPr lang="en-US" altLang="zh-CN" dirty="0" smtClean="0"/>
          </a:p>
          <a:p>
            <a:r>
              <a:rPr lang="zh-CN" altLang="en-US" dirty="0" smtClean="0"/>
              <a:t>如张学新的对分学习，强调教师预先精讲。如慕课课程的导学，利用有效视频和梳理的资料来进行预习。</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B8F9B9-B8A8-4DCB-9096-397369F1A7C6}" type="slidenum">
              <a:rPr kumimoji="0" lang="en-US" sz="1200" b="0" i="0" u="none" strike="noStrike" kern="1200" cap="none" spc="0" normalizeH="0" baseline="0" noProof="0" smtClean="0">
                <a:ln>
                  <a:noFill/>
                </a:ln>
                <a:solidFill>
                  <a:srgbClr val="000000"/>
                </a:solidFill>
                <a:effectLst/>
                <a:uLnTx/>
                <a:uFillTx/>
                <a:latin typeface="Arial"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sz="12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Tree>
    <p:extLst>
      <p:ext uri="{BB962C8B-B14F-4D97-AF65-F5344CB8AC3E}">
        <p14:creationId xmlns:p14="http://schemas.microsoft.com/office/powerpoint/2010/main" val="13400555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173288" y="574675"/>
            <a:ext cx="5118100" cy="2879725"/>
          </a:xfrm>
        </p:spPr>
      </p:sp>
      <p:sp>
        <p:nvSpPr>
          <p:cNvPr id="3" name="备注占位符 2"/>
          <p:cNvSpPr>
            <a:spLocks noGrp="1"/>
          </p:cNvSpPr>
          <p:nvPr>
            <p:ph type="body" idx="1"/>
          </p:nvPr>
        </p:nvSpPr>
        <p:spPr/>
        <p:txBody>
          <a:bodyPr/>
          <a:lstStyle/>
          <a:p>
            <a:r>
              <a:rPr lang="en-US" altLang="zh-CN" sz="1200" b="0" i="0" kern="1200" dirty="0" smtClean="0">
                <a:solidFill>
                  <a:schemeClr val="tx1"/>
                </a:solidFill>
                <a:effectLst/>
                <a:latin typeface="Arial" charset="0"/>
                <a:ea typeface="宋体" pitchFamily="2" charset="-122"/>
                <a:cs typeface="+mn-cs"/>
              </a:rPr>
              <a:t>The future of interactive medical learning. Take a look at the latest work from their 3D4Medical labs, where their developers and experience designers are working on immersive anatomical learning, by blending their models and technology with Mixed Reality...This augmented reality app is called Project </a:t>
            </a:r>
            <a:r>
              <a:rPr lang="en-US" altLang="zh-CN" sz="1200" b="0" i="0" kern="1200" dirty="0" err="1" smtClean="0">
                <a:solidFill>
                  <a:schemeClr val="tx1"/>
                </a:solidFill>
                <a:effectLst/>
                <a:latin typeface="Arial" charset="0"/>
                <a:ea typeface="宋体" pitchFamily="2" charset="-122"/>
                <a:cs typeface="+mn-cs"/>
              </a:rPr>
              <a:t>Esper</a:t>
            </a:r>
            <a:r>
              <a:rPr lang="en-US" altLang="zh-CN" sz="1200" b="0" i="0" kern="1200" dirty="0" smtClean="0">
                <a:solidFill>
                  <a:schemeClr val="tx1"/>
                </a:solidFill>
                <a:effectLst/>
                <a:latin typeface="Arial" charset="0"/>
                <a:ea typeface="宋体" pitchFamily="2" charset="-122"/>
                <a:cs typeface="+mn-cs"/>
              </a:rPr>
              <a:t>. It uses hand gestures to allow the users move and study anatomy. Users can pull the human body apart and investigate the organs and limbs piece by piece.</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B8F9B9-B8A8-4DCB-9096-397369F1A7C6}" type="slidenum">
              <a:rPr kumimoji="0" lang="en-US" sz="1200" b="0" i="0" u="none" strike="noStrike" kern="1200" cap="none" spc="0" normalizeH="0" baseline="0" noProof="0" smtClean="0">
                <a:ln>
                  <a:noFill/>
                </a:ln>
                <a:solidFill>
                  <a:srgbClr val="000000"/>
                </a:solidFill>
                <a:effectLst/>
                <a:uLnTx/>
                <a:uFillTx/>
                <a:latin typeface="Arial"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sz="12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Tree>
    <p:extLst>
      <p:ext uri="{BB962C8B-B14F-4D97-AF65-F5344CB8AC3E}">
        <p14:creationId xmlns:p14="http://schemas.microsoft.com/office/powerpoint/2010/main" val="28405280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B8F9B9-B8A8-4DCB-9096-397369F1A7C6}" type="slidenum">
              <a:rPr kumimoji="0" lang="en-US" sz="1200" b="0" i="0" u="none" strike="noStrike" kern="1200" cap="none" spc="0" normalizeH="0" baseline="0" noProof="0" smtClean="0">
                <a:ln>
                  <a:noFill/>
                </a:ln>
                <a:solidFill>
                  <a:srgbClr val="000000"/>
                </a:solidFill>
                <a:effectLst/>
                <a:uLnTx/>
                <a:uFillTx/>
                <a:latin typeface="Arial"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US" sz="12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Tree>
    <p:extLst>
      <p:ext uri="{BB962C8B-B14F-4D97-AF65-F5344CB8AC3E}">
        <p14:creationId xmlns:p14="http://schemas.microsoft.com/office/powerpoint/2010/main" val="3601799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173288" y="574675"/>
            <a:ext cx="5118100" cy="2879725"/>
          </a:xfrm>
        </p:spPr>
      </p:sp>
      <p:sp>
        <p:nvSpPr>
          <p:cNvPr id="3" name="备注占位符 2"/>
          <p:cNvSpPr>
            <a:spLocks noGrp="1"/>
          </p:cNvSpPr>
          <p:nvPr>
            <p:ph type="body" idx="1"/>
          </p:nvPr>
        </p:nvSpPr>
        <p:spPr/>
        <p:txBody>
          <a:bodyPr/>
          <a:lstStyle/>
          <a:p>
            <a:r>
              <a:rPr lang="zh-CN" altLang="en-US" dirty="0" smtClean="0"/>
              <a:t>从物理变化到化学变化</a:t>
            </a:r>
            <a:endParaRPr lang="en-US" altLang="zh-CN" dirty="0" smtClean="0"/>
          </a:p>
          <a:p>
            <a:r>
              <a:rPr lang="en-US" altLang="zh-CN" dirty="0" smtClean="0"/>
              <a:t>Live online &amp; recorded online</a:t>
            </a:r>
          </a:p>
          <a:p>
            <a:r>
              <a:rPr lang="zh-CN" altLang="en-US" dirty="0" smtClean="0"/>
              <a:t>深度融合：从目标出发，流程重新设计，线上线下完美融合，构建完整的教学生态。</a:t>
            </a:r>
            <a:endParaRPr lang="en-US" altLang="zh-CN" dirty="0" smtClean="0"/>
          </a:p>
          <a:p>
            <a:r>
              <a:rPr lang="zh-CN" altLang="en-US" smtClean="0"/>
              <a:t>线上线下的融合，也可以理解为课内课外的融合；教学理念和学习设计的融合，也可以理解为教与学的融合。</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B8F9B9-B8A8-4DCB-9096-397369F1A7C6}" type="slidenum">
              <a:rPr kumimoji="0" lang="en-US" sz="1200" b="0" i="0" u="none" strike="noStrike" kern="1200" cap="none" spc="0" normalizeH="0" baseline="0" noProof="0" smtClean="0">
                <a:ln>
                  <a:noFill/>
                </a:ln>
                <a:solidFill>
                  <a:srgbClr val="000000"/>
                </a:solidFill>
                <a:effectLst/>
                <a:uLnTx/>
                <a:uFillTx/>
                <a:latin typeface="Arial"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US" sz="12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Tree>
    <p:extLst>
      <p:ext uri="{BB962C8B-B14F-4D97-AF65-F5344CB8AC3E}">
        <p14:creationId xmlns:p14="http://schemas.microsoft.com/office/powerpoint/2010/main" val="9056960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小猿搜题</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B8F9B9-B8A8-4DCB-9096-397369F1A7C6}" type="slidenum">
              <a:rPr kumimoji="0" lang="en-US" sz="1200" b="0" i="0" u="none" strike="noStrike" kern="1200" cap="none" spc="0" normalizeH="0" baseline="0" noProof="0" smtClean="0">
                <a:ln>
                  <a:noFill/>
                </a:ln>
                <a:solidFill>
                  <a:srgbClr val="000000"/>
                </a:solidFill>
                <a:effectLst/>
                <a:uLnTx/>
                <a:uFillTx/>
                <a:latin typeface="Arial"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US" sz="12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Tree>
    <p:extLst>
      <p:ext uri="{BB962C8B-B14F-4D97-AF65-F5344CB8AC3E}">
        <p14:creationId xmlns:p14="http://schemas.microsoft.com/office/powerpoint/2010/main" val="2609342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173288" y="574675"/>
            <a:ext cx="5118100" cy="2879725"/>
          </a:xfrm>
        </p:spPr>
      </p:sp>
      <p:sp>
        <p:nvSpPr>
          <p:cNvPr id="3" name="备注占位符 2"/>
          <p:cNvSpPr>
            <a:spLocks noGrp="1"/>
          </p:cNvSpPr>
          <p:nvPr>
            <p:ph type="body" idx="1"/>
          </p:nvPr>
        </p:nvSpPr>
        <p:spPr/>
        <p:txBody>
          <a:bodyPr/>
          <a:lstStyle/>
          <a:p>
            <a:r>
              <a:rPr lang="zh-CN" altLang="en-US" dirty="0" smtClean="0"/>
              <a:t>信息技术的不断发展，带动了教育教学的变革。</a:t>
            </a:r>
            <a:endParaRPr lang="en-US" altLang="zh-CN" dirty="0" smtClean="0"/>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B8F9B9-B8A8-4DCB-9096-397369F1A7C6}" type="slidenum">
              <a:rPr kumimoji="0" lang="en-US" sz="1200" b="0" i="0" u="none" strike="noStrike" kern="1200" cap="none" spc="0" normalizeH="0" baseline="0" noProof="0" smtClean="0">
                <a:ln>
                  <a:noFill/>
                </a:ln>
                <a:solidFill>
                  <a:srgbClr val="000000"/>
                </a:solidFill>
                <a:effectLst/>
                <a:uLnTx/>
                <a:uFillTx/>
                <a:latin typeface="Arial"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sz="12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Tree>
    <p:extLst>
      <p:ext uri="{BB962C8B-B14F-4D97-AF65-F5344CB8AC3E}">
        <p14:creationId xmlns:p14="http://schemas.microsoft.com/office/powerpoint/2010/main" val="19235931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173288" y="574675"/>
            <a:ext cx="5118100" cy="2879725"/>
          </a:xfrm>
        </p:spPr>
      </p:sp>
      <p:sp>
        <p:nvSpPr>
          <p:cNvPr id="3" name="备注占位符 2"/>
          <p:cNvSpPr>
            <a:spLocks noGrp="1"/>
          </p:cNvSpPr>
          <p:nvPr>
            <p:ph type="body" idx="1"/>
          </p:nvPr>
        </p:nvSpPr>
        <p:spPr/>
        <p:txBody>
          <a:bodyPr/>
          <a:lstStyle/>
          <a:p>
            <a:r>
              <a:rPr lang="zh-CN" altLang="en-US" dirty="0" smtClean="0"/>
              <a:t>在线教育和实体课堂教育的等价性和有效性。</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B8F9B9-B8A8-4DCB-9096-397369F1A7C6}" type="slidenum">
              <a:rPr kumimoji="0" lang="en-US" sz="1200" b="0" i="0" u="none" strike="noStrike" kern="1200" cap="none" spc="0" normalizeH="0" baseline="0" noProof="0" smtClean="0">
                <a:ln>
                  <a:noFill/>
                </a:ln>
                <a:solidFill>
                  <a:srgbClr val="000000"/>
                </a:solidFill>
                <a:effectLst/>
                <a:uLnTx/>
                <a:uFillTx/>
                <a:latin typeface="Arial"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US" sz="12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Tree>
    <p:extLst>
      <p:ext uri="{BB962C8B-B14F-4D97-AF65-F5344CB8AC3E}">
        <p14:creationId xmlns:p14="http://schemas.microsoft.com/office/powerpoint/2010/main" val="13884293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173288" y="574675"/>
            <a:ext cx="5118100" cy="2879725"/>
          </a:xfrm>
        </p:spPr>
      </p:sp>
      <p:sp>
        <p:nvSpPr>
          <p:cNvPr id="3" name="备注占位符 2"/>
          <p:cNvSpPr>
            <a:spLocks noGrp="1"/>
          </p:cNvSpPr>
          <p:nvPr>
            <p:ph type="body" idx="1"/>
          </p:nvPr>
        </p:nvSpPr>
        <p:spPr/>
        <p:txBody>
          <a:bodyPr/>
          <a:lstStyle/>
          <a:p>
            <a:r>
              <a:rPr lang="zh-CN" altLang="en-US" dirty="0" smtClean="0"/>
              <a:t>何为一门好课？</a:t>
            </a:r>
          </a:p>
          <a:p>
            <a:r>
              <a:rPr lang="zh-CN" altLang="en-US" dirty="0" smtClean="0"/>
              <a:t>本学科前沿成果</a:t>
            </a:r>
            <a:r>
              <a:rPr lang="en-US" altLang="zh-CN" dirty="0" smtClean="0"/>
              <a:t>+</a:t>
            </a:r>
            <a:r>
              <a:rPr lang="zh-CN" altLang="en-US" dirty="0" smtClean="0"/>
              <a:t>（学习科学、信息技术、教学设计）三个领域的最新成果为依托。科研应用于教学，以科研的方式开展教学。</a:t>
            </a:r>
          </a:p>
          <a:p>
            <a:r>
              <a:rPr lang="zh-CN" altLang="en-US" dirty="0" smtClean="0"/>
              <a:t>教师会教，学生会学。师生互动，合作共赢。</a:t>
            </a:r>
          </a:p>
          <a:p>
            <a:r>
              <a:rPr lang="zh-CN" altLang="en-US" dirty="0" smtClean="0"/>
              <a:t>全媒体课程：文字、图片、视频、动画</a:t>
            </a:r>
          </a:p>
          <a:p>
            <a:r>
              <a:rPr lang="zh-CN" altLang="en-US" dirty="0" smtClean="0"/>
              <a:t>以问题为导向的交互式课堂，让学生成为学习的主人，促进学习方式的变革。</a:t>
            </a:r>
          </a:p>
          <a:p>
            <a:r>
              <a:rPr lang="zh-CN" altLang="en-US" dirty="0" smtClean="0"/>
              <a:t>参考书：人是如何学习的，</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B8F9B9-B8A8-4DCB-9096-397369F1A7C6}" type="slidenum">
              <a:rPr kumimoji="0" lang="en-US" sz="1200" b="0" i="0" u="none" strike="noStrike" kern="1200" cap="none" spc="0" normalizeH="0" baseline="0" noProof="0" smtClean="0">
                <a:ln>
                  <a:noFill/>
                </a:ln>
                <a:solidFill>
                  <a:srgbClr val="000000"/>
                </a:solidFill>
                <a:effectLst/>
                <a:uLnTx/>
                <a:uFillTx/>
                <a:latin typeface="Arial"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US" sz="12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Tree>
    <p:extLst>
      <p:ext uri="{BB962C8B-B14F-4D97-AF65-F5344CB8AC3E}">
        <p14:creationId xmlns:p14="http://schemas.microsoft.com/office/powerpoint/2010/main" val="11375873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173288" y="574675"/>
            <a:ext cx="5118100" cy="2879725"/>
          </a:xfrm>
        </p:spPr>
      </p:sp>
      <p:sp>
        <p:nvSpPr>
          <p:cNvPr id="3" name="备注占位符 2"/>
          <p:cNvSpPr>
            <a:spLocks noGrp="1"/>
          </p:cNvSpPr>
          <p:nvPr>
            <p:ph type="body" idx="1"/>
          </p:nvPr>
        </p:nvSpPr>
        <p:spPr/>
        <p:txBody>
          <a:bodyPr/>
          <a:lstStyle/>
          <a:p>
            <a:r>
              <a:rPr lang="zh-CN" altLang="en-US" dirty="0" smtClean="0"/>
              <a:t>教师最重要的工作是把碎片化的知识进行整合，连接知识，应用知识，形成深度学习。</a:t>
            </a:r>
            <a:endParaRPr lang="en-US" altLang="zh-CN" dirty="0" smtClean="0"/>
          </a:p>
          <a:p>
            <a:r>
              <a:rPr lang="zh-CN" altLang="en-US" dirty="0" smtClean="0"/>
              <a:t>全媒体课程：文字、图片、视频、动画、</a:t>
            </a:r>
            <a:r>
              <a:rPr lang="en-US" altLang="zh-CN" dirty="0" smtClean="0"/>
              <a:t>VR</a:t>
            </a:r>
            <a:endParaRPr lang="zh-CN" altLang="en-US" dirty="0" smtClean="0"/>
          </a:p>
          <a:p>
            <a:r>
              <a:rPr lang="zh-CN" altLang="en-US" dirty="0" smtClean="0"/>
              <a:t>以问题为导向的交互式课堂，让学生成为学习的主人，促进学习方式的变革。</a:t>
            </a:r>
            <a:endParaRPr lang="en-US" altLang="zh-CN" dirty="0" smtClean="0"/>
          </a:p>
          <a:p>
            <a:r>
              <a:rPr lang="zh-CN" altLang="en-US" dirty="0" smtClean="0"/>
              <a:t>启发于南京大学桑新民教授</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B8F9B9-B8A8-4DCB-9096-397369F1A7C6}" type="slidenum">
              <a:rPr kumimoji="0" lang="en-US" sz="1200" b="0" i="0" u="none" strike="noStrike" kern="1200" cap="none" spc="0" normalizeH="0" baseline="0" noProof="0" smtClean="0">
                <a:ln>
                  <a:noFill/>
                </a:ln>
                <a:solidFill>
                  <a:srgbClr val="000000"/>
                </a:solidFill>
                <a:effectLst/>
                <a:uLnTx/>
                <a:uFillTx/>
                <a:latin typeface="Arial"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en-US" sz="12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Tree>
    <p:extLst>
      <p:ext uri="{BB962C8B-B14F-4D97-AF65-F5344CB8AC3E}">
        <p14:creationId xmlns:p14="http://schemas.microsoft.com/office/powerpoint/2010/main" val="5036626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173288" y="574675"/>
            <a:ext cx="5118100" cy="2879725"/>
          </a:xfrm>
        </p:spPr>
      </p:sp>
      <p:sp>
        <p:nvSpPr>
          <p:cNvPr id="3" name="备注占位符 2"/>
          <p:cNvSpPr>
            <a:spLocks noGrp="1"/>
          </p:cNvSpPr>
          <p:nvPr>
            <p:ph type="body" idx="1"/>
          </p:nvPr>
        </p:nvSpPr>
        <p:spPr/>
        <p:txBody>
          <a:bodyPr/>
          <a:lstStyle/>
          <a:p>
            <a:r>
              <a:rPr lang="zh-CN" altLang="en-US" dirty="0" smtClean="0"/>
              <a:t>现有课程设计中存在最突出的问题是什么？</a:t>
            </a:r>
            <a:endParaRPr lang="en-US" altLang="zh-CN" dirty="0" smtClean="0"/>
          </a:p>
          <a:p>
            <a:r>
              <a:rPr lang="zh-CN" altLang="en-US" dirty="0" smtClean="0"/>
              <a:t>你的课总共有多少个知识点？</a:t>
            </a:r>
            <a:endParaRPr lang="en-US" altLang="zh-CN" dirty="0" smtClean="0"/>
          </a:p>
          <a:p>
            <a:r>
              <a:rPr lang="zh-CN" altLang="en-US" dirty="0" smtClean="0"/>
              <a:t>知识图谱里面的关系：递进式，并列式，发散式。</a:t>
            </a:r>
            <a:endParaRPr lang="en-US" altLang="zh-CN" dirty="0" smtClean="0"/>
          </a:p>
          <a:p>
            <a:r>
              <a:rPr lang="zh-CN" altLang="en-US" smtClean="0"/>
              <a:t>在线活动设计（游戏化设计）：讨论，作业，预习任务清单</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B8F9B9-B8A8-4DCB-9096-397369F1A7C6}" type="slidenum">
              <a:rPr kumimoji="0" lang="en-US" sz="1200" b="0" i="0" u="none" strike="noStrike" kern="1200" cap="none" spc="0" normalizeH="0" baseline="0" noProof="0" smtClean="0">
                <a:ln>
                  <a:noFill/>
                </a:ln>
                <a:solidFill>
                  <a:srgbClr val="000000"/>
                </a:solidFill>
                <a:effectLst/>
                <a:uLnTx/>
                <a:uFillTx/>
                <a:latin typeface="Arial"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en-US" sz="12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Tree>
    <p:extLst>
      <p:ext uri="{BB962C8B-B14F-4D97-AF65-F5344CB8AC3E}">
        <p14:creationId xmlns:p14="http://schemas.microsoft.com/office/powerpoint/2010/main" val="28886322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173288" y="574675"/>
            <a:ext cx="5118100" cy="2879725"/>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B8F9B9-B8A8-4DCB-9096-397369F1A7C6}" type="slidenum">
              <a:rPr kumimoji="0" lang="en-US" sz="1200" b="0" i="0" u="none" strike="noStrike" kern="1200" cap="none" spc="0" normalizeH="0" baseline="0" noProof="0" smtClean="0">
                <a:ln>
                  <a:noFill/>
                </a:ln>
                <a:solidFill>
                  <a:srgbClr val="000000"/>
                </a:solidFill>
                <a:effectLst/>
                <a:uLnTx/>
                <a:uFillTx/>
                <a:latin typeface="Arial"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28</a:t>
            </a:fld>
            <a:endParaRPr kumimoji="0" lang="en-US" sz="12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Tree>
    <p:extLst>
      <p:ext uri="{BB962C8B-B14F-4D97-AF65-F5344CB8AC3E}">
        <p14:creationId xmlns:p14="http://schemas.microsoft.com/office/powerpoint/2010/main" val="17145087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173288" y="574675"/>
            <a:ext cx="5118100" cy="2879725"/>
          </a:xfrm>
        </p:spPr>
      </p:sp>
      <p:sp>
        <p:nvSpPr>
          <p:cNvPr id="3" name="备注占位符 2"/>
          <p:cNvSpPr>
            <a:spLocks noGrp="1"/>
          </p:cNvSpPr>
          <p:nvPr>
            <p:ph type="body" idx="1"/>
          </p:nvPr>
        </p:nvSpPr>
        <p:spPr/>
        <p:txBody>
          <a:bodyPr/>
          <a:lstStyle/>
          <a:p>
            <a:r>
              <a:rPr lang="zh-CN" altLang="en-US" dirty="0" smtClean="0"/>
              <a:t>必须防止直接把原来的课堂随录视频变成慕课视频。差别很大。</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B8F9B9-B8A8-4DCB-9096-397369F1A7C6}" type="slidenum">
              <a:rPr kumimoji="0" lang="en-US" sz="1200" b="0" i="0" u="none" strike="noStrike" kern="1200" cap="none" spc="0" normalizeH="0" baseline="0" noProof="0" smtClean="0">
                <a:ln>
                  <a:noFill/>
                </a:ln>
                <a:solidFill>
                  <a:srgbClr val="000000"/>
                </a:solidFill>
                <a:effectLst/>
                <a:uLnTx/>
                <a:uFillTx/>
                <a:latin typeface="Arial"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29</a:t>
            </a:fld>
            <a:endParaRPr kumimoji="0" lang="en-US" sz="12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Tree>
    <p:extLst>
      <p:ext uri="{BB962C8B-B14F-4D97-AF65-F5344CB8AC3E}">
        <p14:creationId xmlns:p14="http://schemas.microsoft.com/office/powerpoint/2010/main" val="40547860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173288" y="574675"/>
            <a:ext cx="5118100" cy="2879725"/>
          </a:xfrm>
        </p:spPr>
      </p:sp>
      <p:sp>
        <p:nvSpPr>
          <p:cNvPr id="3" name="备注占位符 2"/>
          <p:cNvSpPr>
            <a:spLocks noGrp="1"/>
          </p:cNvSpPr>
          <p:nvPr>
            <p:ph type="body" idx="1"/>
          </p:nvPr>
        </p:nvSpPr>
        <p:spPr/>
        <p:txBody>
          <a:bodyPr/>
          <a:lstStyle/>
          <a:p>
            <a:r>
              <a:rPr lang="zh-CN" altLang="en-US" dirty="0" smtClean="0"/>
              <a:t>受欢迎的课程：视频短小精悍；一般情况下语速要快（才有激情），一对一感觉，手写笔等交互设备。保持学生活跃有较高的互动性。</a:t>
            </a:r>
            <a:endParaRPr lang="en-US" altLang="zh-CN" dirty="0" smtClean="0"/>
          </a:p>
          <a:p>
            <a:r>
              <a:rPr lang="zh-CN" altLang="en-US" dirty="0" smtClean="0"/>
              <a:t>慕课视频一定是需要特写镜头，有一对一授课的感觉。</a:t>
            </a:r>
          </a:p>
          <a:p>
            <a:r>
              <a:rPr lang="zh-CN" altLang="en-US" dirty="0" smtClean="0"/>
              <a:t>不能只有声音，而没有头像。可以添加适当的动画，但不能全是卡通人物。</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B8F9B9-B8A8-4DCB-9096-397369F1A7C6}" type="slidenum">
              <a:rPr kumimoji="0" lang="en-US" sz="1200" b="0" i="0" u="none" strike="noStrike" kern="1200" cap="none" spc="0" normalizeH="0" baseline="0" noProof="0" smtClean="0">
                <a:ln>
                  <a:noFill/>
                </a:ln>
                <a:solidFill>
                  <a:srgbClr val="000000"/>
                </a:solidFill>
                <a:effectLst/>
                <a:uLnTx/>
                <a:uFillTx/>
                <a:latin typeface="Arial"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30</a:t>
            </a:fld>
            <a:endParaRPr kumimoji="0" lang="en-US" sz="12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Tree>
    <p:extLst>
      <p:ext uri="{BB962C8B-B14F-4D97-AF65-F5344CB8AC3E}">
        <p14:creationId xmlns:p14="http://schemas.microsoft.com/office/powerpoint/2010/main" val="22665288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173288" y="574675"/>
            <a:ext cx="5118100" cy="2879725"/>
          </a:xfrm>
        </p:spPr>
      </p:sp>
      <p:sp>
        <p:nvSpPr>
          <p:cNvPr id="3" name="备注占位符 2"/>
          <p:cNvSpPr>
            <a:spLocks noGrp="1"/>
          </p:cNvSpPr>
          <p:nvPr>
            <p:ph type="body" idx="1"/>
          </p:nvPr>
        </p:nvSpPr>
        <p:spPr/>
        <p:txBody>
          <a:bodyPr/>
          <a:lstStyle/>
          <a:p>
            <a:r>
              <a:rPr lang="zh-CN" altLang="en-US" dirty="0" smtClean="0"/>
              <a:t>教学视频，应该要有大量的动态画面，镜头的切换，远景近景。能让学生感兴趣。</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B8F9B9-B8A8-4DCB-9096-397369F1A7C6}" type="slidenum">
              <a:rPr kumimoji="0" lang="en-US" sz="1200" b="0" i="0" u="none" strike="noStrike" kern="1200" cap="none" spc="0" normalizeH="0" baseline="0" noProof="0" smtClean="0">
                <a:ln>
                  <a:noFill/>
                </a:ln>
                <a:solidFill>
                  <a:srgbClr val="000000"/>
                </a:solidFill>
                <a:effectLst/>
                <a:uLnTx/>
                <a:uFillTx/>
                <a:latin typeface="Arial"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32</a:t>
            </a:fld>
            <a:endParaRPr kumimoji="0" lang="en-US" sz="12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Tree>
    <p:extLst>
      <p:ext uri="{BB962C8B-B14F-4D97-AF65-F5344CB8AC3E}">
        <p14:creationId xmlns:p14="http://schemas.microsoft.com/office/powerpoint/2010/main" val="30775349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173288" y="574675"/>
            <a:ext cx="5118100" cy="2879725"/>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B8F9B9-B8A8-4DCB-9096-397369F1A7C6}" type="slidenum">
              <a:rPr kumimoji="0" lang="en-US" sz="1200" b="0" i="0" u="none" strike="noStrike" kern="1200" cap="none" spc="0" normalizeH="0" baseline="0" noProof="0" smtClean="0">
                <a:ln>
                  <a:noFill/>
                </a:ln>
                <a:solidFill>
                  <a:srgbClr val="000000"/>
                </a:solidFill>
                <a:effectLst/>
                <a:uLnTx/>
                <a:uFillTx/>
                <a:latin typeface="Arial"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33</a:t>
            </a:fld>
            <a:endParaRPr kumimoji="0" lang="en-US" sz="12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Tree>
    <p:extLst>
      <p:ext uri="{BB962C8B-B14F-4D97-AF65-F5344CB8AC3E}">
        <p14:creationId xmlns:p14="http://schemas.microsoft.com/office/powerpoint/2010/main" val="30608811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173288" y="574675"/>
            <a:ext cx="5118100" cy="2879725"/>
          </a:xfrm>
        </p:spPr>
      </p:sp>
      <p:sp>
        <p:nvSpPr>
          <p:cNvPr id="3" name="备注占位符 2"/>
          <p:cNvSpPr>
            <a:spLocks noGrp="1"/>
          </p:cNvSpPr>
          <p:nvPr>
            <p:ph type="body" idx="1"/>
          </p:nvPr>
        </p:nvSpPr>
        <p:spPr/>
        <p:txBody>
          <a:bodyPr/>
          <a:lstStyle/>
          <a:p>
            <a:pPr marL="0" indent="0">
              <a:lnSpc>
                <a:spcPct val="100000"/>
              </a:lnSpc>
              <a:spcBef>
                <a:spcPct val="0"/>
              </a:spcBef>
              <a:buFont typeface="Wingdings" panose="05000000000000000000" pitchFamily="2" charset="2"/>
              <a:buNone/>
            </a:pPr>
            <a:r>
              <a:rPr lang="zh-CN" altLang="en-US" sz="1200" dirty="0" smtClean="0">
                <a:solidFill>
                  <a:srgbClr val="0A4DA1"/>
                </a:solidFill>
                <a:latin typeface="黑体" panose="02010609060101010101" pitchFamily="49" charset="-122"/>
                <a:ea typeface="黑体" panose="02010609060101010101" pitchFamily="49" charset="-122"/>
              </a:rPr>
              <a:t>视频不一定都要高成本，不要规范化，不要摆拍。某些情况下可以拍实体课堂然后进行后期处理把视频变成一对一视频。</a:t>
            </a:r>
            <a:endParaRPr lang="en-US" altLang="zh-CN" sz="1200" dirty="0" smtClean="0">
              <a:solidFill>
                <a:srgbClr val="0A4DA1"/>
              </a:solidFill>
              <a:latin typeface="黑体" panose="02010609060101010101" pitchFamily="49" charset="-122"/>
              <a:ea typeface="黑体" panose="02010609060101010101" pitchFamily="49" charset="-122"/>
            </a:endParaRPr>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F73ED46-5F30-46A9-97B7-AE864A80105B}" type="slidenum">
              <a:rPr kumimoji="0" lang="zh-Hans" altLang="en-US" sz="1200" b="0" i="0" u="none" strike="noStrike" kern="1200" cap="none" spc="0" normalizeH="0" baseline="0" noProof="0" smtClean="0">
                <a:ln>
                  <a:noFill/>
                </a:ln>
                <a:solidFill>
                  <a:srgbClr val="000000"/>
                </a:solidFill>
                <a:effectLst/>
                <a:uLnTx/>
                <a:uFillTx/>
                <a:latin typeface="Arial"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34</a:t>
            </a:fld>
            <a:endParaRPr kumimoji="0" lang="zh-Hans" altLang="en-US" sz="12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Tree>
    <p:extLst>
      <p:ext uri="{BB962C8B-B14F-4D97-AF65-F5344CB8AC3E}">
        <p14:creationId xmlns:p14="http://schemas.microsoft.com/office/powerpoint/2010/main" val="16236649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173288" y="574675"/>
            <a:ext cx="5118100" cy="2879725"/>
          </a:xfrm>
        </p:spPr>
      </p:sp>
      <p:sp>
        <p:nvSpPr>
          <p:cNvPr id="3" name="备注占位符 2"/>
          <p:cNvSpPr>
            <a:spLocks noGrp="1"/>
          </p:cNvSpPr>
          <p:nvPr>
            <p:ph type="body" idx="1"/>
          </p:nvPr>
        </p:nvSpPr>
        <p:spPr/>
        <p:txBody>
          <a:bodyPr/>
          <a:lstStyle/>
          <a:p>
            <a:r>
              <a:rPr lang="zh-CN" altLang="en-US" dirty="0" smtClean="0"/>
              <a:t>技术对生活的改变主要在于便利，但便利不是教育的核心特征。思想和教学理念才是核心。先懂教育，再谈技术</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B8F9B9-B8A8-4DCB-9096-397369F1A7C6}" type="slidenum">
              <a:rPr kumimoji="0" lang="en-US" sz="1200" b="0" i="0" u="none" strike="noStrike" kern="1200" cap="none" spc="0" normalizeH="0" baseline="0" noProof="0" smtClean="0">
                <a:ln>
                  <a:noFill/>
                </a:ln>
                <a:solidFill>
                  <a:srgbClr val="000000"/>
                </a:solidFill>
                <a:effectLst/>
                <a:uLnTx/>
                <a:uFillTx/>
                <a:latin typeface="Arial"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sz="12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Tree>
    <p:extLst>
      <p:ext uri="{BB962C8B-B14F-4D97-AF65-F5344CB8AC3E}">
        <p14:creationId xmlns:p14="http://schemas.microsoft.com/office/powerpoint/2010/main" val="30696179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173288" y="574675"/>
            <a:ext cx="5118100" cy="2879725"/>
          </a:xfrm>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zh-CN" altLang="en-US" sz="1200" dirty="0" smtClean="0">
                <a:solidFill>
                  <a:srgbClr val="133984"/>
                </a:solidFill>
                <a:latin typeface="微软雅黑" panose="020B0503020204020204" pitchFamily="34" charset="-122"/>
                <a:ea typeface="微软雅黑" panose="020B0503020204020204" pitchFamily="34" charset="-122"/>
              </a:rPr>
              <a:t>需要适度化妆</a:t>
            </a:r>
            <a:endParaRPr kumimoji="0" lang="en-US" altLang="zh-CN" sz="1200" dirty="0" smtClean="0">
              <a:solidFill>
                <a:srgbClr val="133984"/>
              </a:solidFill>
              <a:latin typeface="微软雅黑" panose="020B0503020204020204" pitchFamily="34" charset="-122"/>
              <a:ea typeface="微软雅黑" panose="020B0503020204020204" pitchFamily="34" charset="-122"/>
            </a:endParaRPr>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B8F9B9-B8A8-4DCB-9096-397369F1A7C6}" type="slidenum">
              <a:rPr kumimoji="0" lang="en-US" sz="1200" b="0" i="0" u="none" strike="noStrike" kern="1200" cap="none" spc="0" normalizeH="0" baseline="0" noProof="0" smtClean="0">
                <a:ln>
                  <a:noFill/>
                </a:ln>
                <a:solidFill>
                  <a:srgbClr val="000000"/>
                </a:solidFill>
                <a:effectLst/>
                <a:uLnTx/>
                <a:uFillTx/>
                <a:latin typeface="Arial"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35</a:t>
            </a:fld>
            <a:endParaRPr kumimoji="0" lang="en-US" sz="12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Tree>
    <p:extLst>
      <p:ext uri="{BB962C8B-B14F-4D97-AF65-F5344CB8AC3E}">
        <p14:creationId xmlns:p14="http://schemas.microsoft.com/office/powerpoint/2010/main" val="29296169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173288" y="574675"/>
            <a:ext cx="5118100" cy="2879725"/>
          </a:xfrm>
        </p:spPr>
      </p:sp>
      <p:sp>
        <p:nvSpPr>
          <p:cNvPr id="3" name="备注占位符 2"/>
          <p:cNvSpPr>
            <a:spLocks noGrp="1"/>
          </p:cNvSpPr>
          <p:nvPr>
            <p:ph type="body" idx="1"/>
          </p:nvPr>
        </p:nvSpPr>
        <p:spPr/>
        <p:txBody>
          <a:bodyPr/>
          <a:lstStyle/>
          <a:p>
            <a:r>
              <a:rPr lang="zh-CN" altLang="en-US" sz="1200" b="0" i="0" u="none" strike="noStrike" kern="1200" baseline="0" dirty="0" smtClean="0">
                <a:solidFill>
                  <a:schemeClr val="tx1"/>
                </a:solidFill>
                <a:latin typeface="Arial" charset="0"/>
                <a:ea typeface="宋体" pitchFamily="2" charset="-122"/>
                <a:cs typeface="+mn-cs"/>
              </a:rPr>
              <a:t>要留出过渡的时间，不要边说边过渡。 如切换软件、低头看键盘、按⿏标换下⼀页等的时候不要说话</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B8F9B9-B8A8-4DCB-9096-397369F1A7C6}" type="slidenum">
              <a:rPr kumimoji="0" lang="en-US" sz="1200" b="0" i="0" u="none" strike="noStrike" kern="1200" cap="none" spc="0" normalizeH="0" baseline="0" noProof="0" smtClean="0">
                <a:ln>
                  <a:noFill/>
                </a:ln>
                <a:solidFill>
                  <a:srgbClr val="000000"/>
                </a:solidFill>
                <a:effectLst/>
                <a:uLnTx/>
                <a:uFillTx/>
                <a:latin typeface="Arial"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36</a:t>
            </a:fld>
            <a:endParaRPr kumimoji="0" lang="en-US" sz="12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Tree>
    <p:extLst>
      <p:ext uri="{BB962C8B-B14F-4D97-AF65-F5344CB8AC3E}">
        <p14:creationId xmlns:p14="http://schemas.microsoft.com/office/powerpoint/2010/main" val="395047046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混合式教学：在正式教育中学生的学习形式，包括</a:t>
            </a:r>
            <a:r>
              <a:rPr lang="en-US" altLang="zh-CN" dirty="0" smtClean="0"/>
              <a:t>——</a:t>
            </a:r>
            <a:r>
              <a:rPr lang="zh-CN" altLang="en-US" dirty="0" smtClean="0"/>
              <a:t>至少一部分是通过在线学习接收内容和讲座，且学生能自己控制时间、地点、路径和进度；至少一部分是在有监督和指导且不在家的实体地点进行。简单来说，混合学习是在线学习与面对面学习相结合的一种学习方式。</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B8F9B9-B8A8-4DCB-9096-397369F1A7C6}" type="slidenum">
              <a:rPr kumimoji="0" lang="en-US" sz="1200" b="0" i="0" u="none" strike="noStrike" kern="1200" cap="none" spc="0" normalizeH="0" baseline="0" noProof="0" smtClean="0">
                <a:ln>
                  <a:noFill/>
                </a:ln>
                <a:solidFill>
                  <a:srgbClr val="000000"/>
                </a:solidFill>
                <a:effectLst/>
                <a:uLnTx/>
                <a:uFillTx/>
                <a:latin typeface="Arial"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37</a:t>
            </a:fld>
            <a:endParaRPr kumimoji="0" lang="en-US" sz="12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Tree>
    <p:extLst>
      <p:ext uri="{BB962C8B-B14F-4D97-AF65-F5344CB8AC3E}">
        <p14:creationId xmlns:p14="http://schemas.microsoft.com/office/powerpoint/2010/main" val="17715099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教师变成导演</a:t>
            </a:r>
            <a:endParaRPr lang="en-US" altLang="zh-CN" dirty="0" smtClean="0"/>
          </a:p>
          <a:p>
            <a:r>
              <a:rPr lang="zh-CN" altLang="en-US" dirty="0" smtClean="0"/>
              <a:t>大量的互动、研讨、探究变成可能</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B8F9B9-B8A8-4DCB-9096-397369F1A7C6}" type="slidenum">
              <a:rPr kumimoji="0" lang="en-US" sz="1200" b="0" i="0" u="none" strike="noStrike" kern="1200" cap="none" spc="0" normalizeH="0" baseline="0" noProof="0" smtClean="0">
                <a:ln>
                  <a:noFill/>
                </a:ln>
                <a:solidFill>
                  <a:srgbClr val="000000"/>
                </a:solidFill>
                <a:effectLst/>
                <a:uLnTx/>
                <a:uFillTx/>
                <a:latin typeface="Arial"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38</a:t>
            </a:fld>
            <a:endParaRPr kumimoji="0" lang="en-US" sz="12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Tree>
    <p:extLst>
      <p:ext uri="{BB962C8B-B14F-4D97-AF65-F5344CB8AC3E}">
        <p14:creationId xmlns:p14="http://schemas.microsoft.com/office/powerpoint/2010/main" val="35449173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zh-CN" sz="1200" kern="1200" dirty="0" smtClean="0">
                <a:solidFill>
                  <a:schemeClr val="tx1"/>
                </a:solidFill>
                <a:effectLst/>
                <a:latin typeface="Arial" charset="0"/>
                <a:ea typeface="宋体" pitchFamily="2" charset="-122"/>
                <a:cs typeface="+mn-cs"/>
              </a:rPr>
              <a:t>人本主义教学思想关注的不仅是教学中认知的发展，更关注教学中学生情感、兴趣、动机的发展规律</a:t>
            </a:r>
          </a:p>
          <a:p>
            <a:r>
              <a:rPr lang="zh-CN" altLang="en-US" dirty="0" smtClean="0"/>
              <a:t>建构主义：</a:t>
            </a:r>
            <a:r>
              <a:rPr lang="zh-CN" altLang="en-US" sz="1200" b="0" i="0" kern="1200" dirty="0" smtClean="0">
                <a:solidFill>
                  <a:schemeClr val="tx1"/>
                </a:solidFill>
                <a:effectLst/>
                <a:latin typeface="Arial" charset="0"/>
                <a:ea typeface="宋体" pitchFamily="2" charset="-122"/>
                <a:cs typeface="+mn-cs"/>
              </a:rPr>
              <a:t>学习是学习者基于原有的知识经验生成意义、建构理解的过程，在互动中完成。</a:t>
            </a:r>
            <a:endParaRPr lang="en-US" altLang="zh-CN" sz="1200" b="0" i="0" kern="1200" dirty="0" smtClean="0">
              <a:solidFill>
                <a:schemeClr val="tx1"/>
              </a:solidFill>
              <a:effectLst/>
              <a:latin typeface="Arial" charset="0"/>
              <a:ea typeface="宋体" pitchFamily="2" charset="-122"/>
              <a:cs typeface="+mn-cs"/>
            </a:endParaRPr>
          </a:p>
          <a:p>
            <a:r>
              <a:rPr lang="zh-CN" altLang="en-US" sz="1200" b="0" i="0" kern="1200" dirty="0" smtClean="0">
                <a:solidFill>
                  <a:schemeClr val="tx1"/>
                </a:solidFill>
                <a:effectLst/>
                <a:latin typeface="Arial" charset="0"/>
                <a:ea typeface="宋体" pitchFamily="2" charset="-122"/>
                <a:cs typeface="+mn-cs"/>
              </a:rPr>
              <a:t>以学生为中心的教育理念，学生自主学习能力的培养。</a:t>
            </a:r>
            <a:endParaRPr lang="en-US" altLang="zh-CN" dirty="0" smtClean="0"/>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B8F9B9-B8A8-4DCB-9096-397369F1A7C6}" type="slidenum">
              <a:rPr kumimoji="0" lang="en-US" sz="1200" b="0" i="0" u="none" strike="noStrike" kern="1200" cap="none" spc="0" normalizeH="0" baseline="0" noProof="0" smtClean="0">
                <a:ln>
                  <a:noFill/>
                </a:ln>
                <a:solidFill>
                  <a:srgbClr val="000000"/>
                </a:solidFill>
                <a:effectLst/>
                <a:uLnTx/>
                <a:uFillTx/>
                <a:latin typeface="Arial"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39</a:t>
            </a:fld>
            <a:endParaRPr kumimoji="0" lang="en-US" sz="12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Tree>
    <p:extLst>
      <p:ext uri="{BB962C8B-B14F-4D97-AF65-F5344CB8AC3E}">
        <p14:creationId xmlns:p14="http://schemas.microsoft.com/office/powerpoint/2010/main" val="266958614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en-US" dirty="0" smtClean="0"/>
              <a:t>学生的元认知能力技巧提高，将促进学生的成长型思维培养，能从错误中学习经验教训，成长成为问题解决者及批判性思维</a:t>
            </a:r>
            <a:endParaRPr lang="en-US" altLang="zh-CN" dirty="0" smtClean="0"/>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B8F9B9-B8A8-4DCB-9096-397369F1A7C6}" type="slidenum">
              <a:rPr kumimoji="0" lang="en-US" sz="1200" b="0" i="0" u="none" strike="noStrike" kern="1200" cap="none" spc="0" normalizeH="0" baseline="0" noProof="0" smtClean="0">
                <a:ln>
                  <a:noFill/>
                </a:ln>
                <a:solidFill>
                  <a:srgbClr val="000000"/>
                </a:solidFill>
                <a:effectLst/>
                <a:uLnTx/>
                <a:uFillTx/>
                <a:latin typeface="Arial"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40</a:t>
            </a:fld>
            <a:endParaRPr kumimoji="0" lang="en-US" sz="12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Tree>
    <p:extLst>
      <p:ext uri="{BB962C8B-B14F-4D97-AF65-F5344CB8AC3E}">
        <p14:creationId xmlns:p14="http://schemas.microsoft.com/office/powerpoint/2010/main" val="419116613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CN" altLang="en-US" dirty="0" smtClean="0"/>
              <a:t>学生的元认知能力技巧提高，将促进学生的成长型思维培养，能从错误中学习经验教训，成长成为问题解决者及批判性思维</a:t>
            </a:r>
            <a:endParaRPr lang="en-US" altLang="zh-CN" dirty="0" smtClean="0"/>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B8F9B9-B8A8-4DCB-9096-397369F1A7C6}" type="slidenum">
              <a:rPr kumimoji="0" lang="en-US" sz="1200" b="0" i="0" u="none" strike="noStrike" kern="1200" cap="none" spc="0" normalizeH="0" baseline="0" noProof="0" smtClean="0">
                <a:ln>
                  <a:noFill/>
                </a:ln>
                <a:solidFill>
                  <a:srgbClr val="000000"/>
                </a:solidFill>
                <a:effectLst/>
                <a:uLnTx/>
                <a:uFillTx/>
                <a:latin typeface="Arial"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41</a:t>
            </a:fld>
            <a:endParaRPr kumimoji="0" lang="en-US" sz="12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Tree>
    <p:extLst>
      <p:ext uri="{BB962C8B-B14F-4D97-AF65-F5344CB8AC3E}">
        <p14:creationId xmlns:p14="http://schemas.microsoft.com/office/powerpoint/2010/main" val="423767618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英文写作有诀窍课程，里面英文写作。老师可以讲述难点及要点。然后时间给学生写作，然后学生互评。最后教师点评。</a:t>
            </a:r>
            <a:endParaRPr lang="en-US" altLang="zh-CN" dirty="0" smtClean="0"/>
          </a:p>
          <a:p>
            <a:r>
              <a:rPr lang="zh-CN" altLang="en-US" dirty="0" smtClean="0"/>
              <a:t>同伴之间的互评是一个很好的学习活动</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B8F9B9-B8A8-4DCB-9096-397369F1A7C6}" type="slidenum">
              <a:rPr kumimoji="0" lang="en-US" sz="1200" b="0" i="0" u="none" strike="noStrike" kern="1200" cap="none" spc="0" normalizeH="0" baseline="0" noProof="0" smtClean="0">
                <a:ln>
                  <a:noFill/>
                </a:ln>
                <a:solidFill>
                  <a:srgbClr val="000000"/>
                </a:solidFill>
                <a:effectLst/>
                <a:uLnTx/>
                <a:uFillTx/>
                <a:latin typeface="Arial"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42</a:t>
            </a:fld>
            <a:endParaRPr kumimoji="0" lang="en-US" sz="12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Tree>
    <p:extLst>
      <p:ext uri="{BB962C8B-B14F-4D97-AF65-F5344CB8AC3E}">
        <p14:creationId xmlns:p14="http://schemas.microsoft.com/office/powerpoint/2010/main" val="353887602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mtClean="0"/>
              <a:t>全国性混合式教学师资团队</a:t>
            </a:r>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B8F9B9-B8A8-4DCB-9096-397369F1A7C6}" type="slidenum">
              <a:rPr kumimoji="0" lang="en-US" sz="1200" b="0" i="0" u="none" strike="noStrike" kern="1200" cap="none" spc="0" normalizeH="0" baseline="0" noProof="0" smtClean="0">
                <a:ln>
                  <a:noFill/>
                </a:ln>
                <a:solidFill>
                  <a:srgbClr val="000000"/>
                </a:solidFill>
                <a:effectLst/>
                <a:uLnTx/>
                <a:uFillTx/>
                <a:latin typeface="Arial"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43</a:t>
            </a:fld>
            <a:endParaRPr kumimoji="0" lang="en-US" sz="12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Tree>
    <p:extLst>
      <p:ext uri="{BB962C8B-B14F-4D97-AF65-F5344CB8AC3E}">
        <p14:creationId xmlns:p14="http://schemas.microsoft.com/office/powerpoint/2010/main" val="7615917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173288" y="574675"/>
            <a:ext cx="5118100" cy="2879725"/>
          </a:xfrm>
        </p:spPr>
      </p:sp>
      <p:sp>
        <p:nvSpPr>
          <p:cNvPr id="3" name="备注占位符 2"/>
          <p:cNvSpPr>
            <a:spLocks noGrp="1"/>
          </p:cNvSpPr>
          <p:nvPr>
            <p:ph type="body" idx="1"/>
          </p:nvPr>
        </p:nvSpPr>
        <p:spPr/>
        <p:txBody>
          <a:bodyPr/>
          <a:lstStyle/>
          <a:p>
            <a:r>
              <a:rPr lang="zh-CN" altLang="en-US" dirty="0" smtClean="0"/>
              <a:t>必须善用技术，谨慎使用技术，合理使用技术，不要让技术被错误使用。师资培训非常重要，效果不好的话反而带来更多的负面作用。</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B8F9B9-B8A8-4DCB-9096-397369F1A7C6}" type="slidenum">
              <a:rPr kumimoji="0" lang="en-US" sz="1200" b="0" i="0" u="none" strike="noStrike" kern="1200" cap="none" spc="0" normalizeH="0" baseline="0" noProof="0" smtClean="0">
                <a:ln>
                  <a:noFill/>
                </a:ln>
                <a:solidFill>
                  <a:srgbClr val="000000"/>
                </a:solidFill>
                <a:effectLst/>
                <a:uLnTx/>
                <a:uFillTx/>
                <a:latin typeface="Arial"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sz="12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Tree>
    <p:extLst>
      <p:ext uri="{BB962C8B-B14F-4D97-AF65-F5344CB8AC3E}">
        <p14:creationId xmlns:p14="http://schemas.microsoft.com/office/powerpoint/2010/main" val="7628549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173288" y="574675"/>
            <a:ext cx="5118100" cy="2879725"/>
          </a:xfrm>
        </p:spPr>
      </p:sp>
      <p:sp>
        <p:nvSpPr>
          <p:cNvPr id="3" name="备注占位符 2"/>
          <p:cNvSpPr>
            <a:spLocks noGrp="1"/>
          </p:cNvSpPr>
          <p:nvPr>
            <p:ph type="body" idx="1"/>
          </p:nvPr>
        </p:nvSpPr>
        <p:spPr/>
        <p:txBody>
          <a:bodyPr/>
          <a:lstStyle/>
          <a:p>
            <a:r>
              <a:rPr lang="zh-CN" altLang="en-US" dirty="0" smtClean="0"/>
              <a:t>未来期待的智慧教室：真实的教室至少</a:t>
            </a:r>
            <a:r>
              <a:rPr lang="en-US" altLang="zh-CN" dirty="0" smtClean="0"/>
              <a:t>3</a:t>
            </a:r>
            <a:r>
              <a:rPr lang="zh-CN" altLang="en-US" dirty="0" smtClean="0"/>
              <a:t>块屏（</a:t>
            </a:r>
            <a:r>
              <a:rPr lang="en-US" altLang="zh-CN" dirty="0" smtClean="0"/>
              <a:t>PPT</a:t>
            </a:r>
            <a:r>
              <a:rPr lang="zh-CN" altLang="en-US" dirty="0" smtClean="0"/>
              <a:t>，现场活动，行为大数据）；此外三维虚拟现实场景</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B8F9B9-B8A8-4DCB-9096-397369F1A7C6}" type="slidenum">
              <a:rPr kumimoji="0" lang="en-US" sz="1200" b="0" i="0" u="none" strike="noStrike" kern="1200" cap="none" spc="0" normalizeH="0" baseline="0" noProof="0" smtClean="0">
                <a:ln>
                  <a:noFill/>
                </a:ln>
                <a:solidFill>
                  <a:srgbClr val="000000"/>
                </a:solidFill>
                <a:effectLst/>
                <a:uLnTx/>
                <a:uFillTx/>
                <a:latin typeface="Arial"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sz="12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Tree>
    <p:extLst>
      <p:ext uri="{BB962C8B-B14F-4D97-AF65-F5344CB8AC3E}">
        <p14:creationId xmlns:p14="http://schemas.microsoft.com/office/powerpoint/2010/main" val="26831075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173288" y="574675"/>
            <a:ext cx="5118100" cy="2879725"/>
          </a:xfrm>
        </p:spPr>
      </p:sp>
      <p:sp>
        <p:nvSpPr>
          <p:cNvPr id="3" name="备注占位符 2"/>
          <p:cNvSpPr>
            <a:spLocks noGrp="1"/>
          </p:cNvSpPr>
          <p:nvPr>
            <p:ph type="body" idx="1"/>
          </p:nvPr>
        </p:nvSpPr>
        <p:spPr/>
        <p:txBody>
          <a:bodyPr/>
          <a:lstStyle/>
          <a:p>
            <a:r>
              <a:rPr lang="zh-CN" altLang="en-US" dirty="0" smtClean="0"/>
              <a:t>你是如何从活泼能干的</a:t>
            </a:r>
            <a:r>
              <a:rPr lang="en-US" altLang="zh-CN" dirty="0" smtClean="0"/>
              <a:t>19</a:t>
            </a:r>
            <a:r>
              <a:rPr lang="zh-CN" altLang="en-US" dirty="0" smtClean="0"/>
              <a:t>岁年轻人，变成了只想一件事的</a:t>
            </a:r>
            <a:r>
              <a:rPr lang="en-US" altLang="zh-CN" dirty="0" smtClean="0"/>
              <a:t>40</a:t>
            </a:r>
            <a:r>
              <a:rPr lang="zh-CN" altLang="en-US" dirty="0" smtClean="0"/>
              <a:t>岁中年人？</a:t>
            </a:r>
            <a:endParaRPr lang="en-US" altLang="zh-CN" dirty="0" smtClean="0"/>
          </a:p>
          <a:p>
            <a:r>
              <a:rPr lang="zh-CN" altLang="en-US" dirty="0" smtClean="0"/>
              <a:t>优秀的绵羊，</a:t>
            </a:r>
            <a:r>
              <a:rPr lang="en-US" altLang="zh-CN" dirty="0" smtClean="0"/>
              <a:t>2015</a:t>
            </a:r>
            <a:r>
              <a:rPr lang="zh-CN" altLang="en-US" dirty="0" smtClean="0"/>
              <a:t>年</a:t>
            </a:r>
            <a:r>
              <a:rPr lang="en-US" altLang="zh-CN" dirty="0" smtClean="0"/>
              <a:t>5</a:t>
            </a:r>
            <a:r>
              <a:rPr lang="zh-CN" altLang="en-US" dirty="0" smtClean="0"/>
              <a:t>月出版，原耶鲁大学教授。</a:t>
            </a:r>
            <a:endParaRPr lang="en-US" altLang="zh-CN" dirty="0" smtClean="0"/>
          </a:p>
          <a:p>
            <a:r>
              <a:rPr lang="en-US" altLang="zh-CN" dirty="0" smtClean="0"/>
              <a:t>2010</a:t>
            </a:r>
            <a:r>
              <a:rPr lang="zh-CN" altLang="en-US" dirty="0" smtClean="0"/>
              <a:t>年</a:t>
            </a:r>
            <a:r>
              <a:rPr lang="en-US" altLang="zh-CN" dirty="0" smtClean="0"/>
              <a:t>5</a:t>
            </a:r>
            <a:r>
              <a:rPr lang="zh-CN" altLang="en-US" dirty="0" smtClean="0"/>
              <a:t>月在斯坦福大学的新生开学典礼上演讲：为什么你一直优秀，最终却沦为平庸？</a:t>
            </a:r>
            <a:endParaRPr lang="en-US" altLang="zh-CN" dirty="0" smtClean="0"/>
          </a:p>
          <a:p>
            <a:r>
              <a:rPr lang="zh-CN" altLang="en-US" dirty="0" smtClean="0"/>
              <a:t>专业化的问题是它只能让你变成专家，切断你与世界上其它东西的联系，切断你与自身其它潜能的联系。</a:t>
            </a:r>
            <a:endParaRPr lang="en-US" altLang="zh-CN" dirty="0" smtClean="0"/>
          </a:p>
          <a:p>
            <a:r>
              <a:rPr lang="zh-CN" altLang="en-US" dirty="0" smtClean="0"/>
              <a:t>教师应该引导学生打开一扇扇不同的大门。</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B8F9B9-B8A8-4DCB-9096-397369F1A7C6}" type="slidenum">
              <a:rPr kumimoji="0" lang="en-US" sz="1200" b="0" i="0" u="none" strike="noStrike" kern="1200" cap="none" spc="0" normalizeH="0" baseline="0" noProof="0" smtClean="0">
                <a:ln>
                  <a:noFill/>
                </a:ln>
                <a:solidFill>
                  <a:srgbClr val="000000"/>
                </a:solidFill>
                <a:effectLst/>
                <a:uLnTx/>
                <a:uFillTx/>
                <a:latin typeface="Arial"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sz="12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Tree>
    <p:extLst>
      <p:ext uri="{BB962C8B-B14F-4D97-AF65-F5344CB8AC3E}">
        <p14:creationId xmlns:p14="http://schemas.microsoft.com/office/powerpoint/2010/main" val="33235117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173288" y="574675"/>
            <a:ext cx="5118100" cy="2879725"/>
          </a:xfrm>
        </p:spPr>
      </p:sp>
      <p:sp>
        <p:nvSpPr>
          <p:cNvPr id="3" name="备注占位符 2"/>
          <p:cNvSpPr>
            <a:spLocks noGrp="1"/>
          </p:cNvSpPr>
          <p:nvPr>
            <p:ph type="body" idx="1"/>
          </p:nvPr>
        </p:nvSpPr>
        <p:spPr/>
        <p:txBody>
          <a:bodyPr/>
          <a:lstStyle/>
          <a:p>
            <a:r>
              <a:rPr lang="zh-CN" altLang="en-US" sz="1200" b="0" i="0" kern="1200" dirty="0" smtClean="0">
                <a:solidFill>
                  <a:schemeClr val="tx1"/>
                </a:solidFill>
                <a:effectLst/>
                <a:latin typeface="Arial" charset="0"/>
                <a:ea typeface="宋体" pitchFamily="2" charset="-122"/>
                <a:cs typeface="+mn-cs"/>
              </a:rPr>
              <a:t>我们教一门学科，不是要建造一个活着的小型藏书室，而是要让学生自己去思考，参与知识获得的过程。</a:t>
            </a:r>
            <a:r>
              <a:rPr lang="en-US" altLang="zh-CN" sz="1200" b="0" i="0" kern="1200" dirty="0" smtClean="0">
                <a:solidFill>
                  <a:schemeClr val="tx1"/>
                </a:solidFill>
                <a:effectLst/>
                <a:latin typeface="Arial" charset="0"/>
                <a:ea typeface="宋体" pitchFamily="2" charset="-122"/>
                <a:cs typeface="+mn-cs"/>
              </a:rPr>
              <a:t>"</a:t>
            </a:r>
            <a:r>
              <a:rPr lang="zh-CN" altLang="en-US" sz="1200" b="0" i="0" kern="1200" dirty="0" smtClean="0">
                <a:solidFill>
                  <a:schemeClr val="tx1"/>
                </a:solidFill>
                <a:effectLst/>
                <a:latin typeface="Arial" charset="0"/>
                <a:ea typeface="宋体" pitchFamily="2" charset="-122"/>
                <a:cs typeface="+mn-cs"/>
              </a:rPr>
              <a:t>认识是一个过程，而不是一种产品</a:t>
            </a:r>
            <a:r>
              <a:rPr lang="en-US" altLang="zh-CN" sz="1200" b="0" i="0" kern="1200" dirty="0" smtClean="0">
                <a:solidFill>
                  <a:schemeClr val="tx1"/>
                </a:solidFill>
                <a:effectLst/>
                <a:latin typeface="Arial" charset="0"/>
                <a:ea typeface="宋体" pitchFamily="2" charset="-122"/>
                <a:cs typeface="+mn-cs"/>
              </a:rPr>
              <a:t>"</a:t>
            </a:r>
            <a:r>
              <a:rPr lang="zh-CN" altLang="en-US" sz="1200" b="0" i="0" kern="1200" dirty="0" smtClean="0">
                <a:solidFill>
                  <a:schemeClr val="tx1"/>
                </a:solidFill>
                <a:effectLst/>
                <a:latin typeface="Arial" charset="0"/>
                <a:ea typeface="宋体" pitchFamily="2" charset="-122"/>
                <a:cs typeface="+mn-cs"/>
              </a:rPr>
              <a:t>。可见，学习的主要目的不是要记住教师和教科书上所讲的内容，而是要学生参与建立该学科的知识体系的过程。所以，布鲁纳强调的是，学生不是被动的、消极的知识的接受者，而是主动的、积极的知识的探究者。</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B8F9B9-B8A8-4DCB-9096-397369F1A7C6}" type="slidenum">
              <a:rPr kumimoji="0" lang="en-US" sz="1200" b="0" i="0" u="none" strike="noStrike" kern="1200" cap="none" spc="0" normalizeH="0" baseline="0" noProof="0" smtClean="0">
                <a:ln>
                  <a:noFill/>
                </a:ln>
                <a:solidFill>
                  <a:srgbClr val="000000"/>
                </a:solidFill>
                <a:effectLst/>
                <a:uLnTx/>
                <a:uFillTx/>
                <a:latin typeface="Arial"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sz="12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Tree>
    <p:extLst>
      <p:ext uri="{BB962C8B-B14F-4D97-AF65-F5344CB8AC3E}">
        <p14:creationId xmlns:p14="http://schemas.microsoft.com/office/powerpoint/2010/main" val="5696814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173288" y="574675"/>
            <a:ext cx="5118100" cy="2879725"/>
          </a:xfrm>
        </p:spPr>
      </p:sp>
      <p:sp>
        <p:nvSpPr>
          <p:cNvPr id="3" name="备注占位符 2"/>
          <p:cNvSpPr>
            <a:spLocks noGrp="1"/>
          </p:cNvSpPr>
          <p:nvPr>
            <p:ph type="body" idx="1"/>
          </p:nvPr>
        </p:nvSpPr>
        <p:spPr/>
        <p:txBody>
          <a:bodyPr/>
          <a:lstStyle/>
          <a:p>
            <a:r>
              <a:rPr lang="zh-CN" altLang="en-US" dirty="0" smtClean="0"/>
              <a:t>教师的价值：知识还是育人？</a:t>
            </a:r>
            <a:endParaRPr lang="en-US" altLang="zh-CN" dirty="0" smtClean="0"/>
          </a:p>
          <a:p>
            <a:r>
              <a:rPr lang="zh-CN" altLang="en-US" dirty="0" smtClean="0"/>
              <a:t>不能仅仅满足于灌输知识点给学生。</a:t>
            </a:r>
            <a:endParaRPr lang="en-US" altLang="zh-CN" dirty="0" smtClean="0"/>
          </a:p>
          <a:p>
            <a:r>
              <a:rPr lang="zh-CN" altLang="en-US" dirty="0" smtClean="0"/>
              <a:t>顾明远：教学，最终的是培养学生的思维能力。</a:t>
            </a:r>
            <a:endParaRPr lang="en-US" altLang="zh-CN" dirty="0" smtClean="0"/>
          </a:p>
          <a:p>
            <a:r>
              <a:rPr lang="zh-CN" altLang="en-US" dirty="0" smtClean="0"/>
              <a:t>教化的功能</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B8F9B9-B8A8-4DCB-9096-397369F1A7C6}" type="slidenum">
              <a:rPr kumimoji="0" lang="en-US" sz="1200" b="0" i="0" u="none" strike="noStrike" kern="1200" cap="none" spc="0" normalizeH="0" baseline="0" noProof="0" smtClean="0">
                <a:ln>
                  <a:noFill/>
                </a:ln>
                <a:solidFill>
                  <a:srgbClr val="000000"/>
                </a:solidFill>
                <a:effectLst/>
                <a:uLnTx/>
                <a:uFillTx/>
                <a:latin typeface="Arial"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sz="12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Tree>
    <p:extLst>
      <p:ext uri="{BB962C8B-B14F-4D97-AF65-F5344CB8AC3E}">
        <p14:creationId xmlns:p14="http://schemas.microsoft.com/office/powerpoint/2010/main" val="20000562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2173288" y="574675"/>
            <a:ext cx="5118100" cy="2879725"/>
          </a:xfrm>
        </p:spPr>
      </p:sp>
      <p:sp>
        <p:nvSpPr>
          <p:cNvPr id="3" name="备注占位符 2"/>
          <p:cNvSpPr>
            <a:spLocks noGrp="1"/>
          </p:cNvSpPr>
          <p:nvPr>
            <p:ph type="body" idx="1"/>
          </p:nvPr>
        </p:nvSpPr>
        <p:spPr/>
        <p:txBody>
          <a:bodyPr/>
          <a:lstStyle/>
          <a:p>
            <a:r>
              <a:rPr lang="zh-CN" altLang="en-US" dirty="0" smtClean="0"/>
              <a:t>教师的价值：知识还是育人？</a:t>
            </a:r>
            <a:endParaRPr lang="en-US" altLang="zh-CN" dirty="0" smtClean="0"/>
          </a:p>
          <a:p>
            <a:r>
              <a:rPr lang="zh-CN" altLang="en-US" dirty="0" smtClean="0"/>
              <a:t>不能仅仅满足于灌输知识点给学生。</a:t>
            </a:r>
            <a:endParaRPr lang="en-US" altLang="zh-CN" dirty="0" smtClean="0"/>
          </a:p>
          <a:p>
            <a:r>
              <a:rPr lang="zh-CN" altLang="en-US" dirty="0" smtClean="0"/>
              <a:t>顾明远：教学，最终的是培养学生的思维能力。</a:t>
            </a:r>
            <a:endParaRPr lang="en-US" altLang="zh-CN" dirty="0" smtClean="0"/>
          </a:p>
          <a:p>
            <a:r>
              <a:rPr lang="zh-CN" altLang="en-US" dirty="0" smtClean="0"/>
              <a:t>教化的功能</a:t>
            </a:r>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4B8F9B9-B8A8-4DCB-9096-397369F1A7C6}" type="slidenum">
              <a:rPr kumimoji="0" lang="en-US" sz="1200" b="0" i="0" u="none" strike="noStrike" kern="1200" cap="none" spc="0" normalizeH="0" baseline="0" noProof="0" smtClean="0">
                <a:ln>
                  <a:noFill/>
                </a:ln>
                <a:solidFill>
                  <a:srgbClr val="000000"/>
                </a:solidFill>
                <a:effectLst/>
                <a:uLnTx/>
                <a:uFillTx/>
                <a:latin typeface="Arial" charset="0"/>
                <a:ea typeface="宋体"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sz="1200" b="0" i="0" u="none" strike="noStrike" kern="1200" cap="none" spc="0" normalizeH="0" baseline="0" noProof="0">
              <a:ln>
                <a:noFill/>
              </a:ln>
              <a:solidFill>
                <a:srgbClr val="000000"/>
              </a:solidFill>
              <a:effectLst/>
              <a:uLnTx/>
              <a:uFillTx/>
              <a:latin typeface="Arial" charset="0"/>
              <a:ea typeface="宋体" pitchFamily="2" charset="-122"/>
              <a:cs typeface="+mn-cs"/>
            </a:endParaRPr>
          </a:p>
        </p:txBody>
      </p:sp>
    </p:spTree>
    <p:extLst>
      <p:ext uri="{BB962C8B-B14F-4D97-AF65-F5344CB8AC3E}">
        <p14:creationId xmlns:p14="http://schemas.microsoft.com/office/powerpoint/2010/main" val="35588494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单击以编辑母版副标题样式</a:t>
            </a:r>
            <a:endParaRPr lang="en-US" dirty="0"/>
          </a:p>
        </p:txBody>
      </p:sp>
      <p:sp>
        <p:nvSpPr>
          <p:cNvPr id="4" name="Date Placeholder 3"/>
          <p:cNvSpPr>
            <a:spLocks noGrp="1"/>
          </p:cNvSpPr>
          <p:nvPr>
            <p:ph type="dt" sz="half" idx="10"/>
          </p:nvPr>
        </p:nvSpPr>
        <p:spPr/>
        <p:txBody>
          <a:bodyPr/>
          <a:lstStyle/>
          <a:p>
            <a:fld id="{6E07DAC6-6EEE-45C1-B74F-C02A7A70C764}" type="datetimeFigureOut">
              <a:rPr lang="zh-CN" altLang="en-US" smtClean="0"/>
              <a:t>2019-08-02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7DF4051D-9607-4F86-8E1A-61DDE6693B40}" type="slidenum">
              <a:rPr lang="zh-CN" altLang="en-US" smtClean="0"/>
              <a:t>‹#›</a:t>
            </a:fld>
            <a:endParaRPr lang="zh-CN" altLang="en-US"/>
          </a:p>
        </p:txBody>
      </p:sp>
    </p:spTree>
    <p:extLst>
      <p:ext uri="{BB962C8B-B14F-4D97-AF65-F5344CB8AC3E}">
        <p14:creationId xmlns:p14="http://schemas.microsoft.com/office/powerpoint/2010/main" val="33580149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6E07DAC6-6EEE-45C1-B74F-C02A7A70C764}" type="datetimeFigureOut">
              <a:rPr lang="zh-CN" altLang="en-US" smtClean="0"/>
              <a:t>2019-08-02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7DF4051D-9607-4F86-8E1A-61DDE6693B40}" type="slidenum">
              <a:rPr lang="zh-CN" altLang="en-US" smtClean="0"/>
              <a:t>‹#›</a:t>
            </a:fld>
            <a:endParaRPr lang="zh-CN" altLang="en-US"/>
          </a:p>
        </p:txBody>
      </p:sp>
    </p:spTree>
    <p:extLst>
      <p:ext uri="{BB962C8B-B14F-4D97-AF65-F5344CB8AC3E}">
        <p14:creationId xmlns:p14="http://schemas.microsoft.com/office/powerpoint/2010/main" val="4087685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6E07DAC6-6EEE-45C1-B74F-C02A7A70C764}" type="datetimeFigureOut">
              <a:rPr lang="zh-CN" altLang="en-US" smtClean="0"/>
              <a:t>2019-08-02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7DF4051D-9607-4F86-8E1A-61DDE6693B40}" type="slidenum">
              <a:rPr lang="zh-CN" altLang="en-US" smtClean="0"/>
              <a:t>‹#›</a:t>
            </a:fld>
            <a:endParaRPr lang="zh-CN" altLang="en-US"/>
          </a:p>
        </p:txBody>
      </p:sp>
    </p:spTree>
    <p:extLst>
      <p:ext uri="{BB962C8B-B14F-4D97-AF65-F5344CB8AC3E}">
        <p14:creationId xmlns:p14="http://schemas.microsoft.com/office/powerpoint/2010/main" val="2993104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7"/>
            <a:ext cx="10363200"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smtClean="0"/>
              <a:t>单击此处编辑母版副标题样式</a:t>
            </a:r>
            <a:endParaRPr lang="zh-CN" altLang="en-US"/>
          </a:p>
        </p:txBody>
      </p:sp>
    </p:spTree>
    <p:extLst>
      <p:ext uri="{BB962C8B-B14F-4D97-AF65-F5344CB8AC3E}">
        <p14:creationId xmlns:p14="http://schemas.microsoft.com/office/powerpoint/2010/main" val="23588611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1583499" y="260648"/>
            <a:ext cx="9217024" cy="647700"/>
          </a:xfrm>
        </p:spPr>
        <p:txBody>
          <a:bodyPr/>
          <a:lstStyle>
            <a:lvl1pPr>
              <a:defRPr>
                <a:solidFill>
                  <a:srgbClr val="AE1831"/>
                </a:solidFill>
              </a:defRPr>
            </a:lvl1p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lvl1pPr>
              <a:defRPr>
                <a:solidFill>
                  <a:srgbClr val="0B4DA2"/>
                </a:solidFill>
                <a:latin typeface="黑体" pitchFamily="49" charset="-122"/>
                <a:ea typeface="黑体" pitchFamily="49" charset="-122"/>
              </a:defRPr>
            </a:lvl1pPr>
            <a:lvl2pPr>
              <a:defRPr>
                <a:solidFill>
                  <a:srgbClr val="0B4DA2"/>
                </a:solidFill>
                <a:latin typeface="黑体" pitchFamily="49" charset="-122"/>
                <a:ea typeface="黑体" pitchFamily="49" charset="-122"/>
              </a:defRPr>
            </a:lvl2pPr>
            <a:lvl3pPr>
              <a:defRPr>
                <a:solidFill>
                  <a:srgbClr val="0B4DA2"/>
                </a:solidFill>
                <a:latin typeface="黑体" pitchFamily="49" charset="-122"/>
                <a:ea typeface="黑体" pitchFamily="49" charset="-122"/>
              </a:defRPr>
            </a:lvl3pPr>
            <a:lvl4pPr>
              <a:defRPr>
                <a:solidFill>
                  <a:srgbClr val="0B4DA2"/>
                </a:solidFill>
                <a:latin typeface="黑体" pitchFamily="49" charset="-122"/>
                <a:ea typeface="黑体" pitchFamily="49" charset="-122"/>
              </a:defRPr>
            </a:lvl4pPr>
            <a:lvl5pPr>
              <a:defRPr>
                <a:solidFill>
                  <a:srgbClr val="0B4DA2"/>
                </a:solidFill>
                <a:latin typeface="黑体" pitchFamily="49" charset="-122"/>
                <a:ea typeface="黑体" pitchFamily="49" charset="-122"/>
              </a:defRPr>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28171895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63084" y="2906715"/>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Tree>
    <p:extLst>
      <p:ext uri="{BB962C8B-B14F-4D97-AF65-F5344CB8AC3E}">
        <p14:creationId xmlns:p14="http://schemas.microsoft.com/office/powerpoint/2010/main" val="13321735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4417" y="1125538"/>
            <a:ext cx="5384800" cy="50657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212417" y="1125538"/>
            <a:ext cx="5384800" cy="50657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29486853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09602"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609602"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7861927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Tree>
    <p:extLst>
      <p:ext uri="{BB962C8B-B14F-4D97-AF65-F5344CB8AC3E}">
        <p14:creationId xmlns:p14="http://schemas.microsoft.com/office/powerpoint/2010/main" val="31076653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10875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2" y="273050"/>
            <a:ext cx="4011084"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766734" y="273052"/>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Tree>
    <p:extLst>
      <p:ext uri="{BB962C8B-B14F-4D97-AF65-F5344CB8AC3E}">
        <p14:creationId xmlns:p14="http://schemas.microsoft.com/office/powerpoint/2010/main" val="36066117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6E07DAC6-6EEE-45C1-B74F-C02A7A70C764}" type="datetimeFigureOut">
              <a:rPr lang="zh-CN" altLang="en-US" smtClean="0"/>
              <a:t>2019-08-02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7DF4051D-9607-4F86-8E1A-61DDE6693B40}" type="slidenum">
              <a:rPr lang="zh-CN" altLang="en-US" smtClean="0"/>
              <a:t>‹#›</a:t>
            </a:fld>
            <a:endParaRPr lang="zh-CN" altLang="en-US"/>
          </a:p>
        </p:txBody>
      </p:sp>
    </p:spTree>
    <p:extLst>
      <p:ext uri="{BB962C8B-B14F-4D97-AF65-F5344CB8AC3E}">
        <p14:creationId xmlns:p14="http://schemas.microsoft.com/office/powerpoint/2010/main" val="14928212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1"/>
            <a:ext cx="73152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Tree>
    <p:extLst>
      <p:ext uri="{BB962C8B-B14F-4D97-AF65-F5344CB8AC3E}">
        <p14:creationId xmlns:p14="http://schemas.microsoft.com/office/powerpoint/2010/main" val="10527889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5149109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300635" y="260350"/>
            <a:ext cx="2891367" cy="59309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4418" y="260350"/>
            <a:ext cx="8473017" cy="5930900"/>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17095304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AndTx">
  <p:cSld name="标题，内容与文本">
    <p:spTree>
      <p:nvGrpSpPr>
        <p:cNvPr id="1" name=""/>
        <p:cNvGrpSpPr/>
        <p:nvPr/>
      </p:nvGrpSpPr>
      <p:grpSpPr>
        <a:xfrm>
          <a:off x="0" y="0"/>
          <a:ext cx="0" cy="0"/>
          <a:chOff x="0" y="0"/>
          <a:chExt cx="0" cy="0"/>
        </a:xfrm>
      </p:grpSpPr>
      <p:sp>
        <p:nvSpPr>
          <p:cNvPr id="2" name="标题 1"/>
          <p:cNvSpPr>
            <a:spLocks noGrp="1"/>
          </p:cNvSpPr>
          <p:nvPr>
            <p:ph type="title"/>
          </p:nvPr>
        </p:nvSpPr>
        <p:spPr>
          <a:xfrm>
            <a:off x="0" y="179388"/>
            <a:ext cx="12192000" cy="688975"/>
          </a:xfrm>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304801" y="1066800"/>
            <a:ext cx="5704417" cy="55626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12417" y="1066800"/>
            <a:ext cx="5704416" cy="5562600"/>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Tree>
    <p:extLst>
      <p:ext uri="{BB962C8B-B14F-4D97-AF65-F5344CB8AC3E}">
        <p14:creationId xmlns:p14="http://schemas.microsoft.com/office/powerpoint/2010/main" val="24790127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7"/>
            <a:ext cx="10363200" cy="1470025"/>
          </a:xfrm>
        </p:spPr>
        <p:txBody>
          <a:bodyPr/>
          <a:lstStyle/>
          <a:p>
            <a:r>
              <a:rPr lang="zh-Hans" altLang="en-US" smtClean="0"/>
              <a:t>单击此处编辑母版标题样式</a:t>
            </a:r>
            <a:endParaRPr lang="zh-Hans" altLang="en-US"/>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Hans" altLang="en-US" smtClean="0"/>
              <a:t>单击此处编辑母版副标题样式</a:t>
            </a:r>
            <a:endParaRPr lang="zh-Hans" altLang="en-US"/>
          </a:p>
        </p:txBody>
      </p:sp>
    </p:spTree>
    <p:extLst>
      <p:ext uri="{BB962C8B-B14F-4D97-AF65-F5344CB8AC3E}">
        <p14:creationId xmlns:p14="http://schemas.microsoft.com/office/powerpoint/2010/main" val="15324224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1583499" y="260648"/>
            <a:ext cx="9217024" cy="647700"/>
          </a:xfrm>
        </p:spPr>
        <p:txBody>
          <a:bodyPr/>
          <a:lstStyle>
            <a:lvl1pPr>
              <a:defRPr>
                <a:solidFill>
                  <a:srgbClr val="133984"/>
                </a:solidFill>
              </a:defRPr>
            </a:lvl1pPr>
          </a:lstStyle>
          <a:p>
            <a:r>
              <a:rPr lang="zh-Hans" altLang="en-US" smtClean="0"/>
              <a:t>单击此处编辑母版标题样式</a:t>
            </a:r>
            <a:endParaRPr lang="zh-Hans" altLang="en-US"/>
          </a:p>
        </p:txBody>
      </p:sp>
      <p:sp>
        <p:nvSpPr>
          <p:cNvPr id="3" name="内容占位符 2"/>
          <p:cNvSpPr>
            <a:spLocks noGrp="1"/>
          </p:cNvSpPr>
          <p:nvPr>
            <p:ph idx="1"/>
          </p:nvPr>
        </p:nvSpPr>
        <p:spPr/>
        <p:txBody>
          <a:bodyPr/>
          <a:lstStyle>
            <a:lvl1pPr>
              <a:defRPr>
                <a:solidFill>
                  <a:srgbClr val="133984"/>
                </a:solidFill>
                <a:latin typeface="黑体" pitchFamily="49" charset="-122"/>
                <a:ea typeface="黑体" pitchFamily="49" charset="-122"/>
              </a:defRPr>
            </a:lvl1pPr>
            <a:lvl2pPr>
              <a:defRPr>
                <a:solidFill>
                  <a:srgbClr val="133984"/>
                </a:solidFill>
                <a:latin typeface="黑体" pitchFamily="49" charset="-122"/>
                <a:ea typeface="黑体" pitchFamily="49" charset="-122"/>
              </a:defRPr>
            </a:lvl2pPr>
            <a:lvl3pPr>
              <a:defRPr>
                <a:solidFill>
                  <a:srgbClr val="133984"/>
                </a:solidFill>
                <a:latin typeface="黑体" pitchFamily="49" charset="-122"/>
                <a:ea typeface="黑体" pitchFamily="49" charset="-122"/>
              </a:defRPr>
            </a:lvl3pPr>
            <a:lvl4pPr>
              <a:defRPr>
                <a:solidFill>
                  <a:srgbClr val="133984"/>
                </a:solidFill>
                <a:latin typeface="黑体" pitchFamily="49" charset="-122"/>
                <a:ea typeface="黑体" pitchFamily="49" charset="-122"/>
              </a:defRPr>
            </a:lvl4pPr>
            <a:lvl5pPr>
              <a:defRPr>
                <a:solidFill>
                  <a:srgbClr val="133984"/>
                </a:solidFill>
                <a:latin typeface="黑体" pitchFamily="49" charset="-122"/>
                <a:ea typeface="黑体" pitchFamily="49" charset="-122"/>
              </a:defRPr>
            </a:lvl5pPr>
          </a:lstStyle>
          <a:p>
            <a:pPr lvl="0"/>
            <a:r>
              <a:rPr lang="zh-Hans" altLang="en-US" smtClean="0"/>
              <a:t>单击此处编辑母版文本样式</a:t>
            </a:r>
          </a:p>
          <a:p>
            <a:pPr lvl="1"/>
            <a:r>
              <a:rPr lang="zh-Hans" altLang="en-US" smtClean="0"/>
              <a:t>第二级</a:t>
            </a:r>
          </a:p>
          <a:p>
            <a:pPr lvl="2"/>
            <a:r>
              <a:rPr lang="zh-Hans" altLang="en-US" smtClean="0"/>
              <a:t>第三级</a:t>
            </a:r>
          </a:p>
          <a:p>
            <a:pPr lvl="3"/>
            <a:r>
              <a:rPr lang="zh-Hans" altLang="en-US" smtClean="0"/>
              <a:t>第四级</a:t>
            </a:r>
          </a:p>
          <a:p>
            <a:pPr lvl="4"/>
            <a:r>
              <a:rPr lang="zh-Hans" altLang="en-US" smtClean="0"/>
              <a:t>第五级</a:t>
            </a:r>
            <a:endParaRPr lang="zh-Hans" altLang="en-US"/>
          </a:p>
        </p:txBody>
      </p:sp>
    </p:spTree>
    <p:extLst>
      <p:ext uri="{BB962C8B-B14F-4D97-AF65-F5344CB8AC3E}">
        <p14:creationId xmlns:p14="http://schemas.microsoft.com/office/powerpoint/2010/main" val="4152527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lstStyle>
            <a:lvl1pPr algn="l">
              <a:defRPr sz="4000" b="1" cap="all"/>
            </a:lvl1pPr>
          </a:lstStyle>
          <a:p>
            <a:r>
              <a:rPr lang="zh-Hans" altLang="en-US" smtClean="0"/>
              <a:t>单击此处编辑母版标题样式</a:t>
            </a:r>
            <a:endParaRPr lang="zh-Hans" altLang="en-US"/>
          </a:p>
        </p:txBody>
      </p:sp>
      <p:sp>
        <p:nvSpPr>
          <p:cNvPr id="3" name="文本占位符 2"/>
          <p:cNvSpPr>
            <a:spLocks noGrp="1"/>
          </p:cNvSpPr>
          <p:nvPr>
            <p:ph type="body" idx="1"/>
          </p:nvPr>
        </p:nvSpPr>
        <p:spPr>
          <a:xfrm>
            <a:off x="963084" y="2906715"/>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Hans" altLang="en-US" smtClean="0"/>
              <a:t>单击此处编辑母版文本样式</a:t>
            </a:r>
          </a:p>
        </p:txBody>
      </p:sp>
    </p:spTree>
    <p:extLst>
      <p:ext uri="{BB962C8B-B14F-4D97-AF65-F5344CB8AC3E}">
        <p14:creationId xmlns:p14="http://schemas.microsoft.com/office/powerpoint/2010/main" val="26521839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Hans" altLang="en-US" smtClean="0"/>
              <a:t>单击此处编辑母版标题样式</a:t>
            </a:r>
            <a:endParaRPr lang="zh-Hans" altLang="en-US"/>
          </a:p>
        </p:txBody>
      </p:sp>
      <p:sp>
        <p:nvSpPr>
          <p:cNvPr id="3" name="内容占位符 2"/>
          <p:cNvSpPr>
            <a:spLocks noGrp="1"/>
          </p:cNvSpPr>
          <p:nvPr>
            <p:ph sz="half" idx="1"/>
          </p:nvPr>
        </p:nvSpPr>
        <p:spPr>
          <a:xfrm>
            <a:off x="624417" y="1125538"/>
            <a:ext cx="5384800" cy="50657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Hans" altLang="en-US" smtClean="0"/>
              <a:t>单击此处编辑母版文本样式</a:t>
            </a:r>
          </a:p>
          <a:p>
            <a:pPr lvl="1"/>
            <a:r>
              <a:rPr lang="zh-Hans" altLang="en-US" smtClean="0"/>
              <a:t>第二级</a:t>
            </a:r>
          </a:p>
          <a:p>
            <a:pPr lvl="2"/>
            <a:r>
              <a:rPr lang="zh-Hans" altLang="en-US" smtClean="0"/>
              <a:t>第三级</a:t>
            </a:r>
          </a:p>
          <a:p>
            <a:pPr lvl="3"/>
            <a:r>
              <a:rPr lang="zh-Hans" altLang="en-US" smtClean="0"/>
              <a:t>第四级</a:t>
            </a:r>
          </a:p>
          <a:p>
            <a:pPr lvl="4"/>
            <a:r>
              <a:rPr lang="zh-Hans" altLang="en-US" smtClean="0"/>
              <a:t>第五级</a:t>
            </a:r>
            <a:endParaRPr lang="zh-Hans" altLang="en-US"/>
          </a:p>
        </p:txBody>
      </p:sp>
      <p:sp>
        <p:nvSpPr>
          <p:cNvPr id="4" name="内容占位符 3"/>
          <p:cNvSpPr>
            <a:spLocks noGrp="1"/>
          </p:cNvSpPr>
          <p:nvPr>
            <p:ph sz="half" idx="2"/>
          </p:nvPr>
        </p:nvSpPr>
        <p:spPr>
          <a:xfrm>
            <a:off x="6212417" y="1125538"/>
            <a:ext cx="5384800" cy="50657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Hans" altLang="en-US" smtClean="0"/>
              <a:t>单击此处编辑母版文本样式</a:t>
            </a:r>
          </a:p>
          <a:p>
            <a:pPr lvl="1"/>
            <a:r>
              <a:rPr lang="zh-Hans" altLang="en-US" smtClean="0"/>
              <a:t>第二级</a:t>
            </a:r>
          </a:p>
          <a:p>
            <a:pPr lvl="2"/>
            <a:r>
              <a:rPr lang="zh-Hans" altLang="en-US" smtClean="0"/>
              <a:t>第三级</a:t>
            </a:r>
          </a:p>
          <a:p>
            <a:pPr lvl="3"/>
            <a:r>
              <a:rPr lang="zh-Hans" altLang="en-US" smtClean="0"/>
              <a:t>第四级</a:t>
            </a:r>
          </a:p>
          <a:p>
            <a:pPr lvl="4"/>
            <a:r>
              <a:rPr lang="zh-Hans" altLang="en-US" smtClean="0"/>
              <a:t>第五级</a:t>
            </a:r>
            <a:endParaRPr lang="zh-Hans" altLang="en-US"/>
          </a:p>
        </p:txBody>
      </p:sp>
    </p:spTree>
    <p:extLst>
      <p:ext uri="{BB962C8B-B14F-4D97-AF65-F5344CB8AC3E}">
        <p14:creationId xmlns:p14="http://schemas.microsoft.com/office/powerpoint/2010/main" val="76045111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Hans" altLang="en-US" smtClean="0"/>
              <a:t>单击此处编辑母版标题样式</a:t>
            </a:r>
            <a:endParaRPr lang="zh-Hans" altLang="en-US"/>
          </a:p>
        </p:txBody>
      </p:sp>
      <p:sp>
        <p:nvSpPr>
          <p:cNvPr id="3" name="文本占位符 2"/>
          <p:cNvSpPr>
            <a:spLocks noGrp="1"/>
          </p:cNvSpPr>
          <p:nvPr>
            <p:ph type="body" idx="1"/>
          </p:nvPr>
        </p:nvSpPr>
        <p:spPr>
          <a:xfrm>
            <a:off x="609602"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Hans" altLang="en-US" smtClean="0"/>
              <a:t>单击此处编辑母版文本样式</a:t>
            </a:r>
          </a:p>
        </p:txBody>
      </p:sp>
      <p:sp>
        <p:nvSpPr>
          <p:cNvPr id="4" name="内容占位符 3"/>
          <p:cNvSpPr>
            <a:spLocks noGrp="1"/>
          </p:cNvSpPr>
          <p:nvPr>
            <p:ph sz="half" idx="2"/>
          </p:nvPr>
        </p:nvSpPr>
        <p:spPr>
          <a:xfrm>
            <a:off x="609602"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Hans" altLang="en-US" smtClean="0"/>
              <a:t>单击此处编辑母版文本样式</a:t>
            </a:r>
          </a:p>
          <a:p>
            <a:pPr lvl="1"/>
            <a:r>
              <a:rPr lang="zh-Hans" altLang="en-US" smtClean="0"/>
              <a:t>第二级</a:t>
            </a:r>
          </a:p>
          <a:p>
            <a:pPr lvl="2"/>
            <a:r>
              <a:rPr lang="zh-Hans" altLang="en-US" smtClean="0"/>
              <a:t>第三级</a:t>
            </a:r>
          </a:p>
          <a:p>
            <a:pPr lvl="3"/>
            <a:r>
              <a:rPr lang="zh-Hans" altLang="en-US" smtClean="0"/>
              <a:t>第四级</a:t>
            </a:r>
          </a:p>
          <a:p>
            <a:pPr lvl="4"/>
            <a:r>
              <a:rPr lang="zh-Hans" altLang="en-US" smtClean="0"/>
              <a:t>第五级</a:t>
            </a:r>
            <a:endParaRPr lang="zh-Hans" altLang="en-US"/>
          </a:p>
        </p:txBody>
      </p:sp>
      <p:sp>
        <p:nvSpPr>
          <p:cNvPr id="5" name="文本占位符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Hans" altLang="en-US" smtClean="0"/>
              <a:t>单击此处编辑母版文本样式</a:t>
            </a:r>
          </a:p>
        </p:txBody>
      </p:sp>
      <p:sp>
        <p:nvSpPr>
          <p:cNvPr id="6" name="内容占位符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Hans" altLang="en-US" smtClean="0"/>
              <a:t>单击此处编辑母版文本样式</a:t>
            </a:r>
          </a:p>
          <a:p>
            <a:pPr lvl="1"/>
            <a:r>
              <a:rPr lang="zh-Hans" altLang="en-US" smtClean="0"/>
              <a:t>第二级</a:t>
            </a:r>
          </a:p>
          <a:p>
            <a:pPr lvl="2"/>
            <a:r>
              <a:rPr lang="zh-Hans" altLang="en-US" smtClean="0"/>
              <a:t>第三级</a:t>
            </a:r>
          </a:p>
          <a:p>
            <a:pPr lvl="3"/>
            <a:r>
              <a:rPr lang="zh-Hans" altLang="en-US" smtClean="0"/>
              <a:t>第四级</a:t>
            </a:r>
          </a:p>
          <a:p>
            <a:pPr lvl="4"/>
            <a:r>
              <a:rPr lang="zh-Hans" altLang="en-US" smtClean="0"/>
              <a:t>第五级</a:t>
            </a:r>
            <a:endParaRPr lang="zh-Hans" altLang="en-US"/>
          </a:p>
        </p:txBody>
      </p:sp>
    </p:spTree>
    <p:extLst>
      <p:ext uri="{BB962C8B-B14F-4D97-AF65-F5344CB8AC3E}">
        <p14:creationId xmlns:p14="http://schemas.microsoft.com/office/powerpoint/2010/main" val="10380228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Hans" altLang="en-US" smtClean="0"/>
              <a:t>单击此处编辑母版标题样式</a:t>
            </a:r>
            <a:endParaRPr lang="zh-Hans" altLang="en-US"/>
          </a:p>
        </p:txBody>
      </p:sp>
    </p:spTree>
    <p:extLst>
      <p:ext uri="{BB962C8B-B14F-4D97-AF65-F5344CB8AC3E}">
        <p14:creationId xmlns:p14="http://schemas.microsoft.com/office/powerpoint/2010/main" val="252702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编辑母版文本样式</a:t>
            </a:r>
          </a:p>
        </p:txBody>
      </p:sp>
      <p:sp>
        <p:nvSpPr>
          <p:cNvPr id="4" name="Date Placeholder 3"/>
          <p:cNvSpPr>
            <a:spLocks noGrp="1"/>
          </p:cNvSpPr>
          <p:nvPr>
            <p:ph type="dt" sz="half" idx="10"/>
          </p:nvPr>
        </p:nvSpPr>
        <p:spPr/>
        <p:txBody>
          <a:bodyPr/>
          <a:lstStyle/>
          <a:p>
            <a:fld id="{6E07DAC6-6EEE-45C1-B74F-C02A7A70C764}" type="datetimeFigureOut">
              <a:rPr lang="zh-CN" altLang="en-US" smtClean="0"/>
              <a:t>2019-08-02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7DF4051D-9607-4F86-8E1A-61DDE6693B40}" type="slidenum">
              <a:rPr lang="zh-CN" altLang="en-US" smtClean="0"/>
              <a:t>‹#›</a:t>
            </a:fld>
            <a:endParaRPr lang="zh-CN" altLang="en-US"/>
          </a:p>
        </p:txBody>
      </p:sp>
    </p:spTree>
    <p:extLst>
      <p:ext uri="{BB962C8B-B14F-4D97-AF65-F5344CB8AC3E}">
        <p14:creationId xmlns:p14="http://schemas.microsoft.com/office/powerpoint/2010/main" val="11350939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18202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2" y="273050"/>
            <a:ext cx="4011084" cy="1162050"/>
          </a:xfrm>
        </p:spPr>
        <p:txBody>
          <a:bodyPr anchor="b"/>
          <a:lstStyle>
            <a:lvl1pPr algn="l">
              <a:defRPr sz="2000" b="1"/>
            </a:lvl1pPr>
          </a:lstStyle>
          <a:p>
            <a:r>
              <a:rPr lang="zh-Hans" altLang="en-US" smtClean="0"/>
              <a:t>单击此处编辑母版标题样式</a:t>
            </a:r>
            <a:endParaRPr lang="zh-Hans" altLang="en-US"/>
          </a:p>
        </p:txBody>
      </p:sp>
      <p:sp>
        <p:nvSpPr>
          <p:cNvPr id="3" name="内容占位符 2"/>
          <p:cNvSpPr>
            <a:spLocks noGrp="1"/>
          </p:cNvSpPr>
          <p:nvPr>
            <p:ph idx="1"/>
          </p:nvPr>
        </p:nvSpPr>
        <p:spPr>
          <a:xfrm>
            <a:off x="4766734" y="273052"/>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Hans" altLang="en-US" smtClean="0"/>
              <a:t>单击此处编辑母版文本样式</a:t>
            </a:r>
          </a:p>
          <a:p>
            <a:pPr lvl="1"/>
            <a:r>
              <a:rPr lang="zh-Hans" altLang="en-US" smtClean="0"/>
              <a:t>第二级</a:t>
            </a:r>
          </a:p>
          <a:p>
            <a:pPr lvl="2"/>
            <a:r>
              <a:rPr lang="zh-Hans" altLang="en-US" smtClean="0"/>
              <a:t>第三级</a:t>
            </a:r>
          </a:p>
          <a:p>
            <a:pPr lvl="3"/>
            <a:r>
              <a:rPr lang="zh-Hans" altLang="en-US" smtClean="0"/>
              <a:t>第四级</a:t>
            </a:r>
          </a:p>
          <a:p>
            <a:pPr lvl="4"/>
            <a:r>
              <a:rPr lang="zh-Hans" altLang="en-US" smtClean="0"/>
              <a:t>第五级</a:t>
            </a:r>
            <a:endParaRPr lang="zh-Hans" altLang="en-US"/>
          </a:p>
        </p:txBody>
      </p:sp>
      <p:sp>
        <p:nvSpPr>
          <p:cNvPr id="4" name="文本占位符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Hans" altLang="en-US" smtClean="0"/>
              <a:t>单击此处编辑母版文本样式</a:t>
            </a:r>
          </a:p>
        </p:txBody>
      </p:sp>
    </p:spTree>
    <p:extLst>
      <p:ext uri="{BB962C8B-B14F-4D97-AF65-F5344CB8AC3E}">
        <p14:creationId xmlns:p14="http://schemas.microsoft.com/office/powerpoint/2010/main" val="6208010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1"/>
            <a:ext cx="7315200" cy="566738"/>
          </a:xfrm>
        </p:spPr>
        <p:txBody>
          <a:bodyPr anchor="b"/>
          <a:lstStyle>
            <a:lvl1pPr algn="l">
              <a:defRPr sz="2000" b="1"/>
            </a:lvl1pPr>
          </a:lstStyle>
          <a:p>
            <a:r>
              <a:rPr lang="zh-Hans" altLang="en-US" smtClean="0"/>
              <a:t>单击此处编辑母版标题样式</a:t>
            </a:r>
            <a:endParaRPr lang="zh-Hans" altLang="en-US"/>
          </a:p>
        </p:txBody>
      </p:sp>
      <p:sp>
        <p:nvSpPr>
          <p:cNvPr id="3" name="图片占位符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Hans" altLang="en-US" noProof="0" smtClean="0"/>
          </a:p>
        </p:txBody>
      </p:sp>
      <p:sp>
        <p:nvSpPr>
          <p:cNvPr id="4" name="文本占位符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Hans" altLang="en-US" smtClean="0"/>
              <a:t>单击此处编辑母版文本样式</a:t>
            </a:r>
          </a:p>
        </p:txBody>
      </p:sp>
    </p:spTree>
    <p:extLst>
      <p:ext uri="{BB962C8B-B14F-4D97-AF65-F5344CB8AC3E}">
        <p14:creationId xmlns:p14="http://schemas.microsoft.com/office/powerpoint/2010/main" val="23160539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Hans" altLang="en-US" smtClean="0"/>
              <a:t>单击此处编辑母版标题样式</a:t>
            </a:r>
            <a:endParaRPr lang="zh-Hans" altLang="en-US"/>
          </a:p>
        </p:txBody>
      </p:sp>
      <p:sp>
        <p:nvSpPr>
          <p:cNvPr id="3" name="竖排文字占位符 2"/>
          <p:cNvSpPr>
            <a:spLocks noGrp="1"/>
          </p:cNvSpPr>
          <p:nvPr>
            <p:ph type="body" orient="vert" idx="1"/>
          </p:nvPr>
        </p:nvSpPr>
        <p:spPr/>
        <p:txBody>
          <a:bodyPr vert="eaVert"/>
          <a:lstStyle/>
          <a:p>
            <a:pPr lvl="0"/>
            <a:r>
              <a:rPr lang="zh-Hans" altLang="en-US" smtClean="0"/>
              <a:t>单击此处编辑母版文本样式</a:t>
            </a:r>
          </a:p>
          <a:p>
            <a:pPr lvl="1"/>
            <a:r>
              <a:rPr lang="zh-Hans" altLang="en-US" smtClean="0"/>
              <a:t>第二级</a:t>
            </a:r>
          </a:p>
          <a:p>
            <a:pPr lvl="2"/>
            <a:r>
              <a:rPr lang="zh-Hans" altLang="en-US" smtClean="0"/>
              <a:t>第三级</a:t>
            </a:r>
          </a:p>
          <a:p>
            <a:pPr lvl="3"/>
            <a:r>
              <a:rPr lang="zh-Hans" altLang="en-US" smtClean="0"/>
              <a:t>第四级</a:t>
            </a:r>
          </a:p>
          <a:p>
            <a:pPr lvl="4"/>
            <a:r>
              <a:rPr lang="zh-Hans" altLang="en-US" smtClean="0"/>
              <a:t>第五级</a:t>
            </a:r>
            <a:endParaRPr lang="zh-Hans" altLang="en-US"/>
          </a:p>
        </p:txBody>
      </p:sp>
    </p:spTree>
    <p:extLst>
      <p:ext uri="{BB962C8B-B14F-4D97-AF65-F5344CB8AC3E}">
        <p14:creationId xmlns:p14="http://schemas.microsoft.com/office/powerpoint/2010/main" val="426044200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300635" y="260350"/>
            <a:ext cx="2891367" cy="5930900"/>
          </a:xfrm>
        </p:spPr>
        <p:txBody>
          <a:bodyPr vert="eaVert"/>
          <a:lstStyle/>
          <a:p>
            <a:r>
              <a:rPr lang="zh-Hans" altLang="en-US" smtClean="0"/>
              <a:t>单击此处编辑母版标题样式</a:t>
            </a:r>
            <a:endParaRPr lang="zh-Hans" altLang="en-US"/>
          </a:p>
        </p:txBody>
      </p:sp>
      <p:sp>
        <p:nvSpPr>
          <p:cNvPr id="3" name="竖排文字占位符 2"/>
          <p:cNvSpPr>
            <a:spLocks noGrp="1"/>
          </p:cNvSpPr>
          <p:nvPr>
            <p:ph type="body" orient="vert" idx="1"/>
          </p:nvPr>
        </p:nvSpPr>
        <p:spPr>
          <a:xfrm>
            <a:off x="624418" y="260350"/>
            <a:ext cx="8473017" cy="5930900"/>
          </a:xfrm>
        </p:spPr>
        <p:txBody>
          <a:bodyPr vert="eaVert"/>
          <a:lstStyle/>
          <a:p>
            <a:pPr lvl="0"/>
            <a:r>
              <a:rPr lang="zh-Hans" altLang="en-US" smtClean="0"/>
              <a:t>单击此处编辑母版文本样式</a:t>
            </a:r>
          </a:p>
          <a:p>
            <a:pPr lvl="1"/>
            <a:r>
              <a:rPr lang="zh-Hans" altLang="en-US" smtClean="0"/>
              <a:t>第二级</a:t>
            </a:r>
          </a:p>
          <a:p>
            <a:pPr lvl="2"/>
            <a:r>
              <a:rPr lang="zh-Hans" altLang="en-US" smtClean="0"/>
              <a:t>第三级</a:t>
            </a:r>
          </a:p>
          <a:p>
            <a:pPr lvl="3"/>
            <a:r>
              <a:rPr lang="zh-Hans" altLang="en-US" smtClean="0"/>
              <a:t>第四级</a:t>
            </a:r>
          </a:p>
          <a:p>
            <a:pPr lvl="4"/>
            <a:r>
              <a:rPr lang="zh-Hans" altLang="en-US" smtClean="0"/>
              <a:t>第五级</a:t>
            </a:r>
            <a:endParaRPr lang="zh-Hans" altLang="en-US"/>
          </a:p>
        </p:txBody>
      </p:sp>
    </p:spTree>
    <p:extLst>
      <p:ext uri="{BB962C8B-B14F-4D97-AF65-F5344CB8AC3E}">
        <p14:creationId xmlns:p14="http://schemas.microsoft.com/office/powerpoint/2010/main" val="23522877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6200" b="0" i="0">
                <a:solidFill>
                  <a:schemeClr val="tx1"/>
                </a:solidFill>
                <a:latin typeface="Arial Unicode MS"/>
                <a:cs typeface="Arial Unicode MS"/>
              </a:defRPr>
            </a:lvl1pPr>
          </a:lstStyle>
          <a:p>
            <a:endParaRPr/>
          </a:p>
        </p:txBody>
      </p:sp>
      <p:sp>
        <p:nvSpPr>
          <p:cNvPr id="3" name="Holder 3"/>
          <p:cNvSpPr>
            <a:spLocks noGrp="1"/>
          </p:cNvSpPr>
          <p:nvPr>
            <p:ph type="ftr" sz="quarter" idx="10"/>
          </p:nvPr>
        </p:nvSpPr>
        <p:spPr>
          <a:xfrm>
            <a:off x="4038600" y="6356352"/>
            <a:ext cx="4114800" cy="365125"/>
          </a:xfrm>
          <a:prstGeom prst="rect">
            <a:avLst/>
          </a:prstGeom>
        </p:spPr>
        <p:txBody>
          <a:bodyPr lIns="0" tIns="0" rIns="0" bIns="0"/>
          <a:lstStyle>
            <a:lvl1pPr algn="ctr">
              <a:defRPr>
                <a:solidFill>
                  <a:schemeClr val="tx1">
                    <a:tint val="75000"/>
                  </a:schemeClr>
                </a:solidFill>
              </a:defRPr>
            </a:lvl1pPr>
          </a:lstStyle>
          <a:p>
            <a:pPr>
              <a:defRPr/>
            </a:pPr>
            <a:endParaRPr/>
          </a:p>
        </p:txBody>
      </p:sp>
      <p:sp>
        <p:nvSpPr>
          <p:cNvPr id="4" name="Holder 4"/>
          <p:cNvSpPr>
            <a:spLocks noGrp="1"/>
          </p:cNvSpPr>
          <p:nvPr>
            <p:ph type="dt" sz="half" idx="11"/>
          </p:nvPr>
        </p:nvSpPr>
        <p:spPr>
          <a:xfrm>
            <a:off x="838200" y="6356352"/>
            <a:ext cx="2743200" cy="365125"/>
          </a:xfrm>
          <a:prstGeom prst="rect">
            <a:avLst/>
          </a:prstGeom>
        </p:spPr>
        <p:txBody>
          <a:bodyPr lIns="0" tIns="0" rIns="0" bIns="0"/>
          <a:lstStyle>
            <a:lvl1pPr algn="l">
              <a:defRPr>
                <a:solidFill>
                  <a:schemeClr val="tx1">
                    <a:tint val="75000"/>
                  </a:schemeClr>
                </a:solidFill>
              </a:defRPr>
            </a:lvl1pPr>
          </a:lstStyle>
          <a:p>
            <a:pPr>
              <a:defRPr/>
            </a:pPr>
            <a:fld id="{1D8BD707-D9CF-40AE-B4C6-C98DA3205C09}" type="datetimeFigureOut">
              <a:rPr lang="en-US"/>
              <a:pPr>
                <a:defRPr/>
              </a:pPr>
              <a:t>8/2/2019</a:t>
            </a:fld>
            <a:endParaRPr lang="en-US"/>
          </a:p>
        </p:txBody>
      </p:sp>
      <p:sp>
        <p:nvSpPr>
          <p:cNvPr id="5" name="Holder 5"/>
          <p:cNvSpPr>
            <a:spLocks noGrp="1"/>
          </p:cNvSpPr>
          <p:nvPr>
            <p:ph type="sldNum" sz="quarter" idx="12"/>
          </p:nvPr>
        </p:nvSpPr>
        <p:spPr>
          <a:xfrm>
            <a:off x="10228263" y="6356352"/>
            <a:ext cx="2743200" cy="365125"/>
          </a:xfrm>
          <a:prstGeom prst="rect">
            <a:avLst/>
          </a:prstGeom>
        </p:spPr>
        <p:txBody>
          <a:bodyPr lIns="0" tIns="0" rIns="0" bIns="0"/>
          <a:lstStyle>
            <a:lvl1pPr algn="r">
              <a:defRPr>
                <a:solidFill>
                  <a:schemeClr val="tx1">
                    <a:tint val="75000"/>
                  </a:schemeClr>
                </a:solidFill>
              </a:defRPr>
            </a:lvl1pPr>
          </a:lstStyle>
          <a:p>
            <a:pPr>
              <a:defRPr/>
            </a:pPr>
            <a:fld id="{C660F35D-DC51-BD46-B376-B614079164AE}" type="slidenum">
              <a:rPr/>
              <a:pPr>
                <a:defRPr/>
              </a:pPr>
              <a:t>‹#›</a:t>
            </a:fld>
            <a:endParaRPr/>
          </a:p>
        </p:txBody>
      </p:sp>
    </p:spTree>
    <p:extLst>
      <p:ext uri="{BB962C8B-B14F-4D97-AF65-F5344CB8AC3E}">
        <p14:creationId xmlns:p14="http://schemas.microsoft.com/office/powerpoint/2010/main" val="38321624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9"/>
            <a:ext cx="10363200" cy="1470025"/>
          </a:xfrm>
          <a:prstGeom prst="rect">
            <a:avLst/>
          </a:prstGeom>
        </p:spPr>
        <p:txBody>
          <a:bodyPr/>
          <a:lstStyle>
            <a:lvl1pPr>
              <a:defRPr sz="4000">
                <a:solidFill>
                  <a:srgbClr val="AE1831"/>
                </a:solidFill>
                <a:latin typeface="黑体" pitchFamily="49" charset="-122"/>
                <a:ea typeface="黑体" pitchFamily="49" charset="-122"/>
              </a:defRPr>
            </a:lvl1pPr>
          </a:lstStyle>
          <a:p>
            <a:r>
              <a:rPr lang="zh-Hans" altLang="en-US" smtClean="0"/>
              <a:t>单击此处编辑母版标题样式</a:t>
            </a:r>
            <a:endParaRPr lang="zh-Hans" altLang="en-US"/>
          </a:p>
        </p:txBody>
      </p:sp>
      <p:sp>
        <p:nvSpPr>
          <p:cNvPr id="3" name="副标题 2"/>
          <p:cNvSpPr>
            <a:spLocks noGrp="1"/>
          </p:cNvSpPr>
          <p:nvPr>
            <p:ph type="subTitle" idx="1"/>
          </p:nvPr>
        </p:nvSpPr>
        <p:spPr>
          <a:xfrm>
            <a:off x="1828800" y="3886200"/>
            <a:ext cx="8534400" cy="1752600"/>
          </a:xfrm>
          <a:prstGeom prst="rect">
            <a:avLst/>
          </a:prstGeom>
        </p:spPr>
        <p:txBody>
          <a:bodyPr/>
          <a:lstStyle>
            <a:lvl1pPr marL="0" indent="0" algn="ctr">
              <a:buNone/>
              <a:defRPr b="1">
                <a:solidFill>
                  <a:srgbClr val="AE1831"/>
                </a:solidFill>
                <a:latin typeface="黑体" pitchFamily="49" charset="-122"/>
                <a:ea typeface="黑体" pitchFamily="49" charset="-122"/>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Hans" altLang="en-US" smtClean="0"/>
              <a:t>单击此处编辑母版副标题样式</a:t>
            </a:r>
            <a:endParaRPr lang="zh-Hans" altLang="en-US"/>
          </a:p>
        </p:txBody>
      </p:sp>
    </p:spTree>
    <p:extLst>
      <p:ext uri="{BB962C8B-B14F-4D97-AF65-F5344CB8AC3E}">
        <p14:creationId xmlns:p14="http://schemas.microsoft.com/office/powerpoint/2010/main" val="30983099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609600" y="1600204"/>
            <a:ext cx="10972800" cy="4525963"/>
          </a:xfrm>
          <a:prstGeom prst="rect">
            <a:avLst/>
          </a:prstGeom>
        </p:spPr>
        <p:txBody>
          <a:bodyPr/>
          <a:lstStyle>
            <a:lvl1pPr>
              <a:defRPr b="1">
                <a:solidFill>
                  <a:srgbClr val="0B4DA2"/>
                </a:solidFill>
                <a:latin typeface="黑体" pitchFamily="49" charset="-122"/>
                <a:ea typeface="黑体" pitchFamily="49" charset="-122"/>
              </a:defRPr>
            </a:lvl1pPr>
            <a:lvl2pPr>
              <a:defRPr b="1">
                <a:solidFill>
                  <a:srgbClr val="0B4DA2"/>
                </a:solidFill>
                <a:latin typeface="黑体" pitchFamily="49" charset="-122"/>
                <a:ea typeface="黑体" pitchFamily="49" charset="-122"/>
              </a:defRPr>
            </a:lvl2pPr>
            <a:lvl3pPr>
              <a:defRPr b="1">
                <a:solidFill>
                  <a:srgbClr val="0B4DA2"/>
                </a:solidFill>
                <a:latin typeface="黑体" pitchFamily="49" charset="-122"/>
                <a:ea typeface="黑体" pitchFamily="49" charset="-122"/>
              </a:defRPr>
            </a:lvl3pPr>
            <a:lvl4pPr>
              <a:defRPr b="1">
                <a:solidFill>
                  <a:srgbClr val="0B4DA2"/>
                </a:solidFill>
                <a:latin typeface="黑体" pitchFamily="49" charset="-122"/>
                <a:ea typeface="黑体" pitchFamily="49" charset="-122"/>
              </a:defRPr>
            </a:lvl4pPr>
            <a:lvl5pPr>
              <a:defRPr b="1">
                <a:solidFill>
                  <a:srgbClr val="0B4DA2"/>
                </a:solidFill>
                <a:latin typeface="黑体" pitchFamily="49" charset="-122"/>
                <a:ea typeface="黑体" pitchFamily="49" charset="-122"/>
              </a:defRPr>
            </a:lvl5pPr>
          </a:lstStyle>
          <a:p>
            <a:pPr lvl="0"/>
            <a:r>
              <a:rPr lang="zh-Hans" altLang="en-US" smtClean="0"/>
              <a:t>单击此处编辑母版文本样式</a:t>
            </a:r>
          </a:p>
          <a:p>
            <a:pPr lvl="1"/>
            <a:r>
              <a:rPr lang="zh-Hans" altLang="en-US" smtClean="0"/>
              <a:t>第二级</a:t>
            </a:r>
          </a:p>
          <a:p>
            <a:pPr lvl="2"/>
            <a:r>
              <a:rPr lang="zh-Hans" altLang="en-US" smtClean="0"/>
              <a:t>第三级</a:t>
            </a:r>
          </a:p>
          <a:p>
            <a:pPr lvl="3"/>
            <a:r>
              <a:rPr lang="zh-Hans" altLang="en-US" smtClean="0"/>
              <a:t>第四级</a:t>
            </a:r>
          </a:p>
          <a:p>
            <a:pPr lvl="4"/>
            <a:r>
              <a:rPr lang="zh-Hans" altLang="en-US" smtClean="0"/>
              <a:t>第五级</a:t>
            </a:r>
            <a:endParaRPr lang="zh-Hans" altLang="en-US"/>
          </a:p>
        </p:txBody>
      </p:sp>
    </p:spTree>
    <p:extLst>
      <p:ext uri="{BB962C8B-B14F-4D97-AF65-F5344CB8AC3E}">
        <p14:creationId xmlns:p14="http://schemas.microsoft.com/office/powerpoint/2010/main" val="250637340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3"/>
            <a:ext cx="10363200" cy="1362075"/>
          </a:xfrm>
          <a:prstGeom prst="rect">
            <a:avLst/>
          </a:prstGeom>
        </p:spPr>
        <p:txBody>
          <a:bodyPr anchor="t"/>
          <a:lstStyle>
            <a:lvl1pPr algn="l">
              <a:defRPr sz="4000" b="1" cap="all">
                <a:solidFill>
                  <a:srgbClr val="0B4DA2"/>
                </a:solidFill>
                <a:latin typeface="黑体" pitchFamily="49" charset="-122"/>
                <a:ea typeface="黑体" pitchFamily="49" charset="-122"/>
              </a:defRPr>
            </a:lvl1pPr>
          </a:lstStyle>
          <a:p>
            <a:r>
              <a:rPr lang="zh-Hans" altLang="en-US" dirty="0" smtClean="0"/>
              <a:t>单击此处编辑母版标题样式</a:t>
            </a:r>
            <a:endParaRPr lang="zh-Hans" altLang="en-US" dirty="0"/>
          </a:p>
        </p:txBody>
      </p:sp>
      <p:sp>
        <p:nvSpPr>
          <p:cNvPr id="3" name="文本占位符 2"/>
          <p:cNvSpPr>
            <a:spLocks noGrp="1"/>
          </p:cNvSpPr>
          <p:nvPr>
            <p:ph type="body" idx="1"/>
          </p:nvPr>
        </p:nvSpPr>
        <p:spPr>
          <a:xfrm>
            <a:off x="963084" y="2906717"/>
            <a:ext cx="10363200" cy="1500187"/>
          </a:xfrm>
          <a:prstGeom prst="rect">
            <a:avLst/>
          </a:prstGeom>
        </p:spPr>
        <p:txBody>
          <a:bodyPr anchor="b"/>
          <a:lstStyle>
            <a:lvl1pPr marL="0" indent="0">
              <a:buNone/>
              <a:defRPr sz="2000">
                <a:solidFill>
                  <a:srgbClr val="0B4DA2"/>
                </a:solidFill>
                <a:latin typeface="黑体" pitchFamily="49" charset="-122"/>
                <a:ea typeface="黑体" pitchFamily="49" charset="-122"/>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Hans" altLang="en-US" dirty="0" smtClean="0"/>
              <a:t>单击此处编辑母版文本样式</a:t>
            </a:r>
          </a:p>
        </p:txBody>
      </p:sp>
    </p:spTree>
    <p:extLst>
      <p:ext uri="{BB962C8B-B14F-4D97-AF65-F5344CB8AC3E}">
        <p14:creationId xmlns:p14="http://schemas.microsoft.com/office/powerpoint/2010/main" val="246205431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lvl1pPr>
              <a:defRPr/>
            </a:lvl1pPr>
          </a:lstStyle>
          <a:p>
            <a:r>
              <a:rPr lang="zh-Hans" altLang="en-US" smtClean="0"/>
              <a:t>单击此处编辑母版标题样式</a:t>
            </a:r>
            <a:endParaRPr lang="zh-Hans" altLang="en-US"/>
          </a:p>
        </p:txBody>
      </p:sp>
      <p:sp>
        <p:nvSpPr>
          <p:cNvPr id="3" name="文本占位符 2"/>
          <p:cNvSpPr>
            <a:spLocks noGrp="1"/>
          </p:cNvSpPr>
          <p:nvPr>
            <p:ph type="body" idx="1"/>
          </p:nvPr>
        </p:nvSpPr>
        <p:spPr>
          <a:xfrm>
            <a:off x="609603"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Hans" altLang="en-US" smtClean="0"/>
              <a:t>单击此处编辑母版文本样式</a:t>
            </a:r>
          </a:p>
        </p:txBody>
      </p:sp>
      <p:sp>
        <p:nvSpPr>
          <p:cNvPr id="4" name="内容占位符 3"/>
          <p:cNvSpPr>
            <a:spLocks noGrp="1"/>
          </p:cNvSpPr>
          <p:nvPr>
            <p:ph sz="half" idx="2"/>
          </p:nvPr>
        </p:nvSpPr>
        <p:spPr>
          <a:xfrm>
            <a:off x="609603"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Hans" altLang="en-US" smtClean="0"/>
              <a:t>单击此处编辑母版文本样式</a:t>
            </a:r>
          </a:p>
          <a:p>
            <a:pPr lvl="1"/>
            <a:r>
              <a:rPr lang="zh-Hans" altLang="en-US" smtClean="0"/>
              <a:t>第二级</a:t>
            </a:r>
          </a:p>
          <a:p>
            <a:pPr lvl="2"/>
            <a:r>
              <a:rPr lang="zh-Hans" altLang="en-US" smtClean="0"/>
              <a:t>第三级</a:t>
            </a:r>
          </a:p>
          <a:p>
            <a:pPr lvl="3"/>
            <a:r>
              <a:rPr lang="zh-Hans" altLang="en-US" smtClean="0"/>
              <a:t>第四级</a:t>
            </a:r>
          </a:p>
          <a:p>
            <a:pPr lvl="4"/>
            <a:r>
              <a:rPr lang="zh-Hans" altLang="en-US" smtClean="0"/>
              <a:t>第五级</a:t>
            </a:r>
            <a:endParaRPr lang="zh-Hans" altLang="en-US"/>
          </a:p>
        </p:txBody>
      </p:sp>
      <p:sp>
        <p:nvSpPr>
          <p:cNvPr id="5" name="文本占位符 4"/>
          <p:cNvSpPr>
            <a:spLocks noGrp="1"/>
          </p:cNvSpPr>
          <p:nvPr>
            <p:ph type="body" sz="quarter" idx="3"/>
          </p:nvPr>
        </p:nvSpPr>
        <p:spPr>
          <a:xfrm>
            <a:off x="6193370"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Hans" altLang="en-US" smtClean="0"/>
              <a:t>单击此处编辑母版文本样式</a:t>
            </a:r>
          </a:p>
        </p:txBody>
      </p:sp>
      <p:sp>
        <p:nvSpPr>
          <p:cNvPr id="6" name="内容占位符 5"/>
          <p:cNvSpPr>
            <a:spLocks noGrp="1"/>
          </p:cNvSpPr>
          <p:nvPr>
            <p:ph sz="quarter" idx="4"/>
          </p:nvPr>
        </p:nvSpPr>
        <p:spPr>
          <a:xfrm>
            <a:off x="6193370"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Hans" altLang="en-US" smtClean="0"/>
              <a:t>单击此处编辑母版文本样式</a:t>
            </a:r>
          </a:p>
          <a:p>
            <a:pPr lvl="1"/>
            <a:r>
              <a:rPr lang="zh-Hans" altLang="en-US" smtClean="0"/>
              <a:t>第二级</a:t>
            </a:r>
          </a:p>
          <a:p>
            <a:pPr lvl="2"/>
            <a:r>
              <a:rPr lang="zh-Hans" altLang="en-US" smtClean="0"/>
              <a:t>第三级</a:t>
            </a:r>
          </a:p>
          <a:p>
            <a:pPr lvl="3"/>
            <a:r>
              <a:rPr lang="zh-Hans" altLang="en-US" smtClean="0"/>
              <a:t>第四级</a:t>
            </a:r>
          </a:p>
          <a:p>
            <a:pPr lvl="4"/>
            <a:r>
              <a:rPr lang="zh-Hans" altLang="en-US" smtClean="0"/>
              <a:t>第五级</a:t>
            </a:r>
            <a:endParaRPr lang="zh-Hans" altLang="en-US"/>
          </a:p>
        </p:txBody>
      </p:sp>
    </p:spTree>
    <p:extLst>
      <p:ext uri="{BB962C8B-B14F-4D97-AF65-F5344CB8AC3E}">
        <p14:creationId xmlns:p14="http://schemas.microsoft.com/office/powerpoint/2010/main" val="1174456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6E07DAC6-6EEE-45C1-B74F-C02A7A70C764}" type="datetimeFigureOut">
              <a:rPr lang="zh-CN" altLang="en-US" smtClean="0"/>
              <a:t>2019-08-02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7DF4051D-9607-4F86-8E1A-61DDE6693B40}" type="slidenum">
              <a:rPr lang="zh-CN" altLang="en-US" smtClean="0"/>
              <a:t>‹#›</a:t>
            </a:fld>
            <a:endParaRPr lang="zh-CN" altLang="en-US"/>
          </a:p>
        </p:txBody>
      </p:sp>
    </p:spTree>
    <p:extLst>
      <p:ext uri="{BB962C8B-B14F-4D97-AF65-F5344CB8AC3E}">
        <p14:creationId xmlns:p14="http://schemas.microsoft.com/office/powerpoint/2010/main" val="267508593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97834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706090"/>
          </a:xfrm>
          <a:prstGeom prst="rect">
            <a:avLst/>
          </a:prstGeom>
        </p:spPr>
        <p:txBody>
          <a:bodyPr/>
          <a:lstStyle>
            <a:lvl1pPr>
              <a:defRPr>
                <a:solidFill>
                  <a:srgbClr val="0B4DA2"/>
                </a:solidFill>
                <a:latin typeface="黑体" pitchFamily="49" charset="-122"/>
                <a:ea typeface="黑体" pitchFamily="49" charset="-122"/>
              </a:defRPr>
            </a:lvl1pPr>
          </a:lstStyle>
          <a:p>
            <a:r>
              <a:rPr lang="zh-Hans" altLang="en-US" smtClean="0"/>
              <a:t>单击此处编辑母版标题样式</a:t>
            </a:r>
            <a:endParaRPr lang="zh-Hans" altLang="en-US"/>
          </a:p>
        </p:txBody>
      </p:sp>
      <p:sp>
        <p:nvSpPr>
          <p:cNvPr id="3" name="竖排文字占位符 2"/>
          <p:cNvSpPr>
            <a:spLocks noGrp="1"/>
          </p:cNvSpPr>
          <p:nvPr>
            <p:ph type="body" orient="vert" idx="1"/>
          </p:nvPr>
        </p:nvSpPr>
        <p:spPr>
          <a:xfrm>
            <a:off x="609600" y="1600204"/>
            <a:ext cx="10972800" cy="4525963"/>
          </a:xfrm>
          <a:prstGeom prst="rect">
            <a:avLst/>
          </a:prstGeom>
        </p:spPr>
        <p:txBody>
          <a:bodyPr vert="eaVert"/>
          <a:lstStyle>
            <a:lvl1pPr>
              <a:defRPr b="1">
                <a:solidFill>
                  <a:srgbClr val="0B4DA2"/>
                </a:solidFill>
                <a:latin typeface="黑体" pitchFamily="49" charset="-122"/>
                <a:ea typeface="黑体" pitchFamily="49" charset="-122"/>
              </a:defRPr>
            </a:lvl1pPr>
            <a:lvl2pPr>
              <a:defRPr b="1">
                <a:solidFill>
                  <a:srgbClr val="0B4DA2"/>
                </a:solidFill>
                <a:latin typeface="黑体" pitchFamily="49" charset="-122"/>
                <a:ea typeface="黑体" pitchFamily="49" charset="-122"/>
              </a:defRPr>
            </a:lvl2pPr>
            <a:lvl3pPr>
              <a:defRPr b="1">
                <a:solidFill>
                  <a:srgbClr val="0B4DA2"/>
                </a:solidFill>
                <a:latin typeface="黑体" pitchFamily="49" charset="-122"/>
                <a:ea typeface="黑体" pitchFamily="49" charset="-122"/>
              </a:defRPr>
            </a:lvl3pPr>
            <a:lvl4pPr>
              <a:defRPr b="1">
                <a:solidFill>
                  <a:srgbClr val="0B4DA2"/>
                </a:solidFill>
                <a:latin typeface="黑体" pitchFamily="49" charset="-122"/>
                <a:ea typeface="黑体" pitchFamily="49" charset="-122"/>
              </a:defRPr>
            </a:lvl4pPr>
            <a:lvl5pPr>
              <a:defRPr b="1">
                <a:solidFill>
                  <a:srgbClr val="0B4DA2"/>
                </a:solidFill>
                <a:latin typeface="黑体" pitchFamily="49" charset="-122"/>
                <a:ea typeface="黑体" pitchFamily="49" charset="-122"/>
              </a:defRPr>
            </a:lvl5pPr>
          </a:lstStyle>
          <a:p>
            <a:pPr lvl="0"/>
            <a:r>
              <a:rPr lang="zh-Hans" altLang="en-US" smtClean="0"/>
              <a:t>单击此处编辑母版文本样式</a:t>
            </a:r>
          </a:p>
          <a:p>
            <a:pPr lvl="1"/>
            <a:r>
              <a:rPr lang="zh-Hans" altLang="en-US" smtClean="0"/>
              <a:t>第二级</a:t>
            </a:r>
          </a:p>
          <a:p>
            <a:pPr lvl="2"/>
            <a:r>
              <a:rPr lang="zh-Hans" altLang="en-US" smtClean="0"/>
              <a:t>第三级</a:t>
            </a:r>
          </a:p>
          <a:p>
            <a:pPr lvl="3"/>
            <a:r>
              <a:rPr lang="zh-Hans" altLang="en-US" smtClean="0"/>
              <a:t>第四级</a:t>
            </a:r>
          </a:p>
          <a:p>
            <a:pPr lvl="4"/>
            <a:r>
              <a:rPr lang="zh-Hans" altLang="en-US" smtClean="0"/>
              <a:t>第五级</a:t>
            </a:r>
            <a:endParaRPr lang="zh-Hans" altLang="en-US"/>
          </a:p>
        </p:txBody>
      </p:sp>
    </p:spTree>
    <p:extLst>
      <p:ext uri="{BB962C8B-B14F-4D97-AF65-F5344CB8AC3E}">
        <p14:creationId xmlns:p14="http://schemas.microsoft.com/office/powerpoint/2010/main" val="409980177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42"/>
            <a:ext cx="2743200" cy="5851525"/>
          </a:xfrm>
          <a:prstGeom prst="rect">
            <a:avLst/>
          </a:prstGeom>
        </p:spPr>
        <p:txBody>
          <a:bodyPr vert="eaVert"/>
          <a:lstStyle>
            <a:lvl1pPr>
              <a:defRPr>
                <a:solidFill>
                  <a:srgbClr val="0B4DA2"/>
                </a:solidFill>
                <a:latin typeface="黑体" pitchFamily="49" charset="-122"/>
                <a:ea typeface="黑体" pitchFamily="49" charset="-122"/>
              </a:defRPr>
            </a:lvl1pPr>
          </a:lstStyle>
          <a:p>
            <a:r>
              <a:rPr lang="zh-Hans" altLang="en-US" smtClean="0"/>
              <a:t>单击此处编辑母版标题样式</a:t>
            </a:r>
            <a:endParaRPr lang="zh-Hans" altLang="en-US"/>
          </a:p>
        </p:txBody>
      </p:sp>
      <p:sp>
        <p:nvSpPr>
          <p:cNvPr id="3" name="竖排文字占位符 2"/>
          <p:cNvSpPr>
            <a:spLocks noGrp="1"/>
          </p:cNvSpPr>
          <p:nvPr>
            <p:ph type="body" orient="vert" idx="1"/>
          </p:nvPr>
        </p:nvSpPr>
        <p:spPr>
          <a:xfrm>
            <a:off x="609600" y="274642"/>
            <a:ext cx="8026400" cy="5851525"/>
          </a:xfrm>
          <a:prstGeom prst="rect">
            <a:avLst/>
          </a:prstGeom>
        </p:spPr>
        <p:txBody>
          <a:bodyPr vert="eaVert"/>
          <a:lstStyle>
            <a:lvl1pPr>
              <a:defRPr b="1">
                <a:solidFill>
                  <a:srgbClr val="0B4DA2"/>
                </a:solidFill>
                <a:latin typeface="黑体" pitchFamily="49" charset="-122"/>
                <a:ea typeface="黑体" pitchFamily="49" charset="-122"/>
              </a:defRPr>
            </a:lvl1pPr>
            <a:lvl2pPr>
              <a:defRPr b="1">
                <a:solidFill>
                  <a:srgbClr val="0B4DA2"/>
                </a:solidFill>
                <a:latin typeface="黑体" pitchFamily="49" charset="-122"/>
                <a:ea typeface="黑体" pitchFamily="49" charset="-122"/>
              </a:defRPr>
            </a:lvl2pPr>
            <a:lvl3pPr>
              <a:defRPr b="1">
                <a:solidFill>
                  <a:srgbClr val="0B4DA2"/>
                </a:solidFill>
                <a:latin typeface="黑体" pitchFamily="49" charset="-122"/>
                <a:ea typeface="黑体" pitchFamily="49" charset="-122"/>
              </a:defRPr>
            </a:lvl3pPr>
            <a:lvl4pPr>
              <a:defRPr b="1">
                <a:solidFill>
                  <a:srgbClr val="0B4DA2"/>
                </a:solidFill>
                <a:latin typeface="黑体" pitchFamily="49" charset="-122"/>
                <a:ea typeface="黑体" pitchFamily="49" charset="-122"/>
              </a:defRPr>
            </a:lvl4pPr>
            <a:lvl5pPr>
              <a:defRPr b="1">
                <a:solidFill>
                  <a:srgbClr val="0B4DA2"/>
                </a:solidFill>
                <a:latin typeface="黑体" pitchFamily="49" charset="-122"/>
                <a:ea typeface="黑体" pitchFamily="49" charset="-122"/>
              </a:defRPr>
            </a:lvl5pPr>
          </a:lstStyle>
          <a:p>
            <a:pPr lvl="0"/>
            <a:r>
              <a:rPr lang="zh-Hans" altLang="en-US" smtClean="0"/>
              <a:t>单击此处编辑母版文本样式</a:t>
            </a:r>
          </a:p>
          <a:p>
            <a:pPr lvl="1"/>
            <a:r>
              <a:rPr lang="zh-Hans" altLang="en-US" smtClean="0"/>
              <a:t>第二级</a:t>
            </a:r>
          </a:p>
          <a:p>
            <a:pPr lvl="2"/>
            <a:r>
              <a:rPr lang="zh-Hans" altLang="en-US" smtClean="0"/>
              <a:t>第三级</a:t>
            </a:r>
          </a:p>
          <a:p>
            <a:pPr lvl="3"/>
            <a:r>
              <a:rPr lang="zh-Hans" altLang="en-US" smtClean="0"/>
              <a:t>第四级</a:t>
            </a:r>
          </a:p>
          <a:p>
            <a:pPr lvl="4"/>
            <a:r>
              <a:rPr lang="zh-Hans" altLang="en-US" smtClean="0"/>
              <a:t>第五级</a:t>
            </a:r>
            <a:endParaRPr lang="zh-Hans" altLang="en-US"/>
          </a:p>
        </p:txBody>
      </p:sp>
    </p:spTree>
    <p:extLst>
      <p:ext uri="{BB962C8B-B14F-4D97-AF65-F5344CB8AC3E}">
        <p14:creationId xmlns:p14="http://schemas.microsoft.com/office/powerpoint/2010/main" val="6533042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两栏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005645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33"/>
            <a:ext cx="10363200" cy="1470025"/>
          </a:xfrm>
        </p:spPr>
        <p:txBody>
          <a:bodyPr/>
          <a:lstStyle/>
          <a:p>
            <a:r>
              <a:rPr lang="zh-Hans" altLang="en-US" smtClean="0"/>
              <a:t>单击此处编辑母版标题样式</a:t>
            </a:r>
            <a:endParaRPr lang="zh-Hans" altLang="en-US"/>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342892" indent="0" algn="ctr">
              <a:buNone/>
              <a:defRPr/>
            </a:lvl2pPr>
            <a:lvl3pPr marL="685783" indent="0" algn="ctr">
              <a:buNone/>
              <a:defRPr/>
            </a:lvl3pPr>
            <a:lvl4pPr marL="1028675" indent="0" algn="ctr">
              <a:buNone/>
              <a:defRPr/>
            </a:lvl4pPr>
            <a:lvl5pPr marL="1371566" indent="0" algn="ctr">
              <a:buNone/>
              <a:defRPr/>
            </a:lvl5pPr>
            <a:lvl6pPr marL="1714457" indent="0" algn="ctr">
              <a:buNone/>
              <a:defRPr/>
            </a:lvl6pPr>
            <a:lvl7pPr marL="2057348" indent="0" algn="ctr">
              <a:buNone/>
              <a:defRPr/>
            </a:lvl7pPr>
            <a:lvl8pPr marL="2400240" indent="0" algn="ctr">
              <a:buNone/>
              <a:defRPr/>
            </a:lvl8pPr>
            <a:lvl9pPr marL="2743132" indent="0" algn="ctr">
              <a:buNone/>
              <a:defRPr/>
            </a:lvl9pPr>
          </a:lstStyle>
          <a:p>
            <a:r>
              <a:rPr lang="zh-Hans" altLang="en-US" smtClean="0"/>
              <a:t>单击此处编辑母版副标题样式</a:t>
            </a:r>
            <a:endParaRPr lang="zh-Hans" altLang="en-US"/>
          </a:p>
        </p:txBody>
      </p:sp>
    </p:spTree>
    <p:extLst>
      <p:ext uri="{BB962C8B-B14F-4D97-AF65-F5344CB8AC3E}">
        <p14:creationId xmlns:p14="http://schemas.microsoft.com/office/powerpoint/2010/main" val="88159409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1583499" y="260648"/>
            <a:ext cx="9217024" cy="647700"/>
          </a:xfrm>
        </p:spPr>
        <p:txBody>
          <a:bodyPr/>
          <a:lstStyle>
            <a:lvl1pPr>
              <a:defRPr>
                <a:solidFill>
                  <a:srgbClr val="133984"/>
                </a:solidFill>
              </a:defRPr>
            </a:lvl1pPr>
          </a:lstStyle>
          <a:p>
            <a:r>
              <a:rPr lang="zh-Hans" altLang="en-US" smtClean="0"/>
              <a:t>单击此处编辑母版标题样式</a:t>
            </a:r>
            <a:endParaRPr lang="zh-Hans" altLang="en-US"/>
          </a:p>
        </p:txBody>
      </p:sp>
      <p:sp>
        <p:nvSpPr>
          <p:cNvPr id="3" name="内容占位符 2"/>
          <p:cNvSpPr>
            <a:spLocks noGrp="1"/>
          </p:cNvSpPr>
          <p:nvPr>
            <p:ph idx="1"/>
          </p:nvPr>
        </p:nvSpPr>
        <p:spPr/>
        <p:txBody>
          <a:bodyPr/>
          <a:lstStyle>
            <a:lvl1pPr>
              <a:defRPr>
                <a:solidFill>
                  <a:srgbClr val="133984"/>
                </a:solidFill>
                <a:latin typeface="黑体" pitchFamily="49" charset="-122"/>
                <a:ea typeface="黑体" pitchFamily="49" charset="-122"/>
              </a:defRPr>
            </a:lvl1pPr>
            <a:lvl2pPr>
              <a:defRPr>
                <a:solidFill>
                  <a:srgbClr val="133984"/>
                </a:solidFill>
                <a:latin typeface="黑体" pitchFamily="49" charset="-122"/>
                <a:ea typeface="黑体" pitchFamily="49" charset="-122"/>
              </a:defRPr>
            </a:lvl2pPr>
            <a:lvl3pPr>
              <a:defRPr>
                <a:solidFill>
                  <a:srgbClr val="133984"/>
                </a:solidFill>
                <a:latin typeface="黑体" pitchFamily="49" charset="-122"/>
                <a:ea typeface="黑体" pitchFamily="49" charset="-122"/>
              </a:defRPr>
            </a:lvl3pPr>
            <a:lvl4pPr>
              <a:defRPr>
                <a:solidFill>
                  <a:srgbClr val="133984"/>
                </a:solidFill>
                <a:latin typeface="黑体" pitchFamily="49" charset="-122"/>
                <a:ea typeface="黑体" pitchFamily="49" charset="-122"/>
              </a:defRPr>
            </a:lvl4pPr>
            <a:lvl5pPr>
              <a:defRPr>
                <a:solidFill>
                  <a:srgbClr val="133984"/>
                </a:solidFill>
                <a:latin typeface="黑体" pitchFamily="49" charset="-122"/>
                <a:ea typeface="黑体" pitchFamily="49" charset="-122"/>
              </a:defRPr>
            </a:lvl5pPr>
          </a:lstStyle>
          <a:p>
            <a:pPr lvl="0"/>
            <a:r>
              <a:rPr lang="zh-Hans" altLang="en-US" smtClean="0"/>
              <a:t>单击此处编辑母版文本样式</a:t>
            </a:r>
          </a:p>
          <a:p>
            <a:pPr lvl="1"/>
            <a:r>
              <a:rPr lang="zh-Hans" altLang="en-US" smtClean="0"/>
              <a:t>第二级</a:t>
            </a:r>
          </a:p>
          <a:p>
            <a:pPr lvl="2"/>
            <a:r>
              <a:rPr lang="zh-Hans" altLang="en-US" smtClean="0"/>
              <a:t>第三级</a:t>
            </a:r>
          </a:p>
          <a:p>
            <a:pPr lvl="3"/>
            <a:r>
              <a:rPr lang="zh-Hans" altLang="en-US" smtClean="0"/>
              <a:t>第四级</a:t>
            </a:r>
          </a:p>
          <a:p>
            <a:pPr lvl="4"/>
            <a:r>
              <a:rPr lang="zh-Hans" altLang="en-US" smtClean="0"/>
              <a:t>第五级</a:t>
            </a:r>
            <a:endParaRPr lang="zh-Hans" altLang="en-US"/>
          </a:p>
        </p:txBody>
      </p:sp>
    </p:spTree>
    <p:extLst>
      <p:ext uri="{BB962C8B-B14F-4D97-AF65-F5344CB8AC3E}">
        <p14:creationId xmlns:p14="http://schemas.microsoft.com/office/powerpoint/2010/main" val="320741136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7"/>
            <a:ext cx="10363200" cy="1362075"/>
          </a:xfrm>
        </p:spPr>
        <p:txBody>
          <a:bodyPr/>
          <a:lstStyle>
            <a:lvl1pPr algn="l">
              <a:defRPr sz="3000" b="1" cap="all"/>
            </a:lvl1pPr>
          </a:lstStyle>
          <a:p>
            <a:r>
              <a:rPr lang="zh-Hans" altLang="en-US" smtClean="0"/>
              <a:t>单击此处编辑母版标题样式</a:t>
            </a:r>
            <a:endParaRPr lang="zh-Hans" altLang="en-US"/>
          </a:p>
        </p:txBody>
      </p:sp>
      <p:sp>
        <p:nvSpPr>
          <p:cNvPr id="3" name="文本占位符 2"/>
          <p:cNvSpPr>
            <a:spLocks noGrp="1"/>
          </p:cNvSpPr>
          <p:nvPr>
            <p:ph type="body" idx="1"/>
          </p:nvPr>
        </p:nvSpPr>
        <p:spPr>
          <a:xfrm>
            <a:off x="963084" y="2906721"/>
            <a:ext cx="10363200" cy="1500187"/>
          </a:xfrm>
        </p:spPr>
        <p:txBody>
          <a:bodyPr anchor="b"/>
          <a:lstStyle>
            <a:lvl1pPr marL="0" indent="0">
              <a:buNone/>
              <a:defRPr sz="1500"/>
            </a:lvl1pPr>
            <a:lvl2pPr marL="342892" indent="0">
              <a:buNone/>
              <a:defRPr sz="1350"/>
            </a:lvl2pPr>
            <a:lvl3pPr marL="685783" indent="0">
              <a:buNone/>
              <a:defRPr sz="1200"/>
            </a:lvl3pPr>
            <a:lvl4pPr marL="1028675" indent="0">
              <a:buNone/>
              <a:defRPr sz="1050"/>
            </a:lvl4pPr>
            <a:lvl5pPr marL="1371566" indent="0">
              <a:buNone/>
              <a:defRPr sz="1050"/>
            </a:lvl5pPr>
            <a:lvl6pPr marL="1714457" indent="0">
              <a:buNone/>
              <a:defRPr sz="1050"/>
            </a:lvl6pPr>
            <a:lvl7pPr marL="2057348" indent="0">
              <a:buNone/>
              <a:defRPr sz="1050"/>
            </a:lvl7pPr>
            <a:lvl8pPr marL="2400240" indent="0">
              <a:buNone/>
              <a:defRPr sz="1050"/>
            </a:lvl8pPr>
            <a:lvl9pPr marL="2743132" indent="0">
              <a:buNone/>
              <a:defRPr sz="1050"/>
            </a:lvl9pPr>
          </a:lstStyle>
          <a:p>
            <a:pPr lvl="0"/>
            <a:r>
              <a:rPr lang="zh-Hans" altLang="en-US" smtClean="0"/>
              <a:t>单击此处编辑母版文本样式</a:t>
            </a:r>
          </a:p>
        </p:txBody>
      </p:sp>
    </p:spTree>
    <p:extLst>
      <p:ext uri="{BB962C8B-B14F-4D97-AF65-F5344CB8AC3E}">
        <p14:creationId xmlns:p14="http://schemas.microsoft.com/office/powerpoint/2010/main" val="175176676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Hans" altLang="en-US" smtClean="0"/>
              <a:t>单击此处编辑母版标题样式</a:t>
            </a:r>
            <a:endParaRPr lang="zh-Hans" altLang="en-US"/>
          </a:p>
        </p:txBody>
      </p:sp>
      <p:sp>
        <p:nvSpPr>
          <p:cNvPr id="3" name="内容占位符 2"/>
          <p:cNvSpPr>
            <a:spLocks noGrp="1"/>
          </p:cNvSpPr>
          <p:nvPr>
            <p:ph sz="half" idx="1"/>
          </p:nvPr>
        </p:nvSpPr>
        <p:spPr>
          <a:xfrm>
            <a:off x="624417" y="1125538"/>
            <a:ext cx="5384800" cy="506571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Hans" altLang="en-US" smtClean="0"/>
              <a:t>单击此处编辑母版文本样式</a:t>
            </a:r>
          </a:p>
          <a:p>
            <a:pPr lvl="1"/>
            <a:r>
              <a:rPr lang="zh-Hans" altLang="en-US" smtClean="0"/>
              <a:t>第二级</a:t>
            </a:r>
          </a:p>
          <a:p>
            <a:pPr lvl="2"/>
            <a:r>
              <a:rPr lang="zh-Hans" altLang="en-US" smtClean="0"/>
              <a:t>第三级</a:t>
            </a:r>
          </a:p>
          <a:p>
            <a:pPr lvl="3"/>
            <a:r>
              <a:rPr lang="zh-Hans" altLang="en-US" smtClean="0"/>
              <a:t>第四级</a:t>
            </a:r>
          </a:p>
          <a:p>
            <a:pPr lvl="4"/>
            <a:r>
              <a:rPr lang="zh-Hans" altLang="en-US" smtClean="0"/>
              <a:t>第五级</a:t>
            </a:r>
            <a:endParaRPr lang="zh-Hans" altLang="en-US"/>
          </a:p>
        </p:txBody>
      </p:sp>
      <p:sp>
        <p:nvSpPr>
          <p:cNvPr id="4" name="内容占位符 3"/>
          <p:cNvSpPr>
            <a:spLocks noGrp="1"/>
          </p:cNvSpPr>
          <p:nvPr>
            <p:ph sz="half" idx="2"/>
          </p:nvPr>
        </p:nvSpPr>
        <p:spPr>
          <a:xfrm>
            <a:off x="6212417" y="1125538"/>
            <a:ext cx="5384800" cy="506571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zh-Hans" altLang="en-US" smtClean="0"/>
              <a:t>单击此处编辑母版文本样式</a:t>
            </a:r>
          </a:p>
          <a:p>
            <a:pPr lvl="1"/>
            <a:r>
              <a:rPr lang="zh-Hans" altLang="en-US" smtClean="0"/>
              <a:t>第二级</a:t>
            </a:r>
          </a:p>
          <a:p>
            <a:pPr lvl="2"/>
            <a:r>
              <a:rPr lang="zh-Hans" altLang="en-US" smtClean="0"/>
              <a:t>第三级</a:t>
            </a:r>
          </a:p>
          <a:p>
            <a:pPr lvl="3"/>
            <a:r>
              <a:rPr lang="zh-Hans" altLang="en-US" smtClean="0"/>
              <a:t>第四级</a:t>
            </a:r>
          </a:p>
          <a:p>
            <a:pPr lvl="4"/>
            <a:r>
              <a:rPr lang="zh-Hans" altLang="en-US" smtClean="0"/>
              <a:t>第五级</a:t>
            </a:r>
            <a:endParaRPr lang="zh-Hans" altLang="en-US"/>
          </a:p>
        </p:txBody>
      </p:sp>
    </p:spTree>
    <p:extLst>
      <p:ext uri="{BB962C8B-B14F-4D97-AF65-F5344CB8AC3E}">
        <p14:creationId xmlns:p14="http://schemas.microsoft.com/office/powerpoint/2010/main" val="268331842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Hans" altLang="en-US" smtClean="0"/>
              <a:t>单击此处编辑母版标题样式</a:t>
            </a:r>
            <a:endParaRPr lang="zh-Hans" altLang="en-US"/>
          </a:p>
        </p:txBody>
      </p:sp>
      <p:sp>
        <p:nvSpPr>
          <p:cNvPr id="3" name="文本占位符 2"/>
          <p:cNvSpPr>
            <a:spLocks noGrp="1"/>
          </p:cNvSpPr>
          <p:nvPr>
            <p:ph type="body" idx="1"/>
          </p:nvPr>
        </p:nvSpPr>
        <p:spPr>
          <a:xfrm>
            <a:off x="609604" y="1535113"/>
            <a:ext cx="5386917"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zh-Hans" altLang="en-US" smtClean="0"/>
              <a:t>单击此处编辑母版文本样式</a:t>
            </a:r>
          </a:p>
        </p:txBody>
      </p:sp>
      <p:sp>
        <p:nvSpPr>
          <p:cNvPr id="4" name="内容占位符 3"/>
          <p:cNvSpPr>
            <a:spLocks noGrp="1"/>
          </p:cNvSpPr>
          <p:nvPr>
            <p:ph sz="half" idx="2"/>
          </p:nvPr>
        </p:nvSpPr>
        <p:spPr>
          <a:xfrm>
            <a:off x="609604"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Hans" altLang="en-US" smtClean="0"/>
              <a:t>单击此处编辑母版文本样式</a:t>
            </a:r>
          </a:p>
          <a:p>
            <a:pPr lvl="1"/>
            <a:r>
              <a:rPr lang="zh-Hans" altLang="en-US" smtClean="0"/>
              <a:t>第二级</a:t>
            </a:r>
          </a:p>
          <a:p>
            <a:pPr lvl="2"/>
            <a:r>
              <a:rPr lang="zh-Hans" altLang="en-US" smtClean="0"/>
              <a:t>第三级</a:t>
            </a:r>
          </a:p>
          <a:p>
            <a:pPr lvl="3"/>
            <a:r>
              <a:rPr lang="zh-Hans" altLang="en-US" smtClean="0"/>
              <a:t>第四级</a:t>
            </a:r>
          </a:p>
          <a:p>
            <a:pPr lvl="4"/>
            <a:r>
              <a:rPr lang="zh-Hans" altLang="en-US" smtClean="0"/>
              <a:t>第五级</a:t>
            </a:r>
            <a:endParaRPr lang="zh-Hans" altLang="en-US"/>
          </a:p>
        </p:txBody>
      </p:sp>
      <p:sp>
        <p:nvSpPr>
          <p:cNvPr id="5" name="文本占位符 4"/>
          <p:cNvSpPr>
            <a:spLocks noGrp="1"/>
          </p:cNvSpPr>
          <p:nvPr>
            <p:ph type="body" sz="quarter" idx="3"/>
          </p:nvPr>
        </p:nvSpPr>
        <p:spPr>
          <a:xfrm>
            <a:off x="6193373" y="1535113"/>
            <a:ext cx="5389033"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zh-Hans" altLang="en-US" smtClean="0"/>
              <a:t>单击此处编辑母版文本样式</a:t>
            </a:r>
          </a:p>
        </p:txBody>
      </p:sp>
      <p:sp>
        <p:nvSpPr>
          <p:cNvPr id="6" name="内容占位符 5"/>
          <p:cNvSpPr>
            <a:spLocks noGrp="1"/>
          </p:cNvSpPr>
          <p:nvPr>
            <p:ph sz="quarter" idx="4"/>
          </p:nvPr>
        </p:nvSpPr>
        <p:spPr>
          <a:xfrm>
            <a:off x="6193373"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zh-Hans" altLang="en-US" smtClean="0"/>
              <a:t>单击此处编辑母版文本样式</a:t>
            </a:r>
          </a:p>
          <a:p>
            <a:pPr lvl="1"/>
            <a:r>
              <a:rPr lang="zh-Hans" altLang="en-US" smtClean="0"/>
              <a:t>第二级</a:t>
            </a:r>
          </a:p>
          <a:p>
            <a:pPr lvl="2"/>
            <a:r>
              <a:rPr lang="zh-Hans" altLang="en-US" smtClean="0"/>
              <a:t>第三级</a:t>
            </a:r>
          </a:p>
          <a:p>
            <a:pPr lvl="3"/>
            <a:r>
              <a:rPr lang="zh-Hans" altLang="en-US" smtClean="0"/>
              <a:t>第四级</a:t>
            </a:r>
          </a:p>
          <a:p>
            <a:pPr lvl="4"/>
            <a:r>
              <a:rPr lang="zh-Hans" altLang="en-US" smtClean="0"/>
              <a:t>第五级</a:t>
            </a:r>
            <a:endParaRPr lang="zh-Hans" altLang="en-US"/>
          </a:p>
        </p:txBody>
      </p:sp>
    </p:spTree>
    <p:extLst>
      <p:ext uri="{BB962C8B-B14F-4D97-AF65-F5344CB8AC3E}">
        <p14:creationId xmlns:p14="http://schemas.microsoft.com/office/powerpoint/2010/main" val="82364779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Hans" altLang="en-US" smtClean="0"/>
              <a:t>单击此处编辑母版标题样式</a:t>
            </a:r>
            <a:endParaRPr lang="zh-Hans" altLang="en-US"/>
          </a:p>
        </p:txBody>
      </p:sp>
    </p:spTree>
    <p:extLst>
      <p:ext uri="{BB962C8B-B14F-4D97-AF65-F5344CB8AC3E}">
        <p14:creationId xmlns:p14="http://schemas.microsoft.com/office/powerpoint/2010/main" val="27890589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4" name="Content Placeholder 3"/>
          <p:cNvSpPr>
            <a:spLocks noGrp="1"/>
          </p:cNvSpPr>
          <p:nvPr>
            <p:ph sz="half" idx="2"/>
          </p:nvPr>
        </p:nvSpPr>
        <p:spPr>
          <a:xfrm>
            <a:off x="839788" y="2505075"/>
            <a:ext cx="5157787"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编辑母版文本样式</a:t>
            </a:r>
          </a:p>
        </p:txBody>
      </p:sp>
      <p:sp>
        <p:nvSpPr>
          <p:cNvPr id="6" name="Content Placeholder 5"/>
          <p:cNvSpPr>
            <a:spLocks noGrp="1"/>
          </p:cNvSpPr>
          <p:nvPr>
            <p:ph sz="quarter" idx="4"/>
          </p:nvPr>
        </p:nvSpPr>
        <p:spPr>
          <a:xfrm>
            <a:off x="6172200" y="2505075"/>
            <a:ext cx="5183188" cy="3684588"/>
          </a:xfrm>
        </p:spPr>
        <p:txBody>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6E07DAC6-6EEE-45C1-B74F-C02A7A70C764}" type="datetimeFigureOut">
              <a:rPr lang="zh-CN" altLang="en-US" smtClean="0"/>
              <a:t>2019-08-02</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7DF4051D-9607-4F86-8E1A-61DDE6693B40}" type="slidenum">
              <a:rPr lang="zh-CN" altLang="en-US" smtClean="0"/>
              <a:t>‹#›</a:t>
            </a:fld>
            <a:endParaRPr lang="zh-CN" altLang="en-US"/>
          </a:p>
        </p:txBody>
      </p:sp>
    </p:spTree>
    <p:extLst>
      <p:ext uri="{BB962C8B-B14F-4D97-AF65-F5344CB8AC3E}">
        <p14:creationId xmlns:p14="http://schemas.microsoft.com/office/powerpoint/2010/main" val="22891489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301377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3" y="273050"/>
            <a:ext cx="4011084" cy="1162050"/>
          </a:xfrm>
        </p:spPr>
        <p:txBody>
          <a:bodyPr anchor="b"/>
          <a:lstStyle>
            <a:lvl1pPr algn="l">
              <a:defRPr sz="1500" b="1"/>
            </a:lvl1pPr>
          </a:lstStyle>
          <a:p>
            <a:r>
              <a:rPr lang="zh-Hans" altLang="en-US" smtClean="0"/>
              <a:t>单击此处编辑母版标题样式</a:t>
            </a:r>
            <a:endParaRPr lang="zh-Hans" altLang="en-US"/>
          </a:p>
        </p:txBody>
      </p:sp>
      <p:sp>
        <p:nvSpPr>
          <p:cNvPr id="3" name="内容占位符 2"/>
          <p:cNvSpPr>
            <a:spLocks noGrp="1"/>
          </p:cNvSpPr>
          <p:nvPr>
            <p:ph idx="1"/>
          </p:nvPr>
        </p:nvSpPr>
        <p:spPr>
          <a:xfrm>
            <a:off x="4766735" y="273058"/>
            <a:ext cx="6815668"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Hans" altLang="en-US" smtClean="0"/>
              <a:t>单击此处编辑母版文本样式</a:t>
            </a:r>
          </a:p>
          <a:p>
            <a:pPr lvl="1"/>
            <a:r>
              <a:rPr lang="zh-Hans" altLang="en-US" smtClean="0"/>
              <a:t>第二级</a:t>
            </a:r>
          </a:p>
          <a:p>
            <a:pPr lvl="2"/>
            <a:r>
              <a:rPr lang="zh-Hans" altLang="en-US" smtClean="0"/>
              <a:t>第三级</a:t>
            </a:r>
          </a:p>
          <a:p>
            <a:pPr lvl="3"/>
            <a:r>
              <a:rPr lang="zh-Hans" altLang="en-US" smtClean="0"/>
              <a:t>第四级</a:t>
            </a:r>
          </a:p>
          <a:p>
            <a:pPr lvl="4"/>
            <a:r>
              <a:rPr lang="zh-Hans" altLang="en-US" smtClean="0"/>
              <a:t>第五级</a:t>
            </a:r>
            <a:endParaRPr lang="zh-Hans" altLang="en-US"/>
          </a:p>
        </p:txBody>
      </p:sp>
      <p:sp>
        <p:nvSpPr>
          <p:cNvPr id="4" name="文本占位符 3"/>
          <p:cNvSpPr>
            <a:spLocks noGrp="1"/>
          </p:cNvSpPr>
          <p:nvPr>
            <p:ph type="body" sz="half" idx="2"/>
          </p:nvPr>
        </p:nvSpPr>
        <p:spPr>
          <a:xfrm>
            <a:off x="609603" y="1435103"/>
            <a:ext cx="4011084"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zh-Hans" altLang="en-US" smtClean="0"/>
              <a:t>单击此处编辑母版文本样式</a:t>
            </a:r>
          </a:p>
        </p:txBody>
      </p:sp>
    </p:spTree>
    <p:extLst>
      <p:ext uri="{BB962C8B-B14F-4D97-AF65-F5344CB8AC3E}">
        <p14:creationId xmlns:p14="http://schemas.microsoft.com/office/powerpoint/2010/main" val="75438910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1"/>
            <a:ext cx="7315200" cy="566738"/>
          </a:xfrm>
        </p:spPr>
        <p:txBody>
          <a:bodyPr anchor="b"/>
          <a:lstStyle>
            <a:lvl1pPr algn="l">
              <a:defRPr sz="1500" b="1"/>
            </a:lvl1pPr>
          </a:lstStyle>
          <a:p>
            <a:r>
              <a:rPr lang="zh-Hans" altLang="en-US" smtClean="0"/>
              <a:t>单击此处编辑母版标题样式</a:t>
            </a:r>
            <a:endParaRPr lang="zh-Hans" altLang="en-US"/>
          </a:p>
        </p:txBody>
      </p:sp>
      <p:sp>
        <p:nvSpPr>
          <p:cNvPr id="3" name="图片占位符 2"/>
          <p:cNvSpPr>
            <a:spLocks noGrp="1"/>
          </p:cNvSpPr>
          <p:nvPr>
            <p:ph type="pic" idx="1"/>
          </p:nvPr>
        </p:nvSpPr>
        <p:spPr>
          <a:xfrm>
            <a:off x="2389717" y="612775"/>
            <a:ext cx="73152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zh-Hans" altLang="en-US" noProof="0" smtClean="0"/>
          </a:p>
        </p:txBody>
      </p:sp>
      <p:sp>
        <p:nvSpPr>
          <p:cNvPr id="4" name="文本占位符 3"/>
          <p:cNvSpPr>
            <a:spLocks noGrp="1"/>
          </p:cNvSpPr>
          <p:nvPr>
            <p:ph type="body" sz="half" idx="2"/>
          </p:nvPr>
        </p:nvSpPr>
        <p:spPr>
          <a:xfrm>
            <a:off x="2389717" y="5367339"/>
            <a:ext cx="73152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zh-Hans" altLang="en-US" smtClean="0"/>
              <a:t>单击此处编辑母版文本样式</a:t>
            </a:r>
          </a:p>
        </p:txBody>
      </p:sp>
    </p:spTree>
    <p:extLst>
      <p:ext uri="{BB962C8B-B14F-4D97-AF65-F5344CB8AC3E}">
        <p14:creationId xmlns:p14="http://schemas.microsoft.com/office/powerpoint/2010/main" val="50260970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Hans" altLang="en-US" smtClean="0"/>
              <a:t>单击此处编辑母版标题样式</a:t>
            </a:r>
            <a:endParaRPr lang="zh-Hans" altLang="en-US"/>
          </a:p>
        </p:txBody>
      </p:sp>
      <p:sp>
        <p:nvSpPr>
          <p:cNvPr id="3" name="竖排文字占位符 2"/>
          <p:cNvSpPr>
            <a:spLocks noGrp="1"/>
          </p:cNvSpPr>
          <p:nvPr>
            <p:ph type="body" orient="vert" idx="1"/>
          </p:nvPr>
        </p:nvSpPr>
        <p:spPr/>
        <p:txBody>
          <a:bodyPr vert="eaVert"/>
          <a:lstStyle/>
          <a:p>
            <a:pPr lvl="0"/>
            <a:r>
              <a:rPr lang="zh-Hans" altLang="en-US" smtClean="0"/>
              <a:t>单击此处编辑母版文本样式</a:t>
            </a:r>
          </a:p>
          <a:p>
            <a:pPr lvl="1"/>
            <a:r>
              <a:rPr lang="zh-Hans" altLang="en-US" smtClean="0"/>
              <a:t>第二级</a:t>
            </a:r>
          </a:p>
          <a:p>
            <a:pPr lvl="2"/>
            <a:r>
              <a:rPr lang="zh-Hans" altLang="en-US" smtClean="0"/>
              <a:t>第三级</a:t>
            </a:r>
          </a:p>
          <a:p>
            <a:pPr lvl="3"/>
            <a:r>
              <a:rPr lang="zh-Hans" altLang="en-US" smtClean="0"/>
              <a:t>第四级</a:t>
            </a:r>
          </a:p>
          <a:p>
            <a:pPr lvl="4"/>
            <a:r>
              <a:rPr lang="zh-Hans" altLang="en-US" smtClean="0"/>
              <a:t>第五级</a:t>
            </a:r>
            <a:endParaRPr lang="zh-Hans" altLang="en-US"/>
          </a:p>
        </p:txBody>
      </p:sp>
    </p:spTree>
    <p:extLst>
      <p:ext uri="{BB962C8B-B14F-4D97-AF65-F5344CB8AC3E}">
        <p14:creationId xmlns:p14="http://schemas.microsoft.com/office/powerpoint/2010/main" val="183496495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300639" y="260350"/>
            <a:ext cx="2891367" cy="5930900"/>
          </a:xfrm>
        </p:spPr>
        <p:txBody>
          <a:bodyPr vert="eaVert"/>
          <a:lstStyle/>
          <a:p>
            <a:r>
              <a:rPr lang="zh-Hans" altLang="en-US" smtClean="0"/>
              <a:t>单击此处编辑母版标题样式</a:t>
            </a:r>
            <a:endParaRPr lang="zh-Hans" altLang="en-US"/>
          </a:p>
        </p:txBody>
      </p:sp>
      <p:sp>
        <p:nvSpPr>
          <p:cNvPr id="3" name="竖排文字占位符 2"/>
          <p:cNvSpPr>
            <a:spLocks noGrp="1"/>
          </p:cNvSpPr>
          <p:nvPr>
            <p:ph type="body" orient="vert" idx="1"/>
          </p:nvPr>
        </p:nvSpPr>
        <p:spPr>
          <a:xfrm>
            <a:off x="624422" y="260350"/>
            <a:ext cx="8473017" cy="5930900"/>
          </a:xfrm>
        </p:spPr>
        <p:txBody>
          <a:bodyPr vert="eaVert"/>
          <a:lstStyle/>
          <a:p>
            <a:pPr lvl="0"/>
            <a:r>
              <a:rPr lang="zh-Hans" altLang="en-US" smtClean="0"/>
              <a:t>单击此处编辑母版文本样式</a:t>
            </a:r>
          </a:p>
          <a:p>
            <a:pPr lvl="1"/>
            <a:r>
              <a:rPr lang="zh-Hans" altLang="en-US" smtClean="0"/>
              <a:t>第二级</a:t>
            </a:r>
          </a:p>
          <a:p>
            <a:pPr lvl="2"/>
            <a:r>
              <a:rPr lang="zh-Hans" altLang="en-US" smtClean="0"/>
              <a:t>第三级</a:t>
            </a:r>
          </a:p>
          <a:p>
            <a:pPr lvl="3"/>
            <a:r>
              <a:rPr lang="zh-Hans" altLang="en-US" smtClean="0"/>
              <a:t>第四级</a:t>
            </a:r>
          </a:p>
          <a:p>
            <a:pPr lvl="4"/>
            <a:r>
              <a:rPr lang="zh-Hans" altLang="en-US" smtClean="0"/>
              <a:t>第五级</a:t>
            </a:r>
            <a:endParaRPr lang="zh-Hans" altLang="en-US"/>
          </a:p>
        </p:txBody>
      </p:sp>
    </p:spTree>
    <p:extLst>
      <p:ext uri="{BB962C8B-B14F-4D97-AF65-F5344CB8AC3E}">
        <p14:creationId xmlns:p14="http://schemas.microsoft.com/office/powerpoint/2010/main" val="145232022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400" y="2130427"/>
            <a:ext cx="10363200" cy="1470025"/>
          </a:xfrm>
        </p:spPr>
        <p:txBody>
          <a:bodyPr/>
          <a:lstStyle/>
          <a:p>
            <a:r>
              <a:rPr lang="zh-Hans" altLang="en-US" smtClean="0"/>
              <a:t>单击此处编辑母版标题样式</a:t>
            </a:r>
            <a:endParaRPr lang="zh-Hans" altLang="en-US"/>
          </a:p>
        </p:txBody>
      </p:sp>
      <p:sp>
        <p:nvSpPr>
          <p:cNvPr id="3" name="副标题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Hans" altLang="en-US" smtClean="0"/>
              <a:t>单击此处编辑母版副标题样式</a:t>
            </a:r>
            <a:endParaRPr lang="zh-Hans" altLang="en-US"/>
          </a:p>
        </p:txBody>
      </p:sp>
    </p:spTree>
    <p:extLst>
      <p:ext uri="{BB962C8B-B14F-4D97-AF65-F5344CB8AC3E}">
        <p14:creationId xmlns:p14="http://schemas.microsoft.com/office/powerpoint/2010/main" val="28059381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1583499" y="260648"/>
            <a:ext cx="9217024" cy="647700"/>
          </a:xfrm>
        </p:spPr>
        <p:txBody>
          <a:bodyPr/>
          <a:lstStyle>
            <a:lvl1pPr>
              <a:defRPr>
                <a:solidFill>
                  <a:srgbClr val="133984"/>
                </a:solidFill>
              </a:defRPr>
            </a:lvl1pPr>
          </a:lstStyle>
          <a:p>
            <a:r>
              <a:rPr lang="zh-Hans" altLang="en-US" smtClean="0"/>
              <a:t>单击此处编辑母版标题样式</a:t>
            </a:r>
            <a:endParaRPr lang="zh-Hans" altLang="en-US"/>
          </a:p>
        </p:txBody>
      </p:sp>
      <p:sp>
        <p:nvSpPr>
          <p:cNvPr id="3" name="内容占位符 2"/>
          <p:cNvSpPr>
            <a:spLocks noGrp="1"/>
          </p:cNvSpPr>
          <p:nvPr>
            <p:ph idx="1"/>
          </p:nvPr>
        </p:nvSpPr>
        <p:spPr/>
        <p:txBody>
          <a:bodyPr/>
          <a:lstStyle>
            <a:lvl1pPr>
              <a:defRPr>
                <a:solidFill>
                  <a:srgbClr val="133984"/>
                </a:solidFill>
                <a:latin typeface="黑体" pitchFamily="49" charset="-122"/>
                <a:ea typeface="黑体" pitchFamily="49" charset="-122"/>
              </a:defRPr>
            </a:lvl1pPr>
            <a:lvl2pPr>
              <a:defRPr>
                <a:solidFill>
                  <a:srgbClr val="133984"/>
                </a:solidFill>
                <a:latin typeface="黑体" pitchFamily="49" charset="-122"/>
                <a:ea typeface="黑体" pitchFamily="49" charset="-122"/>
              </a:defRPr>
            </a:lvl2pPr>
            <a:lvl3pPr>
              <a:defRPr>
                <a:solidFill>
                  <a:srgbClr val="133984"/>
                </a:solidFill>
                <a:latin typeface="黑体" pitchFamily="49" charset="-122"/>
                <a:ea typeface="黑体" pitchFamily="49" charset="-122"/>
              </a:defRPr>
            </a:lvl3pPr>
            <a:lvl4pPr>
              <a:defRPr>
                <a:solidFill>
                  <a:srgbClr val="133984"/>
                </a:solidFill>
                <a:latin typeface="黑体" pitchFamily="49" charset="-122"/>
                <a:ea typeface="黑体" pitchFamily="49" charset="-122"/>
              </a:defRPr>
            </a:lvl4pPr>
            <a:lvl5pPr>
              <a:defRPr>
                <a:solidFill>
                  <a:srgbClr val="133984"/>
                </a:solidFill>
                <a:latin typeface="黑体" pitchFamily="49" charset="-122"/>
                <a:ea typeface="黑体" pitchFamily="49" charset="-122"/>
              </a:defRPr>
            </a:lvl5pPr>
          </a:lstStyle>
          <a:p>
            <a:pPr lvl="0"/>
            <a:r>
              <a:rPr lang="zh-Hans" altLang="en-US" smtClean="0"/>
              <a:t>单击此处编辑母版文本样式</a:t>
            </a:r>
          </a:p>
          <a:p>
            <a:pPr lvl="1"/>
            <a:r>
              <a:rPr lang="zh-Hans" altLang="en-US" smtClean="0"/>
              <a:t>第二级</a:t>
            </a:r>
          </a:p>
          <a:p>
            <a:pPr lvl="2"/>
            <a:r>
              <a:rPr lang="zh-Hans" altLang="en-US" smtClean="0"/>
              <a:t>第三级</a:t>
            </a:r>
          </a:p>
          <a:p>
            <a:pPr lvl="3"/>
            <a:r>
              <a:rPr lang="zh-Hans" altLang="en-US" smtClean="0"/>
              <a:t>第四级</a:t>
            </a:r>
          </a:p>
          <a:p>
            <a:pPr lvl="4"/>
            <a:r>
              <a:rPr lang="zh-Hans" altLang="en-US" smtClean="0"/>
              <a:t>第五级</a:t>
            </a:r>
            <a:endParaRPr lang="zh-Hans" altLang="en-US"/>
          </a:p>
        </p:txBody>
      </p:sp>
    </p:spTree>
    <p:extLst>
      <p:ext uri="{BB962C8B-B14F-4D97-AF65-F5344CB8AC3E}">
        <p14:creationId xmlns:p14="http://schemas.microsoft.com/office/powerpoint/2010/main" val="16559484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3084" y="4406901"/>
            <a:ext cx="10363200" cy="1362075"/>
          </a:xfrm>
        </p:spPr>
        <p:txBody>
          <a:bodyPr/>
          <a:lstStyle>
            <a:lvl1pPr algn="l">
              <a:defRPr sz="4000" b="1" cap="all"/>
            </a:lvl1pPr>
          </a:lstStyle>
          <a:p>
            <a:r>
              <a:rPr lang="zh-Hans" altLang="en-US" smtClean="0"/>
              <a:t>单击此处编辑母版标题样式</a:t>
            </a:r>
            <a:endParaRPr lang="zh-Hans" altLang="en-US"/>
          </a:p>
        </p:txBody>
      </p:sp>
      <p:sp>
        <p:nvSpPr>
          <p:cNvPr id="3" name="文本占位符 2"/>
          <p:cNvSpPr>
            <a:spLocks noGrp="1"/>
          </p:cNvSpPr>
          <p:nvPr>
            <p:ph type="body" idx="1"/>
          </p:nvPr>
        </p:nvSpPr>
        <p:spPr>
          <a:xfrm>
            <a:off x="963084" y="2906715"/>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Hans" altLang="en-US" smtClean="0"/>
              <a:t>单击此处编辑母版文本样式</a:t>
            </a:r>
          </a:p>
        </p:txBody>
      </p:sp>
    </p:spTree>
    <p:extLst>
      <p:ext uri="{BB962C8B-B14F-4D97-AF65-F5344CB8AC3E}">
        <p14:creationId xmlns:p14="http://schemas.microsoft.com/office/powerpoint/2010/main" val="123797688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Hans" altLang="en-US" smtClean="0"/>
              <a:t>单击此处编辑母版标题样式</a:t>
            </a:r>
            <a:endParaRPr lang="zh-Hans" altLang="en-US"/>
          </a:p>
        </p:txBody>
      </p:sp>
      <p:sp>
        <p:nvSpPr>
          <p:cNvPr id="3" name="内容占位符 2"/>
          <p:cNvSpPr>
            <a:spLocks noGrp="1"/>
          </p:cNvSpPr>
          <p:nvPr>
            <p:ph sz="half" idx="1"/>
          </p:nvPr>
        </p:nvSpPr>
        <p:spPr>
          <a:xfrm>
            <a:off x="624417" y="1125538"/>
            <a:ext cx="5384800" cy="50657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Hans" altLang="en-US" smtClean="0"/>
              <a:t>单击此处编辑母版文本样式</a:t>
            </a:r>
          </a:p>
          <a:p>
            <a:pPr lvl="1"/>
            <a:r>
              <a:rPr lang="zh-Hans" altLang="en-US" smtClean="0"/>
              <a:t>第二级</a:t>
            </a:r>
          </a:p>
          <a:p>
            <a:pPr lvl="2"/>
            <a:r>
              <a:rPr lang="zh-Hans" altLang="en-US" smtClean="0"/>
              <a:t>第三级</a:t>
            </a:r>
          </a:p>
          <a:p>
            <a:pPr lvl="3"/>
            <a:r>
              <a:rPr lang="zh-Hans" altLang="en-US" smtClean="0"/>
              <a:t>第四级</a:t>
            </a:r>
          </a:p>
          <a:p>
            <a:pPr lvl="4"/>
            <a:r>
              <a:rPr lang="zh-Hans" altLang="en-US" smtClean="0"/>
              <a:t>第五级</a:t>
            </a:r>
            <a:endParaRPr lang="zh-Hans" altLang="en-US"/>
          </a:p>
        </p:txBody>
      </p:sp>
      <p:sp>
        <p:nvSpPr>
          <p:cNvPr id="4" name="内容占位符 3"/>
          <p:cNvSpPr>
            <a:spLocks noGrp="1"/>
          </p:cNvSpPr>
          <p:nvPr>
            <p:ph sz="half" idx="2"/>
          </p:nvPr>
        </p:nvSpPr>
        <p:spPr>
          <a:xfrm>
            <a:off x="6212417" y="1125538"/>
            <a:ext cx="5384800" cy="50657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Hans" altLang="en-US" smtClean="0"/>
              <a:t>单击此处编辑母版文本样式</a:t>
            </a:r>
          </a:p>
          <a:p>
            <a:pPr lvl="1"/>
            <a:r>
              <a:rPr lang="zh-Hans" altLang="en-US" smtClean="0"/>
              <a:t>第二级</a:t>
            </a:r>
          </a:p>
          <a:p>
            <a:pPr lvl="2"/>
            <a:r>
              <a:rPr lang="zh-Hans" altLang="en-US" smtClean="0"/>
              <a:t>第三级</a:t>
            </a:r>
          </a:p>
          <a:p>
            <a:pPr lvl="3"/>
            <a:r>
              <a:rPr lang="zh-Hans" altLang="en-US" smtClean="0"/>
              <a:t>第四级</a:t>
            </a:r>
          </a:p>
          <a:p>
            <a:pPr lvl="4"/>
            <a:r>
              <a:rPr lang="zh-Hans" altLang="en-US" smtClean="0"/>
              <a:t>第五级</a:t>
            </a:r>
            <a:endParaRPr lang="zh-Hans" altLang="en-US"/>
          </a:p>
        </p:txBody>
      </p:sp>
    </p:spTree>
    <p:extLst>
      <p:ext uri="{BB962C8B-B14F-4D97-AF65-F5344CB8AC3E}">
        <p14:creationId xmlns:p14="http://schemas.microsoft.com/office/powerpoint/2010/main" val="98718711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p:spPr>
        <p:txBody>
          <a:bodyPr/>
          <a:lstStyle>
            <a:lvl1pPr>
              <a:defRPr/>
            </a:lvl1pPr>
          </a:lstStyle>
          <a:p>
            <a:r>
              <a:rPr lang="zh-Hans" altLang="en-US" smtClean="0"/>
              <a:t>单击此处编辑母版标题样式</a:t>
            </a:r>
            <a:endParaRPr lang="zh-Hans" altLang="en-US"/>
          </a:p>
        </p:txBody>
      </p:sp>
      <p:sp>
        <p:nvSpPr>
          <p:cNvPr id="3" name="文本占位符 2"/>
          <p:cNvSpPr>
            <a:spLocks noGrp="1"/>
          </p:cNvSpPr>
          <p:nvPr>
            <p:ph type="body" idx="1"/>
          </p:nvPr>
        </p:nvSpPr>
        <p:spPr>
          <a:xfrm>
            <a:off x="609602"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Hans" altLang="en-US" smtClean="0"/>
              <a:t>单击此处编辑母版文本样式</a:t>
            </a:r>
          </a:p>
        </p:txBody>
      </p:sp>
      <p:sp>
        <p:nvSpPr>
          <p:cNvPr id="4" name="内容占位符 3"/>
          <p:cNvSpPr>
            <a:spLocks noGrp="1"/>
          </p:cNvSpPr>
          <p:nvPr>
            <p:ph sz="half" idx="2"/>
          </p:nvPr>
        </p:nvSpPr>
        <p:spPr>
          <a:xfrm>
            <a:off x="609602"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Hans" altLang="en-US" smtClean="0"/>
              <a:t>单击此处编辑母版文本样式</a:t>
            </a:r>
          </a:p>
          <a:p>
            <a:pPr lvl="1"/>
            <a:r>
              <a:rPr lang="zh-Hans" altLang="en-US" smtClean="0"/>
              <a:t>第二级</a:t>
            </a:r>
          </a:p>
          <a:p>
            <a:pPr lvl="2"/>
            <a:r>
              <a:rPr lang="zh-Hans" altLang="en-US" smtClean="0"/>
              <a:t>第三级</a:t>
            </a:r>
          </a:p>
          <a:p>
            <a:pPr lvl="3"/>
            <a:r>
              <a:rPr lang="zh-Hans" altLang="en-US" smtClean="0"/>
              <a:t>第四级</a:t>
            </a:r>
          </a:p>
          <a:p>
            <a:pPr lvl="4"/>
            <a:r>
              <a:rPr lang="zh-Hans" altLang="en-US" smtClean="0"/>
              <a:t>第五级</a:t>
            </a:r>
            <a:endParaRPr lang="zh-Hans" altLang="en-US"/>
          </a:p>
        </p:txBody>
      </p:sp>
      <p:sp>
        <p:nvSpPr>
          <p:cNvPr id="5" name="文本占位符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Hans" altLang="en-US" smtClean="0"/>
              <a:t>单击此处编辑母版文本样式</a:t>
            </a:r>
          </a:p>
        </p:txBody>
      </p:sp>
      <p:sp>
        <p:nvSpPr>
          <p:cNvPr id="6" name="内容占位符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Hans" altLang="en-US" smtClean="0"/>
              <a:t>单击此处编辑母版文本样式</a:t>
            </a:r>
          </a:p>
          <a:p>
            <a:pPr lvl="1"/>
            <a:r>
              <a:rPr lang="zh-Hans" altLang="en-US" smtClean="0"/>
              <a:t>第二级</a:t>
            </a:r>
          </a:p>
          <a:p>
            <a:pPr lvl="2"/>
            <a:r>
              <a:rPr lang="zh-Hans" altLang="en-US" smtClean="0"/>
              <a:t>第三级</a:t>
            </a:r>
          </a:p>
          <a:p>
            <a:pPr lvl="3"/>
            <a:r>
              <a:rPr lang="zh-Hans" altLang="en-US" smtClean="0"/>
              <a:t>第四级</a:t>
            </a:r>
          </a:p>
          <a:p>
            <a:pPr lvl="4"/>
            <a:r>
              <a:rPr lang="zh-Hans" altLang="en-US" smtClean="0"/>
              <a:t>第五级</a:t>
            </a:r>
            <a:endParaRPr lang="zh-Hans" altLang="en-US"/>
          </a:p>
        </p:txBody>
      </p:sp>
    </p:spTree>
    <p:extLst>
      <p:ext uri="{BB962C8B-B14F-4D97-AF65-F5344CB8AC3E}">
        <p14:creationId xmlns:p14="http://schemas.microsoft.com/office/powerpoint/2010/main" val="19073535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6E07DAC6-6EEE-45C1-B74F-C02A7A70C764}" type="datetimeFigureOut">
              <a:rPr lang="zh-CN" altLang="en-US" smtClean="0"/>
              <a:t>2019-08-02</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7DF4051D-9607-4F86-8E1A-61DDE6693B40}" type="slidenum">
              <a:rPr lang="zh-CN" altLang="en-US" smtClean="0"/>
              <a:t>‹#›</a:t>
            </a:fld>
            <a:endParaRPr lang="zh-CN" altLang="en-US"/>
          </a:p>
        </p:txBody>
      </p:sp>
    </p:spTree>
    <p:extLst>
      <p:ext uri="{BB962C8B-B14F-4D97-AF65-F5344CB8AC3E}">
        <p14:creationId xmlns:p14="http://schemas.microsoft.com/office/powerpoint/2010/main" val="91204588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Hans" altLang="en-US" smtClean="0"/>
              <a:t>单击此处编辑母版标题样式</a:t>
            </a:r>
            <a:endParaRPr lang="zh-Hans" altLang="en-US"/>
          </a:p>
        </p:txBody>
      </p:sp>
    </p:spTree>
    <p:extLst>
      <p:ext uri="{BB962C8B-B14F-4D97-AF65-F5344CB8AC3E}">
        <p14:creationId xmlns:p14="http://schemas.microsoft.com/office/powerpoint/2010/main" val="314860107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16494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602" y="273050"/>
            <a:ext cx="4011084" cy="1162050"/>
          </a:xfrm>
        </p:spPr>
        <p:txBody>
          <a:bodyPr anchor="b"/>
          <a:lstStyle>
            <a:lvl1pPr algn="l">
              <a:defRPr sz="2000" b="1"/>
            </a:lvl1pPr>
          </a:lstStyle>
          <a:p>
            <a:r>
              <a:rPr lang="zh-Hans" altLang="en-US" smtClean="0"/>
              <a:t>单击此处编辑母版标题样式</a:t>
            </a:r>
            <a:endParaRPr lang="zh-Hans" altLang="en-US"/>
          </a:p>
        </p:txBody>
      </p:sp>
      <p:sp>
        <p:nvSpPr>
          <p:cNvPr id="3" name="内容占位符 2"/>
          <p:cNvSpPr>
            <a:spLocks noGrp="1"/>
          </p:cNvSpPr>
          <p:nvPr>
            <p:ph idx="1"/>
          </p:nvPr>
        </p:nvSpPr>
        <p:spPr>
          <a:xfrm>
            <a:off x="4766734" y="273052"/>
            <a:ext cx="6815668"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Hans" altLang="en-US" smtClean="0"/>
              <a:t>单击此处编辑母版文本样式</a:t>
            </a:r>
          </a:p>
          <a:p>
            <a:pPr lvl="1"/>
            <a:r>
              <a:rPr lang="zh-Hans" altLang="en-US" smtClean="0"/>
              <a:t>第二级</a:t>
            </a:r>
          </a:p>
          <a:p>
            <a:pPr lvl="2"/>
            <a:r>
              <a:rPr lang="zh-Hans" altLang="en-US" smtClean="0"/>
              <a:t>第三级</a:t>
            </a:r>
          </a:p>
          <a:p>
            <a:pPr lvl="3"/>
            <a:r>
              <a:rPr lang="zh-Hans" altLang="en-US" smtClean="0"/>
              <a:t>第四级</a:t>
            </a:r>
          </a:p>
          <a:p>
            <a:pPr lvl="4"/>
            <a:r>
              <a:rPr lang="zh-Hans" altLang="en-US" smtClean="0"/>
              <a:t>第五级</a:t>
            </a:r>
            <a:endParaRPr lang="zh-Hans" altLang="en-US"/>
          </a:p>
        </p:txBody>
      </p:sp>
      <p:sp>
        <p:nvSpPr>
          <p:cNvPr id="4" name="文本占位符 3"/>
          <p:cNvSpPr>
            <a:spLocks noGrp="1"/>
          </p:cNvSpPr>
          <p:nvPr>
            <p:ph type="body" sz="half" idx="2"/>
          </p:nvPr>
        </p:nvSpPr>
        <p:spPr>
          <a:xfrm>
            <a:off x="609602" y="1435102"/>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Hans" altLang="en-US" smtClean="0"/>
              <a:t>单击此处编辑母版文本样式</a:t>
            </a:r>
          </a:p>
        </p:txBody>
      </p:sp>
    </p:spTree>
    <p:extLst>
      <p:ext uri="{BB962C8B-B14F-4D97-AF65-F5344CB8AC3E}">
        <p14:creationId xmlns:p14="http://schemas.microsoft.com/office/powerpoint/2010/main" val="211751437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717" y="4800601"/>
            <a:ext cx="7315200" cy="566738"/>
          </a:xfrm>
        </p:spPr>
        <p:txBody>
          <a:bodyPr anchor="b"/>
          <a:lstStyle>
            <a:lvl1pPr algn="l">
              <a:defRPr sz="2000" b="1"/>
            </a:lvl1pPr>
          </a:lstStyle>
          <a:p>
            <a:r>
              <a:rPr lang="zh-Hans" altLang="en-US" smtClean="0"/>
              <a:t>单击此处编辑母版标题样式</a:t>
            </a:r>
            <a:endParaRPr lang="zh-Hans" altLang="en-US"/>
          </a:p>
        </p:txBody>
      </p:sp>
      <p:sp>
        <p:nvSpPr>
          <p:cNvPr id="3" name="图片占位符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Hans" altLang="en-US" noProof="0" smtClean="0"/>
          </a:p>
        </p:txBody>
      </p:sp>
      <p:sp>
        <p:nvSpPr>
          <p:cNvPr id="4" name="文本占位符 3"/>
          <p:cNvSpPr>
            <a:spLocks noGrp="1"/>
          </p:cNvSpPr>
          <p:nvPr>
            <p:ph type="body" sz="half" idx="2"/>
          </p:nvPr>
        </p:nvSpPr>
        <p:spPr>
          <a:xfrm>
            <a:off x="2389717" y="5367339"/>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Hans" altLang="en-US" smtClean="0"/>
              <a:t>单击此处编辑母版文本样式</a:t>
            </a:r>
          </a:p>
        </p:txBody>
      </p:sp>
    </p:spTree>
    <p:extLst>
      <p:ext uri="{BB962C8B-B14F-4D97-AF65-F5344CB8AC3E}">
        <p14:creationId xmlns:p14="http://schemas.microsoft.com/office/powerpoint/2010/main" val="91509048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Hans" altLang="en-US" smtClean="0"/>
              <a:t>单击此处编辑母版标题样式</a:t>
            </a:r>
            <a:endParaRPr lang="zh-Hans" altLang="en-US"/>
          </a:p>
        </p:txBody>
      </p:sp>
      <p:sp>
        <p:nvSpPr>
          <p:cNvPr id="3" name="竖排文字占位符 2"/>
          <p:cNvSpPr>
            <a:spLocks noGrp="1"/>
          </p:cNvSpPr>
          <p:nvPr>
            <p:ph type="body" orient="vert" idx="1"/>
          </p:nvPr>
        </p:nvSpPr>
        <p:spPr/>
        <p:txBody>
          <a:bodyPr vert="eaVert"/>
          <a:lstStyle/>
          <a:p>
            <a:pPr lvl="0"/>
            <a:r>
              <a:rPr lang="zh-Hans" altLang="en-US" smtClean="0"/>
              <a:t>单击此处编辑母版文本样式</a:t>
            </a:r>
          </a:p>
          <a:p>
            <a:pPr lvl="1"/>
            <a:r>
              <a:rPr lang="zh-Hans" altLang="en-US" smtClean="0"/>
              <a:t>第二级</a:t>
            </a:r>
          </a:p>
          <a:p>
            <a:pPr lvl="2"/>
            <a:r>
              <a:rPr lang="zh-Hans" altLang="en-US" smtClean="0"/>
              <a:t>第三级</a:t>
            </a:r>
          </a:p>
          <a:p>
            <a:pPr lvl="3"/>
            <a:r>
              <a:rPr lang="zh-Hans" altLang="en-US" smtClean="0"/>
              <a:t>第四级</a:t>
            </a:r>
          </a:p>
          <a:p>
            <a:pPr lvl="4"/>
            <a:r>
              <a:rPr lang="zh-Hans" altLang="en-US" smtClean="0"/>
              <a:t>第五级</a:t>
            </a:r>
            <a:endParaRPr lang="zh-Hans" altLang="en-US"/>
          </a:p>
        </p:txBody>
      </p:sp>
    </p:spTree>
    <p:extLst>
      <p:ext uri="{BB962C8B-B14F-4D97-AF65-F5344CB8AC3E}">
        <p14:creationId xmlns:p14="http://schemas.microsoft.com/office/powerpoint/2010/main" val="353573831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300635" y="260350"/>
            <a:ext cx="2891367" cy="5930900"/>
          </a:xfrm>
        </p:spPr>
        <p:txBody>
          <a:bodyPr vert="eaVert"/>
          <a:lstStyle/>
          <a:p>
            <a:r>
              <a:rPr lang="zh-Hans" altLang="en-US" smtClean="0"/>
              <a:t>单击此处编辑母版标题样式</a:t>
            </a:r>
            <a:endParaRPr lang="zh-Hans" altLang="en-US"/>
          </a:p>
        </p:txBody>
      </p:sp>
      <p:sp>
        <p:nvSpPr>
          <p:cNvPr id="3" name="竖排文字占位符 2"/>
          <p:cNvSpPr>
            <a:spLocks noGrp="1"/>
          </p:cNvSpPr>
          <p:nvPr>
            <p:ph type="body" orient="vert" idx="1"/>
          </p:nvPr>
        </p:nvSpPr>
        <p:spPr>
          <a:xfrm>
            <a:off x="624418" y="260350"/>
            <a:ext cx="8473017" cy="5930900"/>
          </a:xfrm>
        </p:spPr>
        <p:txBody>
          <a:bodyPr vert="eaVert"/>
          <a:lstStyle/>
          <a:p>
            <a:pPr lvl="0"/>
            <a:r>
              <a:rPr lang="zh-Hans" altLang="en-US" smtClean="0"/>
              <a:t>单击此处编辑母版文本样式</a:t>
            </a:r>
          </a:p>
          <a:p>
            <a:pPr lvl="1"/>
            <a:r>
              <a:rPr lang="zh-Hans" altLang="en-US" smtClean="0"/>
              <a:t>第二级</a:t>
            </a:r>
          </a:p>
          <a:p>
            <a:pPr lvl="2"/>
            <a:r>
              <a:rPr lang="zh-Hans" altLang="en-US" smtClean="0"/>
              <a:t>第三级</a:t>
            </a:r>
          </a:p>
          <a:p>
            <a:pPr lvl="3"/>
            <a:r>
              <a:rPr lang="zh-Hans" altLang="en-US" smtClean="0"/>
              <a:t>第四级</a:t>
            </a:r>
          </a:p>
          <a:p>
            <a:pPr lvl="4"/>
            <a:r>
              <a:rPr lang="zh-Hans" altLang="en-US" smtClean="0"/>
              <a:t>第五级</a:t>
            </a:r>
            <a:endParaRPr lang="zh-Hans" altLang="en-US"/>
          </a:p>
        </p:txBody>
      </p:sp>
    </p:spTree>
    <p:extLst>
      <p:ext uri="{BB962C8B-B14F-4D97-AF65-F5344CB8AC3E}">
        <p14:creationId xmlns:p14="http://schemas.microsoft.com/office/powerpoint/2010/main" val="4074874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07DAC6-6EEE-45C1-B74F-C02A7A70C764}" type="datetimeFigureOut">
              <a:rPr lang="zh-CN" altLang="en-US" smtClean="0"/>
              <a:t>2019-08-02</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7DF4051D-9607-4F86-8E1A-61DDE6693B40}" type="slidenum">
              <a:rPr lang="zh-CN" altLang="en-US" smtClean="0"/>
              <a:t>‹#›</a:t>
            </a:fld>
            <a:endParaRPr lang="zh-CN" altLang="en-US"/>
          </a:p>
        </p:txBody>
      </p:sp>
    </p:spTree>
    <p:extLst>
      <p:ext uri="{BB962C8B-B14F-4D97-AF65-F5344CB8AC3E}">
        <p14:creationId xmlns:p14="http://schemas.microsoft.com/office/powerpoint/2010/main" val="15528454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Date Placeholder 4"/>
          <p:cNvSpPr>
            <a:spLocks noGrp="1"/>
          </p:cNvSpPr>
          <p:nvPr>
            <p:ph type="dt" sz="half" idx="10"/>
          </p:nvPr>
        </p:nvSpPr>
        <p:spPr/>
        <p:txBody>
          <a:bodyPr/>
          <a:lstStyle/>
          <a:p>
            <a:fld id="{6E07DAC6-6EEE-45C1-B74F-C02A7A70C764}" type="datetimeFigureOut">
              <a:rPr lang="zh-CN" altLang="en-US" smtClean="0"/>
              <a:t>2019-08-02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7DF4051D-9607-4F86-8E1A-61DDE6693B40}" type="slidenum">
              <a:rPr lang="zh-CN" altLang="en-US" smtClean="0"/>
              <a:t>‹#›</a:t>
            </a:fld>
            <a:endParaRPr lang="zh-CN" altLang="en-US"/>
          </a:p>
        </p:txBody>
      </p:sp>
    </p:spTree>
    <p:extLst>
      <p:ext uri="{BB962C8B-B14F-4D97-AF65-F5344CB8AC3E}">
        <p14:creationId xmlns:p14="http://schemas.microsoft.com/office/powerpoint/2010/main" val="2625475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编辑母版文本样式</a:t>
            </a:r>
          </a:p>
        </p:txBody>
      </p:sp>
      <p:sp>
        <p:nvSpPr>
          <p:cNvPr id="5" name="Date Placeholder 4"/>
          <p:cNvSpPr>
            <a:spLocks noGrp="1"/>
          </p:cNvSpPr>
          <p:nvPr>
            <p:ph type="dt" sz="half" idx="10"/>
          </p:nvPr>
        </p:nvSpPr>
        <p:spPr/>
        <p:txBody>
          <a:bodyPr/>
          <a:lstStyle/>
          <a:p>
            <a:fld id="{6E07DAC6-6EEE-45C1-B74F-C02A7A70C764}" type="datetimeFigureOut">
              <a:rPr lang="zh-CN" altLang="en-US" smtClean="0"/>
              <a:t>2019-08-02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7DF4051D-9607-4F86-8E1A-61DDE6693B40}" type="slidenum">
              <a:rPr lang="zh-CN" altLang="en-US" smtClean="0"/>
              <a:t>‹#›</a:t>
            </a:fld>
            <a:endParaRPr lang="zh-CN" altLang="en-US"/>
          </a:p>
        </p:txBody>
      </p:sp>
    </p:spTree>
    <p:extLst>
      <p:ext uri="{BB962C8B-B14F-4D97-AF65-F5344CB8AC3E}">
        <p14:creationId xmlns:p14="http://schemas.microsoft.com/office/powerpoint/2010/main" val="3647420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2.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image" Target="../media/image2.png"/><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image" Target="../media/image6.jpe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image" Target="../media/image5.jpeg"/><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image" Target="../media/image4.png"/><Relationship Id="rId5" Type="http://schemas.openxmlformats.org/officeDocument/2006/relationships/slideLayout" Target="../slideLayouts/slideLayout40.xml"/><Relationship Id="rId15" Type="http://schemas.openxmlformats.org/officeDocument/2006/relationships/image" Target="../media/image2.png"/><Relationship Id="rId10" Type="http://schemas.openxmlformats.org/officeDocument/2006/relationships/image" Target="../media/image3.png"/><Relationship Id="rId4" Type="http://schemas.openxmlformats.org/officeDocument/2006/relationships/slideLayout" Target="../slideLayouts/slideLayout39.xml"/><Relationship Id="rId9" Type="http://schemas.openxmlformats.org/officeDocument/2006/relationships/theme" Target="../theme/theme4.xml"/><Relationship Id="rId1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image" Target="../media/image1.png"/><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theme" Target="../theme/theme5.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image" Target="../media/image1.png"/><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theme" Target="../theme/theme6.xml"/><Relationship Id="rId2" Type="http://schemas.openxmlformats.org/officeDocument/2006/relationships/slideLayout" Target="../slideLayouts/slideLayout56.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8/2/2019</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10863889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1026" name="Rectangle 5"/>
          <p:cNvSpPr>
            <a:spLocks noGrp="1" noChangeArrowheads="1"/>
          </p:cNvSpPr>
          <p:nvPr>
            <p:ph type="body" idx="1"/>
          </p:nvPr>
        </p:nvSpPr>
        <p:spPr bwMode="auto">
          <a:xfrm>
            <a:off x="624417" y="1125538"/>
            <a:ext cx="10972800" cy="50657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p:txBody>
      </p:sp>
      <p:sp>
        <p:nvSpPr>
          <p:cNvPr id="1027" name="Rectangle 4"/>
          <p:cNvSpPr>
            <a:spLocks noGrp="1" noChangeArrowheads="1"/>
          </p:cNvSpPr>
          <p:nvPr>
            <p:ph type="title"/>
          </p:nvPr>
        </p:nvSpPr>
        <p:spPr bwMode="auto">
          <a:xfrm>
            <a:off x="1295400" y="260350"/>
            <a:ext cx="10896600" cy="647700"/>
          </a:xfrm>
          <a:prstGeom prst="rect">
            <a:avLst/>
          </a:prstGeom>
          <a:noFill/>
          <a:ln>
            <a:noFill/>
          </a:ln>
          <a:effectLst>
            <a:outerShdw dist="35921" dir="2700000" algn="ctr" rotWithShape="0">
              <a:schemeClr val="bg1"/>
            </a:outerShdw>
          </a:effectLst>
          <a:extLst/>
        </p:spPr>
        <p:txBody>
          <a:bodyPr vert="horz" wrap="square" lIns="91440" tIns="36000" rIns="91440" bIns="45720" numCol="1" anchor="t" anchorCtr="1" compatLnSpc="1">
            <a:prstTxWarp prst="textNoShape">
              <a:avLst/>
            </a:prstTxWarp>
          </a:bodyPr>
          <a:lstStyle/>
          <a:p>
            <a:pPr lvl="0"/>
            <a:r>
              <a:rPr lang="zh-CN" altLang="en-US" smtClean="0"/>
              <a:t>单击此处编辑母版标题样式</a:t>
            </a:r>
          </a:p>
        </p:txBody>
      </p:sp>
      <p:pic>
        <p:nvPicPr>
          <p:cNvPr id="1028" name="Picture 12" descr="红色系校徽标准版"/>
          <p:cNvPicPr>
            <a:picLocks noChangeAspect="1" noChangeArrowheads="1"/>
          </p:cNvPicPr>
          <p:nvPr/>
        </p:nvPicPr>
        <p:blipFill>
          <a:blip r:embed="rId14"/>
          <a:srcRect/>
          <a:stretch>
            <a:fillRect/>
          </a:stretch>
        </p:blipFill>
        <p:spPr bwMode="auto">
          <a:xfrm>
            <a:off x="239184" y="152400"/>
            <a:ext cx="1007533" cy="755650"/>
          </a:xfrm>
          <a:prstGeom prst="rect">
            <a:avLst/>
          </a:prstGeom>
          <a:noFill/>
          <a:ln w="9525">
            <a:noFill/>
            <a:miter lim="800000"/>
            <a:headEnd/>
            <a:tailEnd/>
          </a:ln>
        </p:spPr>
      </p:pic>
    </p:spTree>
    <p:extLst>
      <p:ext uri="{BB962C8B-B14F-4D97-AF65-F5344CB8AC3E}">
        <p14:creationId xmlns:p14="http://schemas.microsoft.com/office/powerpoint/2010/main" val="306166654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iming>
    <p:tnLst>
      <p:par>
        <p:cTn id="1" dur="indefinite" restart="never" nodeType="tmRoot"/>
      </p:par>
    </p:tnLst>
  </p:timing>
  <p:txStyles>
    <p:titleStyle>
      <a:lvl1pPr algn="l" rtl="0" eaLnBrk="0" fontAlgn="base" hangingPunct="0">
        <a:spcBef>
          <a:spcPct val="20000"/>
        </a:spcBef>
        <a:spcAft>
          <a:spcPct val="0"/>
        </a:spcAft>
        <a:defRPr sz="3200" b="1">
          <a:solidFill>
            <a:srgbClr val="AE1831"/>
          </a:solidFill>
          <a:latin typeface="+mj-lt"/>
          <a:ea typeface="+mj-ea"/>
          <a:cs typeface="+mj-cs"/>
        </a:defRPr>
      </a:lvl1pPr>
      <a:lvl2pPr algn="l" rtl="0" eaLnBrk="0" fontAlgn="base" hangingPunct="0">
        <a:spcBef>
          <a:spcPct val="20000"/>
        </a:spcBef>
        <a:spcAft>
          <a:spcPct val="0"/>
        </a:spcAft>
        <a:defRPr sz="3200" b="1">
          <a:solidFill>
            <a:srgbClr val="AE1831"/>
          </a:solidFill>
          <a:latin typeface="黑体" pitchFamily="2" charset="-122"/>
          <a:ea typeface="黑体" pitchFamily="2" charset="-122"/>
        </a:defRPr>
      </a:lvl2pPr>
      <a:lvl3pPr algn="l" rtl="0" eaLnBrk="0" fontAlgn="base" hangingPunct="0">
        <a:spcBef>
          <a:spcPct val="20000"/>
        </a:spcBef>
        <a:spcAft>
          <a:spcPct val="0"/>
        </a:spcAft>
        <a:defRPr sz="3200" b="1">
          <a:solidFill>
            <a:srgbClr val="AE1831"/>
          </a:solidFill>
          <a:latin typeface="黑体" pitchFamily="2" charset="-122"/>
          <a:ea typeface="黑体" pitchFamily="2" charset="-122"/>
        </a:defRPr>
      </a:lvl3pPr>
      <a:lvl4pPr algn="l" rtl="0" eaLnBrk="0" fontAlgn="base" hangingPunct="0">
        <a:spcBef>
          <a:spcPct val="20000"/>
        </a:spcBef>
        <a:spcAft>
          <a:spcPct val="0"/>
        </a:spcAft>
        <a:defRPr sz="3200" b="1">
          <a:solidFill>
            <a:srgbClr val="AE1831"/>
          </a:solidFill>
          <a:latin typeface="黑体" pitchFamily="2" charset="-122"/>
          <a:ea typeface="黑体" pitchFamily="2" charset="-122"/>
        </a:defRPr>
      </a:lvl4pPr>
      <a:lvl5pPr algn="l" rtl="0" eaLnBrk="0" fontAlgn="base" hangingPunct="0">
        <a:spcBef>
          <a:spcPct val="20000"/>
        </a:spcBef>
        <a:spcAft>
          <a:spcPct val="0"/>
        </a:spcAft>
        <a:defRPr sz="3200" b="1">
          <a:solidFill>
            <a:srgbClr val="AE1831"/>
          </a:solidFill>
          <a:latin typeface="黑体" pitchFamily="2" charset="-122"/>
          <a:ea typeface="黑体" pitchFamily="2" charset="-122"/>
        </a:defRPr>
      </a:lvl5pPr>
      <a:lvl6pPr marL="457200" algn="l" rtl="0" eaLnBrk="0" fontAlgn="base" hangingPunct="0">
        <a:spcBef>
          <a:spcPct val="20000"/>
        </a:spcBef>
        <a:spcAft>
          <a:spcPct val="0"/>
        </a:spcAft>
        <a:defRPr sz="3200" b="1">
          <a:solidFill>
            <a:srgbClr val="002060"/>
          </a:solidFill>
          <a:latin typeface="黑体" pitchFamily="2" charset="-122"/>
          <a:ea typeface="黑体" pitchFamily="2" charset="-122"/>
        </a:defRPr>
      </a:lvl6pPr>
      <a:lvl7pPr marL="914400" algn="l" rtl="0" eaLnBrk="0" fontAlgn="base" hangingPunct="0">
        <a:spcBef>
          <a:spcPct val="20000"/>
        </a:spcBef>
        <a:spcAft>
          <a:spcPct val="0"/>
        </a:spcAft>
        <a:defRPr sz="3200" b="1">
          <a:solidFill>
            <a:srgbClr val="002060"/>
          </a:solidFill>
          <a:latin typeface="黑体" pitchFamily="2" charset="-122"/>
          <a:ea typeface="黑体" pitchFamily="2" charset="-122"/>
        </a:defRPr>
      </a:lvl7pPr>
      <a:lvl8pPr marL="1371600" algn="l" rtl="0" eaLnBrk="0" fontAlgn="base" hangingPunct="0">
        <a:spcBef>
          <a:spcPct val="20000"/>
        </a:spcBef>
        <a:spcAft>
          <a:spcPct val="0"/>
        </a:spcAft>
        <a:defRPr sz="3200" b="1">
          <a:solidFill>
            <a:srgbClr val="002060"/>
          </a:solidFill>
          <a:latin typeface="黑体" pitchFamily="2" charset="-122"/>
          <a:ea typeface="黑体" pitchFamily="2" charset="-122"/>
        </a:defRPr>
      </a:lvl8pPr>
      <a:lvl9pPr marL="1828800" algn="l" rtl="0" eaLnBrk="0" fontAlgn="base" hangingPunct="0">
        <a:spcBef>
          <a:spcPct val="20000"/>
        </a:spcBef>
        <a:spcAft>
          <a:spcPct val="0"/>
        </a:spcAft>
        <a:defRPr sz="3200" b="1">
          <a:solidFill>
            <a:srgbClr val="002060"/>
          </a:solidFill>
          <a:latin typeface="黑体" pitchFamily="2" charset="-122"/>
          <a:ea typeface="黑体" pitchFamily="2" charset="-122"/>
        </a:defRPr>
      </a:lvl9pPr>
    </p:titleStyle>
    <p:bodyStyle>
      <a:lvl1pPr marL="449263" indent="-449263" algn="l" rtl="0" eaLnBrk="0" fontAlgn="base" hangingPunct="0">
        <a:lnSpc>
          <a:spcPct val="110000"/>
        </a:lnSpc>
        <a:spcBef>
          <a:spcPct val="20000"/>
        </a:spcBef>
        <a:spcAft>
          <a:spcPct val="0"/>
        </a:spcAft>
        <a:buSzPct val="120000"/>
        <a:buBlip>
          <a:blip r:embed="rId15"/>
        </a:buBlip>
        <a:defRPr sz="2800" b="1">
          <a:solidFill>
            <a:srgbClr val="0B4DA2"/>
          </a:solidFill>
          <a:latin typeface="黑体" pitchFamily="49" charset="-122"/>
          <a:ea typeface="黑体" pitchFamily="49" charset="-122"/>
          <a:cs typeface="+mn-cs"/>
        </a:defRPr>
      </a:lvl1pPr>
      <a:lvl2pPr marL="914400" indent="-285750" algn="l" rtl="0" eaLnBrk="0" fontAlgn="base" hangingPunct="0">
        <a:lnSpc>
          <a:spcPct val="110000"/>
        </a:lnSpc>
        <a:spcBef>
          <a:spcPct val="20000"/>
        </a:spcBef>
        <a:spcAft>
          <a:spcPct val="0"/>
        </a:spcAft>
        <a:buClr>
          <a:srgbClr val="000066"/>
        </a:buClr>
        <a:buChar char="•"/>
        <a:defRPr sz="2400" b="1">
          <a:solidFill>
            <a:srgbClr val="0B4DA2"/>
          </a:solidFill>
          <a:latin typeface="黑体" pitchFamily="49" charset="-122"/>
          <a:ea typeface="黑体" pitchFamily="49" charset="-122"/>
        </a:defRPr>
      </a:lvl2pPr>
      <a:lvl3pPr marL="1322388" indent="-228600" algn="l" rtl="0" eaLnBrk="0" fontAlgn="base" hangingPunct="0">
        <a:spcBef>
          <a:spcPct val="20000"/>
        </a:spcBef>
        <a:spcAft>
          <a:spcPct val="0"/>
        </a:spcAft>
        <a:buChar char="•"/>
        <a:defRPr sz="2400">
          <a:solidFill>
            <a:schemeClr val="tx1"/>
          </a:solidFill>
          <a:latin typeface="Arial" charset="0"/>
          <a:ea typeface="宋体" pitchFamily="2" charset="-122"/>
        </a:defRPr>
      </a:lvl3pPr>
      <a:lvl4pPr marL="1730375" indent="-228600" algn="l" rtl="0" eaLnBrk="0" fontAlgn="base" hangingPunct="0">
        <a:spcBef>
          <a:spcPct val="20000"/>
        </a:spcBef>
        <a:spcAft>
          <a:spcPct val="0"/>
        </a:spcAft>
        <a:buChar char="–"/>
        <a:defRPr sz="2000">
          <a:solidFill>
            <a:schemeClr val="tx1"/>
          </a:solidFill>
          <a:latin typeface="Arial" charset="0"/>
          <a:ea typeface="宋体" pitchFamily="2" charset="-122"/>
        </a:defRPr>
      </a:lvl4pPr>
      <a:lvl5pPr marL="2138363" indent="-228600" algn="l" rtl="0" eaLnBrk="0" fontAlgn="base" hangingPunct="0">
        <a:spcBef>
          <a:spcPct val="20000"/>
        </a:spcBef>
        <a:spcAft>
          <a:spcPct val="0"/>
        </a:spcAft>
        <a:buChar char="»"/>
        <a:defRPr sz="2000">
          <a:solidFill>
            <a:schemeClr val="tx1"/>
          </a:solidFill>
          <a:latin typeface="Arial" charset="0"/>
          <a:ea typeface="宋体" pitchFamily="2" charset="-122"/>
        </a:defRPr>
      </a:lvl5pPr>
      <a:lvl6pPr marL="2595563" indent="-228600" algn="l" rtl="0" eaLnBrk="0" fontAlgn="base" hangingPunct="0">
        <a:spcBef>
          <a:spcPct val="20000"/>
        </a:spcBef>
        <a:spcAft>
          <a:spcPct val="0"/>
        </a:spcAft>
        <a:buChar char="»"/>
        <a:defRPr sz="2000">
          <a:solidFill>
            <a:schemeClr val="tx1"/>
          </a:solidFill>
          <a:latin typeface="Arial" charset="0"/>
          <a:ea typeface="宋体" pitchFamily="2" charset="-122"/>
        </a:defRPr>
      </a:lvl6pPr>
      <a:lvl7pPr marL="3052763" indent="-228600" algn="l" rtl="0" eaLnBrk="0" fontAlgn="base" hangingPunct="0">
        <a:spcBef>
          <a:spcPct val="20000"/>
        </a:spcBef>
        <a:spcAft>
          <a:spcPct val="0"/>
        </a:spcAft>
        <a:buChar char="»"/>
        <a:defRPr sz="2000">
          <a:solidFill>
            <a:schemeClr val="tx1"/>
          </a:solidFill>
          <a:latin typeface="Arial" charset="0"/>
          <a:ea typeface="宋体" pitchFamily="2" charset="-122"/>
        </a:defRPr>
      </a:lvl7pPr>
      <a:lvl8pPr marL="3509963" indent="-228600" algn="l" rtl="0" eaLnBrk="0" fontAlgn="base" hangingPunct="0">
        <a:spcBef>
          <a:spcPct val="20000"/>
        </a:spcBef>
        <a:spcAft>
          <a:spcPct val="0"/>
        </a:spcAft>
        <a:buChar char="»"/>
        <a:defRPr sz="2000">
          <a:solidFill>
            <a:schemeClr val="tx1"/>
          </a:solidFill>
          <a:latin typeface="Arial" charset="0"/>
          <a:ea typeface="宋体" pitchFamily="2" charset="-122"/>
        </a:defRPr>
      </a:lvl8pPr>
      <a:lvl9pPr marL="3967163" indent="-228600" algn="l" rtl="0" eaLnBrk="0" fontAlgn="base" hangingPunct="0">
        <a:spcBef>
          <a:spcPct val="20000"/>
        </a:spcBef>
        <a:spcAft>
          <a:spcPct val="0"/>
        </a:spcAft>
        <a:buChar char="»"/>
        <a:defRPr sz="2000">
          <a:solidFill>
            <a:schemeClr val="tx1"/>
          </a:solidFill>
          <a:latin typeface="Arial" charset="0"/>
          <a:ea typeface="宋体" pitchFamily="2" charset="-122"/>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1026" name="Rectangle 5"/>
          <p:cNvSpPr>
            <a:spLocks noGrp="1" noChangeArrowheads="1"/>
          </p:cNvSpPr>
          <p:nvPr>
            <p:ph type="body" idx="1"/>
          </p:nvPr>
        </p:nvSpPr>
        <p:spPr bwMode="auto">
          <a:xfrm>
            <a:off x="624417" y="1125538"/>
            <a:ext cx="10972800" cy="5065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Hans" altLang="en-US" smtClean="0"/>
              <a:t>单击此处编辑母版文本样式</a:t>
            </a:r>
          </a:p>
          <a:p>
            <a:pPr lvl="1"/>
            <a:r>
              <a:rPr lang="zh-Hans" altLang="en-US" smtClean="0"/>
              <a:t>第二级</a:t>
            </a:r>
          </a:p>
        </p:txBody>
      </p:sp>
      <p:sp>
        <p:nvSpPr>
          <p:cNvPr id="1027" name="Rectangle 4"/>
          <p:cNvSpPr>
            <a:spLocks noGrp="1" noChangeArrowheads="1"/>
          </p:cNvSpPr>
          <p:nvPr>
            <p:ph type="title"/>
          </p:nvPr>
        </p:nvSpPr>
        <p:spPr bwMode="auto">
          <a:xfrm>
            <a:off x="1295400" y="260350"/>
            <a:ext cx="10896600" cy="647700"/>
          </a:xfrm>
          <a:prstGeom prst="rect">
            <a:avLst/>
          </a:prstGeom>
          <a:noFill/>
          <a:ln>
            <a:noFill/>
          </a:ln>
          <a:effectLst>
            <a:outerShdw dist="35921" dir="2700000" algn="ctr" rotWithShape="0">
              <a:schemeClr val="bg1"/>
            </a:outerShdw>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36000" rIns="91440" bIns="45720" numCol="1" anchor="t" anchorCtr="1" compatLnSpc="1">
            <a:prstTxWarp prst="textNoShape">
              <a:avLst/>
            </a:prstTxWarp>
          </a:bodyPr>
          <a:lstStyle/>
          <a:p>
            <a:pPr lvl="0"/>
            <a:r>
              <a:rPr lang="zh-Hans" altLang="en-US" smtClean="0"/>
              <a:t>单击此处编辑母版标题样式</a:t>
            </a:r>
          </a:p>
        </p:txBody>
      </p:sp>
      <p:pic>
        <p:nvPicPr>
          <p:cNvPr id="1028" name="Picture 12" descr="红色系校徽标准版"/>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239184" y="152400"/>
            <a:ext cx="1007533" cy="755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4225183"/>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timing>
    <p:tnLst>
      <p:par>
        <p:cTn id="1" dur="indefinite" restart="never" nodeType="tmRoot"/>
      </p:par>
    </p:tnLst>
  </p:timing>
  <p:txStyles>
    <p:titleStyle>
      <a:lvl1pPr algn="l" rtl="0" eaLnBrk="0" fontAlgn="base" hangingPunct="0">
        <a:spcBef>
          <a:spcPct val="20000"/>
        </a:spcBef>
        <a:spcAft>
          <a:spcPct val="0"/>
        </a:spcAft>
        <a:defRPr sz="3200" b="1">
          <a:solidFill>
            <a:srgbClr val="133984"/>
          </a:solidFill>
          <a:latin typeface="+mj-lt"/>
          <a:ea typeface="+mj-ea"/>
          <a:cs typeface="+mj-cs"/>
        </a:defRPr>
      </a:lvl1pPr>
      <a:lvl2pPr algn="l" rtl="0" eaLnBrk="0" fontAlgn="base" hangingPunct="0">
        <a:spcBef>
          <a:spcPct val="20000"/>
        </a:spcBef>
        <a:spcAft>
          <a:spcPct val="0"/>
        </a:spcAft>
        <a:defRPr sz="3200" b="1">
          <a:solidFill>
            <a:srgbClr val="AE1831"/>
          </a:solidFill>
          <a:latin typeface="黑体" pitchFamily="2" charset="-122"/>
          <a:ea typeface="黑体" pitchFamily="2" charset="-122"/>
        </a:defRPr>
      </a:lvl2pPr>
      <a:lvl3pPr algn="l" rtl="0" eaLnBrk="0" fontAlgn="base" hangingPunct="0">
        <a:spcBef>
          <a:spcPct val="20000"/>
        </a:spcBef>
        <a:spcAft>
          <a:spcPct val="0"/>
        </a:spcAft>
        <a:defRPr sz="3200" b="1">
          <a:solidFill>
            <a:srgbClr val="AE1831"/>
          </a:solidFill>
          <a:latin typeface="黑体" pitchFamily="2" charset="-122"/>
          <a:ea typeface="黑体" pitchFamily="2" charset="-122"/>
        </a:defRPr>
      </a:lvl3pPr>
      <a:lvl4pPr algn="l" rtl="0" eaLnBrk="0" fontAlgn="base" hangingPunct="0">
        <a:spcBef>
          <a:spcPct val="20000"/>
        </a:spcBef>
        <a:spcAft>
          <a:spcPct val="0"/>
        </a:spcAft>
        <a:defRPr sz="3200" b="1">
          <a:solidFill>
            <a:srgbClr val="AE1831"/>
          </a:solidFill>
          <a:latin typeface="黑体" pitchFamily="2" charset="-122"/>
          <a:ea typeface="黑体" pitchFamily="2" charset="-122"/>
        </a:defRPr>
      </a:lvl4pPr>
      <a:lvl5pPr algn="l" rtl="0" eaLnBrk="0" fontAlgn="base" hangingPunct="0">
        <a:spcBef>
          <a:spcPct val="20000"/>
        </a:spcBef>
        <a:spcAft>
          <a:spcPct val="0"/>
        </a:spcAft>
        <a:defRPr sz="3200" b="1">
          <a:solidFill>
            <a:srgbClr val="AE1831"/>
          </a:solidFill>
          <a:latin typeface="黑体" pitchFamily="2" charset="-122"/>
          <a:ea typeface="黑体" pitchFamily="2" charset="-122"/>
        </a:defRPr>
      </a:lvl5pPr>
      <a:lvl6pPr marL="457200" algn="l" rtl="0" eaLnBrk="0" fontAlgn="base" hangingPunct="0">
        <a:spcBef>
          <a:spcPct val="20000"/>
        </a:spcBef>
        <a:spcAft>
          <a:spcPct val="0"/>
        </a:spcAft>
        <a:defRPr sz="3200" b="1">
          <a:solidFill>
            <a:srgbClr val="002060"/>
          </a:solidFill>
          <a:latin typeface="黑体" pitchFamily="2" charset="-122"/>
          <a:ea typeface="黑体" pitchFamily="2" charset="-122"/>
        </a:defRPr>
      </a:lvl6pPr>
      <a:lvl7pPr marL="914400" algn="l" rtl="0" eaLnBrk="0" fontAlgn="base" hangingPunct="0">
        <a:spcBef>
          <a:spcPct val="20000"/>
        </a:spcBef>
        <a:spcAft>
          <a:spcPct val="0"/>
        </a:spcAft>
        <a:defRPr sz="3200" b="1">
          <a:solidFill>
            <a:srgbClr val="002060"/>
          </a:solidFill>
          <a:latin typeface="黑体" pitchFamily="2" charset="-122"/>
          <a:ea typeface="黑体" pitchFamily="2" charset="-122"/>
        </a:defRPr>
      </a:lvl7pPr>
      <a:lvl8pPr marL="1371600" algn="l" rtl="0" eaLnBrk="0" fontAlgn="base" hangingPunct="0">
        <a:spcBef>
          <a:spcPct val="20000"/>
        </a:spcBef>
        <a:spcAft>
          <a:spcPct val="0"/>
        </a:spcAft>
        <a:defRPr sz="3200" b="1">
          <a:solidFill>
            <a:srgbClr val="002060"/>
          </a:solidFill>
          <a:latin typeface="黑体" pitchFamily="2" charset="-122"/>
          <a:ea typeface="黑体" pitchFamily="2" charset="-122"/>
        </a:defRPr>
      </a:lvl8pPr>
      <a:lvl9pPr marL="1828800" algn="l" rtl="0" eaLnBrk="0" fontAlgn="base" hangingPunct="0">
        <a:spcBef>
          <a:spcPct val="20000"/>
        </a:spcBef>
        <a:spcAft>
          <a:spcPct val="0"/>
        </a:spcAft>
        <a:defRPr sz="3200" b="1">
          <a:solidFill>
            <a:srgbClr val="002060"/>
          </a:solidFill>
          <a:latin typeface="黑体" pitchFamily="2" charset="-122"/>
          <a:ea typeface="黑体" pitchFamily="2" charset="-122"/>
        </a:defRPr>
      </a:lvl9pPr>
    </p:titleStyle>
    <p:bodyStyle>
      <a:lvl1pPr marL="449263" indent="-449263" algn="l" rtl="0" eaLnBrk="0" fontAlgn="base" hangingPunct="0">
        <a:lnSpc>
          <a:spcPct val="110000"/>
        </a:lnSpc>
        <a:spcBef>
          <a:spcPct val="20000"/>
        </a:spcBef>
        <a:spcAft>
          <a:spcPct val="0"/>
        </a:spcAft>
        <a:buSzPct val="120000"/>
        <a:buBlip>
          <a:blip r:embed="rId15"/>
        </a:buBlip>
        <a:defRPr sz="2800" b="1">
          <a:solidFill>
            <a:srgbClr val="133984"/>
          </a:solidFill>
          <a:latin typeface="黑体" pitchFamily="49" charset="-122"/>
          <a:ea typeface="黑体" pitchFamily="49" charset="-122"/>
          <a:cs typeface="+mn-cs"/>
        </a:defRPr>
      </a:lvl1pPr>
      <a:lvl2pPr marL="914400" indent="-285750" algn="l" rtl="0" eaLnBrk="0" fontAlgn="base" hangingPunct="0">
        <a:lnSpc>
          <a:spcPct val="110000"/>
        </a:lnSpc>
        <a:spcBef>
          <a:spcPct val="20000"/>
        </a:spcBef>
        <a:spcAft>
          <a:spcPct val="0"/>
        </a:spcAft>
        <a:buClr>
          <a:srgbClr val="000066"/>
        </a:buClr>
        <a:buChar char="•"/>
        <a:defRPr sz="2400" b="1">
          <a:solidFill>
            <a:srgbClr val="133984"/>
          </a:solidFill>
          <a:latin typeface="黑体" pitchFamily="49" charset="-122"/>
          <a:ea typeface="黑体" pitchFamily="49" charset="-122"/>
        </a:defRPr>
      </a:lvl2pPr>
      <a:lvl3pPr marL="1322388" indent="-228600" algn="l" rtl="0" eaLnBrk="0" fontAlgn="base" hangingPunct="0">
        <a:spcBef>
          <a:spcPct val="20000"/>
        </a:spcBef>
        <a:spcAft>
          <a:spcPct val="0"/>
        </a:spcAft>
        <a:buChar char="•"/>
        <a:defRPr sz="2400">
          <a:solidFill>
            <a:schemeClr val="tx1"/>
          </a:solidFill>
          <a:latin typeface="Arial" charset="0"/>
          <a:ea typeface="宋体" pitchFamily="2" charset="-122"/>
        </a:defRPr>
      </a:lvl3pPr>
      <a:lvl4pPr marL="1730375" indent="-228600" algn="l" rtl="0" eaLnBrk="0" fontAlgn="base" hangingPunct="0">
        <a:spcBef>
          <a:spcPct val="20000"/>
        </a:spcBef>
        <a:spcAft>
          <a:spcPct val="0"/>
        </a:spcAft>
        <a:buChar char="–"/>
        <a:defRPr sz="2000">
          <a:solidFill>
            <a:schemeClr val="tx1"/>
          </a:solidFill>
          <a:latin typeface="Arial" charset="0"/>
          <a:ea typeface="宋体" pitchFamily="2" charset="-122"/>
        </a:defRPr>
      </a:lvl4pPr>
      <a:lvl5pPr marL="2138363" indent="-228600" algn="l" rtl="0" eaLnBrk="0" fontAlgn="base" hangingPunct="0">
        <a:spcBef>
          <a:spcPct val="20000"/>
        </a:spcBef>
        <a:spcAft>
          <a:spcPct val="0"/>
        </a:spcAft>
        <a:buChar char="»"/>
        <a:defRPr sz="2000">
          <a:solidFill>
            <a:schemeClr val="tx1"/>
          </a:solidFill>
          <a:latin typeface="Arial" charset="0"/>
          <a:ea typeface="宋体" pitchFamily="2" charset="-122"/>
        </a:defRPr>
      </a:lvl5pPr>
      <a:lvl6pPr marL="2595563" indent="-228600" algn="l" rtl="0" eaLnBrk="0" fontAlgn="base" hangingPunct="0">
        <a:spcBef>
          <a:spcPct val="20000"/>
        </a:spcBef>
        <a:spcAft>
          <a:spcPct val="0"/>
        </a:spcAft>
        <a:buChar char="»"/>
        <a:defRPr sz="2000">
          <a:solidFill>
            <a:schemeClr val="tx1"/>
          </a:solidFill>
          <a:latin typeface="Arial" charset="0"/>
          <a:ea typeface="宋体" pitchFamily="2" charset="-122"/>
        </a:defRPr>
      </a:lvl6pPr>
      <a:lvl7pPr marL="3052763" indent="-228600" algn="l" rtl="0" eaLnBrk="0" fontAlgn="base" hangingPunct="0">
        <a:spcBef>
          <a:spcPct val="20000"/>
        </a:spcBef>
        <a:spcAft>
          <a:spcPct val="0"/>
        </a:spcAft>
        <a:buChar char="»"/>
        <a:defRPr sz="2000">
          <a:solidFill>
            <a:schemeClr val="tx1"/>
          </a:solidFill>
          <a:latin typeface="Arial" charset="0"/>
          <a:ea typeface="宋体" pitchFamily="2" charset="-122"/>
        </a:defRPr>
      </a:lvl7pPr>
      <a:lvl8pPr marL="3509963" indent="-228600" algn="l" rtl="0" eaLnBrk="0" fontAlgn="base" hangingPunct="0">
        <a:spcBef>
          <a:spcPct val="20000"/>
        </a:spcBef>
        <a:spcAft>
          <a:spcPct val="0"/>
        </a:spcAft>
        <a:buChar char="»"/>
        <a:defRPr sz="2000">
          <a:solidFill>
            <a:schemeClr val="tx1"/>
          </a:solidFill>
          <a:latin typeface="Arial" charset="0"/>
          <a:ea typeface="宋体" pitchFamily="2" charset="-122"/>
        </a:defRPr>
      </a:lvl8pPr>
      <a:lvl9pPr marL="3967163" indent="-228600" algn="l" rtl="0" eaLnBrk="0" fontAlgn="base" hangingPunct="0">
        <a:spcBef>
          <a:spcPct val="20000"/>
        </a:spcBef>
        <a:spcAft>
          <a:spcPct val="0"/>
        </a:spcAft>
        <a:buChar char="»"/>
        <a:defRPr sz="2000">
          <a:solidFill>
            <a:schemeClr val="tx1"/>
          </a:solidFill>
          <a:latin typeface="Arial" charset="0"/>
          <a:ea typeface="宋体" pitchFamily="2" charset="-122"/>
        </a:defRPr>
      </a:lvl9pPr>
    </p:bodyStyle>
    <p:otherStyle>
      <a:defPPr>
        <a:defRPr lang="zh-Han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图片 6" descr="蓝色系校徽标准版.pn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2832101" y="981075"/>
            <a:ext cx="6485467" cy="48720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075" name="图片 11" descr="红色系校徽展开式.png"/>
          <p:cNvPicPr>
            <a:picLocks noChangeAspect="1"/>
          </p:cNvPicPr>
          <p:nvPr/>
        </p:nvPicPr>
        <p:blipFill>
          <a:blip r:embed="rId11" cstate="email">
            <a:extLst>
              <a:ext uri="{28A0092B-C50C-407E-A947-70E740481C1C}">
                <a14:useLocalDpi xmlns:a14="http://schemas.microsoft.com/office/drawing/2010/main"/>
              </a:ext>
            </a:extLst>
          </a:blip>
          <a:srcRect b="-12396"/>
          <a:stretch>
            <a:fillRect/>
          </a:stretch>
        </p:blipFill>
        <p:spPr bwMode="auto">
          <a:xfrm>
            <a:off x="1344086" y="152400"/>
            <a:ext cx="2849033" cy="863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3076" name="组合 21"/>
          <p:cNvGrpSpPr>
            <a:grpSpLocks/>
          </p:cNvGrpSpPr>
          <p:nvPr/>
        </p:nvGrpSpPr>
        <p:grpSpPr bwMode="auto">
          <a:xfrm>
            <a:off x="8320619" y="193678"/>
            <a:ext cx="3871383" cy="625475"/>
            <a:chOff x="6224843" y="194099"/>
            <a:chExt cx="2902937" cy="625068"/>
          </a:xfrm>
        </p:grpSpPr>
        <p:pic>
          <p:nvPicPr>
            <p:cNvPr id="3078" name="Picture 2"/>
            <p:cNvPicPr>
              <a:picLocks noChangeAspect="1" noChangeArrowheads="1"/>
            </p:cNvPicPr>
            <p:nvPr userDrawn="1"/>
          </p:nvPicPr>
          <p:blipFill>
            <a:blip r:embed="rId12" cstate="email">
              <a:grayscl/>
              <a:extLst>
                <a:ext uri="{28A0092B-C50C-407E-A947-70E740481C1C}">
                  <a14:useLocalDpi xmlns:a14="http://schemas.microsoft.com/office/drawing/2010/main"/>
                </a:ext>
              </a:extLst>
            </a:blip>
            <a:srcRect/>
            <a:stretch>
              <a:fillRect/>
            </a:stretch>
          </p:blipFill>
          <p:spPr bwMode="auto">
            <a:xfrm>
              <a:off x="6229604" y="194099"/>
              <a:ext cx="1439565" cy="487046"/>
            </a:xfrm>
            <a:prstGeom prst="rect">
              <a:avLst/>
            </a:prstGeom>
            <a:noFill/>
            <a:ln>
              <a:noFill/>
            </a:ln>
            <a:effectLst>
              <a:outerShdw dist="35921" dir="2700000" algn="ctr" rotWithShape="0">
                <a:schemeClr val="bg1"/>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pic>
        <p:pic>
          <p:nvPicPr>
            <p:cNvPr id="3079" name="Picture 3"/>
            <p:cNvPicPr>
              <a:picLocks noChangeAspect="1" noChangeArrowheads="1"/>
            </p:cNvPicPr>
            <p:nvPr userDrawn="1"/>
          </p:nvPicPr>
          <p:blipFill>
            <a:blip r:embed="rId13" cstate="email">
              <a:extLst>
                <a:ext uri="{28A0092B-C50C-407E-A947-70E740481C1C}">
                  <a14:useLocalDpi xmlns:a14="http://schemas.microsoft.com/office/drawing/2010/main"/>
                </a:ext>
              </a:extLst>
            </a:blip>
            <a:srcRect/>
            <a:stretch>
              <a:fillRect/>
            </a:stretch>
          </p:blipFill>
          <p:spPr bwMode="auto">
            <a:xfrm>
              <a:off x="7678693" y="195686"/>
              <a:ext cx="1439564" cy="479113"/>
            </a:xfrm>
            <a:prstGeom prst="rect">
              <a:avLst/>
            </a:prstGeom>
            <a:noFill/>
            <a:ln>
              <a:noFill/>
            </a:ln>
            <a:effectLst>
              <a:outerShdw dist="35921" dir="2700000" algn="ctr" rotWithShape="0">
                <a:schemeClr val="bg1"/>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lgn="ctr">
                  <a:solidFill>
                    <a:srgbClr val="000000"/>
                  </a:solidFill>
                  <a:miter lim="800000"/>
                  <a:headEnd/>
                  <a:tailEnd/>
                </a14:hiddenLine>
              </a:ext>
            </a:extLst>
          </p:spPr>
        </p:pic>
        <p:grpSp>
          <p:nvGrpSpPr>
            <p:cNvPr id="3080" name="组合 20"/>
            <p:cNvGrpSpPr>
              <a:grpSpLocks/>
            </p:cNvGrpSpPr>
            <p:nvPr userDrawn="1"/>
          </p:nvGrpSpPr>
          <p:grpSpPr bwMode="auto">
            <a:xfrm>
              <a:off x="6224843" y="674799"/>
              <a:ext cx="2902937" cy="144368"/>
              <a:chOff x="6224843" y="674799"/>
              <a:chExt cx="2902937" cy="144368"/>
            </a:xfrm>
          </p:grpSpPr>
          <p:sp>
            <p:nvSpPr>
              <p:cNvPr id="3081" name="Text Box 15"/>
              <p:cNvSpPr txBox="1">
                <a:spLocks noChangeArrowheads="1"/>
              </p:cNvSpPr>
              <p:nvPr userDrawn="1"/>
            </p:nvSpPr>
            <p:spPr bwMode="auto">
              <a:xfrm>
                <a:off x="6224843" y="674799"/>
                <a:ext cx="726925" cy="144368"/>
              </a:xfrm>
              <a:prstGeom prst="rect">
                <a:avLst/>
              </a:prstGeom>
              <a:solidFill>
                <a:srgbClr val="8F1120"/>
              </a:solidFill>
              <a:ln>
                <a:noFill/>
              </a:ln>
              <a:extLst/>
            </p:spPr>
            <p:txBody>
              <a:bodyPr lIns="0" tIns="0" rIns="0" bIns="0" anchor="ctr" anchorCtr="1"/>
              <a:lstStyle>
                <a:lvl1pPr eaLnBrk="0" hangingPunct="0">
                  <a:defRPr sz="3000" b="1">
                    <a:solidFill>
                      <a:srgbClr val="133984"/>
                    </a:solidFill>
                    <a:latin typeface="Arial" charset="0"/>
                    <a:ea typeface="黑体" pitchFamily="49" charset="-122"/>
                  </a:defRPr>
                </a:lvl1pPr>
                <a:lvl2pPr marL="742950" indent="-285750" eaLnBrk="0" hangingPunct="0">
                  <a:defRPr sz="3000" b="1">
                    <a:solidFill>
                      <a:srgbClr val="133984"/>
                    </a:solidFill>
                    <a:latin typeface="Arial" charset="0"/>
                    <a:ea typeface="黑体" pitchFamily="49" charset="-122"/>
                  </a:defRPr>
                </a:lvl2pPr>
                <a:lvl3pPr marL="1143000" indent="-228600" eaLnBrk="0" hangingPunct="0">
                  <a:defRPr sz="3000" b="1">
                    <a:solidFill>
                      <a:srgbClr val="133984"/>
                    </a:solidFill>
                    <a:latin typeface="Arial" charset="0"/>
                    <a:ea typeface="黑体" pitchFamily="49" charset="-122"/>
                  </a:defRPr>
                </a:lvl3pPr>
                <a:lvl4pPr marL="1600200" indent="-228600" eaLnBrk="0" hangingPunct="0">
                  <a:defRPr sz="3000" b="1">
                    <a:solidFill>
                      <a:srgbClr val="133984"/>
                    </a:solidFill>
                    <a:latin typeface="Arial" charset="0"/>
                    <a:ea typeface="黑体" pitchFamily="49" charset="-122"/>
                  </a:defRPr>
                </a:lvl4pPr>
                <a:lvl5pPr marL="2057400" indent="-228600" eaLnBrk="0" hangingPunct="0">
                  <a:defRPr sz="3000" b="1">
                    <a:solidFill>
                      <a:srgbClr val="133984"/>
                    </a:solidFill>
                    <a:latin typeface="Arial" charset="0"/>
                    <a:ea typeface="黑体" pitchFamily="49" charset="-122"/>
                  </a:defRPr>
                </a:lvl5pPr>
                <a:lvl6pPr marL="2514600" indent="-228600" algn="ctr" eaLnBrk="0" fontAlgn="base" hangingPunct="0">
                  <a:spcBef>
                    <a:spcPct val="0"/>
                  </a:spcBef>
                  <a:spcAft>
                    <a:spcPct val="0"/>
                  </a:spcAft>
                  <a:defRPr sz="3000" b="1">
                    <a:solidFill>
                      <a:srgbClr val="133984"/>
                    </a:solidFill>
                    <a:latin typeface="Arial" charset="0"/>
                    <a:ea typeface="黑体" pitchFamily="49" charset="-122"/>
                  </a:defRPr>
                </a:lvl6pPr>
                <a:lvl7pPr marL="2971800" indent="-228600" algn="ctr" eaLnBrk="0" fontAlgn="base" hangingPunct="0">
                  <a:spcBef>
                    <a:spcPct val="0"/>
                  </a:spcBef>
                  <a:spcAft>
                    <a:spcPct val="0"/>
                  </a:spcAft>
                  <a:defRPr sz="3000" b="1">
                    <a:solidFill>
                      <a:srgbClr val="133984"/>
                    </a:solidFill>
                    <a:latin typeface="Arial" charset="0"/>
                    <a:ea typeface="黑体" pitchFamily="49" charset="-122"/>
                  </a:defRPr>
                </a:lvl7pPr>
                <a:lvl8pPr marL="3429000" indent="-228600" algn="ctr" eaLnBrk="0" fontAlgn="base" hangingPunct="0">
                  <a:spcBef>
                    <a:spcPct val="0"/>
                  </a:spcBef>
                  <a:spcAft>
                    <a:spcPct val="0"/>
                  </a:spcAft>
                  <a:defRPr sz="3000" b="1">
                    <a:solidFill>
                      <a:srgbClr val="133984"/>
                    </a:solidFill>
                    <a:latin typeface="Arial" charset="0"/>
                    <a:ea typeface="黑体" pitchFamily="49" charset="-122"/>
                  </a:defRPr>
                </a:lvl8pPr>
                <a:lvl9pPr marL="3886200" indent="-228600" algn="ctr" eaLnBrk="0" fontAlgn="base" hangingPunct="0">
                  <a:spcBef>
                    <a:spcPct val="0"/>
                  </a:spcBef>
                  <a:spcAft>
                    <a:spcPct val="0"/>
                  </a:spcAft>
                  <a:defRPr sz="3000" b="1">
                    <a:solidFill>
                      <a:srgbClr val="133984"/>
                    </a:solidFill>
                    <a:latin typeface="Arial" charset="0"/>
                    <a:ea typeface="黑体" pitchFamily="49" charset="-122"/>
                  </a:defRPr>
                </a:lvl9pPr>
              </a:lstStyle>
              <a:p>
                <a:pPr algn="ctr" eaLnBrk="1" hangingPunct="1">
                  <a:defRPr/>
                </a:pPr>
                <a:r>
                  <a:rPr lang="en-US" altLang="zh-Hans" sz="900" smtClean="0">
                    <a:solidFill>
                      <a:schemeClr val="bg1"/>
                    </a:solidFill>
                    <a:latin typeface="黑体" pitchFamily="49" charset="-122"/>
                  </a:rPr>
                  <a:t>1896</a:t>
                </a:r>
              </a:p>
            </p:txBody>
          </p:sp>
          <p:sp>
            <p:nvSpPr>
              <p:cNvPr id="3082" name="Text Box 16"/>
              <p:cNvSpPr txBox="1">
                <a:spLocks noChangeArrowheads="1"/>
              </p:cNvSpPr>
              <p:nvPr userDrawn="1"/>
            </p:nvSpPr>
            <p:spPr bwMode="auto">
              <a:xfrm>
                <a:off x="6947006" y="674799"/>
                <a:ext cx="726925" cy="144368"/>
              </a:xfrm>
              <a:prstGeom prst="rect">
                <a:avLst/>
              </a:prstGeom>
              <a:solidFill>
                <a:srgbClr val="8F1120"/>
              </a:solidFill>
              <a:ln>
                <a:noFill/>
              </a:ln>
              <a:extLst/>
            </p:spPr>
            <p:txBody>
              <a:bodyPr lIns="0" tIns="0" rIns="0" bIns="0" anchor="ctr" anchorCtr="1"/>
              <a:lstStyle>
                <a:lvl1pPr eaLnBrk="0" hangingPunct="0">
                  <a:defRPr sz="3000" b="1">
                    <a:solidFill>
                      <a:srgbClr val="133984"/>
                    </a:solidFill>
                    <a:latin typeface="Arial" charset="0"/>
                    <a:ea typeface="黑体" pitchFamily="49" charset="-122"/>
                  </a:defRPr>
                </a:lvl1pPr>
                <a:lvl2pPr marL="742950" indent="-285750" eaLnBrk="0" hangingPunct="0">
                  <a:defRPr sz="3000" b="1">
                    <a:solidFill>
                      <a:srgbClr val="133984"/>
                    </a:solidFill>
                    <a:latin typeface="Arial" charset="0"/>
                    <a:ea typeface="黑体" pitchFamily="49" charset="-122"/>
                  </a:defRPr>
                </a:lvl2pPr>
                <a:lvl3pPr marL="1143000" indent="-228600" eaLnBrk="0" hangingPunct="0">
                  <a:defRPr sz="3000" b="1">
                    <a:solidFill>
                      <a:srgbClr val="133984"/>
                    </a:solidFill>
                    <a:latin typeface="Arial" charset="0"/>
                    <a:ea typeface="黑体" pitchFamily="49" charset="-122"/>
                  </a:defRPr>
                </a:lvl3pPr>
                <a:lvl4pPr marL="1600200" indent="-228600" eaLnBrk="0" hangingPunct="0">
                  <a:defRPr sz="3000" b="1">
                    <a:solidFill>
                      <a:srgbClr val="133984"/>
                    </a:solidFill>
                    <a:latin typeface="Arial" charset="0"/>
                    <a:ea typeface="黑体" pitchFamily="49" charset="-122"/>
                  </a:defRPr>
                </a:lvl4pPr>
                <a:lvl5pPr marL="2057400" indent="-228600" eaLnBrk="0" hangingPunct="0">
                  <a:defRPr sz="3000" b="1">
                    <a:solidFill>
                      <a:srgbClr val="133984"/>
                    </a:solidFill>
                    <a:latin typeface="Arial" charset="0"/>
                    <a:ea typeface="黑体" pitchFamily="49" charset="-122"/>
                  </a:defRPr>
                </a:lvl5pPr>
                <a:lvl6pPr marL="2514600" indent="-228600" algn="ctr" eaLnBrk="0" fontAlgn="base" hangingPunct="0">
                  <a:spcBef>
                    <a:spcPct val="0"/>
                  </a:spcBef>
                  <a:spcAft>
                    <a:spcPct val="0"/>
                  </a:spcAft>
                  <a:defRPr sz="3000" b="1">
                    <a:solidFill>
                      <a:srgbClr val="133984"/>
                    </a:solidFill>
                    <a:latin typeface="Arial" charset="0"/>
                    <a:ea typeface="黑体" pitchFamily="49" charset="-122"/>
                  </a:defRPr>
                </a:lvl6pPr>
                <a:lvl7pPr marL="2971800" indent="-228600" algn="ctr" eaLnBrk="0" fontAlgn="base" hangingPunct="0">
                  <a:spcBef>
                    <a:spcPct val="0"/>
                  </a:spcBef>
                  <a:spcAft>
                    <a:spcPct val="0"/>
                  </a:spcAft>
                  <a:defRPr sz="3000" b="1">
                    <a:solidFill>
                      <a:srgbClr val="133984"/>
                    </a:solidFill>
                    <a:latin typeface="Arial" charset="0"/>
                    <a:ea typeface="黑体" pitchFamily="49" charset="-122"/>
                  </a:defRPr>
                </a:lvl7pPr>
                <a:lvl8pPr marL="3429000" indent="-228600" algn="ctr" eaLnBrk="0" fontAlgn="base" hangingPunct="0">
                  <a:spcBef>
                    <a:spcPct val="0"/>
                  </a:spcBef>
                  <a:spcAft>
                    <a:spcPct val="0"/>
                  </a:spcAft>
                  <a:defRPr sz="3000" b="1">
                    <a:solidFill>
                      <a:srgbClr val="133984"/>
                    </a:solidFill>
                    <a:latin typeface="Arial" charset="0"/>
                    <a:ea typeface="黑体" pitchFamily="49" charset="-122"/>
                  </a:defRPr>
                </a:lvl8pPr>
                <a:lvl9pPr marL="3886200" indent="-228600" algn="ctr" eaLnBrk="0" fontAlgn="base" hangingPunct="0">
                  <a:spcBef>
                    <a:spcPct val="0"/>
                  </a:spcBef>
                  <a:spcAft>
                    <a:spcPct val="0"/>
                  </a:spcAft>
                  <a:defRPr sz="3000" b="1">
                    <a:solidFill>
                      <a:srgbClr val="133984"/>
                    </a:solidFill>
                    <a:latin typeface="Arial" charset="0"/>
                    <a:ea typeface="黑体" pitchFamily="49" charset="-122"/>
                  </a:defRPr>
                </a:lvl9pPr>
              </a:lstStyle>
              <a:p>
                <a:pPr algn="ctr" eaLnBrk="1" hangingPunct="1">
                  <a:defRPr/>
                </a:pPr>
                <a:r>
                  <a:rPr lang="en-US" altLang="zh-Hans" sz="900" smtClean="0">
                    <a:solidFill>
                      <a:schemeClr val="bg1"/>
                    </a:solidFill>
                    <a:latin typeface="黑体" pitchFamily="49" charset="-122"/>
                  </a:rPr>
                  <a:t>1920</a:t>
                </a:r>
              </a:p>
            </p:txBody>
          </p:sp>
          <p:sp>
            <p:nvSpPr>
              <p:cNvPr id="3083" name="Text Box 17"/>
              <p:cNvSpPr txBox="1">
                <a:spLocks noChangeArrowheads="1"/>
              </p:cNvSpPr>
              <p:nvPr userDrawn="1"/>
            </p:nvSpPr>
            <p:spPr bwMode="auto">
              <a:xfrm>
                <a:off x="7673930" y="674799"/>
                <a:ext cx="726925" cy="144368"/>
              </a:xfrm>
              <a:prstGeom prst="rect">
                <a:avLst/>
              </a:prstGeom>
              <a:solidFill>
                <a:srgbClr val="8F1120"/>
              </a:solidFill>
              <a:ln>
                <a:noFill/>
              </a:ln>
              <a:extLst/>
            </p:spPr>
            <p:txBody>
              <a:bodyPr lIns="0" tIns="0" rIns="0" bIns="0" anchor="ctr" anchorCtr="1"/>
              <a:lstStyle>
                <a:lvl1pPr eaLnBrk="0" hangingPunct="0">
                  <a:defRPr sz="3000" b="1">
                    <a:solidFill>
                      <a:srgbClr val="133984"/>
                    </a:solidFill>
                    <a:latin typeface="Arial" charset="0"/>
                    <a:ea typeface="黑体" pitchFamily="49" charset="-122"/>
                  </a:defRPr>
                </a:lvl1pPr>
                <a:lvl2pPr marL="742950" indent="-285750" eaLnBrk="0" hangingPunct="0">
                  <a:defRPr sz="3000" b="1">
                    <a:solidFill>
                      <a:srgbClr val="133984"/>
                    </a:solidFill>
                    <a:latin typeface="Arial" charset="0"/>
                    <a:ea typeface="黑体" pitchFamily="49" charset="-122"/>
                  </a:defRPr>
                </a:lvl2pPr>
                <a:lvl3pPr marL="1143000" indent="-228600" eaLnBrk="0" hangingPunct="0">
                  <a:defRPr sz="3000" b="1">
                    <a:solidFill>
                      <a:srgbClr val="133984"/>
                    </a:solidFill>
                    <a:latin typeface="Arial" charset="0"/>
                    <a:ea typeface="黑体" pitchFamily="49" charset="-122"/>
                  </a:defRPr>
                </a:lvl3pPr>
                <a:lvl4pPr marL="1600200" indent="-228600" eaLnBrk="0" hangingPunct="0">
                  <a:defRPr sz="3000" b="1">
                    <a:solidFill>
                      <a:srgbClr val="133984"/>
                    </a:solidFill>
                    <a:latin typeface="Arial" charset="0"/>
                    <a:ea typeface="黑体" pitchFamily="49" charset="-122"/>
                  </a:defRPr>
                </a:lvl4pPr>
                <a:lvl5pPr marL="2057400" indent="-228600" eaLnBrk="0" hangingPunct="0">
                  <a:defRPr sz="3000" b="1">
                    <a:solidFill>
                      <a:srgbClr val="133984"/>
                    </a:solidFill>
                    <a:latin typeface="Arial" charset="0"/>
                    <a:ea typeface="黑体" pitchFamily="49" charset="-122"/>
                  </a:defRPr>
                </a:lvl5pPr>
                <a:lvl6pPr marL="2514600" indent="-228600" algn="ctr" eaLnBrk="0" fontAlgn="base" hangingPunct="0">
                  <a:spcBef>
                    <a:spcPct val="0"/>
                  </a:spcBef>
                  <a:spcAft>
                    <a:spcPct val="0"/>
                  </a:spcAft>
                  <a:defRPr sz="3000" b="1">
                    <a:solidFill>
                      <a:srgbClr val="133984"/>
                    </a:solidFill>
                    <a:latin typeface="Arial" charset="0"/>
                    <a:ea typeface="黑体" pitchFamily="49" charset="-122"/>
                  </a:defRPr>
                </a:lvl6pPr>
                <a:lvl7pPr marL="2971800" indent="-228600" algn="ctr" eaLnBrk="0" fontAlgn="base" hangingPunct="0">
                  <a:spcBef>
                    <a:spcPct val="0"/>
                  </a:spcBef>
                  <a:spcAft>
                    <a:spcPct val="0"/>
                  </a:spcAft>
                  <a:defRPr sz="3000" b="1">
                    <a:solidFill>
                      <a:srgbClr val="133984"/>
                    </a:solidFill>
                    <a:latin typeface="Arial" charset="0"/>
                    <a:ea typeface="黑体" pitchFamily="49" charset="-122"/>
                  </a:defRPr>
                </a:lvl7pPr>
                <a:lvl8pPr marL="3429000" indent="-228600" algn="ctr" eaLnBrk="0" fontAlgn="base" hangingPunct="0">
                  <a:spcBef>
                    <a:spcPct val="0"/>
                  </a:spcBef>
                  <a:spcAft>
                    <a:spcPct val="0"/>
                  </a:spcAft>
                  <a:defRPr sz="3000" b="1">
                    <a:solidFill>
                      <a:srgbClr val="133984"/>
                    </a:solidFill>
                    <a:latin typeface="Arial" charset="0"/>
                    <a:ea typeface="黑体" pitchFamily="49" charset="-122"/>
                  </a:defRPr>
                </a:lvl8pPr>
                <a:lvl9pPr marL="3886200" indent="-228600" algn="ctr" eaLnBrk="0" fontAlgn="base" hangingPunct="0">
                  <a:spcBef>
                    <a:spcPct val="0"/>
                  </a:spcBef>
                  <a:spcAft>
                    <a:spcPct val="0"/>
                  </a:spcAft>
                  <a:defRPr sz="3000" b="1">
                    <a:solidFill>
                      <a:srgbClr val="133984"/>
                    </a:solidFill>
                    <a:latin typeface="Arial" charset="0"/>
                    <a:ea typeface="黑体" pitchFamily="49" charset="-122"/>
                  </a:defRPr>
                </a:lvl9pPr>
              </a:lstStyle>
              <a:p>
                <a:pPr algn="ctr" eaLnBrk="1" hangingPunct="1">
                  <a:defRPr/>
                </a:pPr>
                <a:r>
                  <a:rPr lang="en-US" altLang="zh-Hans" sz="900" smtClean="0">
                    <a:solidFill>
                      <a:schemeClr val="bg1"/>
                    </a:solidFill>
                    <a:latin typeface="黑体" pitchFamily="49" charset="-122"/>
                  </a:rPr>
                  <a:t>1987</a:t>
                </a:r>
              </a:p>
            </p:txBody>
          </p:sp>
          <p:sp>
            <p:nvSpPr>
              <p:cNvPr id="3084" name="Text Box 18"/>
              <p:cNvSpPr txBox="1">
                <a:spLocks noChangeArrowheads="1"/>
              </p:cNvSpPr>
              <p:nvPr userDrawn="1"/>
            </p:nvSpPr>
            <p:spPr bwMode="auto">
              <a:xfrm>
                <a:off x="8400855" y="674799"/>
                <a:ext cx="726925" cy="144368"/>
              </a:xfrm>
              <a:prstGeom prst="rect">
                <a:avLst/>
              </a:prstGeom>
              <a:solidFill>
                <a:srgbClr val="8F1120"/>
              </a:solidFill>
              <a:ln>
                <a:noFill/>
              </a:ln>
              <a:extLst/>
            </p:spPr>
            <p:txBody>
              <a:bodyPr lIns="0" tIns="0" rIns="0" bIns="0" anchor="ctr" anchorCtr="1"/>
              <a:lstStyle>
                <a:lvl1pPr eaLnBrk="0" hangingPunct="0">
                  <a:defRPr sz="3000" b="1">
                    <a:solidFill>
                      <a:srgbClr val="133984"/>
                    </a:solidFill>
                    <a:latin typeface="Arial" charset="0"/>
                    <a:ea typeface="黑体" pitchFamily="49" charset="-122"/>
                  </a:defRPr>
                </a:lvl1pPr>
                <a:lvl2pPr marL="742950" indent="-285750" eaLnBrk="0" hangingPunct="0">
                  <a:defRPr sz="3000" b="1">
                    <a:solidFill>
                      <a:srgbClr val="133984"/>
                    </a:solidFill>
                    <a:latin typeface="Arial" charset="0"/>
                    <a:ea typeface="黑体" pitchFamily="49" charset="-122"/>
                  </a:defRPr>
                </a:lvl2pPr>
                <a:lvl3pPr marL="1143000" indent="-228600" eaLnBrk="0" hangingPunct="0">
                  <a:defRPr sz="3000" b="1">
                    <a:solidFill>
                      <a:srgbClr val="133984"/>
                    </a:solidFill>
                    <a:latin typeface="Arial" charset="0"/>
                    <a:ea typeface="黑体" pitchFamily="49" charset="-122"/>
                  </a:defRPr>
                </a:lvl3pPr>
                <a:lvl4pPr marL="1600200" indent="-228600" eaLnBrk="0" hangingPunct="0">
                  <a:defRPr sz="3000" b="1">
                    <a:solidFill>
                      <a:srgbClr val="133984"/>
                    </a:solidFill>
                    <a:latin typeface="Arial" charset="0"/>
                    <a:ea typeface="黑体" pitchFamily="49" charset="-122"/>
                  </a:defRPr>
                </a:lvl4pPr>
                <a:lvl5pPr marL="2057400" indent="-228600" eaLnBrk="0" hangingPunct="0">
                  <a:defRPr sz="3000" b="1">
                    <a:solidFill>
                      <a:srgbClr val="133984"/>
                    </a:solidFill>
                    <a:latin typeface="Arial" charset="0"/>
                    <a:ea typeface="黑体" pitchFamily="49" charset="-122"/>
                  </a:defRPr>
                </a:lvl5pPr>
                <a:lvl6pPr marL="2514600" indent="-228600" algn="ctr" eaLnBrk="0" fontAlgn="base" hangingPunct="0">
                  <a:spcBef>
                    <a:spcPct val="0"/>
                  </a:spcBef>
                  <a:spcAft>
                    <a:spcPct val="0"/>
                  </a:spcAft>
                  <a:defRPr sz="3000" b="1">
                    <a:solidFill>
                      <a:srgbClr val="133984"/>
                    </a:solidFill>
                    <a:latin typeface="Arial" charset="0"/>
                    <a:ea typeface="黑体" pitchFamily="49" charset="-122"/>
                  </a:defRPr>
                </a:lvl6pPr>
                <a:lvl7pPr marL="2971800" indent="-228600" algn="ctr" eaLnBrk="0" fontAlgn="base" hangingPunct="0">
                  <a:spcBef>
                    <a:spcPct val="0"/>
                  </a:spcBef>
                  <a:spcAft>
                    <a:spcPct val="0"/>
                  </a:spcAft>
                  <a:defRPr sz="3000" b="1">
                    <a:solidFill>
                      <a:srgbClr val="133984"/>
                    </a:solidFill>
                    <a:latin typeface="Arial" charset="0"/>
                    <a:ea typeface="黑体" pitchFamily="49" charset="-122"/>
                  </a:defRPr>
                </a:lvl7pPr>
                <a:lvl8pPr marL="3429000" indent="-228600" algn="ctr" eaLnBrk="0" fontAlgn="base" hangingPunct="0">
                  <a:spcBef>
                    <a:spcPct val="0"/>
                  </a:spcBef>
                  <a:spcAft>
                    <a:spcPct val="0"/>
                  </a:spcAft>
                  <a:defRPr sz="3000" b="1">
                    <a:solidFill>
                      <a:srgbClr val="133984"/>
                    </a:solidFill>
                    <a:latin typeface="Arial" charset="0"/>
                    <a:ea typeface="黑体" pitchFamily="49" charset="-122"/>
                  </a:defRPr>
                </a:lvl8pPr>
                <a:lvl9pPr marL="3886200" indent="-228600" algn="ctr" eaLnBrk="0" fontAlgn="base" hangingPunct="0">
                  <a:spcBef>
                    <a:spcPct val="0"/>
                  </a:spcBef>
                  <a:spcAft>
                    <a:spcPct val="0"/>
                  </a:spcAft>
                  <a:defRPr sz="3000" b="1">
                    <a:solidFill>
                      <a:srgbClr val="133984"/>
                    </a:solidFill>
                    <a:latin typeface="Arial" charset="0"/>
                    <a:ea typeface="黑体" pitchFamily="49" charset="-122"/>
                  </a:defRPr>
                </a:lvl9pPr>
              </a:lstStyle>
              <a:p>
                <a:pPr algn="ctr" eaLnBrk="1" hangingPunct="1">
                  <a:defRPr/>
                </a:pPr>
                <a:r>
                  <a:rPr lang="en-US" altLang="zh-Hans" sz="900" smtClean="0">
                    <a:solidFill>
                      <a:schemeClr val="bg1"/>
                    </a:solidFill>
                    <a:latin typeface="黑体" pitchFamily="49" charset="-122"/>
                  </a:rPr>
                  <a:t>2006</a:t>
                </a:r>
              </a:p>
            </p:txBody>
          </p:sp>
        </p:grpSp>
      </p:grpSp>
      <p:pic>
        <p:nvPicPr>
          <p:cNvPr id="3077" name="Picture 12" descr="红色系校徽标准版"/>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239184" y="152400"/>
            <a:ext cx="1007533" cy="755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315611277"/>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Lst>
  <p:timing>
    <p:tnLst>
      <p:par>
        <p:cTn id="1" dur="indefinite" restart="never" nodeType="tmRoot"/>
      </p:par>
    </p:tnLst>
  </p:timing>
  <p:txStyles>
    <p:titleStyle>
      <a:lvl1pPr algn="ctr" rtl="0" eaLnBrk="0" fontAlgn="base" hangingPunct="0">
        <a:spcBef>
          <a:spcPct val="0"/>
        </a:spcBef>
        <a:spcAft>
          <a:spcPct val="0"/>
        </a:spcAft>
        <a:defRPr sz="3200" b="1">
          <a:solidFill>
            <a:srgbClr val="002060"/>
          </a:solidFill>
          <a:latin typeface="+mj-lt"/>
          <a:ea typeface="+mj-ea"/>
          <a:cs typeface="+mj-cs"/>
        </a:defRPr>
      </a:lvl1pPr>
      <a:lvl2pPr algn="ctr" rtl="0" eaLnBrk="0" fontAlgn="base" hangingPunct="0">
        <a:spcBef>
          <a:spcPct val="0"/>
        </a:spcBef>
        <a:spcAft>
          <a:spcPct val="0"/>
        </a:spcAft>
        <a:defRPr sz="3200" b="1">
          <a:solidFill>
            <a:srgbClr val="002060"/>
          </a:solidFill>
          <a:latin typeface="黑体" pitchFamily="49" charset="-122"/>
          <a:ea typeface="宋体" charset="-122"/>
        </a:defRPr>
      </a:lvl2pPr>
      <a:lvl3pPr algn="ctr" rtl="0" eaLnBrk="0" fontAlgn="base" hangingPunct="0">
        <a:spcBef>
          <a:spcPct val="0"/>
        </a:spcBef>
        <a:spcAft>
          <a:spcPct val="0"/>
        </a:spcAft>
        <a:defRPr sz="3200" b="1">
          <a:solidFill>
            <a:srgbClr val="002060"/>
          </a:solidFill>
          <a:latin typeface="黑体" pitchFamily="49" charset="-122"/>
          <a:ea typeface="宋体" charset="-122"/>
        </a:defRPr>
      </a:lvl3pPr>
      <a:lvl4pPr algn="ctr" rtl="0" eaLnBrk="0" fontAlgn="base" hangingPunct="0">
        <a:spcBef>
          <a:spcPct val="0"/>
        </a:spcBef>
        <a:spcAft>
          <a:spcPct val="0"/>
        </a:spcAft>
        <a:defRPr sz="3200" b="1">
          <a:solidFill>
            <a:srgbClr val="002060"/>
          </a:solidFill>
          <a:latin typeface="黑体" pitchFamily="49" charset="-122"/>
          <a:ea typeface="宋体" charset="-122"/>
        </a:defRPr>
      </a:lvl4pPr>
      <a:lvl5pPr algn="ctr" rtl="0" eaLnBrk="0" fontAlgn="base" hangingPunct="0">
        <a:spcBef>
          <a:spcPct val="0"/>
        </a:spcBef>
        <a:spcAft>
          <a:spcPct val="0"/>
        </a:spcAft>
        <a:defRPr sz="3200" b="1">
          <a:solidFill>
            <a:srgbClr val="002060"/>
          </a:solidFill>
          <a:latin typeface="黑体" pitchFamily="49" charset="-122"/>
          <a:ea typeface="宋体" charset="-122"/>
        </a:defRPr>
      </a:lvl5pPr>
      <a:lvl6pPr marL="457200" algn="ctr" rtl="0" fontAlgn="base">
        <a:spcBef>
          <a:spcPct val="0"/>
        </a:spcBef>
        <a:spcAft>
          <a:spcPct val="0"/>
        </a:spcAft>
        <a:defRPr sz="3200" b="1">
          <a:solidFill>
            <a:srgbClr val="002060"/>
          </a:solidFill>
          <a:latin typeface="黑体" pitchFamily="49" charset="-122"/>
          <a:ea typeface="宋体" charset="-122"/>
        </a:defRPr>
      </a:lvl6pPr>
      <a:lvl7pPr marL="914400" algn="ctr" rtl="0" fontAlgn="base">
        <a:spcBef>
          <a:spcPct val="0"/>
        </a:spcBef>
        <a:spcAft>
          <a:spcPct val="0"/>
        </a:spcAft>
        <a:defRPr sz="3200" b="1">
          <a:solidFill>
            <a:srgbClr val="002060"/>
          </a:solidFill>
          <a:latin typeface="黑体" pitchFamily="49" charset="-122"/>
          <a:ea typeface="宋体" charset="-122"/>
        </a:defRPr>
      </a:lvl7pPr>
      <a:lvl8pPr marL="1371600" algn="ctr" rtl="0" fontAlgn="base">
        <a:spcBef>
          <a:spcPct val="0"/>
        </a:spcBef>
        <a:spcAft>
          <a:spcPct val="0"/>
        </a:spcAft>
        <a:defRPr sz="3200" b="1">
          <a:solidFill>
            <a:srgbClr val="002060"/>
          </a:solidFill>
          <a:latin typeface="黑体" pitchFamily="49" charset="-122"/>
          <a:ea typeface="宋体" charset="-122"/>
        </a:defRPr>
      </a:lvl8pPr>
      <a:lvl9pPr marL="1828800" algn="ctr" rtl="0" fontAlgn="base">
        <a:spcBef>
          <a:spcPct val="0"/>
        </a:spcBef>
        <a:spcAft>
          <a:spcPct val="0"/>
        </a:spcAft>
        <a:defRPr sz="3200" b="1">
          <a:solidFill>
            <a:srgbClr val="002060"/>
          </a:solidFill>
          <a:latin typeface="黑体" pitchFamily="49" charset="-122"/>
          <a:ea typeface="宋体" charset="-122"/>
        </a:defRPr>
      </a:lvl9pPr>
    </p:titleStyle>
    <p:bodyStyle>
      <a:lvl1pPr marL="449263" indent="-449263" algn="l" rtl="0" eaLnBrk="0" fontAlgn="base" hangingPunct="0">
        <a:lnSpc>
          <a:spcPct val="110000"/>
        </a:lnSpc>
        <a:spcBef>
          <a:spcPct val="20000"/>
        </a:spcBef>
        <a:spcAft>
          <a:spcPct val="0"/>
        </a:spcAft>
        <a:buSzPct val="120000"/>
        <a:buBlip>
          <a:blip r:embed="rId15"/>
        </a:buBlip>
        <a:defRPr sz="2800">
          <a:solidFill>
            <a:srgbClr val="133984"/>
          </a:solidFill>
          <a:latin typeface="+mn-lt"/>
          <a:ea typeface="+mn-ea"/>
          <a:cs typeface="+mn-cs"/>
        </a:defRPr>
      </a:lvl1pPr>
      <a:lvl2pPr marL="914400" indent="-285750" algn="l" rtl="0" eaLnBrk="0" fontAlgn="base" hangingPunct="0">
        <a:lnSpc>
          <a:spcPct val="110000"/>
        </a:lnSpc>
        <a:spcBef>
          <a:spcPct val="20000"/>
        </a:spcBef>
        <a:spcAft>
          <a:spcPct val="0"/>
        </a:spcAft>
        <a:buClr>
          <a:srgbClr val="000066"/>
        </a:buClr>
        <a:buChar char="•"/>
        <a:defRPr sz="2400">
          <a:solidFill>
            <a:srgbClr val="133984"/>
          </a:solidFill>
          <a:latin typeface="+mn-lt"/>
          <a:ea typeface="+mn-ea"/>
        </a:defRPr>
      </a:lvl2pPr>
      <a:lvl3pPr marL="1322388" indent="-228600" algn="l" rtl="0" eaLnBrk="0" fontAlgn="base" hangingPunct="0">
        <a:spcBef>
          <a:spcPct val="20000"/>
        </a:spcBef>
        <a:spcAft>
          <a:spcPct val="0"/>
        </a:spcAft>
        <a:buChar char="•"/>
        <a:defRPr sz="2400">
          <a:solidFill>
            <a:schemeClr val="tx1"/>
          </a:solidFill>
          <a:latin typeface="Arial" charset="0"/>
          <a:ea typeface="+mn-ea"/>
        </a:defRPr>
      </a:lvl3pPr>
      <a:lvl4pPr marL="1730375" indent="-228600" algn="l" rtl="0" eaLnBrk="0" fontAlgn="base" hangingPunct="0">
        <a:spcBef>
          <a:spcPct val="20000"/>
        </a:spcBef>
        <a:spcAft>
          <a:spcPct val="0"/>
        </a:spcAft>
        <a:buChar char="–"/>
        <a:defRPr sz="2000">
          <a:solidFill>
            <a:schemeClr val="tx1"/>
          </a:solidFill>
          <a:latin typeface="Arial" charset="0"/>
          <a:ea typeface="+mn-ea"/>
        </a:defRPr>
      </a:lvl4pPr>
      <a:lvl5pPr marL="2138363" indent="-228600" algn="l" rtl="0" eaLnBrk="0" fontAlgn="base" hangingPunct="0">
        <a:spcBef>
          <a:spcPct val="20000"/>
        </a:spcBef>
        <a:spcAft>
          <a:spcPct val="0"/>
        </a:spcAft>
        <a:buChar char="»"/>
        <a:defRPr sz="2000">
          <a:solidFill>
            <a:schemeClr val="tx1"/>
          </a:solidFill>
          <a:latin typeface="Arial" charset="0"/>
          <a:ea typeface="+mn-ea"/>
        </a:defRPr>
      </a:lvl5pPr>
      <a:lvl6pPr marL="2595563" indent="-228600" algn="l" rtl="0" fontAlgn="base">
        <a:spcBef>
          <a:spcPct val="20000"/>
        </a:spcBef>
        <a:spcAft>
          <a:spcPct val="0"/>
        </a:spcAft>
        <a:buChar char="»"/>
        <a:defRPr sz="2000">
          <a:solidFill>
            <a:schemeClr val="tx1"/>
          </a:solidFill>
          <a:latin typeface="Arial" charset="0"/>
          <a:ea typeface="+mn-ea"/>
        </a:defRPr>
      </a:lvl6pPr>
      <a:lvl7pPr marL="3052763" indent="-228600" algn="l" rtl="0" fontAlgn="base">
        <a:spcBef>
          <a:spcPct val="20000"/>
        </a:spcBef>
        <a:spcAft>
          <a:spcPct val="0"/>
        </a:spcAft>
        <a:buChar char="»"/>
        <a:defRPr sz="2000">
          <a:solidFill>
            <a:schemeClr val="tx1"/>
          </a:solidFill>
          <a:latin typeface="Arial" charset="0"/>
          <a:ea typeface="+mn-ea"/>
        </a:defRPr>
      </a:lvl7pPr>
      <a:lvl8pPr marL="3509963" indent="-228600" algn="l" rtl="0" fontAlgn="base">
        <a:spcBef>
          <a:spcPct val="20000"/>
        </a:spcBef>
        <a:spcAft>
          <a:spcPct val="0"/>
        </a:spcAft>
        <a:buChar char="»"/>
        <a:defRPr sz="2000">
          <a:solidFill>
            <a:schemeClr val="tx1"/>
          </a:solidFill>
          <a:latin typeface="Arial" charset="0"/>
          <a:ea typeface="+mn-ea"/>
        </a:defRPr>
      </a:lvl8pPr>
      <a:lvl9pPr marL="3967163" indent="-228600" algn="l" rtl="0" fontAlgn="base">
        <a:spcBef>
          <a:spcPct val="20000"/>
        </a:spcBef>
        <a:spcAft>
          <a:spcPct val="0"/>
        </a:spcAft>
        <a:buChar char="»"/>
        <a:defRPr sz="2000">
          <a:solidFill>
            <a:schemeClr val="tx1"/>
          </a:solidFill>
          <a:latin typeface="Arial" charset="0"/>
          <a:ea typeface="+mn-ea"/>
        </a:defRPr>
      </a:lvl9pPr>
    </p:bodyStyle>
    <p:otherStyle>
      <a:defPPr>
        <a:defRPr lang="zh-Han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1026" name="Rectangle 5"/>
          <p:cNvSpPr>
            <a:spLocks noGrp="1" noChangeArrowheads="1"/>
          </p:cNvSpPr>
          <p:nvPr>
            <p:ph type="body" idx="1"/>
          </p:nvPr>
        </p:nvSpPr>
        <p:spPr bwMode="auto">
          <a:xfrm>
            <a:off x="624417" y="1125538"/>
            <a:ext cx="10972800" cy="5065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Hans" altLang="en-US" smtClean="0"/>
              <a:t>单击此处编辑母版文本样式</a:t>
            </a:r>
          </a:p>
          <a:p>
            <a:pPr lvl="1"/>
            <a:r>
              <a:rPr lang="zh-Hans" altLang="en-US" smtClean="0"/>
              <a:t>第二级</a:t>
            </a:r>
          </a:p>
        </p:txBody>
      </p:sp>
      <p:sp>
        <p:nvSpPr>
          <p:cNvPr id="1027" name="Rectangle 4"/>
          <p:cNvSpPr>
            <a:spLocks noGrp="1" noChangeArrowheads="1"/>
          </p:cNvSpPr>
          <p:nvPr>
            <p:ph type="title"/>
          </p:nvPr>
        </p:nvSpPr>
        <p:spPr bwMode="auto">
          <a:xfrm>
            <a:off x="1295400" y="260350"/>
            <a:ext cx="10896600" cy="647700"/>
          </a:xfrm>
          <a:prstGeom prst="rect">
            <a:avLst/>
          </a:prstGeom>
          <a:noFill/>
          <a:ln>
            <a:noFill/>
          </a:ln>
          <a:effectLst>
            <a:outerShdw dist="35921" dir="2700000" algn="ctr" rotWithShape="0">
              <a:schemeClr val="bg1"/>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36000" rIns="91440" bIns="45720" numCol="1" anchor="t" anchorCtr="1" compatLnSpc="1">
            <a:prstTxWarp prst="textNoShape">
              <a:avLst/>
            </a:prstTxWarp>
          </a:bodyPr>
          <a:lstStyle/>
          <a:p>
            <a:pPr lvl="0"/>
            <a:r>
              <a:rPr lang="zh-Hans" altLang="en-US" smtClean="0"/>
              <a:t>单击此处编辑母版标题样式</a:t>
            </a:r>
          </a:p>
        </p:txBody>
      </p:sp>
      <p:pic>
        <p:nvPicPr>
          <p:cNvPr id="1028" name="Picture 12" descr="红色系校徽标准版"/>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239184" y="152400"/>
            <a:ext cx="1007533" cy="755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308238760"/>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timing>
    <p:tnLst>
      <p:par>
        <p:cTn id="1" dur="indefinite" restart="never" nodeType="tmRoot"/>
      </p:par>
    </p:tnLst>
  </p:timing>
  <p:txStyles>
    <p:titleStyle>
      <a:lvl1pPr algn="l" rtl="0" eaLnBrk="0" fontAlgn="base" hangingPunct="0">
        <a:spcBef>
          <a:spcPct val="20000"/>
        </a:spcBef>
        <a:spcAft>
          <a:spcPct val="0"/>
        </a:spcAft>
        <a:defRPr sz="2400" b="1">
          <a:solidFill>
            <a:srgbClr val="133984"/>
          </a:solidFill>
          <a:latin typeface="+mj-lt"/>
          <a:ea typeface="+mj-ea"/>
          <a:cs typeface="+mj-cs"/>
        </a:defRPr>
      </a:lvl1pPr>
      <a:lvl2pPr algn="l" rtl="0" eaLnBrk="0" fontAlgn="base" hangingPunct="0">
        <a:spcBef>
          <a:spcPct val="20000"/>
        </a:spcBef>
        <a:spcAft>
          <a:spcPct val="0"/>
        </a:spcAft>
        <a:defRPr sz="2400" b="1">
          <a:solidFill>
            <a:srgbClr val="AE1831"/>
          </a:solidFill>
          <a:latin typeface="黑体" pitchFamily="2" charset="-122"/>
          <a:ea typeface="黑体" pitchFamily="2" charset="-122"/>
        </a:defRPr>
      </a:lvl2pPr>
      <a:lvl3pPr algn="l" rtl="0" eaLnBrk="0" fontAlgn="base" hangingPunct="0">
        <a:spcBef>
          <a:spcPct val="20000"/>
        </a:spcBef>
        <a:spcAft>
          <a:spcPct val="0"/>
        </a:spcAft>
        <a:defRPr sz="2400" b="1">
          <a:solidFill>
            <a:srgbClr val="AE1831"/>
          </a:solidFill>
          <a:latin typeface="黑体" pitchFamily="2" charset="-122"/>
          <a:ea typeface="黑体" pitchFamily="2" charset="-122"/>
        </a:defRPr>
      </a:lvl3pPr>
      <a:lvl4pPr algn="l" rtl="0" eaLnBrk="0" fontAlgn="base" hangingPunct="0">
        <a:spcBef>
          <a:spcPct val="20000"/>
        </a:spcBef>
        <a:spcAft>
          <a:spcPct val="0"/>
        </a:spcAft>
        <a:defRPr sz="2400" b="1">
          <a:solidFill>
            <a:srgbClr val="AE1831"/>
          </a:solidFill>
          <a:latin typeface="黑体" pitchFamily="2" charset="-122"/>
          <a:ea typeface="黑体" pitchFamily="2" charset="-122"/>
        </a:defRPr>
      </a:lvl4pPr>
      <a:lvl5pPr algn="l" rtl="0" eaLnBrk="0" fontAlgn="base" hangingPunct="0">
        <a:spcBef>
          <a:spcPct val="20000"/>
        </a:spcBef>
        <a:spcAft>
          <a:spcPct val="0"/>
        </a:spcAft>
        <a:defRPr sz="2400" b="1">
          <a:solidFill>
            <a:srgbClr val="AE1831"/>
          </a:solidFill>
          <a:latin typeface="黑体" pitchFamily="2" charset="-122"/>
          <a:ea typeface="黑体" pitchFamily="2" charset="-122"/>
        </a:defRPr>
      </a:lvl5pPr>
      <a:lvl6pPr marL="342892" algn="l" rtl="0" eaLnBrk="0" fontAlgn="base" hangingPunct="0">
        <a:spcBef>
          <a:spcPct val="20000"/>
        </a:spcBef>
        <a:spcAft>
          <a:spcPct val="0"/>
        </a:spcAft>
        <a:defRPr sz="2400" b="1">
          <a:solidFill>
            <a:srgbClr val="002060"/>
          </a:solidFill>
          <a:latin typeface="黑体" pitchFamily="2" charset="-122"/>
          <a:ea typeface="黑体" pitchFamily="2" charset="-122"/>
        </a:defRPr>
      </a:lvl6pPr>
      <a:lvl7pPr marL="685783" algn="l" rtl="0" eaLnBrk="0" fontAlgn="base" hangingPunct="0">
        <a:spcBef>
          <a:spcPct val="20000"/>
        </a:spcBef>
        <a:spcAft>
          <a:spcPct val="0"/>
        </a:spcAft>
        <a:defRPr sz="2400" b="1">
          <a:solidFill>
            <a:srgbClr val="002060"/>
          </a:solidFill>
          <a:latin typeface="黑体" pitchFamily="2" charset="-122"/>
          <a:ea typeface="黑体" pitchFamily="2" charset="-122"/>
        </a:defRPr>
      </a:lvl7pPr>
      <a:lvl8pPr marL="1028675" algn="l" rtl="0" eaLnBrk="0" fontAlgn="base" hangingPunct="0">
        <a:spcBef>
          <a:spcPct val="20000"/>
        </a:spcBef>
        <a:spcAft>
          <a:spcPct val="0"/>
        </a:spcAft>
        <a:defRPr sz="2400" b="1">
          <a:solidFill>
            <a:srgbClr val="002060"/>
          </a:solidFill>
          <a:latin typeface="黑体" pitchFamily="2" charset="-122"/>
          <a:ea typeface="黑体" pitchFamily="2" charset="-122"/>
        </a:defRPr>
      </a:lvl8pPr>
      <a:lvl9pPr marL="1371566" algn="l" rtl="0" eaLnBrk="0" fontAlgn="base" hangingPunct="0">
        <a:spcBef>
          <a:spcPct val="20000"/>
        </a:spcBef>
        <a:spcAft>
          <a:spcPct val="0"/>
        </a:spcAft>
        <a:defRPr sz="2400" b="1">
          <a:solidFill>
            <a:srgbClr val="002060"/>
          </a:solidFill>
          <a:latin typeface="黑体" pitchFamily="2" charset="-122"/>
          <a:ea typeface="黑体" pitchFamily="2" charset="-122"/>
        </a:defRPr>
      </a:lvl9pPr>
    </p:titleStyle>
    <p:bodyStyle>
      <a:lvl1pPr marL="336938" indent="-336938" algn="l" rtl="0" eaLnBrk="0" fontAlgn="base" hangingPunct="0">
        <a:lnSpc>
          <a:spcPct val="110000"/>
        </a:lnSpc>
        <a:spcBef>
          <a:spcPct val="20000"/>
        </a:spcBef>
        <a:spcAft>
          <a:spcPct val="0"/>
        </a:spcAft>
        <a:buSzPct val="120000"/>
        <a:buBlip>
          <a:blip r:embed="rId14"/>
        </a:buBlip>
        <a:defRPr sz="2100" b="1">
          <a:solidFill>
            <a:srgbClr val="133984"/>
          </a:solidFill>
          <a:latin typeface="黑体" pitchFamily="49" charset="-122"/>
          <a:ea typeface="黑体" pitchFamily="49" charset="-122"/>
          <a:cs typeface="+mn-cs"/>
        </a:defRPr>
      </a:lvl1pPr>
      <a:lvl2pPr marL="685783" indent="-214308" algn="l" rtl="0" eaLnBrk="0" fontAlgn="base" hangingPunct="0">
        <a:lnSpc>
          <a:spcPct val="110000"/>
        </a:lnSpc>
        <a:spcBef>
          <a:spcPct val="20000"/>
        </a:spcBef>
        <a:spcAft>
          <a:spcPct val="0"/>
        </a:spcAft>
        <a:buClr>
          <a:srgbClr val="000066"/>
        </a:buClr>
        <a:buChar char="•"/>
        <a:defRPr sz="1800" b="1">
          <a:solidFill>
            <a:srgbClr val="133984"/>
          </a:solidFill>
          <a:latin typeface="黑体" pitchFamily="49" charset="-122"/>
          <a:ea typeface="黑体" pitchFamily="49" charset="-122"/>
        </a:defRPr>
      </a:lvl2pPr>
      <a:lvl3pPr marL="991766" indent="-171446" algn="l" rtl="0" eaLnBrk="0" fontAlgn="base" hangingPunct="0">
        <a:spcBef>
          <a:spcPct val="20000"/>
        </a:spcBef>
        <a:spcAft>
          <a:spcPct val="0"/>
        </a:spcAft>
        <a:buChar char="•"/>
        <a:defRPr sz="1800">
          <a:solidFill>
            <a:schemeClr val="tx1"/>
          </a:solidFill>
          <a:latin typeface="Arial" charset="0"/>
          <a:ea typeface="宋体" pitchFamily="2" charset="-122"/>
        </a:defRPr>
      </a:lvl3pPr>
      <a:lvl4pPr marL="1297748" indent="-171446" algn="l" rtl="0" eaLnBrk="0" fontAlgn="base" hangingPunct="0">
        <a:spcBef>
          <a:spcPct val="20000"/>
        </a:spcBef>
        <a:spcAft>
          <a:spcPct val="0"/>
        </a:spcAft>
        <a:buChar char="–"/>
        <a:defRPr sz="1500">
          <a:solidFill>
            <a:schemeClr val="tx1"/>
          </a:solidFill>
          <a:latin typeface="Arial" charset="0"/>
          <a:ea typeface="宋体" pitchFamily="2" charset="-122"/>
        </a:defRPr>
      </a:lvl4pPr>
      <a:lvl5pPr marL="1603732" indent="-171446" algn="l" rtl="0" eaLnBrk="0" fontAlgn="base" hangingPunct="0">
        <a:spcBef>
          <a:spcPct val="20000"/>
        </a:spcBef>
        <a:spcAft>
          <a:spcPct val="0"/>
        </a:spcAft>
        <a:buChar char="»"/>
        <a:defRPr sz="1500">
          <a:solidFill>
            <a:schemeClr val="tx1"/>
          </a:solidFill>
          <a:latin typeface="Arial" charset="0"/>
          <a:ea typeface="宋体" pitchFamily="2" charset="-122"/>
        </a:defRPr>
      </a:lvl5pPr>
      <a:lvl6pPr marL="1946624" indent="-171446" algn="l" rtl="0" eaLnBrk="0" fontAlgn="base" hangingPunct="0">
        <a:spcBef>
          <a:spcPct val="20000"/>
        </a:spcBef>
        <a:spcAft>
          <a:spcPct val="0"/>
        </a:spcAft>
        <a:buChar char="»"/>
        <a:defRPr sz="1500">
          <a:solidFill>
            <a:schemeClr val="tx1"/>
          </a:solidFill>
          <a:latin typeface="Arial" charset="0"/>
          <a:ea typeface="宋体" pitchFamily="2" charset="-122"/>
        </a:defRPr>
      </a:lvl6pPr>
      <a:lvl7pPr marL="2289515" indent="-171446" algn="l" rtl="0" eaLnBrk="0" fontAlgn="base" hangingPunct="0">
        <a:spcBef>
          <a:spcPct val="20000"/>
        </a:spcBef>
        <a:spcAft>
          <a:spcPct val="0"/>
        </a:spcAft>
        <a:buChar char="»"/>
        <a:defRPr sz="1500">
          <a:solidFill>
            <a:schemeClr val="tx1"/>
          </a:solidFill>
          <a:latin typeface="Arial" charset="0"/>
          <a:ea typeface="宋体" pitchFamily="2" charset="-122"/>
        </a:defRPr>
      </a:lvl7pPr>
      <a:lvl8pPr marL="2632406" indent="-171446" algn="l" rtl="0" eaLnBrk="0" fontAlgn="base" hangingPunct="0">
        <a:spcBef>
          <a:spcPct val="20000"/>
        </a:spcBef>
        <a:spcAft>
          <a:spcPct val="0"/>
        </a:spcAft>
        <a:buChar char="»"/>
        <a:defRPr sz="1500">
          <a:solidFill>
            <a:schemeClr val="tx1"/>
          </a:solidFill>
          <a:latin typeface="Arial" charset="0"/>
          <a:ea typeface="宋体" pitchFamily="2" charset="-122"/>
        </a:defRPr>
      </a:lvl8pPr>
      <a:lvl9pPr marL="2975297" indent="-171446" algn="l" rtl="0" eaLnBrk="0" fontAlgn="base" hangingPunct="0">
        <a:spcBef>
          <a:spcPct val="20000"/>
        </a:spcBef>
        <a:spcAft>
          <a:spcPct val="0"/>
        </a:spcAft>
        <a:buChar char="»"/>
        <a:defRPr sz="1500">
          <a:solidFill>
            <a:schemeClr val="tx1"/>
          </a:solidFill>
          <a:latin typeface="Arial" charset="0"/>
          <a:ea typeface="宋体" pitchFamily="2" charset="-122"/>
        </a:defRPr>
      </a:lvl9pPr>
    </p:bodyStyle>
    <p:otherStyle>
      <a:defPPr>
        <a:defRPr lang="zh-Han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1026" name="Rectangle 5"/>
          <p:cNvSpPr>
            <a:spLocks noGrp="1" noChangeArrowheads="1"/>
          </p:cNvSpPr>
          <p:nvPr>
            <p:ph type="body" idx="1"/>
          </p:nvPr>
        </p:nvSpPr>
        <p:spPr bwMode="auto">
          <a:xfrm>
            <a:off x="624417" y="1125538"/>
            <a:ext cx="10972800" cy="50657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Hans" altLang="en-US" smtClean="0"/>
              <a:t>单击此处编辑母版文本样式</a:t>
            </a:r>
          </a:p>
          <a:p>
            <a:pPr lvl="1"/>
            <a:r>
              <a:rPr lang="zh-Hans" altLang="en-US" smtClean="0"/>
              <a:t>第二级</a:t>
            </a:r>
          </a:p>
        </p:txBody>
      </p:sp>
      <p:sp>
        <p:nvSpPr>
          <p:cNvPr id="1027" name="Rectangle 4"/>
          <p:cNvSpPr>
            <a:spLocks noGrp="1" noChangeArrowheads="1"/>
          </p:cNvSpPr>
          <p:nvPr>
            <p:ph type="title"/>
          </p:nvPr>
        </p:nvSpPr>
        <p:spPr bwMode="auto">
          <a:xfrm>
            <a:off x="1295400" y="260350"/>
            <a:ext cx="10896600" cy="647700"/>
          </a:xfrm>
          <a:prstGeom prst="rect">
            <a:avLst/>
          </a:prstGeom>
          <a:noFill/>
          <a:ln>
            <a:noFill/>
          </a:ln>
          <a:effectLst>
            <a:outerShdw dist="35921" dir="2700000" algn="ctr" rotWithShape="0">
              <a:schemeClr val="bg1"/>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36000" rIns="91440" bIns="45720" numCol="1" anchor="t" anchorCtr="1" compatLnSpc="1">
            <a:prstTxWarp prst="textNoShape">
              <a:avLst/>
            </a:prstTxWarp>
          </a:bodyPr>
          <a:lstStyle/>
          <a:p>
            <a:pPr lvl="0"/>
            <a:r>
              <a:rPr lang="zh-Hans" altLang="en-US" smtClean="0"/>
              <a:t>单击此处编辑母版标题样式</a:t>
            </a:r>
          </a:p>
        </p:txBody>
      </p:sp>
      <p:pic>
        <p:nvPicPr>
          <p:cNvPr id="1028" name="Picture 12" descr="红色系校徽标准版"/>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239184" y="152400"/>
            <a:ext cx="1007533" cy="755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687909638"/>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Lst>
  <p:timing>
    <p:tnLst>
      <p:par>
        <p:cTn id="1" dur="indefinite" restart="never" nodeType="tmRoot"/>
      </p:par>
    </p:tnLst>
  </p:timing>
  <p:hf sldNum="0" hdr="0" dt="0"/>
  <p:txStyles>
    <p:titleStyle>
      <a:lvl1pPr algn="l" rtl="0" eaLnBrk="0" fontAlgn="base" hangingPunct="0">
        <a:spcBef>
          <a:spcPct val="20000"/>
        </a:spcBef>
        <a:spcAft>
          <a:spcPct val="0"/>
        </a:spcAft>
        <a:defRPr sz="3200" b="1">
          <a:solidFill>
            <a:srgbClr val="133984"/>
          </a:solidFill>
          <a:latin typeface="+mj-lt"/>
          <a:ea typeface="+mj-ea"/>
          <a:cs typeface="+mj-cs"/>
        </a:defRPr>
      </a:lvl1pPr>
      <a:lvl2pPr algn="l" rtl="0" eaLnBrk="0" fontAlgn="base" hangingPunct="0">
        <a:spcBef>
          <a:spcPct val="20000"/>
        </a:spcBef>
        <a:spcAft>
          <a:spcPct val="0"/>
        </a:spcAft>
        <a:defRPr sz="3200" b="1">
          <a:solidFill>
            <a:srgbClr val="AE1831"/>
          </a:solidFill>
          <a:latin typeface="黑体" pitchFamily="2" charset="-122"/>
          <a:ea typeface="黑体" pitchFamily="2" charset="-122"/>
        </a:defRPr>
      </a:lvl2pPr>
      <a:lvl3pPr algn="l" rtl="0" eaLnBrk="0" fontAlgn="base" hangingPunct="0">
        <a:spcBef>
          <a:spcPct val="20000"/>
        </a:spcBef>
        <a:spcAft>
          <a:spcPct val="0"/>
        </a:spcAft>
        <a:defRPr sz="3200" b="1">
          <a:solidFill>
            <a:srgbClr val="AE1831"/>
          </a:solidFill>
          <a:latin typeface="黑体" pitchFamily="2" charset="-122"/>
          <a:ea typeface="黑体" pitchFamily="2" charset="-122"/>
        </a:defRPr>
      </a:lvl3pPr>
      <a:lvl4pPr algn="l" rtl="0" eaLnBrk="0" fontAlgn="base" hangingPunct="0">
        <a:spcBef>
          <a:spcPct val="20000"/>
        </a:spcBef>
        <a:spcAft>
          <a:spcPct val="0"/>
        </a:spcAft>
        <a:defRPr sz="3200" b="1">
          <a:solidFill>
            <a:srgbClr val="AE1831"/>
          </a:solidFill>
          <a:latin typeface="黑体" pitchFamily="2" charset="-122"/>
          <a:ea typeface="黑体" pitchFamily="2" charset="-122"/>
        </a:defRPr>
      </a:lvl4pPr>
      <a:lvl5pPr algn="l" rtl="0" eaLnBrk="0" fontAlgn="base" hangingPunct="0">
        <a:spcBef>
          <a:spcPct val="20000"/>
        </a:spcBef>
        <a:spcAft>
          <a:spcPct val="0"/>
        </a:spcAft>
        <a:defRPr sz="3200" b="1">
          <a:solidFill>
            <a:srgbClr val="AE1831"/>
          </a:solidFill>
          <a:latin typeface="黑体" pitchFamily="2" charset="-122"/>
          <a:ea typeface="黑体" pitchFamily="2" charset="-122"/>
        </a:defRPr>
      </a:lvl5pPr>
      <a:lvl6pPr marL="457200" algn="l" rtl="0" eaLnBrk="0" fontAlgn="base" hangingPunct="0">
        <a:spcBef>
          <a:spcPct val="20000"/>
        </a:spcBef>
        <a:spcAft>
          <a:spcPct val="0"/>
        </a:spcAft>
        <a:defRPr sz="3200" b="1">
          <a:solidFill>
            <a:srgbClr val="002060"/>
          </a:solidFill>
          <a:latin typeface="黑体" pitchFamily="2" charset="-122"/>
          <a:ea typeface="黑体" pitchFamily="2" charset="-122"/>
        </a:defRPr>
      </a:lvl6pPr>
      <a:lvl7pPr marL="914400" algn="l" rtl="0" eaLnBrk="0" fontAlgn="base" hangingPunct="0">
        <a:spcBef>
          <a:spcPct val="20000"/>
        </a:spcBef>
        <a:spcAft>
          <a:spcPct val="0"/>
        </a:spcAft>
        <a:defRPr sz="3200" b="1">
          <a:solidFill>
            <a:srgbClr val="002060"/>
          </a:solidFill>
          <a:latin typeface="黑体" pitchFamily="2" charset="-122"/>
          <a:ea typeface="黑体" pitchFamily="2" charset="-122"/>
        </a:defRPr>
      </a:lvl7pPr>
      <a:lvl8pPr marL="1371600" algn="l" rtl="0" eaLnBrk="0" fontAlgn="base" hangingPunct="0">
        <a:spcBef>
          <a:spcPct val="20000"/>
        </a:spcBef>
        <a:spcAft>
          <a:spcPct val="0"/>
        </a:spcAft>
        <a:defRPr sz="3200" b="1">
          <a:solidFill>
            <a:srgbClr val="002060"/>
          </a:solidFill>
          <a:latin typeface="黑体" pitchFamily="2" charset="-122"/>
          <a:ea typeface="黑体" pitchFamily="2" charset="-122"/>
        </a:defRPr>
      </a:lvl8pPr>
      <a:lvl9pPr marL="1828800" algn="l" rtl="0" eaLnBrk="0" fontAlgn="base" hangingPunct="0">
        <a:spcBef>
          <a:spcPct val="20000"/>
        </a:spcBef>
        <a:spcAft>
          <a:spcPct val="0"/>
        </a:spcAft>
        <a:defRPr sz="3200" b="1">
          <a:solidFill>
            <a:srgbClr val="002060"/>
          </a:solidFill>
          <a:latin typeface="黑体" pitchFamily="2" charset="-122"/>
          <a:ea typeface="黑体" pitchFamily="2" charset="-122"/>
        </a:defRPr>
      </a:lvl9pPr>
    </p:titleStyle>
    <p:bodyStyle>
      <a:lvl1pPr marL="449263" indent="-449263" algn="l" rtl="0" eaLnBrk="0" fontAlgn="base" hangingPunct="0">
        <a:lnSpc>
          <a:spcPct val="110000"/>
        </a:lnSpc>
        <a:spcBef>
          <a:spcPct val="20000"/>
        </a:spcBef>
        <a:spcAft>
          <a:spcPct val="0"/>
        </a:spcAft>
        <a:buSzPct val="120000"/>
        <a:buBlip>
          <a:blip r:embed="rId14"/>
        </a:buBlip>
        <a:defRPr sz="2800" b="1">
          <a:solidFill>
            <a:srgbClr val="133984"/>
          </a:solidFill>
          <a:latin typeface="黑体" pitchFamily="49" charset="-122"/>
          <a:ea typeface="黑体" pitchFamily="49" charset="-122"/>
          <a:cs typeface="+mn-cs"/>
        </a:defRPr>
      </a:lvl1pPr>
      <a:lvl2pPr marL="914400" indent="-285750" algn="l" rtl="0" eaLnBrk="0" fontAlgn="base" hangingPunct="0">
        <a:lnSpc>
          <a:spcPct val="110000"/>
        </a:lnSpc>
        <a:spcBef>
          <a:spcPct val="20000"/>
        </a:spcBef>
        <a:spcAft>
          <a:spcPct val="0"/>
        </a:spcAft>
        <a:buClr>
          <a:srgbClr val="000066"/>
        </a:buClr>
        <a:buChar char="•"/>
        <a:defRPr sz="2400" b="1">
          <a:solidFill>
            <a:srgbClr val="133984"/>
          </a:solidFill>
          <a:latin typeface="黑体" pitchFamily="49" charset="-122"/>
          <a:ea typeface="黑体" pitchFamily="49" charset="-122"/>
        </a:defRPr>
      </a:lvl2pPr>
      <a:lvl3pPr marL="1322388" indent="-228600" algn="l" rtl="0" eaLnBrk="0" fontAlgn="base" hangingPunct="0">
        <a:spcBef>
          <a:spcPct val="20000"/>
        </a:spcBef>
        <a:spcAft>
          <a:spcPct val="0"/>
        </a:spcAft>
        <a:buChar char="•"/>
        <a:defRPr sz="2400">
          <a:solidFill>
            <a:schemeClr val="tx1"/>
          </a:solidFill>
          <a:latin typeface="Arial" charset="0"/>
          <a:ea typeface="宋体" pitchFamily="2" charset="-122"/>
        </a:defRPr>
      </a:lvl3pPr>
      <a:lvl4pPr marL="1730375" indent="-228600" algn="l" rtl="0" eaLnBrk="0" fontAlgn="base" hangingPunct="0">
        <a:spcBef>
          <a:spcPct val="20000"/>
        </a:spcBef>
        <a:spcAft>
          <a:spcPct val="0"/>
        </a:spcAft>
        <a:buChar char="–"/>
        <a:defRPr sz="2000">
          <a:solidFill>
            <a:schemeClr val="tx1"/>
          </a:solidFill>
          <a:latin typeface="Arial" charset="0"/>
          <a:ea typeface="宋体" pitchFamily="2" charset="-122"/>
        </a:defRPr>
      </a:lvl4pPr>
      <a:lvl5pPr marL="2138363" indent="-228600" algn="l" rtl="0" eaLnBrk="0" fontAlgn="base" hangingPunct="0">
        <a:spcBef>
          <a:spcPct val="20000"/>
        </a:spcBef>
        <a:spcAft>
          <a:spcPct val="0"/>
        </a:spcAft>
        <a:buChar char="»"/>
        <a:defRPr sz="2000">
          <a:solidFill>
            <a:schemeClr val="tx1"/>
          </a:solidFill>
          <a:latin typeface="Arial" charset="0"/>
          <a:ea typeface="宋体" pitchFamily="2" charset="-122"/>
        </a:defRPr>
      </a:lvl5pPr>
      <a:lvl6pPr marL="2595563" indent="-228600" algn="l" rtl="0" eaLnBrk="0" fontAlgn="base" hangingPunct="0">
        <a:spcBef>
          <a:spcPct val="20000"/>
        </a:spcBef>
        <a:spcAft>
          <a:spcPct val="0"/>
        </a:spcAft>
        <a:buChar char="»"/>
        <a:defRPr sz="2000">
          <a:solidFill>
            <a:schemeClr val="tx1"/>
          </a:solidFill>
          <a:latin typeface="Arial" charset="0"/>
          <a:ea typeface="宋体" pitchFamily="2" charset="-122"/>
        </a:defRPr>
      </a:lvl6pPr>
      <a:lvl7pPr marL="3052763" indent="-228600" algn="l" rtl="0" eaLnBrk="0" fontAlgn="base" hangingPunct="0">
        <a:spcBef>
          <a:spcPct val="20000"/>
        </a:spcBef>
        <a:spcAft>
          <a:spcPct val="0"/>
        </a:spcAft>
        <a:buChar char="»"/>
        <a:defRPr sz="2000">
          <a:solidFill>
            <a:schemeClr val="tx1"/>
          </a:solidFill>
          <a:latin typeface="Arial" charset="0"/>
          <a:ea typeface="宋体" pitchFamily="2" charset="-122"/>
        </a:defRPr>
      </a:lvl7pPr>
      <a:lvl8pPr marL="3509963" indent="-228600" algn="l" rtl="0" eaLnBrk="0" fontAlgn="base" hangingPunct="0">
        <a:spcBef>
          <a:spcPct val="20000"/>
        </a:spcBef>
        <a:spcAft>
          <a:spcPct val="0"/>
        </a:spcAft>
        <a:buChar char="»"/>
        <a:defRPr sz="2000">
          <a:solidFill>
            <a:schemeClr val="tx1"/>
          </a:solidFill>
          <a:latin typeface="Arial" charset="0"/>
          <a:ea typeface="宋体" pitchFamily="2" charset="-122"/>
        </a:defRPr>
      </a:lvl8pPr>
      <a:lvl9pPr marL="3967163" indent="-228600" algn="l" rtl="0" eaLnBrk="0" fontAlgn="base" hangingPunct="0">
        <a:spcBef>
          <a:spcPct val="20000"/>
        </a:spcBef>
        <a:spcAft>
          <a:spcPct val="0"/>
        </a:spcAft>
        <a:buChar char="»"/>
        <a:defRPr sz="2000">
          <a:solidFill>
            <a:schemeClr val="tx1"/>
          </a:solidFill>
          <a:latin typeface="Arial" charset="0"/>
          <a:ea typeface="宋体" pitchFamily="2" charset="-122"/>
        </a:defRPr>
      </a:lvl9pPr>
    </p:bodyStyle>
    <p:otherStyle>
      <a:defPPr>
        <a:defRPr lang="zh-Han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4.xml"/><Relationship Id="rId1" Type="http://schemas.openxmlformats.org/officeDocument/2006/relationships/tags" Target="../tags/tag9.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5.xml"/><Relationship Id="rId1" Type="http://schemas.openxmlformats.org/officeDocument/2006/relationships/tags" Target="../tags/tag10.xml"/><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5.xml"/><Relationship Id="rId1" Type="http://schemas.openxmlformats.org/officeDocument/2006/relationships/tags" Target="../tags/tag1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4.xml"/><Relationship Id="rId1" Type="http://schemas.openxmlformats.org/officeDocument/2006/relationships/tags" Target="../tags/tag12.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5.xml"/><Relationship Id="rId1" Type="http://schemas.openxmlformats.org/officeDocument/2006/relationships/tags" Target="../tags/tag13.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4.xml"/><Relationship Id="rId1" Type="http://schemas.openxmlformats.org/officeDocument/2006/relationships/tags" Target="../tags/tag14.xml"/><Relationship Id="rId4" Type="http://schemas.openxmlformats.org/officeDocument/2006/relationships/image" Target="../media/image22.jpe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24.xml"/><Relationship Id="rId1" Type="http://schemas.openxmlformats.org/officeDocument/2006/relationships/tags" Target="../tags/tag15.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24.xml"/><Relationship Id="rId1" Type="http://schemas.openxmlformats.org/officeDocument/2006/relationships/tags" Target="../tags/tag16.xml"/></Relationships>
</file>

<file path=ppt/slides/_rels/slide18.xml.rels><?xml version="1.0" encoding="UTF-8" standalone="yes"?>
<Relationships xmlns="http://schemas.openxmlformats.org/package/2006/relationships"><Relationship Id="rId3" Type="http://schemas.openxmlformats.org/officeDocument/2006/relationships/tags" Target="../tags/tag17.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24.png"/><Relationship Id="rId5" Type="http://schemas.openxmlformats.org/officeDocument/2006/relationships/notesSlide" Target="../notesSlides/notesSlide16.xml"/><Relationship Id="rId4" Type="http://schemas.openxmlformats.org/officeDocument/2006/relationships/slideLayout" Target="../slideLayouts/slideLayout30.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slideLayout" Target="../slideLayouts/slideLayout25.xml"/><Relationship Id="rId1" Type="http://schemas.openxmlformats.org/officeDocument/2006/relationships/tags" Target="../tags/tag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ags" Target="../tags/tag1.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5.xml"/><Relationship Id="rId1" Type="http://schemas.openxmlformats.org/officeDocument/2006/relationships/tags" Target="../tags/tag19.xml"/><Relationship Id="rId4" Type="http://schemas.openxmlformats.org/officeDocument/2006/relationships/image" Target="../media/image26.jp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0.xml"/><Relationship Id="rId1" Type="http://schemas.openxmlformats.org/officeDocument/2006/relationships/tags" Target="../tags/tag20.xml"/></Relationships>
</file>

<file path=ppt/slides/_rels/slide22.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notesSlide" Target="../notesSlides/notesSlide19.xml"/><Relationship Id="rId7" Type="http://schemas.openxmlformats.org/officeDocument/2006/relationships/image" Target="../media/image30.png"/><Relationship Id="rId2" Type="http://schemas.openxmlformats.org/officeDocument/2006/relationships/slideLayout" Target="../slideLayouts/slideLayout30.xml"/><Relationship Id="rId1" Type="http://schemas.openxmlformats.org/officeDocument/2006/relationships/tags" Target="../tags/tag2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32.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30.xml"/><Relationship Id="rId1" Type="http://schemas.openxmlformats.org/officeDocument/2006/relationships/tags" Target="../tags/tag22.xml"/><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1.xml"/><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5.xml"/><Relationship Id="rId1" Type="http://schemas.openxmlformats.org/officeDocument/2006/relationships/tags" Target="../tags/tag23.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30.xml"/><Relationship Id="rId1" Type="http://schemas.openxmlformats.org/officeDocument/2006/relationships/tags" Target="../tags/tag24.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5.xml"/><Relationship Id="rId1" Type="http://schemas.openxmlformats.org/officeDocument/2006/relationships/tags" Target="../tags/tag25.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5.xml"/><Relationship Id="rId1" Type="http://schemas.openxmlformats.org/officeDocument/2006/relationships/tags" Target="../tags/tag26.xml"/><Relationship Id="rId4" Type="http://schemas.openxmlformats.org/officeDocument/2006/relationships/image" Target="../media/image35.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8.xml"/><Relationship Id="rId1" Type="http://schemas.openxmlformats.org/officeDocument/2006/relationships/tags" Target="../tags/tag2.xml"/><Relationship Id="rId5" Type="http://schemas.openxmlformats.org/officeDocument/2006/relationships/image" Target="../media/image11.png"/><Relationship Id="rId4" Type="http://schemas.openxmlformats.org/officeDocument/2006/relationships/image" Target="../media/image10.jp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5.xml"/><Relationship Id="rId1" Type="http://schemas.openxmlformats.org/officeDocument/2006/relationships/tags" Target="../tags/tag27.xml"/><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5.xml"/><Relationship Id="rId1" Type="http://schemas.openxmlformats.org/officeDocument/2006/relationships/tags" Target="../tags/tag28.xml"/><Relationship Id="rId4" Type="http://schemas.openxmlformats.org/officeDocument/2006/relationships/image" Target="../media/image37.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5.xml"/><Relationship Id="rId1" Type="http://schemas.openxmlformats.org/officeDocument/2006/relationships/tags" Target="../tags/tag29.xml"/><Relationship Id="rId4" Type="http://schemas.openxmlformats.org/officeDocument/2006/relationships/image" Target="../media/image38.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5.xml"/><Relationship Id="rId1" Type="http://schemas.openxmlformats.org/officeDocument/2006/relationships/tags" Target="../tags/tag30.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5.xml"/><Relationship Id="rId1" Type="http://schemas.openxmlformats.org/officeDocument/2006/relationships/tags" Target="../tags/tag31.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5.xml"/><Relationship Id="rId1" Type="http://schemas.openxmlformats.org/officeDocument/2006/relationships/tags" Target="../tags/tag32.xml"/></Relationships>
</file>

<file path=ppt/slides/_rels/slide37.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32.xml"/><Relationship Id="rId1" Type="http://schemas.openxmlformats.org/officeDocument/2006/relationships/slideLayout" Target="../slideLayouts/slideLayout25.xml"/><Relationship Id="rId4" Type="http://schemas.openxmlformats.org/officeDocument/2006/relationships/image" Target="../media/image40.jpe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30.xml"/><Relationship Id="rId1" Type="http://schemas.openxmlformats.org/officeDocument/2006/relationships/tags" Target="../tags/tag33.xml"/><Relationship Id="rId4" Type="http://schemas.openxmlformats.org/officeDocument/2006/relationships/image" Target="../media/image41.jp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30.xml"/><Relationship Id="rId1" Type="http://schemas.openxmlformats.org/officeDocument/2006/relationships/tags" Target="../tags/tag34.xml"/><Relationship Id="rId4" Type="http://schemas.openxmlformats.org/officeDocument/2006/relationships/image" Target="../media/image42.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5.xml"/><Relationship Id="rId1" Type="http://schemas.openxmlformats.org/officeDocument/2006/relationships/tags" Target="../tags/tag3.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30.xml"/><Relationship Id="rId1" Type="http://schemas.openxmlformats.org/officeDocument/2006/relationships/tags" Target="../tags/tag35.xml"/><Relationship Id="rId4" Type="http://schemas.openxmlformats.org/officeDocument/2006/relationships/image" Target="../media/image43.jp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30.xml"/><Relationship Id="rId1" Type="http://schemas.openxmlformats.org/officeDocument/2006/relationships/tags" Target="../tags/tag36.xml"/><Relationship Id="rId4" Type="http://schemas.openxmlformats.org/officeDocument/2006/relationships/image" Target="../media/image44.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5.xml"/><Relationship Id="rId1" Type="http://schemas.openxmlformats.org/officeDocument/2006/relationships/tags" Target="../tags/tag37.xml"/><Relationship Id="rId4" Type="http://schemas.openxmlformats.org/officeDocument/2006/relationships/image" Target="../media/image45.jpg"/></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56.xml"/><Relationship Id="rId1" Type="http://schemas.openxmlformats.org/officeDocument/2006/relationships/tags" Target="../tags/tag38.xml"/></Relationships>
</file>

<file path=ppt/slides/_rels/slide5.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4.xml"/><Relationship Id="rId6" Type="http://schemas.openxmlformats.org/officeDocument/2006/relationships/image" Target="../media/image12.png"/><Relationship Id="rId5" Type="http://schemas.openxmlformats.org/officeDocument/2006/relationships/notesSlide" Target="../notesSlides/notesSlide5.xml"/><Relationship Id="rId4"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8.xml"/><Relationship Id="rId1" Type="http://schemas.openxmlformats.org/officeDocument/2006/relationships/tags" Target="../tags/tag5.xml"/><Relationship Id="rId5" Type="http://schemas.openxmlformats.org/officeDocument/2006/relationships/image" Target="../media/image14.jpeg"/><Relationship Id="rId4" Type="http://schemas.openxmlformats.org/officeDocument/2006/relationships/image" Target="../media/image13.jp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8.xml"/><Relationship Id="rId1" Type="http://schemas.openxmlformats.org/officeDocument/2006/relationships/tags" Target="../tags/tag6.xml"/><Relationship Id="rId4" Type="http://schemas.openxmlformats.org/officeDocument/2006/relationships/image" Target="../media/image15.jp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8.xml"/><Relationship Id="rId1" Type="http://schemas.openxmlformats.org/officeDocument/2006/relationships/tags" Target="../tags/tag7.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8.xml"/><Relationship Id="rId1" Type="http://schemas.openxmlformats.org/officeDocument/2006/relationships/tags" Target="../tags/tag8.xm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9900"/>
        </a:solidFill>
        <a:effectLst/>
      </p:bgPr>
    </p:bg>
    <p:spTree>
      <p:nvGrpSpPr>
        <p:cNvPr id="1" name=""/>
        <p:cNvGrpSpPr/>
        <p:nvPr/>
      </p:nvGrpSpPr>
      <p:grpSpPr>
        <a:xfrm>
          <a:off x="0" y="0"/>
          <a:ext cx="0" cy="0"/>
          <a:chOff x="0" y="0"/>
          <a:chExt cx="0" cy="0"/>
        </a:xfrm>
      </p:grpSpPr>
      <p:sp>
        <p:nvSpPr>
          <p:cNvPr id="4" name="文本框 3"/>
          <p:cNvSpPr txBox="1"/>
          <p:nvPr/>
        </p:nvSpPr>
        <p:spPr>
          <a:xfrm>
            <a:off x="3154743" y="5689368"/>
            <a:ext cx="9009698" cy="1154162"/>
          </a:xfrm>
          <a:prstGeom prst="rect">
            <a:avLst/>
          </a:prstGeom>
          <a:noFill/>
        </p:spPr>
        <p:txBody>
          <a:bodyPr wrap="square" rtlCol="0">
            <a:spAutoFit/>
          </a:bodyPr>
          <a:lstStyle/>
          <a:p>
            <a:pPr marL="0" marR="0" lvl="0" indent="0" algn="r" defTabSz="685800" rtl="0" eaLnBrk="1" fontAlgn="auto" latinLnBrk="0" hangingPunct="1">
              <a:lnSpc>
                <a:spcPct val="100000"/>
              </a:lnSpc>
              <a:spcBef>
                <a:spcPts val="0"/>
              </a:spcBef>
              <a:spcAft>
                <a:spcPts val="0"/>
              </a:spcAft>
              <a:buClrTx/>
              <a:buSzTx/>
              <a:buFontTx/>
              <a:buNone/>
              <a:tabLst/>
              <a:defRPr/>
            </a:pPr>
            <a:r>
              <a:rPr lang="zh-CN" altLang="en-US" sz="4500" b="1" dirty="0" smtClean="0">
                <a:solidFill>
                  <a:prstClr val="black"/>
                </a:solidFill>
                <a:latin typeface="Arial Black" panose="020B0A04020102020204" pitchFamily="34" charset="0"/>
                <a:ea typeface="华康俪金黑W8(P)" panose="020B0800000000000000" pitchFamily="34" charset="-122"/>
              </a:rPr>
              <a:t>信息化教学改革及课程重构设计</a:t>
            </a:r>
            <a:endParaRPr kumimoji="0" lang="en-US" altLang="zh-CN" sz="4500" b="1" i="0" u="none" strike="noStrike" kern="1200" cap="none" spc="0" normalizeH="0" baseline="0" noProof="0" dirty="0">
              <a:ln>
                <a:noFill/>
              </a:ln>
              <a:solidFill>
                <a:prstClr val="black"/>
              </a:solidFill>
              <a:effectLst/>
              <a:uLnTx/>
              <a:uFillTx/>
              <a:latin typeface="Arial Black" panose="020B0A04020102020204" pitchFamily="34" charset="0"/>
              <a:ea typeface="华康俪金黑W8(P)" panose="020B0800000000000000" pitchFamily="34" charset="-122"/>
              <a:cs typeface="+mn-cs"/>
            </a:endParaRPr>
          </a:p>
          <a:p>
            <a:pPr marL="0" marR="0" lvl="0" indent="0" algn="r" defTabSz="6858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a:t>
            </a:r>
            <a:r>
              <a:rPr kumimoji="0" lang="zh-CN" altLang="en-US" sz="2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苏永康</a:t>
            </a:r>
            <a:endParaRPr kumimoji="0" lang="en-US" altLang="zh-CN" sz="2400" b="1"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cxnSp>
        <p:nvCxnSpPr>
          <p:cNvPr id="6" name="直接连接符 5"/>
          <p:cNvCxnSpPr/>
          <p:nvPr/>
        </p:nvCxnSpPr>
        <p:spPr>
          <a:xfrm>
            <a:off x="4084983" y="6381328"/>
            <a:ext cx="8079458" cy="0"/>
          </a:xfrm>
          <a:prstGeom prst="line">
            <a:avLst/>
          </a:prstGeom>
          <a:ln w="53975">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23992"/>
            <a:ext cx="12192000" cy="5713360"/>
          </a:xfrm>
          <a:prstGeom prst="rect">
            <a:avLst/>
          </a:prstGeom>
        </p:spPr>
      </p:pic>
      <p:pic>
        <p:nvPicPr>
          <p:cNvPr id="2" name="图片 1"/>
          <p:cNvPicPr>
            <a:picLocks noChangeAspect="1"/>
          </p:cNvPicPr>
          <p:nvPr/>
        </p:nvPicPr>
        <p:blipFill rotWithShape="1">
          <a:blip r:embed="rId4" cstate="print">
            <a:extLst>
              <a:ext uri="{28A0092B-C50C-407E-A947-70E740481C1C}">
                <a14:useLocalDpi xmlns:a14="http://schemas.microsoft.com/office/drawing/2010/main" val="0"/>
              </a:ext>
            </a:extLst>
          </a:blip>
          <a:srcRect t="19630" b="21501"/>
          <a:stretch/>
        </p:blipFill>
        <p:spPr>
          <a:xfrm>
            <a:off x="0" y="-23992"/>
            <a:ext cx="2678976" cy="548680"/>
          </a:xfrm>
          <a:prstGeom prst="rect">
            <a:avLst/>
          </a:prstGeom>
        </p:spPr>
      </p:pic>
    </p:spTree>
    <p:extLst>
      <p:ext uri="{BB962C8B-B14F-4D97-AF65-F5344CB8AC3E}">
        <p14:creationId xmlns:p14="http://schemas.microsoft.com/office/powerpoint/2010/main" val="5430407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alphaModFix amt="80000"/>
            <a:lum/>
          </a:blip>
          <a:srcRect/>
          <a:stretch>
            <a:fillRect/>
          </a:stretch>
        </a:blipFill>
        <a:effectLst/>
      </p:bgPr>
    </p:bg>
    <p:spTree>
      <p:nvGrpSpPr>
        <p:cNvPr id="1" name=""/>
        <p:cNvGrpSpPr/>
        <p:nvPr/>
      </p:nvGrpSpPr>
      <p:grpSpPr>
        <a:xfrm>
          <a:off x="0" y="0"/>
          <a:ext cx="0" cy="0"/>
          <a:chOff x="0" y="0"/>
          <a:chExt cx="0" cy="0"/>
        </a:xfrm>
      </p:grpSpPr>
      <p:sp>
        <p:nvSpPr>
          <p:cNvPr id="8" name="文本框 7"/>
          <p:cNvSpPr txBox="1"/>
          <p:nvPr/>
        </p:nvSpPr>
        <p:spPr>
          <a:xfrm>
            <a:off x="4652212" y="1556792"/>
            <a:ext cx="1659812" cy="4616648"/>
          </a:xfrm>
          <a:prstGeom prst="rect">
            <a:avLst/>
          </a:prstGeom>
          <a:noFill/>
          <a:ln>
            <a:solidFill>
              <a:srgbClr val="FF0000"/>
            </a:solidFill>
          </a:ln>
        </p:spPr>
        <p:txBody>
          <a:bodyPr wrap="square" rtlCol="0">
            <a:spAutoFit/>
          </a:bodyPr>
          <a:lstStyle/>
          <a:p>
            <a:pPr marL="457200" marR="0" lvl="0" indent="-457200" algn="l" defTabSz="914400" rtl="0" eaLnBrk="1" fontAlgn="base" latinLnBrk="0" hangingPunct="1">
              <a:lnSpc>
                <a:spcPct val="150000"/>
              </a:lnSpc>
              <a:spcBef>
                <a:spcPct val="0"/>
              </a:spcBef>
              <a:spcAft>
                <a:spcPct val="0"/>
              </a:spcAft>
              <a:buClrTx/>
              <a:buSzTx/>
              <a:buFont typeface="Wingdings" panose="05000000000000000000" pitchFamily="2" charset="2"/>
              <a:buChar char="l"/>
              <a:tabLst/>
              <a:defRPr/>
            </a:pPr>
            <a:r>
              <a:rPr kumimoji="0" lang="zh-CN" altLang="en-US" sz="2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角色</a:t>
            </a:r>
            <a:endParaRPr kumimoji="0" lang="en-US" altLang="zh-CN" sz="2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a:p>
            <a:pPr marL="457200" marR="0" lvl="0" indent="-457200" algn="l" defTabSz="914400" rtl="0" eaLnBrk="1" fontAlgn="base" latinLnBrk="0" hangingPunct="1">
              <a:lnSpc>
                <a:spcPct val="150000"/>
              </a:lnSpc>
              <a:spcBef>
                <a:spcPct val="0"/>
              </a:spcBef>
              <a:spcAft>
                <a:spcPct val="0"/>
              </a:spcAft>
              <a:buClrTx/>
              <a:buSzTx/>
              <a:buFont typeface="Wingdings" panose="05000000000000000000" pitchFamily="2" charset="2"/>
              <a:buChar char="l"/>
              <a:tabLst/>
              <a:defRPr/>
            </a:pPr>
            <a:r>
              <a:rPr kumimoji="0" lang="zh-CN" altLang="en-US" sz="2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打卡</a:t>
            </a:r>
            <a:endParaRPr kumimoji="0" lang="en-US" altLang="zh-CN" sz="2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a:p>
            <a:pPr marL="457200" marR="0" lvl="0" indent="-457200" algn="l" defTabSz="914400" rtl="0" eaLnBrk="1" fontAlgn="base" latinLnBrk="0" hangingPunct="1">
              <a:lnSpc>
                <a:spcPct val="150000"/>
              </a:lnSpc>
              <a:spcBef>
                <a:spcPct val="0"/>
              </a:spcBef>
              <a:spcAft>
                <a:spcPct val="0"/>
              </a:spcAft>
              <a:buClrTx/>
              <a:buSzTx/>
              <a:buFont typeface="Wingdings" panose="05000000000000000000" pitchFamily="2" charset="2"/>
              <a:buChar char="l"/>
              <a:tabLst/>
              <a:defRPr/>
            </a:pPr>
            <a:r>
              <a:rPr kumimoji="0" lang="zh-CN" altLang="en-US" sz="2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社交</a:t>
            </a:r>
            <a:endParaRPr kumimoji="0" lang="en-US" altLang="zh-CN" sz="2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a:p>
            <a:pPr marL="457200" marR="0" lvl="0" indent="-457200" algn="l" defTabSz="914400" rtl="0" eaLnBrk="1" fontAlgn="base" latinLnBrk="0" hangingPunct="1">
              <a:lnSpc>
                <a:spcPct val="150000"/>
              </a:lnSpc>
              <a:spcBef>
                <a:spcPct val="0"/>
              </a:spcBef>
              <a:spcAft>
                <a:spcPct val="0"/>
              </a:spcAft>
              <a:buClrTx/>
              <a:buSzTx/>
              <a:buFont typeface="Wingdings" panose="05000000000000000000" pitchFamily="2" charset="2"/>
              <a:buChar char="l"/>
              <a:tabLst/>
              <a:defRPr/>
            </a:pPr>
            <a:r>
              <a:rPr kumimoji="0" lang="zh-CN" altLang="en-US" sz="2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升级</a:t>
            </a:r>
            <a:endParaRPr kumimoji="0" lang="en-US" altLang="zh-CN" sz="2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a:p>
            <a:pPr marL="457200" marR="0" lvl="0" indent="-457200" algn="l" defTabSz="914400" rtl="0" eaLnBrk="1" fontAlgn="base" latinLnBrk="0" hangingPunct="1">
              <a:lnSpc>
                <a:spcPct val="150000"/>
              </a:lnSpc>
              <a:spcBef>
                <a:spcPct val="0"/>
              </a:spcBef>
              <a:spcAft>
                <a:spcPct val="0"/>
              </a:spcAft>
              <a:buClrTx/>
              <a:buSzTx/>
              <a:buFont typeface="Wingdings" panose="05000000000000000000" pitchFamily="2" charset="2"/>
              <a:buChar char="l"/>
              <a:tabLst/>
              <a:defRPr/>
            </a:pPr>
            <a:r>
              <a:rPr kumimoji="0" lang="zh-CN" altLang="en-US" sz="2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乐趣</a:t>
            </a:r>
            <a:endParaRPr kumimoji="0" lang="en-US" altLang="zh-CN" sz="2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a:p>
            <a:pPr marL="457200" marR="0" lvl="0" indent="-457200" algn="l" defTabSz="914400" rtl="0" eaLnBrk="1" fontAlgn="base" latinLnBrk="0" hangingPunct="1">
              <a:lnSpc>
                <a:spcPct val="150000"/>
              </a:lnSpc>
              <a:spcBef>
                <a:spcPct val="0"/>
              </a:spcBef>
              <a:spcAft>
                <a:spcPct val="0"/>
              </a:spcAft>
              <a:buClrTx/>
              <a:buSzTx/>
              <a:buFont typeface="Wingdings" panose="05000000000000000000" pitchFamily="2" charset="2"/>
              <a:buChar char="l"/>
              <a:tabLst/>
              <a:defRPr/>
            </a:pPr>
            <a:r>
              <a:rPr kumimoji="0" lang="zh-CN" altLang="en-US" sz="2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探险</a:t>
            </a:r>
            <a:endParaRPr kumimoji="0" lang="en-US" altLang="zh-CN" sz="2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a:p>
            <a:pPr marL="457200" marR="0" lvl="0" indent="-457200" algn="l" defTabSz="914400" rtl="0" eaLnBrk="1" fontAlgn="base" latinLnBrk="0" hangingPunct="1">
              <a:lnSpc>
                <a:spcPct val="150000"/>
              </a:lnSpc>
              <a:spcBef>
                <a:spcPct val="0"/>
              </a:spcBef>
              <a:spcAft>
                <a:spcPct val="0"/>
              </a:spcAft>
              <a:buClrTx/>
              <a:buSzTx/>
              <a:buFont typeface="Wingdings" panose="05000000000000000000" pitchFamily="2" charset="2"/>
              <a:buChar char="l"/>
              <a:tabLst/>
              <a:defRPr/>
            </a:pPr>
            <a:r>
              <a:rPr kumimoji="0" lang="zh-CN" altLang="en-US" sz="2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徽章</a:t>
            </a:r>
            <a:endParaRPr kumimoji="0" lang="en-US" altLang="zh-CN" sz="2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0" name="文本框 9"/>
          <p:cNvSpPr txBox="1"/>
          <p:nvPr/>
        </p:nvSpPr>
        <p:spPr>
          <a:xfrm>
            <a:off x="1331715" y="2996096"/>
            <a:ext cx="2327770" cy="1384995"/>
          </a:xfrm>
          <a:prstGeom prst="rect">
            <a:avLst/>
          </a:prstGeom>
          <a:noFill/>
        </p:spPr>
        <p:txBody>
          <a:bodyPr wrap="square" rtlCol="0">
            <a:spAutoFit/>
          </a:bodyPr>
          <a:lstStyle/>
          <a:p>
            <a:pPr marL="0" marR="0" lvl="0" indent="0" algn="ctr" defTabSz="914400" rtl="0" eaLnBrk="1" fontAlgn="base" latinLnBrk="0" hangingPunct="1">
              <a:lnSpc>
                <a:spcPct val="150000"/>
              </a:lnSpc>
              <a:spcBef>
                <a:spcPct val="0"/>
              </a:spcBef>
              <a:spcAft>
                <a:spcPct val="0"/>
              </a:spcAft>
              <a:buClrTx/>
              <a:buSzTx/>
              <a:buFontTx/>
              <a:buNone/>
              <a:tabLst/>
              <a:defRPr/>
            </a:pPr>
            <a:r>
              <a:rPr kumimoji="0" lang="zh-CN" altLang="en-US" sz="2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游戏化元素</a:t>
            </a:r>
            <a:endParaRPr kumimoji="0" lang="en-US" altLang="zh-CN" sz="2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1" fontAlgn="base" latinLnBrk="0" hangingPunct="1">
              <a:lnSpc>
                <a:spcPct val="150000"/>
              </a:lnSpc>
              <a:spcBef>
                <a:spcPct val="0"/>
              </a:spcBef>
              <a:spcAft>
                <a:spcPct val="0"/>
              </a:spcAft>
              <a:buClrTx/>
              <a:buSzTx/>
              <a:buFontTx/>
              <a:buNone/>
              <a:tabLst/>
              <a:defRPr/>
            </a:pPr>
            <a:r>
              <a:rPr kumimoji="0" lang="zh-CN" altLang="en-US" sz="2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沉浸式学习</a:t>
            </a:r>
            <a:endParaRPr kumimoji="0" lang="en-US" altLang="zh-CN" sz="2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1" name="文本框 10"/>
          <p:cNvSpPr txBox="1"/>
          <p:nvPr/>
        </p:nvSpPr>
        <p:spPr>
          <a:xfrm>
            <a:off x="6858330" y="3319261"/>
            <a:ext cx="1944216" cy="738664"/>
          </a:xfrm>
          <a:prstGeom prst="rect">
            <a:avLst/>
          </a:prstGeom>
          <a:noFill/>
        </p:spPr>
        <p:txBody>
          <a:bodyPr wrap="square" rtlCol="0">
            <a:spAutoFit/>
          </a:bodyPr>
          <a:lstStyle/>
          <a:p>
            <a:pPr marL="0" marR="0" lvl="0" indent="0" algn="ctr" defTabSz="914400" rtl="0" eaLnBrk="1" fontAlgn="base" latinLnBrk="0" hangingPunct="1">
              <a:lnSpc>
                <a:spcPct val="150000"/>
              </a:lnSpc>
              <a:spcBef>
                <a:spcPct val="0"/>
              </a:spcBef>
              <a:spcAft>
                <a:spcPct val="0"/>
              </a:spcAft>
              <a:buClrTx/>
              <a:buSzTx/>
              <a:buFontTx/>
              <a:buNone/>
              <a:tabLst/>
              <a:defRPr/>
            </a:pPr>
            <a:r>
              <a:rPr kumimoji="0" lang="zh-CN" altLang="en-US" sz="2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内在动机</a:t>
            </a:r>
            <a:endParaRPr kumimoji="0" lang="en-US" altLang="zh-CN" sz="2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3" name="文本框 12"/>
          <p:cNvSpPr txBox="1"/>
          <p:nvPr/>
        </p:nvSpPr>
        <p:spPr>
          <a:xfrm>
            <a:off x="9120336" y="3319261"/>
            <a:ext cx="1944216" cy="738664"/>
          </a:xfrm>
          <a:prstGeom prst="rect">
            <a:avLst/>
          </a:prstGeom>
          <a:noFill/>
        </p:spPr>
        <p:txBody>
          <a:bodyPr wrap="square" rtlCol="0">
            <a:spAutoFit/>
          </a:bodyPr>
          <a:lstStyle/>
          <a:p>
            <a:pPr marL="0" marR="0" lvl="0" indent="0" algn="ctr" defTabSz="914400" rtl="0" eaLnBrk="1" fontAlgn="base" latinLnBrk="0" hangingPunct="1">
              <a:lnSpc>
                <a:spcPct val="150000"/>
              </a:lnSpc>
              <a:spcBef>
                <a:spcPct val="0"/>
              </a:spcBef>
              <a:spcAft>
                <a:spcPct val="0"/>
              </a:spcAft>
              <a:buClrTx/>
              <a:buSzTx/>
              <a:buFontTx/>
              <a:buNone/>
              <a:tabLst/>
              <a:defRPr/>
            </a:pPr>
            <a:r>
              <a:rPr kumimoji="0" lang="zh-CN" altLang="en-US" sz="2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rPr>
              <a:t>发散思维</a:t>
            </a:r>
            <a:endParaRPr kumimoji="0" lang="en-US" altLang="zh-CN" sz="28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sp>
        <p:nvSpPr>
          <p:cNvPr id="12" name="文本框 2"/>
          <p:cNvSpPr txBox="1">
            <a:spLocks noChangeArrowheads="1"/>
          </p:cNvSpPr>
          <p:nvPr/>
        </p:nvSpPr>
        <p:spPr bwMode="auto">
          <a:xfrm>
            <a:off x="1199456" y="197092"/>
            <a:ext cx="2592288"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32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黑体" charset="0"/>
              </a:rPr>
              <a:t>游戏化学习</a:t>
            </a:r>
          </a:p>
        </p:txBody>
      </p:sp>
      <p:sp>
        <p:nvSpPr>
          <p:cNvPr id="15" name="任意多边形 14"/>
          <p:cNvSpPr/>
          <p:nvPr>
            <p:custDataLst>
              <p:tags r:id="rId1"/>
            </p:custDataLst>
          </p:nvPr>
        </p:nvSpPr>
        <p:spPr>
          <a:xfrm flipV="1">
            <a:off x="0" y="863001"/>
            <a:ext cx="12192000" cy="45719"/>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rgbClr val="ED7D31"/>
          </a:solidFill>
          <a:ln w="12700" cap="flat" cmpd="sng" algn="ctr">
            <a:noFill/>
            <a:prstDash val="solid"/>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Tree>
    <p:extLst>
      <p:ext uri="{BB962C8B-B14F-4D97-AF65-F5344CB8AC3E}">
        <p14:creationId xmlns:p14="http://schemas.microsoft.com/office/powerpoint/2010/main" val="11572210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technology-662833_128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979654"/>
            <a:ext cx="12192000" cy="5878347"/>
          </a:xfrm>
          <a:prstGeom prst="rect">
            <a:avLst/>
          </a:prstGeom>
          <a:noFill/>
          <a:extLst>
            <a:ext uri="{909E8E84-426E-40DD-AFC4-6F175D3DCCD1}">
              <a14:hiddenFill xmlns:a14="http://schemas.microsoft.com/office/drawing/2010/main">
                <a:solidFill>
                  <a:srgbClr val="FFFFFF"/>
                </a:solidFill>
              </a14:hiddenFill>
            </a:ext>
          </a:extLst>
        </p:spPr>
      </p:pic>
      <p:grpSp>
        <p:nvGrpSpPr>
          <p:cNvPr id="31" name="组合 30"/>
          <p:cNvGrpSpPr/>
          <p:nvPr/>
        </p:nvGrpSpPr>
        <p:grpSpPr>
          <a:xfrm>
            <a:off x="8688288" y="1124744"/>
            <a:ext cx="2906653" cy="4077096"/>
            <a:chOff x="2482583" y="521903"/>
            <a:chExt cx="4203982" cy="6336121"/>
          </a:xfrm>
        </p:grpSpPr>
        <p:grpSp>
          <p:nvGrpSpPr>
            <p:cNvPr id="32" name="Group 30"/>
            <p:cNvGrpSpPr/>
            <p:nvPr/>
          </p:nvGrpSpPr>
          <p:grpSpPr>
            <a:xfrm>
              <a:off x="3299263" y="521903"/>
              <a:ext cx="1841640" cy="6336121"/>
              <a:chOff x="4745738" y="714356"/>
              <a:chExt cx="1841640" cy="6336121"/>
            </a:xfrm>
          </p:grpSpPr>
          <p:sp>
            <p:nvSpPr>
              <p:cNvPr id="50" name="Freeform 21"/>
              <p:cNvSpPr>
                <a:spLocks/>
              </p:cNvSpPr>
              <p:nvPr/>
            </p:nvSpPr>
            <p:spPr bwMode="auto">
              <a:xfrm>
                <a:off x="5960709" y="3105018"/>
                <a:ext cx="180875" cy="3945459"/>
              </a:xfrm>
              <a:custGeom>
                <a:avLst/>
                <a:gdLst/>
                <a:ahLst/>
                <a:cxnLst>
                  <a:cxn ang="0">
                    <a:pos x="0" y="0"/>
                  </a:cxn>
                  <a:cxn ang="0">
                    <a:pos x="6" y="0"/>
                  </a:cxn>
                  <a:cxn ang="0">
                    <a:pos x="13" y="36"/>
                  </a:cxn>
                  <a:cxn ang="0">
                    <a:pos x="17" y="86"/>
                  </a:cxn>
                  <a:cxn ang="0">
                    <a:pos x="23" y="152"/>
                  </a:cxn>
                  <a:cxn ang="0">
                    <a:pos x="28" y="230"/>
                  </a:cxn>
                  <a:cxn ang="0">
                    <a:pos x="34" y="320"/>
                  </a:cxn>
                  <a:cxn ang="0">
                    <a:pos x="38" y="423"/>
                  </a:cxn>
                  <a:cxn ang="0">
                    <a:pos x="42" y="537"/>
                  </a:cxn>
                  <a:cxn ang="0">
                    <a:pos x="49" y="659"/>
                  </a:cxn>
                  <a:cxn ang="0">
                    <a:pos x="53" y="791"/>
                  </a:cxn>
                  <a:cxn ang="0">
                    <a:pos x="57" y="934"/>
                  </a:cxn>
                  <a:cxn ang="0">
                    <a:pos x="63" y="1082"/>
                  </a:cxn>
                  <a:cxn ang="0">
                    <a:pos x="67" y="1237"/>
                  </a:cxn>
                  <a:cxn ang="0">
                    <a:pos x="72" y="1397"/>
                  </a:cxn>
                  <a:cxn ang="0">
                    <a:pos x="76" y="1563"/>
                  </a:cxn>
                  <a:cxn ang="0">
                    <a:pos x="82" y="1734"/>
                  </a:cxn>
                  <a:cxn ang="0">
                    <a:pos x="95" y="2083"/>
                  </a:cxn>
                  <a:cxn ang="0">
                    <a:pos x="99" y="2260"/>
                  </a:cxn>
                  <a:cxn ang="0">
                    <a:pos x="112" y="2617"/>
                  </a:cxn>
                  <a:cxn ang="0">
                    <a:pos x="118" y="2794"/>
                  </a:cxn>
                  <a:cxn ang="0">
                    <a:pos x="124" y="2968"/>
                  </a:cxn>
                  <a:cxn ang="0">
                    <a:pos x="131" y="3141"/>
                  </a:cxn>
                  <a:cxn ang="0">
                    <a:pos x="139" y="3309"/>
                  </a:cxn>
                  <a:cxn ang="0">
                    <a:pos x="145" y="3473"/>
                  </a:cxn>
                  <a:cxn ang="0">
                    <a:pos x="154" y="3633"/>
                  </a:cxn>
                  <a:cxn ang="0">
                    <a:pos x="162" y="3785"/>
                  </a:cxn>
                  <a:cxn ang="0">
                    <a:pos x="171" y="3932"/>
                  </a:cxn>
                  <a:cxn ang="0">
                    <a:pos x="179" y="4069"/>
                  </a:cxn>
                  <a:cxn ang="0">
                    <a:pos x="187" y="4199"/>
                  </a:cxn>
                  <a:cxn ang="0">
                    <a:pos x="198" y="4319"/>
                  </a:cxn>
                  <a:cxn ang="0">
                    <a:pos x="192" y="4319"/>
                  </a:cxn>
                  <a:cxn ang="0">
                    <a:pos x="181" y="4199"/>
                  </a:cxn>
                  <a:cxn ang="0">
                    <a:pos x="173" y="4071"/>
                  </a:cxn>
                  <a:cxn ang="0">
                    <a:pos x="164" y="3932"/>
                  </a:cxn>
                  <a:cxn ang="0">
                    <a:pos x="156" y="3785"/>
                  </a:cxn>
                  <a:cxn ang="0">
                    <a:pos x="147" y="3633"/>
                  </a:cxn>
                  <a:cxn ang="0">
                    <a:pos x="139" y="3473"/>
                  </a:cxn>
                  <a:cxn ang="0">
                    <a:pos x="133" y="3309"/>
                  </a:cxn>
                  <a:cxn ang="0">
                    <a:pos x="124" y="3141"/>
                  </a:cxn>
                  <a:cxn ang="0">
                    <a:pos x="118" y="2968"/>
                  </a:cxn>
                  <a:cxn ang="0">
                    <a:pos x="112" y="2794"/>
                  </a:cxn>
                  <a:cxn ang="0">
                    <a:pos x="105" y="2617"/>
                  </a:cxn>
                  <a:cxn ang="0">
                    <a:pos x="99" y="2438"/>
                  </a:cxn>
                  <a:cxn ang="0">
                    <a:pos x="95" y="2262"/>
                  </a:cxn>
                  <a:cxn ang="0">
                    <a:pos x="89" y="2083"/>
                  </a:cxn>
                  <a:cxn ang="0">
                    <a:pos x="76" y="1734"/>
                  </a:cxn>
                  <a:cxn ang="0">
                    <a:pos x="72" y="1563"/>
                  </a:cxn>
                  <a:cxn ang="0">
                    <a:pos x="67" y="1397"/>
                  </a:cxn>
                  <a:cxn ang="0">
                    <a:pos x="63" y="1237"/>
                  </a:cxn>
                  <a:cxn ang="0">
                    <a:pos x="57" y="1082"/>
                  </a:cxn>
                  <a:cxn ang="0">
                    <a:pos x="53" y="932"/>
                  </a:cxn>
                  <a:cxn ang="0">
                    <a:pos x="46" y="791"/>
                  </a:cxn>
                  <a:cxn ang="0">
                    <a:pos x="42" y="659"/>
                  </a:cxn>
                  <a:cxn ang="0">
                    <a:pos x="38" y="535"/>
                  </a:cxn>
                  <a:cxn ang="0">
                    <a:pos x="32" y="421"/>
                  </a:cxn>
                  <a:cxn ang="0">
                    <a:pos x="28" y="320"/>
                  </a:cxn>
                  <a:cxn ang="0">
                    <a:pos x="23" y="230"/>
                  </a:cxn>
                  <a:cxn ang="0">
                    <a:pos x="17" y="150"/>
                  </a:cxn>
                  <a:cxn ang="0">
                    <a:pos x="11" y="86"/>
                  </a:cxn>
                  <a:cxn ang="0">
                    <a:pos x="6" y="36"/>
                  </a:cxn>
                  <a:cxn ang="0">
                    <a:pos x="0" y="0"/>
                  </a:cxn>
                </a:cxnLst>
                <a:rect l="0" t="0" r="r" b="b"/>
                <a:pathLst>
                  <a:path w="198" h="4319">
                    <a:moveTo>
                      <a:pt x="0" y="0"/>
                    </a:moveTo>
                    <a:lnTo>
                      <a:pt x="6" y="0"/>
                    </a:lnTo>
                    <a:lnTo>
                      <a:pt x="13" y="36"/>
                    </a:lnTo>
                    <a:lnTo>
                      <a:pt x="17" y="86"/>
                    </a:lnTo>
                    <a:lnTo>
                      <a:pt x="23" y="152"/>
                    </a:lnTo>
                    <a:lnTo>
                      <a:pt x="28" y="230"/>
                    </a:lnTo>
                    <a:lnTo>
                      <a:pt x="34" y="320"/>
                    </a:lnTo>
                    <a:lnTo>
                      <a:pt x="38" y="423"/>
                    </a:lnTo>
                    <a:lnTo>
                      <a:pt x="42" y="537"/>
                    </a:lnTo>
                    <a:lnTo>
                      <a:pt x="49" y="659"/>
                    </a:lnTo>
                    <a:lnTo>
                      <a:pt x="53" y="791"/>
                    </a:lnTo>
                    <a:lnTo>
                      <a:pt x="57" y="934"/>
                    </a:lnTo>
                    <a:lnTo>
                      <a:pt x="63" y="1082"/>
                    </a:lnTo>
                    <a:lnTo>
                      <a:pt x="67" y="1237"/>
                    </a:lnTo>
                    <a:lnTo>
                      <a:pt x="72" y="1397"/>
                    </a:lnTo>
                    <a:lnTo>
                      <a:pt x="76" y="1563"/>
                    </a:lnTo>
                    <a:lnTo>
                      <a:pt x="82" y="1734"/>
                    </a:lnTo>
                    <a:lnTo>
                      <a:pt x="95" y="2083"/>
                    </a:lnTo>
                    <a:lnTo>
                      <a:pt x="99" y="2260"/>
                    </a:lnTo>
                    <a:lnTo>
                      <a:pt x="112" y="2617"/>
                    </a:lnTo>
                    <a:lnTo>
                      <a:pt x="118" y="2794"/>
                    </a:lnTo>
                    <a:lnTo>
                      <a:pt x="124" y="2968"/>
                    </a:lnTo>
                    <a:lnTo>
                      <a:pt x="131" y="3141"/>
                    </a:lnTo>
                    <a:lnTo>
                      <a:pt x="139" y="3309"/>
                    </a:lnTo>
                    <a:lnTo>
                      <a:pt x="145" y="3473"/>
                    </a:lnTo>
                    <a:lnTo>
                      <a:pt x="154" y="3633"/>
                    </a:lnTo>
                    <a:lnTo>
                      <a:pt x="162" y="3785"/>
                    </a:lnTo>
                    <a:lnTo>
                      <a:pt x="171" y="3932"/>
                    </a:lnTo>
                    <a:lnTo>
                      <a:pt x="179" y="4069"/>
                    </a:lnTo>
                    <a:lnTo>
                      <a:pt x="187" y="4199"/>
                    </a:lnTo>
                    <a:lnTo>
                      <a:pt x="198" y="4319"/>
                    </a:lnTo>
                    <a:lnTo>
                      <a:pt x="192" y="4319"/>
                    </a:lnTo>
                    <a:lnTo>
                      <a:pt x="181" y="4199"/>
                    </a:lnTo>
                    <a:lnTo>
                      <a:pt x="173" y="4071"/>
                    </a:lnTo>
                    <a:lnTo>
                      <a:pt x="164" y="3932"/>
                    </a:lnTo>
                    <a:lnTo>
                      <a:pt x="156" y="3785"/>
                    </a:lnTo>
                    <a:lnTo>
                      <a:pt x="147" y="3633"/>
                    </a:lnTo>
                    <a:lnTo>
                      <a:pt x="139" y="3473"/>
                    </a:lnTo>
                    <a:lnTo>
                      <a:pt x="133" y="3309"/>
                    </a:lnTo>
                    <a:lnTo>
                      <a:pt x="124" y="3141"/>
                    </a:lnTo>
                    <a:lnTo>
                      <a:pt x="118" y="2968"/>
                    </a:lnTo>
                    <a:lnTo>
                      <a:pt x="112" y="2794"/>
                    </a:lnTo>
                    <a:lnTo>
                      <a:pt x="105" y="2617"/>
                    </a:lnTo>
                    <a:lnTo>
                      <a:pt x="99" y="2438"/>
                    </a:lnTo>
                    <a:lnTo>
                      <a:pt x="95" y="2262"/>
                    </a:lnTo>
                    <a:lnTo>
                      <a:pt x="89" y="2083"/>
                    </a:lnTo>
                    <a:lnTo>
                      <a:pt x="76" y="1734"/>
                    </a:lnTo>
                    <a:lnTo>
                      <a:pt x="72" y="1563"/>
                    </a:lnTo>
                    <a:lnTo>
                      <a:pt x="67" y="1397"/>
                    </a:lnTo>
                    <a:lnTo>
                      <a:pt x="63" y="1237"/>
                    </a:lnTo>
                    <a:lnTo>
                      <a:pt x="57" y="1082"/>
                    </a:lnTo>
                    <a:lnTo>
                      <a:pt x="53" y="932"/>
                    </a:lnTo>
                    <a:lnTo>
                      <a:pt x="46" y="791"/>
                    </a:lnTo>
                    <a:lnTo>
                      <a:pt x="42" y="659"/>
                    </a:lnTo>
                    <a:lnTo>
                      <a:pt x="38" y="535"/>
                    </a:lnTo>
                    <a:lnTo>
                      <a:pt x="32" y="421"/>
                    </a:lnTo>
                    <a:lnTo>
                      <a:pt x="28" y="320"/>
                    </a:lnTo>
                    <a:lnTo>
                      <a:pt x="23" y="230"/>
                    </a:lnTo>
                    <a:lnTo>
                      <a:pt x="17" y="150"/>
                    </a:lnTo>
                    <a:lnTo>
                      <a:pt x="11" y="86"/>
                    </a:lnTo>
                    <a:lnTo>
                      <a:pt x="6" y="36"/>
                    </a:lnTo>
                    <a:lnTo>
                      <a:pt x="0" y="0"/>
                    </a:lnTo>
                    <a:close/>
                  </a:path>
                </a:pathLst>
              </a:custGeom>
              <a:solidFill>
                <a:srgbClr val="000000"/>
              </a:solidFill>
              <a:ln w="0">
                <a:solidFill>
                  <a:sysClr val="windowText" lastClr="000000">
                    <a:shade val="95000"/>
                    <a:satMod val="105000"/>
                  </a:sys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黑体"/>
                  <a:cs typeface="+mn-cs"/>
                </a:endParaRPr>
              </a:p>
            </p:txBody>
          </p:sp>
          <p:sp>
            <p:nvSpPr>
              <p:cNvPr id="51" name="Freeform 26"/>
              <p:cNvSpPr>
                <a:spLocks/>
              </p:cNvSpPr>
              <p:nvPr/>
            </p:nvSpPr>
            <p:spPr bwMode="auto">
              <a:xfrm>
                <a:off x="4745738" y="714356"/>
                <a:ext cx="1841640" cy="2446386"/>
              </a:xfrm>
              <a:custGeom>
                <a:avLst/>
                <a:gdLst/>
                <a:ahLst/>
                <a:cxnLst>
                  <a:cxn ang="0">
                    <a:pos x="1126" y="9"/>
                  </a:cxn>
                  <a:cxn ang="0">
                    <a:pos x="1330" y="55"/>
                  </a:cxn>
                  <a:cxn ang="0">
                    <a:pos x="1520" y="143"/>
                  </a:cxn>
                  <a:cxn ang="0">
                    <a:pos x="1686" y="267"/>
                  </a:cxn>
                  <a:cxn ang="0">
                    <a:pos x="1825" y="425"/>
                  </a:cxn>
                  <a:cxn ang="0">
                    <a:pos x="1930" y="610"/>
                  </a:cxn>
                  <a:cxn ang="0">
                    <a:pos x="1997" y="821"/>
                  </a:cxn>
                  <a:cxn ang="0">
                    <a:pos x="2016" y="993"/>
                  </a:cxn>
                  <a:cxn ang="0">
                    <a:pos x="2010" y="1176"/>
                  </a:cxn>
                  <a:cxn ang="0">
                    <a:pos x="1978" y="1361"/>
                  </a:cxn>
                  <a:cxn ang="0">
                    <a:pos x="1930" y="1546"/>
                  </a:cxn>
                  <a:cxn ang="0">
                    <a:pos x="1865" y="1730"/>
                  </a:cxn>
                  <a:cxn ang="0">
                    <a:pos x="1753" y="1992"/>
                  </a:cxn>
                  <a:cxn ang="0">
                    <a:pos x="1671" y="2152"/>
                  </a:cxn>
                  <a:cxn ang="0">
                    <a:pos x="1591" y="2300"/>
                  </a:cxn>
                  <a:cxn ang="0">
                    <a:pos x="1517" y="2426"/>
                  </a:cxn>
                  <a:cxn ang="0">
                    <a:pos x="1450" y="2531"/>
                  </a:cxn>
                  <a:cxn ang="0">
                    <a:pos x="1397" y="2611"/>
                  </a:cxn>
                  <a:cxn ang="0">
                    <a:pos x="1364" y="2661"/>
                  </a:cxn>
                  <a:cxn ang="0">
                    <a:pos x="1351" y="2678"/>
                  </a:cxn>
                  <a:cxn ang="0">
                    <a:pos x="1332" y="2666"/>
                  </a:cxn>
                  <a:cxn ang="0">
                    <a:pos x="1275" y="2630"/>
                  </a:cxn>
                  <a:cxn ang="0">
                    <a:pos x="1189" y="2573"/>
                  </a:cxn>
                  <a:cxn ang="0">
                    <a:pos x="1080" y="2495"/>
                  </a:cxn>
                  <a:cxn ang="0">
                    <a:pos x="954" y="2401"/>
                  </a:cxn>
                  <a:cxn ang="0">
                    <a:pos x="815" y="2289"/>
                  </a:cxn>
                  <a:cxn ang="0">
                    <a:pos x="672" y="2165"/>
                  </a:cxn>
                  <a:cxn ang="0">
                    <a:pos x="526" y="2028"/>
                  </a:cxn>
                  <a:cxn ang="0">
                    <a:pos x="390" y="1881"/>
                  </a:cxn>
                  <a:cxn ang="0">
                    <a:pos x="263" y="1725"/>
                  </a:cxn>
                  <a:cxn ang="0">
                    <a:pos x="156" y="1563"/>
                  </a:cxn>
                  <a:cxn ang="0">
                    <a:pos x="74" y="1395"/>
                  </a:cxn>
                  <a:cxn ang="0">
                    <a:pos x="21" y="1227"/>
                  </a:cxn>
                  <a:cxn ang="0">
                    <a:pos x="0" y="1008"/>
                  </a:cxn>
                  <a:cxn ang="0">
                    <a:pos x="23" y="795"/>
                  </a:cxn>
                  <a:cxn ang="0">
                    <a:pos x="91" y="596"/>
                  </a:cxn>
                  <a:cxn ang="0">
                    <a:pos x="194" y="415"/>
                  </a:cxn>
                  <a:cxn ang="0">
                    <a:pos x="333" y="261"/>
                  </a:cxn>
                  <a:cxn ang="0">
                    <a:pos x="501" y="137"/>
                  </a:cxn>
                  <a:cxn ang="0">
                    <a:pos x="697" y="49"/>
                  </a:cxn>
                  <a:cxn ang="0">
                    <a:pos x="914" y="5"/>
                  </a:cxn>
                </a:cxnLst>
                <a:rect l="0" t="0" r="r" b="b"/>
                <a:pathLst>
                  <a:path w="2016" h="2678">
                    <a:moveTo>
                      <a:pt x="1021" y="0"/>
                    </a:moveTo>
                    <a:lnTo>
                      <a:pt x="1126" y="9"/>
                    </a:lnTo>
                    <a:lnTo>
                      <a:pt x="1229" y="26"/>
                    </a:lnTo>
                    <a:lnTo>
                      <a:pt x="1330" y="55"/>
                    </a:lnTo>
                    <a:lnTo>
                      <a:pt x="1427" y="95"/>
                    </a:lnTo>
                    <a:lnTo>
                      <a:pt x="1520" y="143"/>
                    </a:lnTo>
                    <a:lnTo>
                      <a:pt x="1606" y="200"/>
                    </a:lnTo>
                    <a:lnTo>
                      <a:pt x="1686" y="267"/>
                    </a:lnTo>
                    <a:lnTo>
                      <a:pt x="1759" y="343"/>
                    </a:lnTo>
                    <a:lnTo>
                      <a:pt x="1825" y="425"/>
                    </a:lnTo>
                    <a:lnTo>
                      <a:pt x="1881" y="514"/>
                    </a:lnTo>
                    <a:lnTo>
                      <a:pt x="1930" y="610"/>
                    </a:lnTo>
                    <a:lnTo>
                      <a:pt x="1970" y="713"/>
                    </a:lnTo>
                    <a:lnTo>
                      <a:pt x="1997" y="821"/>
                    </a:lnTo>
                    <a:lnTo>
                      <a:pt x="2010" y="907"/>
                    </a:lnTo>
                    <a:lnTo>
                      <a:pt x="2016" y="993"/>
                    </a:lnTo>
                    <a:lnTo>
                      <a:pt x="2016" y="1084"/>
                    </a:lnTo>
                    <a:lnTo>
                      <a:pt x="2010" y="1176"/>
                    </a:lnTo>
                    <a:lnTo>
                      <a:pt x="1997" y="1267"/>
                    </a:lnTo>
                    <a:lnTo>
                      <a:pt x="1978" y="1361"/>
                    </a:lnTo>
                    <a:lnTo>
                      <a:pt x="1955" y="1454"/>
                    </a:lnTo>
                    <a:lnTo>
                      <a:pt x="1930" y="1546"/>
                    </a:lnTo>
                    <a:lnTo>
                      <a:pt x="1898" y="1639"/>
                    </a:lnTo>
                    <a:lnTo>
                      <a:pt x="1865" y="1730"/>
                    </a:lnTo>
                    <a:lnTo>
                      <a:pt x="1829" y="1820"/>
                    </a:lnTo>
                    <a:lnTo>
                      <a:pt x="1753" y="1992"/>
                    </a:lnTo>
                    <a:lnTo>
                      <a:pt x="1713" y="2074"/>
                    </a:lnTo>
                    <a:lnTo>
                      <a:pt x="1671" y="2152"/>
                    </a:lnTo>
                    <a:lnTo>
                      <a:pt x="1631" y="2228"/>
                    </a:lnTo>
                    <a:lnTo>
                      <a:pt x="1591" y="2300"/>
                    </a:lnTo>
                    <a:lnTo>
                      <a:pt x="1553" y="2365"/>
                    </a:lnTo>
                    <a:lnTo>
                      <a:pt x="1517" y="2426"/>
                    </a:lnTo>
                    <a:lnTo>
                      <a:pt x="1482" y="2480"/>
                    </a:lnTo>
                    <a:lnTo>
                      <a:pt x="1450" y="2531"/>
                    </a:lnTo>
                    <a:lnTo>
                      <a:pt x="1423" y="2575"/>
                    </a:lnTo>
                    <a:lnTo>
                      <a:pt x="1397" y="2611"/>
                    </a:lnTo>
                    <a:lnTo>
                      <a:pt x="1379" y="2640"/>
                    </a:lnTo>
                    <a:lnTo>
                      <a:pt x="1364" y="2661"/>
                    </a:lnTo>
                    <a:lnTo>
                      <a:pt x="1355" y="2674"/>
                    </a:lnTo>
                    <a:lnTo>
                      <a:pt x="1351" y="2678"/>
                    </a:lnTo>
                    <a:lnTo>
                      <a:pt x="1347" y="2676"/>
                    </a:lnTo>
                    <a:lnTo>
                      <a:pt x="1332" y="2666"/>
                    </a:lnTo>
                    <a:lnTo>
                      <a:pt x="1307" y="2651"/>
                    </a:lnTo>
                    <a:lnTo>
                      <a:pt x="1275" y="2630"/>
                    </a:lnTo>
                    <a:lnTo>
                      <a:pt x="1235" y="2605"/>
                    </a:lnTo>
                    <a:lnTo>
                      <a:pt x="1189" y="2573"/>
                    </a:lnTo>
                    <a:lnTo>
                      <a:pt x="1139" y="2537"/>
                    </a:lnTo>
                    <a:lnTo>
                      <a:pt x="1080" y="2495"/>
                    </a:lnTo>
                    <a:lnTo>
                      <a:pt x="1019" y="2449"/>
                    </a:lnTo>
                    <a:lnTo>
                      <a:pt x="954" y="2401"/>
                    </a:lnTo>
                    <a:lnTo>
                      <a:pt x="886" y="2346"/>
                    </a:lnTo>
                    <a:lnTo>
                      <a:pt x="815" y="2289"/>
                    </a:lnTo>
                    <a:lnTo>
                      <a:pt x="743" y="2228"/>
                    </a:lnTo>
                    <a:lnTo>
                      <a:pt x="672" y="2165"/>
                    </a:lnTo>
                    <a:lnTo>
                      <a:pt x="598" y="2098"/>
                    </a:lnTo>
                    <a:lnTo>
                      <a:pt x="526" y="2028"/>
                    </a:lnTo>
                    <a:lnTo>
                      <a:pt x="457" y="1955"/>
                    </a:lnTo>
                    <a:lnTo>
                      <a:pt x="390" y="1881"/>
                    </a:lnTo>
                    <a:lnTo>
                      <a:pt x="324" y="1803"/>
                    </a:lnTo>
                    <a:lnTo>
                      <a:pt x="263" y="1725"/>
                    </a:lnTo>
                    <a:lnTo>
                      <a:pt x="207" y="1643"/>
                    </a:lnTo>
                    <a:lnTo>
                      <a:pt x="156" y="1563"/>
                    </a:lnTo>
                    <a:lnTo>
                      <a:pt x="112" y="1479"/>
                    </a:lnTo>
                    <a:lnTo>
                      <a:pt x="74" y="1395"/>
                    </a:lnTo>
                    <a:lnTo>
                      <a:pt x="42" y="1311"/>
                    </a:lnTo>
                    <a:lnTo>
                      <a:pt x="21" y="1227"/>
                    </a:lnTo>
                    <a:lnTo>
                      <a:pt x="5" y="1117"/>
                    </a:lnTo>
                    <a:lnTo>
                      <a:pt x="0" y="1008"/>
                    </a:lnTo>
                    <a:lnTo>
                      <a:pt x="7" y="901"/>
                    </a:lnTo>
                    <a:lnTo>
                      <a:pt x="23" y="795"/>
                    </a:lnTo>
                    <a:lnTo>
                      <a:pt x="53" y="692"/>
                    </a:lnTo>
                    <a:lnTo>
                      <a:pt x="91" y="596"/>
                    </a:lnTo>
                    <a:lnTo>
                      <a:pt x="137" y="503"/>
                    </a:lnTo>
                    <a:lnTo>
                      <a:pt x="194" y="415"/>
                    </a:lnTo>
                    <a:lnTo>
                      <a:pt x="259" y="335"/>
                    </a:lnTo>
                    <a:lnTo>
                      <a:pt x="333" y="261"/>
                    </a:lnTo>
                    <a:lnTo>
                      <a:pt x="413" y="194"/>
                    </a:lnTo>
                    <a:lnTo>
                      <a:pt x="501" y="137"/>
                    </a:lnTo>
                    <a:lnTo>
                      <a:pt x="596" y="89"/>
                    </a:lnTo>
                    <a:lnTo>
                      <a:pt x="697" y="49"/>
                    </a:lnTo>
                    <a:lnTo>
                      <a:pt x="804" y="21"/>
                    </a:lnTo>
                    <a:lnTo>
                      <a:pt x="914" y="5"/>
                    </a:lnTo>
                    <a:lnTo>
                      <a:pt x="1021" y="0"/>
                    </a:lnTo>
                    <a:close/>
                  </a:path>
                </a:pathLst>
              </a:custGeom>
              <a:gradFill flip="none" rotWithShape="1">
                <a:gsLst>
                  <a:gs pos="100000">
                    <a:srgbClr val="FF0000">
                      <a:shade val="51000"/>
                      <a:satMod val="130000"/>
                    </a:srgbClr>
                  </a:gs>
                  <a:gs pos="32000">
                    <a:srgbClr val="FF0000">
                      <a:shade val="93000"/>
                      <a:satMod val="130000"/>
                    </a:srgbClr>
                  </a:gs>
                  <a:gs pos="0">
                    <a:srgbClr val="FF0000">
                      <a:shade val="94000"/>
                      <a:satMod val="135000"/>
                    </a:srgbClr>
                  </a:gs>
                </a:gsLst>
                <a:path path="circle">
                  <a:fillToRect l="50000" t="50000" r="50000" b="50000"/>
                </a:path>
                <a:tileRect/>
              </a:gradFill>
              <a:ln w="9525" cap="flat" cmpd="sng" algn="ctr">
                <a:solidFill>
                  <a:srgbClr val="FF0000">
                    <a:shade val="95000"/>
                    <a:satMod val="105000"/>
                  </a:srgbClr>
                </a:solidFill>
                <a:prstDash val="solid"/>
                <a:headEnd/>
                <a:tailEnd/>
              </a:ln>
              <a:effectLst>
                <a:outerShdw blurRad="40000" dist="23000" dir="5400000" rotWithShape="0">
                  <a:srgbClr val="000000">
                    <a:alpha val="35000"/>
                  </a:srgb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黑体"/>
                  <a:cs typeface="+mn-cs"/>
                </a:endParaRPr>
              </a:p>
            </p:txBody>
          </p:sp>
        </p:grpSp>
        <p:grpSp>
          <p:nvGrpSpPr>
            <p:cNvPr id="33" name="Group 29"/>
            <p:cNvGrpSpPr/>
            <p:nvPr/>
          </p:nvGrpSpPr>
          <p:grpSpPr>
            <a:xfrm>
              <a:off x="4689628" y="974092"/>
              <a:ext cx="1996937" cy="5883932"/>
              <a:chOff x="6136103" y="1166545"/>
              <a:chExt cx="1996937" cy="5883932"/>
            </a:xfrm>
          </p:grpSpPr>
          <p:sp>
            <p:nvSpPr>
              <p:cNvPr id="48" name="Freeform 22"/>
              <p:cNvSpPr>
                <a:spLocks/>
              </p:cNvSpPr>
              <p:nvPr/>
            </p:nvSpPr>
            <p:spPr bwMode="auto">
              <a:xfrm>
                <a:off x="6136103" y="2826396"/>
                <a:ext cx="484161" cy="4224081"/>
              </a:xfrm>
              <a:custGeom>
                <a:avLst/>
                <a:gdLst/>
                <a:ahLst/>
                <a:cxnLst>
                  <a:cxn ang="0">
                    <a:pos x="524" y="0"/>
                  </a:cxn>
                  <a:cxn ang="0">
                    <a:pos x="530" y="2"/>
                  </a:cxn>
                  <a:cxn ang="0">
                    <a:pos x="511" y="46"/>
                  </a:cxn>
                  <a:cxn ang="0">
                    <a:pos x="492" y="105"/>
                  </a:cxn>
                  <a:cxn ang="0">
                    <a:pos x="469" y="177"/>
                  </a:cxn>
                  <a:cxn ang="0">
                    <a:pos x="446" y="263"/>
                  </a:cxn>
                  <a:cxn ang="0">
                    <a:pos x="420" y="364"/>
                  </a:cxn>
                  <a:cxn ang="0">
                    <a:pos x="393" y="478"/>
                  </a:cxn>
                  <a:cxn ang="0">
                    <a:pos x="366" y="604"/>
                  </a:cxn>
                  <a:cxn ang="0">
                    <a:pos x="338" y="743"/>
                  </a:cxn>
                  <a:cxn ang="0">
                    <a:pos x="311" y="896"/>
                  </a:cxn>
                  <a:cxn ang="0">
                    <a:pos x="282" y="1060"/>
                  </a:cxn>
                  <a:cxn ang="0">
                    <a:pos x="254" y="1239"/>
                  </a:cxn>
                  <a:cxn ang="0">
                    <a:pos x="227" y="1429"/>
                  </a:cxn>
                  <a:cxn ang="0">
                    <a:pos x="200" y="1631"/>
                  </a:cxn>
                  <a:cxn ang="0">
                    <a:pos x="172" y="1847"/>
                  </a:cxn>
                  <a:cxn ang="0">
                    <a:pos x="147" y="2072"/>
                  </a:cxn>
                  <a:cxn ang="0">
                    <a:pos x="122" y="2312"/>
                  </a:cxn>
                  <a:cxn ang="0">
                    <a:pos x="101" y="2562"/>
                  </a:cxn>
                  <a:cxn ang="0">
                    <a:pos x="80" y="2823"/>
                  </a:cxn>
                  <a:cxn ang="0">
                    <a:pos x="61" y="3097"/>
                  </a:cxn>
                  <a:cxn ang="0">
                    <a:pos x="44" y="3381"/>
                  </a:cxn>
                  <a:cxn ang="0">
                    <a:pos x="29" y="3675"/>
                  </a:cxn>
                  <a:cxn ang="0">
                    <a:pos x="19" y="3980"/>
                  </a:cxn>
                  <a:cxn ang="0">
                    <a:pos x="10" y="4298"/>
                  </a:cxn>
                  <a:cxn ang="0">
                    <a:pos x="6" y="4624"/>
                  </a:cxn>
                  <a:cxn ang="0">
                    <a:pos x="0" y="4624"/>
                  </a:cxn>
                  <a:cxn ang="0">
                    <a:pos x="4" y="4298"/>
                  </a:cxn>
                  <a:cxn ang="0">
                    <a:pos x="12" y="3980"/>
                  </a:cxn>
                  <a:cxn ang="0">
                    <a:pos x="23" y="3675"/>
                  </a:cxn>
                  <a:cxn ang="0">
                    <a:pos x="37" y="3381"/>
                  </a:cxn>
                  <a:cxn ang="0">
                    <a:pos x="54" y="3095"/>
                  </a:cxn>
                  <a:cxn ang="0">
                    <a:pos x="73" y="2823"/>
                  </a:cxn>
                  <a:cxn ang="0">
                    <a:pos x="94" y="2560"/>
                  </a:cxn>
                  <a:cxn ang="0">
                    <a:pos x="115" y="2310"/>
                  </a:cxn>
                  <a:cxn ang="0">
                    <a:pos x="141" y="2072"/>
                  </a:cxn>
                  <a:cxn ang="0">
                    <a:pos x="166" y="1845"/>
                  </a:cxn>
                  <a:cxn ang="0">
                    <a:pos x="193" y="1631"/>
                  </a:cxn>
                  <a:cxn ang="0">
                    <a:pos x="221" y="1429"/>
                  </a:cxn>
                  <a:cxn ang="0">
                    <a:pos x="248" y="1237"/>
                  </a:cxn>
                  <a:cxn ang="0">
                    <a:pos x="275" y="1058"/>
                  </a:cxn>
                  <a:cxn ang="0">
                    <a:pos x="305" y="894"/>
                  </a:cxn>
                  <a:cxn ang="0">
                    <a:pos x="332" y="741"/>
                  </a:cxn>
                  <a:cxn ang="0">
                    <a:pos x="359" y="602"/>
                  </a:cxn>
                  <a:cxn ang="0">
                    <a:pos x="387" y="476"/>
                  </a:cxn>
                  <a:cxn ang="0">
                    <a:pos x="414" y="362"/>
                  </a:cxn>
                  <a:cxn ang="0">
                    <a:pos x="439" y="261"/>
                  </a:cxn>
                  <a:cxn ang="0">
                    <a:pos x="463" y="175"/>
                  </a:cxn>
                  <a:cxn ang="0">
                    <a:pos x="486" y="103"/>
                  </a:cxn>
                  <a:cxn ang="0">
                    <a:pos x="505" y="44"/>
                  </a:cxn>
                  <a:cxn ang="0">
                    <a:pos x="524" y="0"/>
                  </a:cxn>
                </a:cxnLst>
                <a:rect l="0" t="0" r="r" b="b"/>
                <a:pathLst>
                  <a:path w="530" h="4624">
                    <a:moveTo>
                      <a:pt x="524" y="0"/>
                    </a:moveTo>
                    <a:lnTo>
                      <a:pt x="530" y="2"/>
                    </a:lnTo>
                    <a:lnTo>
                      <a:pt x="511" y="46"/>
                    </a:lnTo>
                    <a:lnTo>
                      <a:pt x="492" y="105"/>
                    </a:lnTo>
                    <a:lnTo>
                      <a:pt x="469" y="177"/>
                    </a:lnTo>
                    <a:lnTo>
                      <a:pt x="446" y="263"/>
                    </a:lnTo>
                    <a:lnTo>
                      <a:pt x="420" y="364"/>
                    </a:lnTo>
                    <a:lnTo>
                      <a:pt x="393" y="478"/>
                    </a:lnTo>
                    <a:lnTo>
                      <a:pt x="366" y="604"/>
                    </a:lnTo>
                    <a:lnTo>
                      <a:pt x="338" y="743"/>
                    </a:lnTo>
                    <a:lnTo>
                      <a:pt x="311" y="896"/>
                    </a:lnTo>
                    <a:lnTo>
                      <a:pt x="282" y="1060"/>
                    </a:lnTo>
                    <a:lnTo>
                      <a:pt x="254" y="1239"/>
                    </a:lnTo>
                    <a:lnTo>
                      <a:pt x="227" y="1429"/>
                    </a:lnTo>
                    <a:lnTo>
                      <a:pt x="200" y="1631"/>
                    </a:lnTo>
                    <a:lnTo>
                      <a:pt x="172" y="1847"/>
                    </a:lnTo>
                    <a:lnTo>
                      <a:pt x="147" y="2072"/>
                    </a:lnTo>
                    <a:lnTo>
                      <a:pt x="122" y="2312"/>
                    </a:lnTo>
                    <a:lnTo>
                      <a:pt x="101" y="2562"/>
                    </a:lnTo>
                    <a:lnTo>
                      <a:pt x="80" y="2823"/>
                    </a:lnTo>
                    <a:lnTo>
                      <a:pt x="61" y="3097"/>
                    </a:lnTo>
                    <a:lnTo>
                      <a:pt x="44" y="3381"/>
                    </a:lnTo>
                    <a:lnTo>
                      <a:pt x="29" y="3675"/>
                    </a:lnTo>
                    <a:lnTo>
                      <a:pt x="19" y="3980"/>
                    </a:lnTo>
                    <a:lnTo>
                      <a:pt x="10" y="4298"/>
                    </a:lnTo>
                    <a:lnTo>
                      <a:pt x="6" y="4624"/>
                    </a:lnTo>
                    <a:lnTo>
                      <a:pt x="0" y="4624"/>
                    </a:lnTo>
                    <a:lnTo>
                      <a:pt x="4" y="4298"/>
                    </a:lnTo>
                    <a:lnTo>
                      <a:pt x="12" y="3980"/>
                    </a:lnTo>
                    <a:lnTo>
                      <a:pt x="23" y="3675"/>
                    </a:lnTo>
                    <a:lnTo>
                      <a:pt x="37" y="3381"/>
                    </a:lnTo>
                    <a:lnTo>
                      <a:pt x="54" y="3095"/>
                    </a:lnTo>
                    <a:lnTo>
                      <a:pt x="73" y="2823"/>
                    </a:lnTo>
                    <a:lnTo>
                      <a:pt x="94" y="2560"/>
                    </a:lnTo>
                    <a:lnTo>
                      <a:pt x="115" y="2310"/>
                    </a:lnTo>
                    <a:lnTo>
                      <a:pt x="141" y="2072"/>
                    </a:lnTo>
                    <a:lnTo>
                      <a:pt x="166" y="1845"/>
                    </a:lnTo>
                    <a:lnTo>
                      <a:pt x="193" y="1631"/>
                    </a:lnTo>
                    <a:lnTo>
                      <a:pt x="221" y="1429"/>
                    </a:lnTo>
                    <a:lnTo>
                      <a:pt x="248" y="1237"/>
                    </a:lnTo>
                    <a:lnTo>
                      <a:pt x="275" y="1058"/>
                    </a:lnTo>
                    <a:lnTo>
                      <a:pt x="305" y="894"/>
                    </a:lnTo>
                    <a:lnTo>
                      <a:pt x="332" y="741"/>
                    </a:lnTo>
                    <a:lnTo>
                      <a:pt x="359" y="602"/>
                    </a:lnTo>
                    <a:lnTo>
                      <a:pt x="387" y="476"/>
                    </a:lnTo>
                    <a:lnTo>
                      <a:pt x="414" y="362"/>
                    </a:lnTo>
                    <a:lnTo>
                      <a:pt x="439" y="261"/>
                    </a:lnTo>
                    <a:lnTo>
                      <a:pt x="463" y="175"/>
                    </a:lnTo>
                    <a:lnTo>
                      <a:pt x="486" y="103"/>
                    </a:lnTo>
                    <a:lnTo>
                      <a:pt x="505" y="44"/>
                    </a:lnTo>
                    <a:lnTo>
                      <a:pt x="524" y="0"/>
                    </a:lnTo>
                    <a:close/>
                  </a:path>
                </a:pathLst>
              </a:custGeom>
              <a:solidFill>
                <a:srgbClr val="000000"/>
              </a:solidFill>
              <a:ln w="0">
                <a:solidFill>
                  <a:sysClr val="windowText" lastClr="000000">
                    <a:shade val="95000"/>
                    <a:satMod val="105000"/>
                  </a:sys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黑体"/>
                  <a:cs typeface="+mn-cs"/>
                </a:endParaRPr>
              </a:p>
            </p:txBody>
          </p:sp>
          <p:sp>
            <p:nvSpPr>
              <p:cNvPr id="49" name="Freeform 27"/>
              <p:cNvSpPr>
                <a:spLocks/>
              </p:cNvSpPr>
              <p:nvPr/>
            </p:nvSpPr>
            <p:spPr bwMode="auto">
              <a:xfrm>
                <a:off x="6554491" y="1166545"/>
                <a:ext cx="1578549" cy="1719230"/>
              </a:xfrm>
              <a:custGeom>
                <a:avLst/>
                <a:gdLst/>
                <a:ahLst/>
                <a:cxnLst>
                  <a:cxn ang="0">
                    <a:pos x="1012" y="6"/>
                  </a:cxn>
                  <a:cxn ang="0">
                    <a:pos x="1189" y="48"/>
                  </a:cxn>
                  <a:cxn ang="0">
                    <a:pos x="1355" y="130"/>
                  </a:cxn>
                  <a:cxn ang="0">
                    <a:pos x="1503" y="252"/>
                  </a:cxn>
                  <a:cxn ang="0">
                    <a:pos x="1616" y="399"/>
                  </a:cxn>
                  <a:cxn ang="0">
                    <a:pos x="1690" y="566"/>
                  </a:cxn>
                  <a:cxn ang="0">
                    <a:pos x="1724" y="742"/>
                  </a:cxn>
                  <a:cxn ang="0">
                    <a:pos x="1719" y="925"/>
                  </a:cxn>
                  <a:cxn ang="0">
                    <a:pos x="1675" y="1102"/>
                  </a:cxn>
                  <a:cxn ang="0">
                    <a:pos x="1591" y="1272"/>
                  </a:cxn>
                  <a:cxn ang="0">
                    <a:pos x="1471" y="1415"/>
                  </a:cxn>
                  <a:cxn ang="0">
                    <a:pos x="1324" y="1531"/>
                  </a:cxn>
                  <a:cxn ang="0">
                    <a:pos x="1151" y="1626"/>
                  </a:cxn>
                  <a:cxn ang="0">
                    <a:pos x="964" y="1702"/>
                  </a:cxn>
                  <a:cxn ang="0">
                    <a:pos x="770" y="1763"/>
                  </a:cxn>
                  <a:cxn ang="0">
                    <a:pos x="583" y="1807"/>
                  </a:cxn>
                  <a:cxn ang="0">
                    <a:pos x="406" y="1840"/>
                  </a:cxn>
                  <a:cxn ang="0">
                    <a:pos x="255" y="1861"/>
                  </a:cxn>
                  <a:cxn ang="0">
                    <a:pos x="133" y="1874"/>
                  </a:cxn>
                  <a:cxn ang="0">
                    <a:pos x="55" y="1880"/>
                  </a:cxn>
                  <a:cxn ang="0">
                    <a:pos x="26" y="1882"/>
                  </a:cxn>
                  <a:cxn ang="0">
                    <a:pos x="23" y="1857"/>
                  </a:cxn>
                  <a:cxn ang="0">
                    <a:pos x="15" y="1784"/>
                  </a:cxn>
                  <a:cxn ang="0">
                    <a:pos x="7" y="1670"/>
                  </a:cxn>
                  <a:cxn ang="0">
                    <a:pos x="0" y="1527"/>
                  </a:cxn>
                  <a:cxn ang="0">
                    <a:pos x="2" y="1270"/>
                  </a:cxn>
                  <a:cxn ang="0">
                    <a:pos x="15" y="1081"/>
                  </a:cxn>
                  <a:cxn ang="0">
                    <a:pos x="40" y="890"/>
                  </a:cxn>
                  <a:cxn ang="0">
                    <a:pos x="80" y="702"/>
                  </a:cxn>
                  <a:cxn ang="0">
                    <a:pos x="141" y="528"/>
                  </a:cxn>
                  <a:cxn ang="0">
                    <a:pos x="221" y="372"/>
                  </a:cxn>
                  <a:cxn ang="0">
                    <a:pos x="337" y="233"/>
                  </a:cxn>
                  <a:cxn ang="0">
                    <a:pos x="486" y="117"/>
                  </a:cxn>
                  <a:cxn ang="0">
                    <a:pos x="655" y="42"/>
                  </a:cxn>
                  <a:cxn ang="0">
                    <a:pos x="831" y="4"/>
                  </a:cxn>
                </a:cxnLst>
                <a:rect l="0" t="0" r="r" b="b"/>
                <a:pathLst>
                  <a:path w="1728" h="1882">
                    <a:moveTo>
                      <a:pt x="922" y="0"/>
                    </a:moveTo>
                    <a:lnTo>
                      <a:pt x="1012" y="6"/>
                    </a:lnTo>
                    <a:lnTo>
                      <a:pt x="1103" y="21"/>
                    </a:lnTo>
                    <a:lnTo>
                      <a:pt x="1189" y="48"/>
                    </a:lnTo>
                    <a:lnTo>
                      <a:pt x="1275" y="84"/>
                    </a:lnTo>
                    <a:lnTo>
                      <a:pt x="1355" y="130"/>
                    </a:lnTo>
                    <a:lnTo>
                      <a:pt x="1433" y="187"/>
                    </a:lnTo>
                    <a:lnTo>
                      <a:pt x="1503" y="252"/>
                    </a:lnTo>
                    <a:lnTo>
                      <a:pt x="1564" y="324"/>
                    </a:lnTo>
                    <a:lnTo>
                      <a:pt x="1616" y="399"/>
                    </a:lnTo>
                    <a:lnTo>
                      <a:pt x="1656" y="481"/>
                    </a:lnTo>
                    <a:lnTo>
                      <a:pt x="1690" y="566"/>
                    </a:lnTo>
                    <a:lnTo>
                      <a:pt x="1711" y="654"/>
                    </a:lnTo>
                    <a:lnTo>
                      <a:pt x="1724" y="742"/>
                    </a:lnTo>
                    <a:lnTo>
                      <a:pt x="1728" y="835"/>
                    </a:lnTo>
                    <a:lnTo>
                      <a:pt x="1719" y="925"/>
                    </a:lnTo>
                    <a:lnTo>
                      <a:pt x="1703" y="1014"/>
                    </a:lnTo>
                    <a:lnTo>
                      <a:pt x="1675" y="1102"/>
                    </a:lnTo>
                    <a:lnTo>
                      <a:pt x="1637" y="1188"/>
                    </a:lnTo>
                    <a:lnTo>
                      <a:pt x="1591" y="1272"/>
                    </a:lnTo>
                    <a:lnTo>
                      <a:pt x="1532" y="1350"/>
                    </a:lnTo>
                    <a:lnTo>
                      <a:pt x="1471" y="1415"/>
                    </a:lnTo>
                    <a:lnTo>
                      <a:pt x="1400" y="1476"/>
                    </a:lnTo>
                    <a:lnTo>
                      <a:pt x="1324" y="1531"/>
                    </a:lnTo>
                    <a:lnTo>
                      <a:pt x="1240" y="1582"/>
                    </a:lnTo>
                    <a:lnTo>
                      <a:pt x="1151" y="1626"/>
                    </a:lnTo>
                    <a:lnTo>
                      <a:pt x="1059" y="1666"/>
                    </a:lnTo>
                    <a:lnTo>
                      <a:pt x="964" y="1702"/>
                    </a:lnTo>
                    <a:lnTo>
                      <a:pt x="867" y="1733"/>
                    </a:lnTo>
                    <a:lnTo>
                      <a:pt x="770" y="1763"/>
                    </a:lnTo>
                    <a:lnTo>
                      <a:pt x="676" y="1786"/>
                    </a:lnTo>
                    <a:lnTo>
                      <a:pt x="583" y="1807"/>
                    </a:lnTo>
                    <a:lnTo>
                      <a:pt x="493" y="1826"/>
                    </a:lnTo>
                    <a:lnTo>
                      <a:pt x="406" y="1840"/>
                    </a:lnTo>
                    <a:lnTo>
                      <a:pt x="326" y="1851"/>
                    </a:lnTo>
                    <a:lnTo>
                      <a:pt x="255" y="1861"/>
                    </a:lnTo>
                    <a:lnTo>
                      <a:pt x="190" y="1868"/>
                    </a:lnTo>
                    <a:lnTo>
                      <a:pt x="133" y="1874"/>
                    </a:lnTo>
                    <a:lnTo>
                      <a:pt x="89" y="1878"/>
                    </a:lnTo>
                    <a:lnTo>
                      <a:pt x="55" y="1880"/>
                    </a:lnTo>
                    <a:lnTo>
                      <a:pt x="32" y="1882"/>
                    </a:lnTo>
                    <a:lnTo>
                      <a:pt x="26" y="1882"/>
                    </a:lnTo>
                    <a:lnTo>
                      <a:pt x="26" y="1876"/>
                    </a:lnTo>
                    <a:lnTo>
                      <a:pt x="23" y="1857"/>
                    </a:lnTo>
                    <a:lnTo>
                      <a:pt x="19" y="1826"/>
                    </a:lnTo>
                    <a:lnTo>
                      <a:pt x="15" y="1784"/>
                    </a:lnTo>
                    <a:lnTo>
                      <a:pt x="11" y="1731"/>
                    </a:lnTo>
                    <a:lnTo>
                      <a:pt x="7" y="1670"/>
                    </a:lnTo>
                    <a:lnTo>
                      <a:pt x="5" y="1603"/>
                    </a:lnTo>
                    <a:lnTo>
                      <a:pt x="0" y="1527"/>
                    </a:lnTo>
                    <a:lnTo>
                      <a:pt x="0" y="1359"/>
                    </a:lnTo>
                    <a:lnTo>
                      <a:pt x="2" y="1270"/>
                    </a:lnTo>
                    <a:lnTo>
                      <a:pt x="7" y="1176"/>
                    </a:lnTo>
                    <a:lnTo>
                      <a:pt x="15" y="1081"/>
                    </a:lnTo>
                    <a:lnTo>
                      <a:pt x="26" y="986"/>
                    </a:lnTo>
                    <a:lnTo>
                      <a:pt x="40" y="890"/>
                    </a:lnTo>
                    <a:lnTo>
                      <a:pt x="59" y="795"/>
                    </a:lnTo>
                    <a:lnTo>
                      <a:pt x="80" y="702"/>
                    </a:lnTo>
                    <a:lnTo>
                      <a:pt x="108" y="614"/>
                    </a:lnTo>
                    <a:lnTo>
                      <a:pt x="141" y="528"/>
                    </a:lnTo>
                    <a:lnTo>
                      <a:pt x="179" y="448"/>
                    </a:lnTo>
                    <a:lnTo>
                      <a:pt x="221" y="372"/>
                    </a:lnTo>
                    <a:lnTo>
                      <a:pt x="272" y="305"/>
                    </a:lnTo>
                    <a:lnTo>
                      <a:pt x="337" y="233"/>
                    </a:lnTo>
                    <a:lnTo>
                      <a:pt x="411" y="170"/>
                    </a:lnTo>
                    <a:lnTo>
                      <a:pt x="486" y="117"/>
                    </a:lnTo>
                    <a:lnTo>
                      <a:pt x="568" y="75"/>
                    </a:lnTo>
                    <a:lnTo>
                      <a:pt x="655" y="42"/>
                    </a:lnTo>
                    <a:lnTo>
                      <a:pt x="743" y="19"/>
                    </a:lnTo>
                    <a:lnTo>
                      <a:pt x="831" y="4"/>
                    </a:lnTo>
                    <a:lnTo>
                      <a:pt x="922" y="0"/>
                    </a:lnTo>
                    <a:close/>
                  </a:path>
                </a:pathLst>
              </a:custGeom>
              <a:gradFill flip="none" rotWithShape="1">
                <a:gsLst>
                  <a:gs pos="100000">
                    <a:srgbClr val="FF9900">
                      <a:shade val="51000"/>
                      <a:satMod val="130000"/>
                    </a:srgbClr>
                  </a:gs>
                  <a:gs pos="44000">
                    <a:srgbClr val="FF9900">
                      <a:shade val="93000"/>
                      <a:satMod val="130000"/>
                    </a:srgbClr>
                  </a:gs>
                  <a:gs pos="0">
                    <a:srgbClr val="FF9900">
                      <a:shade val="94000"/>
                      <a:satMod val="135000"/>
                    </a:srgbClr>
                  </a:gs>
                </a:gsLst>
                <a:path path="circle">
                  <a:fillToRect l="50000" t="50000" r="50000" b="50000"/>
                </a:path>
                <a:tileRect/>
              </a:gradFill>
              <a:ln w="9525" cap="flat" cmpd="sng" algn="ctr">
                <a:solidFill>
                  <a:srgbClr val="FF9900">
                    <a:shade val="95000"/>
                    <a:satMod val="105000"/>
                  </a:srgbClr>
                </a:solidFill>
                <a:prstDash val="solid"/>
                <a:headEnd/>
                <a:tailEnd/>
              </a:ln>
              <a:effectLst>
                <a:outerShdw blurRad="40000" dist="23000" dir="5400000" rotWithShape="0">
                  <a:srgbClr val="000000">
                    <a:alpha val="35000"/>
                  </a:srgb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黑体"/>
                  <a:cs typeface="+mn-cs"/>
                </a:endParaRPr>
              </a:p>
            </p:txBody>
          </p:sp>
        </p:grpSp>
        <p:grpSp>
          <p:nvGrpSpPr>
            <p:cNvPr id="34" name="Group 20"/>
            <p:cNvGrpSpPr/>
            <p:nvPr/>
          </p:nvGrpSpPr>
          <p:grpSpPr>
            <a:xfrm>
              <a:off x="4689628" y="2736257"/>
              <a:ext cx="1911980" cy="4121767"/>
              <a:chOff x="6136103" y="2928710"/>
              <a:chExt cx="1911980" cy="4121767"/>
            </a:xfrm>
          </p:grpSpPr>
          <p:sp>
            <p:nvSpPr>
              <p:cNvPr id="46" name="Freeform 24"/>
              <p:cNvSpPr>
                <a:spLocks/>
              </p:cNvSpPr>
              <p:nvPr/>
            </p:nvSpPr>
            <p:spPr bwMode="auto">
              <a:xfrm>
                <a:off x="6136103" y="4562070"/>
                <a:ext cx="609313" cy="2488407"/>
              </a:xfrm>
              <a:custGeom>
                <a:avLst/>
                <a:gdLst/>
                <a:ahLst/>
                <a:cxnLst>
                  <a:cxn ang="0">
                    <a:pos x="660" y="0"/>
                  </a:cxn>
                  <a:cxn ang="0">
                    <a:pos x="667" y="2"/>
                  </a:cxn>
                  <a:cxn ang="0">
                    <a:pos x="652" y="40"/>
                  </a:cxn>
                  <a:cxn ang="0">
                    <a:pos x="635" y="88"/>
                  </a:cxn>
                  <a:cxn ang="0">
                    <a:pos x="612" y="147"/>
                  </a:cxn>
                  <a:cxn ang="0">
                    <a:pos x="589" y="216"/>
                  </a:cxn>
                  <a:cxn ang="0">
                    <a:pos x="561" y="296"/>
                  </a:cxn>
                  <a:cxn ang="0">
                    <a:pos x="532" y="385"/>
                  </a:cxn>
                  <a:cxn ang="0">
                    <a:pos x="500" y="482"/>
                  </a:cxn>
                  <a:cxn ang="0">
                    <a:pos x="467" y="587"/>
                  </a:cxn>
                  <a:cxn ang="0">
                    <a:pos x="433" y="698"/>
                  </a:cxn>
                  <a:cxn ang="0">
                    <a:pos x="399" y="816"/>
                  </a:cxn>
                  <a:cxn ang="0">
                    <a:pos x="364" y="938"/>
                  </a:cxn>
                  <a:cxn ang="0">
                    <a:pos x="328" y="1066"/>
                  </a:cxn>
                  <a:cxn ang="0">
                    <a:pos x="290" y="1197"/>
                  </a:cxn>
                  <a:cxn ang="0">
                    <a:pos x="256" y="1333"/>
                  </a:cxn>
                  <a:cxn ang="0">
                    <a:pos x="221" y="1470"/>
                  </a:cxn>
                  <a:cxn ang="0">
                    <a:pos x="189" y="1611"/>
                  </a:cxn>
                  <a:cxn ang="0">
                    <a:pos x="155" y="1752"/>
                  </a:cxn>
                  <a:cxn ang="0">
                    <a:pos x="126" y="1895"/>
                  </a:cxn>
                  <a:cxn ang="0">
                    <a:pos x="99" y="2036"/>
                  </a:cxn>
                  <a:cxn ang="0">
                    <a:pos x="73" y="2177"/>
                  </a:cxn>
                  <a:cxn ang="0">
                    <a:pos x="52" y="2318"/>
                  </a:cxn>
                  <a:cxn ang="0">
                    <a:pos x="33" y="2457"/>
                  </a:cxn>
                  <a:cxn ang="0">
                    <a:pos x="16" y="2591"/>
                  </a:cxn>
                  <a:cxn ang="0">
                    <a:pos x="6" y="2724"/>
                  </a:cxn>
                  <a:cxn ang="0">
                    <a:pos x="0" y="2724"/>
                  </a:cxn>
                  <a:cxn ang="0">
                    <a:pos x="10" y="2591"/>
                  </a:cxn>
                  <a:cxn ang="0">
                    <a:pos x="27" y="2457"/>
                  </a:cxn>
                  <a:cxn ang="0">
                    <a:pos x="46" y="2318"/>
                  </a:cxn>
                  <a:cxn ang="0">
                    <a:pos x="67" y="2177"/>
                  </a:cxn>
                  <a:cxn ang="0">
                    <a:pos x="92" y="2036"/>
                  </a:cxn>
                  <a:cxn ang="0">
                    <a:pos x="151" y="1750"/>
                  </a:cxn>
                  <a:cxn ang="0">
                    <a:pos x="183" y="1609"/>
                  </a:cxn>
                  <a:cxn ang="0">
                    <a:pos x="216" y="1468"/>
                  </a:cxn>
                  <a:cxn ang="0">
                    <a:pos x="250" y="1331"/>
                  </a:cxn>
                  <a:cxn ang="0">
                    <a:pos x="286" y="1195"/>
                  </a:cxn>
                  <a:cxn ang="0">
                    <a:pos x="322" y="1064"/>
                  </a:cxn>
                  <a:cxn ang="0">
                    <a:pos x="357" y="936"/>
                  </a:cxn>
                  <a:cxn ang="0">
                    <a:pos x="393" y="814"/>
                  </a:cxn>
                  <a:cxn ang="0">
                    <a:pos x="427" y="696"/>
                  </a:cxn>
                  <a:cxn ang="0">
                    <a:pos x="463" y="585"/>
                  </a:cxn>
                  <a:cxn ang="0">
                    <a:pos x="494" y="479"/>
                  </a:cxn>
                  <a:cxn ang="0">
                    <a:pos x="526" y="383"/>
                  </a:cxn>
                  <a:cxn ang="0">
                    <a:pos x="555" y="294"/>
                  </a:cxn>
                  <a:cxn ang="0">
                    <a:pos x="582" y="214"/>
                  </a:cxn>
                  <a:cxn ang="0">
                    <a:pos x="606" y="145"/>
                  </a:cxn>
                  <a:cxn ang="0">
                    <a:pos x="629" y="86"/>
                  </a:cxn>
                  <a:cxn ang="0">
                    <a:pos x="646" y="38"/>
                  </a:cxn>
                  <a:cxn ang="0">
                    <a:pos x="660" y="0"/>
                  </a:cxn>
                </a:cxnLst>
                <a:rect l="0" t="0" r="r" b="b"/>
                <a:pathLst>
                  <a:path w="667" h="2724">
                    <a:moveTo>
                      <a:pt x="660" y="0"/>
                    </a:moveTo>
                    <a:lnTo>
                      <a:pt x="667" y="2"/>
                    </a:lnTo>
                    <a:lnTo>
                      <a:pt x="652" y="40"/>
                    </a:lnTo>
                    <a:lnTo>
                      <a:pt x="635" y="88"/>
                    </a:lnTo>
                    <a:lnTo>
                      <a:pt x="612" y="147"/>
                    </a:lnTo>
                    <a:lnTo>
                      <a:pt x="589" y="216"/>
                    </a:lnTo>
                    <a:lnTo>
                      <a:pt x="561" y="296"/>
                    </a:lnTo>
                    <a:lnTo>
                      <a:pt x="532" y="385"/>
                    </a:lnTo>
                    <a:lnTo>
                      <a:pt x="500" y="482"/>
                    </a:lnTo>
                    <a:lnTo>
                      <a:pt x="467" y="587"/>
                    </a:lnTo>
                    <a:lnTo>
                      <a:pt x="433" y="698"/>
                    </a:lnTo>
                    <a:lnTo>
                      <a:pt x="399" y="816"/>
                    </a:lnTo>
                    <a:lnTo>
                      <a:pt x="364" y="938"/>
                    </a:lnTo>
                    <a:lnTo>
                      <a:pt x="328" y="1066"/>
                    </a:lnTo>
                    <a:lnTo>
                      <a:pt x="290" y="1197"/>
                    </a:lnTo>
                    <a:lnTo>
                      <a:pt x="256" y="1333"/>
                    </a:lnTo>
                    <a:lnTo>
                      <a:pt x="221" y="1470"/>
                    </a:lnTo>
                    <a:lnTo>
                      <a:pt x="189" y="1611"/>
                    </a:lnTo>
                    <a:lnTo>
                      <a:pt x="155" y="1752"/>
                    </a:lnTo>
                    <a:lnTo>
                      <a:pt x="126" y="1895"/>
                    </a:lnTo>
                    <a:lnTo>
                      <a:pt x="99" y="2036"/>
                    </a:lnTo>
                    <a:lnTo>
                      <a:pt x="73" y="2177"/>
                    </a:lnTo>
                    <a:lnTo>
                      <a:pt x="52" y="2318"/>
                    </a:lnTo>
                    <a:lnTo>
                      <a:pt x="33" y="2457"/>
                    </a:lnTo>
                    <a:lnTo>
                      <a:pt x="16" y="2591"/>
                    </a:lnTo>
                    <a:lnTo>
                      <a:pt x="6" y="2724"/>
                    </a:lnTo>
                    <a:lnTo>
                      <a:pt x="0" y="2724"/>
                    </a:lnTo>
                    <a:lnTo>
                      <a:pt x="10" y="2591"/>
                    </a:lnTo>
                    <a:lnTo>
                      <a:pt x="27" y="2457"/>
                    </a:lnTo>
                    <a:lnTo>
                      <a:pt x="46" y="2318"/>
                    </a:lnTo>
                    <a:lnTo>
                      <a:pt x="67" y="2177"/>
                    </a:lnTo>
                    <a:lnTo>
                      <a:pt x="92" y="2036"/>
                    </a:lnTo>
                    <a:lnTo>
                      <a:pt x="151" y="1750"/>
                    </a:lnTo>
                    <a:lnTo>
                      <a:pt x="183" y="1609"/>
                    </a:lnTo>
                    <a:lnTo>
                      <a:pt x="216" y="1468"/>
                    </a:lnTo>
                    <a:lnTo>
                      <a:pt x="250" y="1331"/>
                    </a:lnTo>
                    <a:lnTo>
                      <a:pt x="286" y="1195"/>
                    </a:lnTo>
                    <a:lnTo>
                      <a:pt x="322" y="1064"/>
                    </a:lnTo>
                    <a:lnTo>
                      <a:pt x="357" y="936"/>
                    </a:lnTo>
                    <a:lnTo>
                      <a:pt x="393" y="814"/>
                    </a:lnTo>
                    <a:lnTo>
                      <a:pt x="427" y="696"/>
                    </a:lnTo>
                    <a:lnTo>
                      <a:pt x="463" y="585"/>
                    </a:lnTo>
                    <a:lnTo>
                      <a:pt x="494" y="479"/>
                    </a:lnTo>
                    <a:lnTo>
                      <a:pt x="526" y="383"/>
                    </a:lnTo>
                    <a:lnTo>
                      <a:pt x="555" y="294"/>
                    </a:lnTo>
                    <a:lnTo>
                      <a:pt x="582" y="214"/>
                    </a:lnTo>
                    <a:lnTo>
                      <a:pt x="606" y="145"/>
                    </a:lnTo>
                    <a:lnTo>
                      <a:pt x="629" y="86"/>
                    </a:lnTo>
                    <a:lnTo>
                      <a:pt x="646" y="38"/>
                    </a:lnTo>
                    <a:lnTo>
                      <a:pt x="660" y="0"/>
                    </a:lnTo>
                    <a:close/>
                  </a:path>
                </a:pathLst>
              </a:custGeom>
              <a:solidFill>
                <a:srgbClr val="000000"/>
              </a:solidFill>
              <a:ln w="0">
                <a:solidFill>
                  <a:sysClr val="windowText" lastClr="000000">
                    <a:shade val="95000"/>
                    <a:satMod val="105000"/>
                  </a:sys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黑体"/>
                  <a:cs typeface="+mn-cs"/>
                </a:endParaRPr>
              </a:p>
            </p:txBody>
          </p:sp>
          <p:sp>
            <p:nvSpPr>
              <p:cNvPr id="47" name="Freeform 28"/>
              <p:cNvSpPr>
                <a:spLocks/>
              </p:cNvSpPr>
              <p:nvPr/>
            </p:nvSpPr>
            <p:spPr bwMode="auto">
              <a:xfrm>
                <a:off x="6573675" y="2928710"/>
                <a:ext cx="1474408" cy="1773127"/>
              </a:xfrm>
              <a:custGeom>
                <a:avLst/>
                <a:gdLst/>
                <a:ahLst/>
                <a:cxnLst>
                  <a:cxn ang="0">
                    <a:pos x="888" y="0"/>
                  </a:cxn>
                  <a:cxn ang="0">
                    <a:pos x="1063" y="33"/>
                  </a:cxn>
                  <a:cxn ang="0">
                    <a:pos x="1231" y="109"/>
                  </a:cxn>
                  <a:cxn ang="0">
                    <a:pos x="1376" y="221"/>
                  </a:cxn>
                  <a:cxn ang="0">
                    <a:pos x="1488" y="359"/>
                  </a:cxn>
                  <a:cxn ang="0">
                    <a:pos x="1566" y="515"/>
                  </a:cxn>
                  <a:cxn ang="0">
                    <a:pos x="1608" y="685"/>
                  </a:cxn>
                  <a:cxn ang="0">
                    <a:pos x="1610" y="862"/>
                  </a:cxn>
                  <a:cxn ang="0">
                    <a:pos x="1574" y="1039"/>
                  </a:cxn>
                  <a:cxn ang="0">
                    <a:pos x="1498" y="1209"/>
                  </a:cxn>
                  <a:cxn ang="0">
                    <a:pos x="1395" y="1344"/>
                  </a:cxn>
                  <a:cxn ang="0">
                    <a:pos x="1265" y="1464"/>
                  </a:cxn>
                  <a:cxn ang="0">
                    <a:pos x="1113" y="1569"/>
                  </a:cxn>
                  <a:cxn ang="0">
                    <a:pos x="949" y="1659"/>
                  </a:cxn>
                  <a:cxn ang="0">
                    <a:pos x="781" y="1737"/>
                  </a:cxn>
                  <a:cxn ang="0">
                    <a:pos x="617" y="1803"/>
                  </a:cxn>
                  <a:cxn ang="0">
                    <a:pos x="463" y="1853"/>
                  </a:cxn>
                  <a:cxn ang="0">
                    <a:pos x="331" y="1893"/>
                  </a:cxn>
                  <a:cxn ang="0">
                    <a:pos x="225" y="1920"/>
                  </a:cxn>
                  <a:cxn ang="0">
                    <a:pos x="158" y="1935"/>
                  </a:cxn>
                  <a:cxn ang="0">
                    <a:pos x="133" y="1941"/>
                  </a:cxn>
                  <a:cxn ang="0">
                    <a:pos x="127" y="1916"/>
                  </a:cxn>
                  <a:cxn ang="0">
                    <a:pos x="108" y="1847"/>
                  </a:cxn>
                  <a:cxn ang="0">
                    <a:pos x="85" y="1742"/>
                  </a:cxn>
                  <a:cxn ang="0">
                    <a:pos x="57" y="1605"/>
                  </a:cxn>
                  <a:cxn ang="0">
                    <a:pos x="32" y="1445"/>
                  </a:cxn>
                  <a:cxn ang="0">
                    <a:pos x="11" y="1268"/>
                  </a:cxn>
                  <a:cxn ang="0">
                    <a:pos x="0" y="1083"/>
                  </a:cxn>
                  <a:cxn ang="0">
                    <a:pos x="5" y="896"/>
                  </a:cxn>
                  <a:cxn ang="0">
                    <a:pos x="24" y="715"/>
                  </a:cxn>
                  <a:cxn ang="0">
                    <a:pos x="68" y="545"/>
                  </a:cxn>
                  <a:cxn ang="0">
                    <a:pos x="135" y="395"/>
                  </a:cxn>
                  <a:cxn ang="0">
                    <a:pos x="249" y="248"/>
                  </a:cxn>
                  <a:cxn ang="0">
                    <a:pos x="388" y="132"/>
                  </a:cxn>
                  <a:cxn ang="0">
                    <a:pos x="543" y="50"/>
                  </a:cxn>
                  <a:cxn ang="0">
                    <a:pos x="714" y="6"/>
                  </a:cxn>
                </a:cxnLst>
                <a:rect l="0" t="0" r="r" b="b"/>
                <a:pathLst>
                  <a:path w="1614" h="1941">
                    <a:moveTo>
                      <a:pt x="802" y="0"/>
                    </a:moveTo>
                    <a:lnTo>
                      <a:pt x="888" y="0"/>
                    </a:lnTo>
                    <a:lnTo>
                      <a:pt x="977" y="12"/>
                    </a:lnTo>
                    <a:lnTo>
                      <a:pt x="1063" y="33"/>
                    </a:lnTo>
                    <a:lnTo>
                      <a:pt x="1149" y="67"/>
                    </a:lnTo>
                    <a:lnTo>
                      <a:pt x="1231" y="109"/>
                    </a:lnTo>
                    <a:lnTo>
                      <a:pt x="1307" y="162"/>
                    </a:lnTo>
                    <a:lnTo>
                      <a:pt x="1376" y="221"/>
                    </a:lnTo>
                    <a:lnTo>
                      <a:pt x="1437" y="288"/>
                    </a:lnTo>
                    <a:lnTo>
                      <a:pt x="1488" y="359"/>
                    </a:lnTo>
                    <a:lnTo>
                      <a:pt x="1532" y="435"/>
                    </a:lnTo>
                    <a:lnTo>
                      <a:pt x="1566" y="515"/>
                    </a:lnTo>
                    <a:lnTo>
                      <a:pt x="1591" y="599"/>
                    </a:lnTo>
                    <a:lnTo>
                      <a:pt x="1608" y="685"/>
                    </a:lnTo>
                    <a:lnTo>
                      <a:pt x="1614" y="774"/>
                    </a:lnTo>
                    <a:lnTo>
                      <a:pt x="1610" y="862"/>
                    </a:lnTo>
                    <a:lnTo>
                      <a:pt x="1597" y="953"/>
                    </a:lnTo>
                    <a:lnTo>
                      <a:pt x="1574" y="1039"/>
                    </a:lnTo>
                    <a:lnTo>
                      <a:pt x="1543" y="1125"/>
                    </a:lnTo>
                    <a:lnTo>
                      <a:pt x="1498" y="1209"/>
                    </a:lnTo>
                    <a:lnTo>
                      <a:pt x="1452" y="1279"/>
                    </a:lnTo>
                    <a:lnTo>
                      <a:pt x="1395" y="1344"/>
                    </a:lnTo>
                    <a:lnTo>
                      <a:pt x="1334" y="1405"/>
                    </a:lnTo>
                    <a:lnTo>
                      <a:pt x="1265" y="1464"/>
                    </a:lnTo>
                    <a:lnTo>
                      <a:pt x="1191" y="1519"/>
                    </a:lnTo>
                    <a:lnTo>
                      <a:pt x="1113" y="1569"/>
                    </a:lnTo>
                    <a:lnTo>
                      <a:pt x="1033" y="1615"/>
                    </a:lnTo>
                    <a:lnTo>
                      <a:pt x="949" y="1659"/>
                    </a:lnTo>
                    <a:lnTo>
                      <a:pt x="865" y="1699"/>
                    </a:lnTo>
                    <a:lnTo>
                      <a:pt x="781" y="1737"/>
                    </a:lnTo>
                    <a:lnTo>
                      <a:pt x="699" y="1771"/>
                    </a:lnTo>
                    <a:lnTo>
                      <a:pt x="617" y="1803"/>
                    </a:lnTo>
                    <a:lnTo>
                      <a:pt x="539" y="1830"/>
                    </a:lnTo>
                    <a:lnTo>
                      <a:pt x="463" y="1853"/>
                    </a:lnTo>
                    <a:lnTo>
                      <a:pt x="394" y="1874"/>
                    </a:lnTo>
                    <a:lnTo>
                      <a:pt x="331" y="1893"/>
                    </a:lnTo>
                    <a:lnTo>
                      <a:pt x="274" y="1908"/>
                    </a:lnTo>
                    <a:lnTo>
                      <a:pt x="225" y="1920"/>
                    </a:lnTo>
                    <a:lnTo>
                      <a:pt x="188" y="1929"/>
                    </a:lnTo>
                    <a:lnTo>
                      <a:pt x="158" y="1935"/>
                    </a:lnTo>
                    <a:lnTo>
                      <a:pt x="139" y="1939"/>
                    </a:lnTo>
                    <a:lnTo>
                      <a:pt x="133" y="1941"/>
                    </a:lnTo>
                    <a:lnTo>
                      <a:pt x="131" y="1935"/>
                    </a:lnTo>
                    <a:lnTo>
                      <a:pt x="127" y="1916"/>
                    </a:lnTo>
                    <a:lnTo>
                      <a:pt x="118" y="1887"/>
                    </a:lnTo>
                    <a:lnTo>
                      <a:pt x="108" y="1847"/>
                    </a:lnTo>
                    <a:lnTo>
                      <a:pt x="97" y="1798"/>
                    </a:lnTo>
                    <a:lnTo>
                      <a:pt x="85" y="1742"/>
                    </a:lnTo>
                    <a:lnTo>
                      <a:pt x="70" y="1676"/>
                    </a:lnTo>
                    <a:lnTo>
                      <a:pt x="57" y="1605"/>
                    </a:lnTo>
                    <a:lnTo>
                      <a:pt x="45" y="1527"/>
                    </a:lnTo>
                    <a:lnTo>
                      <a:pt x="32" y="1445"/>
                    </a:lnTo>
                    <a:lnTo>
                      <a:pt x="21" y="1359"/>
                    </a:lnTo>
                    <a:lnTo>
                      <a:pt x="11" y="1268"/>
                    </a:lnTo>
                    <a:lnTo>
                      <a:pt x="5" y="1176"/>
                    </a:lnTo>
                    <a:lnTo>
                      <a:pt x="0" y="1083"/>
                    </a:lnTo>
                    <a:lnTo>
                      <a:pt x="0" y="988"/>
                    </a:lnTo>
                    <a:lnTo>
                      <a:pt x="5" y="896"/>
                    </a:lnTo>
                    <a:lnTo>
                      <a:pt x="11" y="803"/>
                    </a:lnTo>
                    <a:lnTo>
                      <a:pt x="24" y="715"/>
                    </a:lnTo>
                    <a:lnTo>
                      <a:pt x="42" y="629"/>
                    </a:lnTo>
                    <a:lnTo>
                      <a:pt x="68" y="545"/>
                    </a:lnTo>
                    <a:lnTo>
                      <a:pt x="97" y="467"/>
                    </a:lnTo>
                    <a:lnTo>
                      <a:pt x="135" y="395"/>
                    </a:lnTo>
                    <a:lnTo>
                      <a:pt x="188" y="317"/>
                    </a:lnTo>
                    <a:lnTo>
                      <a:pt x="249" y="248"/>
                    </a:lnTo>
                    <a:lnTo>
                      <a:pt x="314" y="185"/>
                    </a:lnTo>
                    <a:lnTo>
                      <a:pt x="388" y="132"/>
                    </a:lnTo>
                    <a:lnTo>
                      <a:pt x="463" y="86"/>
                    </a:lnTo>
                    <a:lnTo>
                      <a:pt x="543" y="50"/>
                    </a:lnTo>
                    <a:lnTo>
                      <a:pt x="627" y="25"/>
                    </a:lnTo>
                    <a:lnTo>
                      <a:pt x="714" y="6"/>
                    </a:lnTo>
                    <a:lnTo>
                      <a:pt x="802" y="0"/>
                    </a:lnTo>
                    <a:close/>
                  </a:path>
                </a:pathLst>
              </a:custGeom>
              <a:gradFill rotWithShape="1">
                <a:gsLst>
                  <a:gs pos="0">
                    <a:srgbClr val="0070C0">
                      <a:tint val="80000"/>
                      <a:satMod val="300000"/>
                    </a:srgbClr>
                  </a:gs>
                  <a:gs pos="100000">
                    <a:srgbClr val="0070C0">
                      <a:shade val="30000"/>
                      <a:satMod val="200000"/>
                    </a:srgbClr>
                  </a:gs>
                </a:gsLst>
                <a:path path="circle">
                  <a:fillToRect l="50000" t="50000" r="50000" b="50000"/>
                </a:path>
              </a:gradFill>
              <a:ln w="0">
                <a:noFill/>
                <a:prstDash val="solid"/>
                <a:round/>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黑体"/>
                  <a:cs typeface="+mn-cs"/>
                </a:endParaRPr>
              </a:p>
            </p:txBody>
          </p:sp>
        </p:grpSp>
        <p:grpSp>
          <p:nvGrpSpPr>
            <p:cNvPr id="35" name="Group 31"/>
            <p:cNvGrpSpPr/>
            <p:nvPr/>
          </p:nvGrpSpPr>
          <p:grpSpPr>
            <a:xfrm>
              <a:off x="2482583" y="2397344"/>
              <a:ext cx="2212526" cy="4460680"/>
              <a:chOff x="3929058" y="2589797"/>
              <a:chExt cx="2212526" cy="4460680"/>
            </a:xfrm>
          </p:grpSpPr>
          <p:sp>
            <p:nvSpPr>
              <p:cNvPr id="44" name="Freeform 23"/>
              <p:cNvSpPr>
                <a:spLocks/>
              </p:cNvSpPr>
              <p:nvPr/>
            </p:nvSpPr>
            <p:spPr bwMode="auto">
              <a:xfrm>
                <a:off x="5323077" y="4527356"/>
                <a:ext cx="818507" cy="2523121"/>
              </a:xfrm>
              <a:custGeom>
                <a:avLst/>
                <a:gdLst/>
                <a:ahLst/>
                <a:cxnLst>
                  <a:cxn ang="0">
                    <a:pos x="4" y="0"/>
                  </a:cxn>
                  <a:cxn ang="0">
                    <a:pos x="67" y="158"/>
                  </a:cxn>
                  <a:cxn ang="0">
                    <a:pos x="136" y="322"/>
                  </a:cxn>
                  <a:cxn ang="0">
                    <a:pos x="210" y="492"/>
                  </a:cxn>
                  <a:cxn ang="0">
                    <a:pos x="284" y="671"/>
                  </a:cxn>
                  <a:cxn ang="0">
                    <a:pos x="359" y="854"/>
                  </a:cxn>
                  <a:cxn ang="0">
                    <a:pos x="435" y="1045"/>
                  </a:cxn>
                  <a:cxn ang="0">
                    <a:pos x="511" y="1241"/>
                  </a:cxn>
                  <a:cxn ang="0">
                    <a:pos x="582" y="1443"/>
                  </a:cxn>
                  <a:cxn ang="0">
                    <a:pos x="652" y="1649"/>
                  </a:cxn>
                  <a:cxn ang="0">
                    <a:pos x="715" y="1862"/>
                  </a:cxn>
                  <a:cxn ang="0">
                    <a:pos x="772" y="2080"/>
                  </a:cxn>
                  <a:cxn ang="0">
                    <a:pos x="822" y="2301"/>
                  </a:cxn>
                  <a:cxn ang="0">
                    <a:pos x="864" y="2531"/>
                  </a:cxn>
                  <a:cxn ang="0">
                    <a:pos x="896" y="2762"/>
                  </a:cxn>
                  <a:cxn ang="0">
                    <a:pos x="890" y="2762"/>
                  </a:cxn>
                  <a:cxn ang="0">
                    <a:pos x="858" y="2531"/>
                  </a:cxn>
                  <a:cxn ang="0">
                    <a:pos x="816" y="2303"/>
                  </a:cxn>
                  <a:cxn ang="0">
                    <a:pos x="765" y="2080"/>
                  </a:cxn>
                  <a:cxn ang="0">
                    <a:pos x="709" y="1864"/>
                  </a:cxn>
                  <a:cxn ang="0">
                    <a:pos x="646" y="1651"/>
                  </a:cxn>
                  <a:cxn ang="0">
                    <a:pos x="578" y="1445"/>
                  </a:cxn>
                  <a:cxn ang="0">
                    <a:pos x="505" y="1243"/>
                  </a:cxn>
                  <a:cxn ang="0">
                    <a:pos x="431" y="1048"/>
                  </a:cxn>
                  <a:cxn ang="0">
                    <a:pos x="355" y="858"/>
                  </a:cxn>
                  <a:cxn ang="0">
                    <a:pos x="279" y="673"/>
                  </a:cxn>
                  <a:cxn ang="0">
                    <a:pos x="206" y="496"/>
                  </a:cxn>
                  <a:cxn ang="0">
                    <a:pos x="132" y="324"/>
                  </a:cxn>
                  <a:cxn ang="0">
                    <a:pos x="63" y="160"/>
                  </a:cxn>
                  <a:cxn ang="0">
                    <a:pos x="0" y="2"/>
                  </a:cxn>
                  <a:cxn ang="0">
                    <a:pos x="4" y="0"/>
                  </a:cxn>
                </a:cxnLst>
                <a:rect l="0" t="0" r="r" b="b"/>
                <a:pathLst>
                  <a:path w="896" h="2762">
                    <a:moveTo>
                      <a:pt x="4" y="0"/>
                    </a:moveTo>
                    <a:lnTo>
                      <a:pt x="67" y="158"/>
                    </a:lnTo>
                    <a:lnTo>
                      <a:pt x="136" y="322"/>
                    </a:lnTo>
                    <a:lnTo>
                      <a:pt x="210" y="492"/>
                    </a:lnTo>
                    <a:lnTo>
                      <a:pt x="284" y="671"/>
                    </a:lnTo>
                    <a:lnTo>
                      <a:pt x="359" y="854"/>
                    </a:lnTo>
                    <a:lnTo>
                      <a:pt x="435" y="1045"/>
                    </a:lnTo>
                    <a:lnTo>
                      <a:pt x="511" y="1241"/>
                    </a:lnTo>
                    <a:lnTo>
                      <a:pt x="582" y="1443"/>
                    </a:lnTo>
                    <a:lnTo>
                      <a:pt x="652" y="1649"/>
                    </a:lnTo>
                    <a:lnTo>
                      <a:pt x="715" y="1862"/>
                    </a:lnTo>
                    <a:lnTo>
                      <a:pt x="772" y="2080"/>
                    </a:lnTo>
                    <a:lnTo>
                      <a:pt x="822" y="2301"/>
                    </a:lnTo>
                    <a:lnTo>
                      <a:pt x="864" y="2531"/>
                    </a:lnTo>
                    <a:lnTo>
                      <a:pt x="896" y="2762"/>
                    </a:lnTo>
                    <a:lnTo>
                      <a:pt x="890" y="2762"/>
                    </a:lnTo>
                    <a:lnTo>
                      <a:pt x="858" y="2531"/>
                    </a:lnTo>
                    <a:lnTo>
                      <a:pt x="816" y="2303"/>
                    </a:lnTo>
                    <a:lnTo>
                      <a:pt x="765" y="2080"/>
                    </a:lnTo>
                    <a:lnTo>
                      <a:pt x="709" y="1864"/>
                    </a:lnTo>
                    <a:lnTo>
                      <a:pt x="646" y="1651"/>
                    </a:lnTo>
                    <a:lnTo>
                      <a:pt x="578" y="1445"/>
                    </a:lnTo>
                    <a:lnTo>
                      <a:pt x="505" y="1243"/>
                    </a:lnTo>
                    <a:lnTo>
                      <a:pt x="431" y="1048"/>
                    </a:lnTo>
                    <a:lnTo>
                      <a:pt x="355" y="858"/>
                    </a:lnTo>
                    <a:lnTo>
                      <a:pt x="279" y="673"/>
                    </a:lnTo>
                    <a:lnTo>
                      <a:pt x="206" y="496"/>
                    </a:lnTo>
                    <a:lnTo>
                      <a:pt x="132" y="324"/>
                    </a:lnTo>
                    <a:lnTo>
                      <a:pt x="63" y="160"/>
                    </a:lnTo>
                    <a:lnTo>
                      <a:pt x="0" y="2"/>
                    </a:lnTo>
                    <a:lnTo>
                      <a:pt x="4" y="0"/>
                    </a:lnTo>
                    <a:close/>
                  </a:path>
                </a:pathLst>
              </a:custGeom>
              <a:solidFill>
                <a:srgbClr val="000000"/>
              </a:solidFill>
              <a:ln w="0">
                <a:solidFill>
                  <a:sysClr val="windowText" lastClr="000000">
                    <a:shade val="95000"/>
                    <a:satMod val="105000"/>
                  </a:sys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黑体"/>
                  <a:cs typeface="+mn-cs"/>
                </a:endParaRPr>
              </a:p>
            </p:txBody>
          </p:sp>
          <p:sp>
            <p:nvSpPr>
              <p:cNvPr id="45" name="Freeform 29"/>
              <p:cNvSpPr>
                <a:spLocks/>
              </p:cNvSpPr>
              <p:nvPr/>
            </p:nvSpPr>
            <p:spPr bwMode="auto">
              <a:xfrm>
                <a:off x="3929058" y="2589797"/>
                <a:ext cx="1670814" cy="2073673"/>
              </a:xfrm>
              <a:custGeom>
                <a:avLst/>
                <a:gdLst/>
                <a:ahLst/>
                <a:cxnLst>
                  <a:cxn ang="0">
                    <a:pos x="955" y="0"/>
                  </a:cxn>
                  <a:cxn ang="0">
                    <a:pos x="1138" y="32"/>
                  </a:cxn>
                  <a:cxn ang="0">
                    <a:pos x="1313" y="101"/>
                  </a:cxn>
                  <a:cxn ang="0">
                    <a:pos x="1471" y="205"/>
                  </a:cxn>
                  <a:cxn ang="0">
                    <a:pos x="1608" y="341"/>
                  </a:cxn>
                  <a:cxn ang="0">
                    <a:pos x="1715" y="507"/>
                  </a:cxn>
                  <a:cxn ang="0">
                    <a:pos x="1778" y="672"/>
                  </a:cxn>
                  <a:cxn ang="0">
                    <a:pos x="1814" y="852"/>
                  </a:cxn>
                  <a:cxn ang="0">
                    <a:pos x="1829" y="1044"/>
                  </a:cxn>
                  <a:cxn ang="0">
                    <a:pos x="1822" y="1240"/>
                  </a:cxn>
                  <a:cxn ang="0">
                    <a:pos x="1803" y="1433"/>
                  </a:cxn>
                  <a:cxn ang="0">
                    <a:pos x="1772" y="1620"/>
                  </a:cxn>
                  <a:cxn ang="0">
                    <a:pos x="1734" y="1795"/>
                  </a:cxn>
                  <a:cxn ang="0">
                    <a:pos x="1694" y="1951"/>
                  </a:cxn>
                  <a:cxn ang="0">
                    <a:pos x="1656" y="2081"/>
                  </a:cxn>
                  <a:cxn ang="0">
                    <a:pos x="1624" y="2182"/>
                  </a:cxn>
                  <a:cxn ang="0">
                    <a:pos x="1601" y="2247"/>
                  </a:cxn>
                  <a:cxn ang="0">
                    <a:pos x="1593" y="2270"/>
                  </a:cxn>
                  <a:cxn ang="0">
                    <a:pos x="1570" y="2264"/>
                  </a:cxn>
                  <a:cxn ang="0">
                    <a:pos x="1502" y="2243"/>
                  </a:cxn>
                  <a:cxn ang="0">
                    <a:pos x="1401" y="2207"/>
                  </a:cxn>
                  <a:cxn ang="0">
                    <a:pos x="1273" y="2159"/>
                  </a:cxn>
                  <a:cxn ang="0">
                    <a:pos x="1124" y="2098"/>
                  </a:cxn>
                  <a:cxn ang="0">
                    <a:pos x="960" y="2024"/>
                  </a:cxn>
                  <a:cxn ang="0">
                    <a:pos x="791" y="1938"/>
                  </a:cxn>
                  <a:cxn ang="0">
                    <a:pos x="623" y="1839"/>
                  </a:cxn>
                  <a:cxn ang="0">
                    <a:pos x="461" y="1728"/>
                  </a:cxn>
                  <a:cxn ang="0">
                    <a:pos x="316" y="1606"/>
                  </a:cxn>
                  <a:cxn ang="0">
                    <a:pos x="192" y="1473"/>
                  </a:cxn>
                  <a:cxn ang="0">
                    <a:pos x="99" y="1328"/>
                  </a:cxn>
                  <a:cxn ang="0">
                    <a:pos x="27" y="1143"/>
                  </a:cxn>
                  <a:cxn ang="0">
                    <a:pos x="0" y="951"/>
                  </a:cxn>
                  <a:cxn ang="0">
                    <a:pos x="9" y="764"/>
                  </a:cxn>
                  <a:cxn ang="0">
                    <a:pos x="57" y="581"/>
                  </a:cxn>
                  <a:cxn ang="0">
                    <a:pos x="139" y="415"/>
                  </a:cxn>
                  <a:cxn ang="0">
                    <a:pos x="257" y="268"/>
                  </a:cxn>
                  <a:cxn ang="0">
                    <a:pos x="404" y="146"/>
                  </a:cxn>
                  <a:cxn ang="0">
                    <a:pos x="581" y="55"/>
                  </a:cxn>
                  <a:cxn ang="0">
                    <a:pos x="766" y="9"/>
                  </a:cxn>
                </a:cxnLst>
                <a:rect l="0" t="0" r="r" b="b"/>
                <a:pathLst>
                  <a:path w="1829" h="2270">
                    <a:moveTo>
                      <a:pt x="861" y="0"/>
                    </a:moveTo>
                    <a:lnTo>
                      <a:pt x="955" y="0"/>
                    </a:lnTo>
                    <a:lnTo>
                      <a:pt x="1048" y="13"/>
                    </a:lnTo>
                    <a:lnTo>
                      <a:pt x="1138" y="32"/>
                    </a:lnTo>
                    <a:lnTo>
                      <a:pt x="1229" y="61"/>
                    </a:lnTo>
                    <a:lnTo>
                      <a:pt x="1313" y="101"/>
                    </a:lnTo>
                    <a:lnTo>
                      <a:pt x="1395" y="148"/>
                    </a:lnTo>
                    <a:lnTo>
                      <a:pt x="1471" y="205"/>
                    </a:lnTo>
                    <a:lnTo>
                      <a:pt x="1542" y="268"/>
                    </a:lnTo>
                    <a:lnTo>
                      <a:pt x="1608" y="341"/>
                    </a:lnTo>
                    <a:lnTo>
                      <a:pt x="1664" y="421"/>
                    </a:lnTo>
                    <a:lnTo>
                      <a:pt x="1715" y="507"/>
                    </a:lnTo>
                    <a:lnTo>
                      <a:pt x="1751" y="587"/>
                    </a:lnTo>
                    <a:lnTo>
                      <a:pt x="1778" y="672"/>
                    </a:lnTo>
                    <a:lnTo>
                      <a:pt x="1799" y="760"/>
                    </a:lnTo>
                    <a:lnTo>
                      <a:pt x="1814" y="852"/>
                    </a:lnTo>
                    <a:lnTo>
                      <a:pt x="1824" y="947"/>
                    </a:lnTo>
                    <a:lnTo>
                      <a:pt x="1829" y="1044"/>
                    </a:lnTo>
                    <a:lnTo>
                      <a:pt x="1826" y="1141"/>
                    </a:lnTo>
                    <a:lnTo>
                      <a:pt x="1822" y="1240"/>
                    </a:lnTo>
                    <a:lnTo>
                      <a:pt x="1814" y="1336"/>
                    </a:lnTo>
                    <a:lnTo>
                      <a:pt x="1803" y="1433"/>
                    </a:lnTo>
                    <a:lnTo>
                      <a:pt x="1789" y="1528"/>
                    </a:lnTo>
                    <a:lnTo>
                      <a:pt x="1772" y="1620"/>
                    </a:lnTo>
                    <a:lnTo>
                      <a:pt x="1753" y="1711"/>
                    </a:lnTo>
                    <a:lnTo>
                      <a:pt x="1734" y="1795"/>
                    </a:lnTo>
                    <a:lnTo>
                      <a:pt x="1715" y="1875"/>
                    </a:lnTo>
                    <a:lnTo>
                      <a:pt x="1694" y="1951"/>
                    </a:lnTo>
                    <a:lnTo>
                      <a:pt x="1675" y="2020"/>
                    </a:lnTo>
                    <a:lnTo>
                      <a:pt x="1656" y="2081"/>
                    </a:lnTo>
                    <a:lnTo>
                      <a:pt x="1639" y="2136"/>
                    </a:lnTo>
                    <a:lnTo>
                      <a:pt x="1624" y="2182"/>
                    </a:lnTo>
                    <a:lnTo>
                      <a:pt x="1612" y="2220"/>
                    </a:lnTo>
                    <a:lnTo>
                      <a:pt x="1601" y="2247"/>
                    </a:lnTo>
                    <a:lnTo>
                      <a:pt x="1595" y="2264"/>
                    </a:lnTo>
                    <a:lnTo>
                      <a:pt x="1593" y="2270"/>
                    </a:lnTo>
                    <a:lnTo>
                      <a:pt x="1587" y="2268"/>
                    </a:lnTo>
                    <a:lnTo>
                      <a:pt x="1570" y="2264"/>
                    </a:lnTo>
                    <a:lnTo>
                      <a:pt x="1540" y="2253"/>
                    </a:lnTo>
                    <a:lnTo>
                      <a:pt x="1502" y="2243"/>
                    </a:lnTo>
                    <a:lnTo>
                      <a:pt x="1456" y="2226"/>
                    </a:lnTo>
                    <a:lnTo>
                      <a:pt x="1401" y="2207"/>
                    </a:lnTo>
                    <a:lnTo>
                      <a:pt x="1340" y="2184"/>
                    </a:lnTo>
                    <a:lnTo>
                      <a:pt x="1273" y="2159"/>
                    </a:lnTo>
                    <a:lnTo>
                      <a:pt x="1202" y="2129"/>
                    </a:lnTo>
                    <a:lnTo>
                      <a:pt x="1124" y="2098"/>
                    </a:lnTo>
                    <a:lnTo>
                      <a:pt x="1044" y="2062"/>
                    </a:lnTo>
                    <a:lnTo>
                      <a:pt x="960" y="2024"/>
                    </a:lnTo>
                    <a:lnTo>
                      <a:pt x="875" y="1982"/>
                    </a:lnTo>
                    <a:lnTo>
                      <a:pt x="791" y="1938"/>
                    </a:lnTo>
                    <a:lnTo>
                      <a:pt x="705" y="1890"/>
                    </a:lnTo>
                    <a:lnTo>
                      <a:pt x="623" y="1839"/>
                    </a:lnTo>
                    <a:lnTo>
                      <a:pt x="541" y="1784"/>
                    </a:lnTo>
                    <a:lnTo>
                      <a:pt x="461" y="1728"/>
                    </a:lnTo>
                    <a:lnTo>
                      <a:pt x="385" y="1669"/>
                    </a:lnTo>
                    <a:lnTo>
                      <a:pt x="316" y="1606"/>
                    </a:lnTo>
                    <a:lnTo>
                      <a:pt x="250" y="1540"/>
                    </a:lnTo>
                    <a:lnTo>
                      <a:pt x="192" y="1473"/>
                    </a:lnTo>
                    <a:lnTo>
                      <a:pt x="141" y="1401"/>
                    </a:lnTo>
                    <a:lnTo>
                      <a:pt x="99" y="1328"/>
                    </a:lnTo>
                    <a:lnTo>
                      <a:pt x="59" y="1235"/>
                    </a:lnTo>
                    <a:lnTo>
                      <a:pt x="27" y="1143"/>
                    </a:lnTo>
                    <a:lnTo>
                      <a:pt x="9" y="1046"/>
                    </a:lnTo>
                    <a:lnTo>
                      <a:pt x="0" y="951"/>
                    </a:lnTo>
                    <a:lnTo>
                      <a:pt x="0" y="857"/>
                    </a:lnTo>
                    <a:lnTo>
                      <a:pt x="9" y="764"/>
                    </a:lnTo>
                    <a:lnTo>
                      <a:pt x="27" y="672"/>
                    </a:lnTo>
                    <a:lnTo>
                      <a:pt x="57" y="581"/>
                    </a:lnTo>
                    <a:lnTo>
                      <a:pt x="95" y="497"/>
                    </a:lnTo>
                    <a:lnTo>
                      <a:pt x="139" y="415"/>
                    </a:lnTo>
                    <a:lnTo>
                      <a:pt x="194" y="337"/>
                    </a:lnTo>
                    <a:lnTo>
                      <a:pt x="257" y="268"/>
                    </a:lnTo>
                    <a:lnTo>
                      <a:pt x="326" y="202"/>
                    </a:lnTo>
                    <a:lnTo>
                      <a:pt x="404" y="146"/>
                    </a:lnTo>
                    <a:lnTo>
                      <a:pt x="490" y="95"/>
                    </a:lnTo>
                    <a:lnTo>
                      <a:pt x="581" y="55"/>
                    </a:lnTo>
                    <a:lnTo>
                      <a:pt x="673" y="26"/>
                    </a:lnTo>
                    <a:lnTo>
                      <a:pt x="766" y="9"/>
                    </a:lnTo>
                    <a:lnTo>
                      <a:pt x="861" y="0"/>
                    </a:lnTo>
                    <a:close/>
                  </a:path>
                </a:pathLst>
              </a:custGeom>
              <a:gradFill flip="none" rotWithShape="1">
                <a:gsLst>
                  <a:gs pos="100000">
                    <a:srgbClr val="28D728">
                      <a:shade val="51000"/>
                      <a:satMod val="130000"/>
                    </a:srgbClr>
                  </a:gs>
                  <a:gs pos="16000">
                    <a:srgbClr val="28D728">
                      <a:shade val="93000"/>
                      <a:satMod val="130000"/>
                    </a:srgbClr>
                  </a:gs>
                  <a:gs pos="0">
                    <a:srgbClr val="28D728">
                      <a:shade val="94000"/>
                      <a:satMod val="135000"/>
                    </a:srgbClr>
                  </a:gs>
                </a:gsLst>
                <a:path path="circle">
                  <a:fillToRect l="50000" t="50000" r="50000" b="50000"/>
                </a:path>
                <a:tileRect/>
              </a:gradFill>
              <a:ln w="9525" cap="flat" cmpd="sng" algn="ctr">
                <a:solidFill>
                  <a:srgbClr val="28D728">
                    <a:shade val="95000"/>
                    <a:satMod val="105000"/>
                  </a:srgbClr>
                </a:solidFill>
                <a:prstDash val="solid"/>
                <a:headEnd/>
                <a:tailEnd/>
              </a:ln>
              <a:effectLst>
                <a:outerShdw blurRad="40000" dist="23000" dir="5400000" rotWithShape="0">
                  <a:srgbClr val="000000">
                    <a:alpha val="35000"/>
                  </a:srgb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黑体"/>
                  <a:cs typeface="+mn-cs"/>
                </a:endParaRPr>
              </a:p>
            </p:txBody>
          </p:sp>
        </p:grpSp>
        <p:grpSp>
          <p:nvGrpSpPr>
            <p:cNvPr id="36" name="Group 32"/>
            <p:cNvGrpSpPr/>
            <p:nvPr/>
          </p:nvGrpSpPr>
          <p:grpSpPr>
            <a:xfrm>
              <a:off x="2688123" y="4479238"/>
              <a:ext cx="2006986" cy="2378786"/>
              <a:chOff x="4134598" y="4671691"/>
              <a:chExt cx="2006986" cy="2378786"/>
            </a:xfrm>
          </p:grpSpPr>
          <p:sp>
            <p:nvSpPr>
              <p:cNvPr id="42" name="Freeform 25"/>
              <p:cNvSpPr>
                <a:spLocks/>
              </p:cNvSpPr>
              <p:nvPr/>
            </p:nvSpPr>
            <p:spPr bwMode="auto">
              <a:xfrm>
                <a:off x="5434526" y="5797138"/>
                <a:ext cx="707058" cy="1253339"/>
              </a:xfrm>
              <a:custGeom>
                <a:avLst/>
                <a:gdLst/>
                <a:ahLst/>
                <a:cxnLst>
                  <a:cxn ang="0">
                    <a:pos x="4" y="0"/>
                  </a:cxn>
                  <a:cxn ang="0">
                    <a:pos x="42" y="45"/>
                  </a:cxn>
                  <a:cxn ang="0">
                    <a:pos x="86" y="95"/>
                  </a:cxn>
                  <a:cxn ang="0">
                    <a:pos x="138" y="154"/>
                  </a:cxn>
                  <a:cxn ang="0">
                    <a:pos x="193" y="219"/>
                  </a:cxn>
                  <a:cxn ang="0">
                    <a:pos x="254" y="293"/>
                  </a:cxn>
                  <a:cxn ang="0">
                    <a:pos x="315" y="373"/>
                  </a:cxn>
                  <a:cxn ang="0">
                    <a:pos x="378" y="461"/>
                  </a:cxn>
                  <a:cxn ang="0">
                    <a:pos x="441" y="554"/>
                  </a:cxn>
                  <a:cxn ang="0">
                    <a:pos x="503" y="655"/>
                  </a:cxn>
                  <a:cxn ang="0">
                    <a:pos x="561" y="760"/>
                  </a:cxn>
                  <a:cxn ang="0">
                    <a:pos x="618" y="871"/>
                  </a:cxn>
                  <a:cxn ang="0">
                    <a:pos x="667" y="989"/>
                  </a:cxn>
                  <a:cxn ang="0">
                    <a:pos x="711" y="1111"/>
                  </a:cxn>
                  <a:cxn ang="0">
                    <a:pos x="747" y="1239"/>
                  </a:cxn>
                  <a:cxn ang="0">
                    <a:pos x="774" y="1372"/>
                  </a:cxn>
                  <a:cxn ang="0">
                    <a:pos x="768" y="1372"/>
                  </a:cxn>
                  <a:cxn ang="0">
                    <a:pos x="740" y="1239"/>
                  </a:cxn>
                  <a:cxn ang="0">
                    <a:pos x="704" y="1113"/>
                  </a:cxn>
                  <a:cxn ang="0">
                    <a:pos x="660" y="989"/>
                  </a:cxn>
                  <a:cxn ang="0">
                    <a:pos x="612" y="873"/>
                  </a:cxn>
                  <a:cxn ang="0">
                    <a:pos x="557" y="762"/>
                  </a:cxn>
                  <a:cxn ang="0">
                    <a:pos x="498" y="657"/>
                  </a:cxn>
                  <a:cxn ang="0">
                    <a:pos x="435" y="556"/>
                  </a:cxn>
                  <a:cxn ang="0">
                    <a:pos x="374" y="463"/>
                  </a:cxn>
                  <a:cxn ang="0">
                    <a:pos x="311" y="377"/>
                  </a:cxn>
                  <a:cxn ang="0">
                    <a:pos x="248" y="297"/>
                  </a:cxn>
                  <a:cxn ang="0">
                    <a:pos x="189" y="223"/>
                  </a:cxn>
                  <a:cxn ang="0">
                    <a:pos x="134" y="158"/>
                  </a:cxn>
                  <a:cxn ang="0">
                    <a:pos x="82" y="99"/>
                  </a:cxn>
                  <a:cxn ang="0">
                    <a:pos x="37" y="49"/>
                  </a:cxn>
                  <a:cxn ang="0">
                    <a:pos x="0" y="5"/>
                  </a:cxn>
                  <a:cxn ang="0">
                    <a:pos x="4" y="0"/>
                  </a:cxn>
                </a:cxnLst>
                <a:rect l="0" t="0" r="r" b="b"/>
                <a:pathLst>
                  <a:path w="774" h="1372">
                    <a:moveTo>
                      <a:pt x="4" y="0"/>
                    </a:moveTo>
                    <a:lnTo>
                      <a:pt x="42" y="45"/>
                    </a:lnTo>
                    <a:lnTo>
                      <a:pt x="86" y="95"/>
                    </a:lnTo>
                    <a:lnTo>
                      <a:pt x="138" y="154"/>
                    </a:lnTo>
                    <a:lnTo>
                      <a:pt x="193" y="219"/>
                    </a:lnTo>
                    <a:lnTo>
                      <a:pt x="254" y="293"/>
                    </a:lnTo>
                    <a:lnTo>
                      <a:pt x="315" y="373"/>
                    </a:lnTo>
                    <a:lnTo>
                      <a:pt x="378" y="461"/>
                    </a:lnTo>
                    <a:lnTo>
                      <a:pt x="441" y="554"/>
                    </a:lnTo>
                    <a:lnTo>
                      <a:pt x="503" y="655"/>
                    </a:lnTo>
                    <a:lnTo>
                      <a:pt x="561" y="760"/>
                    </a:lnTo>
                    <a:lnTo>
                      <a:pt x="618" y="871"/>
                    </a:lnTo>
                    <a:lnTo>
                      <a:pt x="667" y="989"/>
                    </a:lnTo>
                    <a:lnTo>
                      <a:pt x="711" y="1111"/>
                    </a:lnTo>
                    <a:lnTo>
                      <a:pt x="747" y="1239"/>
                    </a:lnTo>
                    <a:lnTo>
                      <a:pt x="774" y="1372"/>
                    </a:lnTo>
                    <a:lnTo>
                      <a:pt x="768" y="1372"/>
                    </a:lnTo>
                    <a:lnTo>
                      <a:pt x="740" y="1239"/>
                    </a:lnTo>
                    <a:lnTo>
                      <a:pt x="704" y="1113"/>
                    </a:lnTo>
                    <a:lnTo>
                      <a:pt x="660" y="989"/>
                    </a:lnTo>
                    <a:lnTo>
                      <a:pt x="612" y="873"/>
                    </a:lnTo>
                    <a:lnTo>
                      <a:pt x="557" y="762"/>
                    </a:lnTo>
                    <a:lnTo>
                      <a:pt x="498" y="657"/>
                    </a:lnTo>
                    <a:lnTo>
                      <a:pt x="435" y="556"/>
                    </a:lnTo>
                    <a:lnTo>
                      <a:pt x="374" y="463"/>
                    </a:lnTo>
                    <a:lnTo>
                      <a:pt x="311" y="377"/>
                    </a:lnTo>
                    <a:lnTo>
                      <a:pt x="248" y="297"/>
                    </a:lnTo>
                    <a:lnTo>
                      <a:pt x="189" y="223"/>
                    </a:lnTo>
                    <a:lnTo>
                      <a:pt x="134" y="158"/>
                    </a:lnTo>
                    <a:lnTo>
                      <a:pt x="82" y="99"/>
                    </a:lnTo>
                    <a:lnTo>
                      <a:pt x="37" y="49"/>
                    </a:lnTo>
                    <a:lnTo>
                      <a:pt x="0" y="5"/>
                    </a:lnTo>
                    <a:lnTo>
                      <a:pt x="4" y="0"/>
                    </a:lnTo>
                    <a:close/>
                  </a:path>
                </a:pathLst>
              </a:custGeom>
              <a:solidFill>
                <a:srgbClr val="000000"/>
              </a:solidFill>
              <a:ln w="0">
                <a:solidFill>
                  <a:sysClr val="windowText" lastClr="000000">
                    <a:shade val="95000"/>
                    <a:satMod val="105000"/>
                  </a:sysClr>
                </a:solid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黑体"/>
                  <a:cs typeface="+mn-cs"/>
                </a:endParaRPr>
              </a:p>
            </p:txBody>
          </p:sp>
          <p:sp>
            <p:nvSpPr>
              <p:cNvPr id="43" name="Freeform 30"/>
              <p:cNvSpPr>
                <a:spLocks/>
              </p:cNvSpPr>
              <p:nvPr/>
            </p:nvSpPr>
            <p:spPr bwMode="auto">
              <a:xfrm>
                <a:off x="4134598" y="4671691"/>
                <a:ext cx="1422338" cy="1278004"/>
              </a:xfrm>
              <a:custGeom>
                <a:avLst/>
                <a:gdLst/>
                <a:ahLst/>
                <a:cxnLst>
                  <a:cxn ang="0">
                    <a:pos x="709" y="0"/>
                  </a:cxn>
                  <a:cxn ang="0">
                    <a:pos x="869" y="29"/>
                  </a:cxn>
                  <a:cxn ang="0">
                    <a:pos x="1019" y="99"/>
                  </a:cxn>
                  <a:cxn ang="0">
                    <a:pos x="1151" y="202"/>
                  </a:cxn>
                  <a:cxn ang="0">
                    <a:pos x="1256" y="334"/>
                  </a:cxn>
                  <a:cxn ang="0">
                    <a:pos x="1343" y="490"/>
                  </a:cxn>
                  <a:cxn ang="0">
                    <a:pos x="1410" y="660"/>
                  </a:cxn>
                  <a:cxn ang="0">
                    <a:pos x="1463" y="833"/>
                  </a:cxn>
                  <a:cxn ang="0">
                    <a:pos x="1503" y="997"/>
                  </a:cxn>
                  <a:cxn ang="0">
                    <a:pos x="1530" y="1142"/>
                  </a:cxn>
                  <a:cxn ang="0">
                    <a:pos x="1547" y="1260"/>
                  </a:cxn>
                  <a:cxn ang="0">
                    <a:pos x="1555" y="1338"/>
                  </a:cxn>
                  <a:cxn ang="0">
                    <a:pos x="1557" y="1365"/>
                  </a:cxn>
                  <a:cxn ang="0">
                    <a:pos x="1532" y="1369"/>
                  </a:cxn>
                  <a:cxn ang="0">
                    <a:pos x="1460" y="1378"/>
                  </a:cxn>
                  <a:cxn ang="0">
                    <a:pos x="1351" y="1388"/>
                  </a:cxn>
                  <a:cxn ang="0">
                    <a:pos x="1214" y="1397"/>
                  </a:cxn>
                  <a:cxn ang="0">
                    <a:pos x="1057" y="1399"/>
                  </a:cxn>
                  <a:cxn ang="0">
                    <a:pos x="888" y="1390"/>
                  </a:cxn>
                  <a:cxn ang="0">
                    <a:pos x="716" y="1371"/>
                  </a:cxn>
                  <a:cxn ang="0">
                    <a:pos x="547" y="1336"/>
                  </a:cxn>
                  <a:cxn ang="0">
                    <a:pos x="394" y="1279"/>
                  </a:cxn>
                  <a:cxn ang="0">
                    <a:pos x="263" y="1199"/>
                  </a:cxn>
                  <a:cxn ang="0">
                    <a:pos x="143" y="1079"/>
                  </a:cxn>
                  <a:cxn ang="0">
                    <a:pos x="59" y="940"/>
                  </a:cxn>
                  <a:cxn ang="0">
                    <a:pos x="11" y="789"/>
                  </a:cxn>
                  <a:cxn ang="0">
                    <a:pos x="0" y="629"/>
                  </a:cxn>
                  <a:cxn ang="0">
                    <a:pos x="28" y="471"/>
                  </a:cxn>
                  <a:cxn ang="0">
                    <a:pos x="93" y="322"/>
                  </a:cxn>
                  <a:cxn ang="0">
                    <a:pos x="198" y="189"/>
                  </a:cxn>
                  <a:cxn ang="0">
                    <a:pos x="326" y="90"/>
                  </a:cxn>
                  <a:cxn ang="0">
                    <a:pos x="474" y="27"/>
                  </a:cxn>
                  <a:cxn ang="0">
                    <a:pos x="629" y="0"/>
                  </a:cxn>
                </a:cxnLst>
                <a:rect l="0" t="0" r="r" b="b"/>
                <a:pathLst>
                  <a:path w="1557" h="1399">
                    <a:moveTo>
                      <a:pt x="629" y="0"/>
                    </a:moveTo>
                    <a:lnTo>
                      <a:pt x="709" y="0"/>
                    </a:lnTo>
                    <a:lnTo>
                      <a:pt x="789" y="10"/>
                    </a:lnTo>
                    <a:lnTo>
                      <a:pt x="869" y="29"/>
                    </a:lnTo>
                    <a:lnTo>
                      <a:pt x="945" y="59"/>
                    </a:lnTo>
                    <a:lnTo>
                      <a:pt x="1019" y="99"/>
                    </a:lnTo>
                    <a:lnTo>
                      <a:pt x="1090" y="147"/>
                    </a:lnTo>
                    <a:lnTo>
                      <a:pt x="1151" y="202"/>
                    </a:lnTo>
                    <a:lnTo>
                      <a:pt x="1206" y="265"/>
                    </a:lnTo>
                    <a:lnTo>
                      <a:pt x="1256" y="334"/>
                    </a:lnTo>
                    <a:lnTo>
                      <a:pt x="1303" y="410"/>
                    </a:lnTo>
                    <a:lnTo>
                      <a:pt x="1343" y="490"/>
                    </a:lnTo>
                    <a:lnTo>
                      <a:pt x="1378" y="574"/>
                    </a:lnTo>
                    <a:lnTo>
                      <a:pt x="1410" y="660"/>
                    </a:lnTo>
                    <a:lnTo>
                      <a:pt x="1439" y="746"/>
                    </a:lnTo>
                    <a:lnTo>
                      <a:pt x="1463" y="833"/>
                    </a:lnTo>
                    <a:lnTo>
                      <a:pt x="1484" y="915"/>
                    </a:lnTo>
                    <a:lnTo>
                      <a:pt x="1503" y="997"/>
                    </a:lnTo>
                    <a:lnTo>
                      <a:pt x="1517" y="1073"/>
                    </a:lnTo>
                    <a:lnTo>
                      <a:pt x="1530" y="1142"/>
                    </a:lnTo>
                    <a:lnTo>
                      <a:pt x="1538" y="1205"/>
                    </a:lnTo>
                    <a:lnTo>
                      <a:pt x="1547" y="1260"/>
                    </a:lnTo>
                    <a:lnTo>
                      <a:pt x="1551" y="1304"/>
                    </a:lnTo>
                    <a:lnTo>
                      <a:pt x="1555" y="1338"/>
                    </a:lnTo>
                    <a:lnTo>
                      <a:pt x="1557" y="1359"/>
                    </a:lnTo>
                    <a:lnTo>
                      <a:pt x="1557" y="1365"/>
                    </a:lnTo>
                    <a:lnTo>
                      <a:pt x="1551" y="1365"/>
                    </a:lnTo>
                    <a:lnTo>
                      <a:pt x="1532" y="1369"/>
                    </a:lnTo>
                    <a:lnTo>
                      <a:pt x="1500" y="1373"/>
                    </a:lnTo>
                    <a:lnTo>
                      <a:pt x="1460" y="1378"/>
                    </a:lnTo>
                    <a:lnTo>
                      <a:pt x="1410" y="1382"/>
                    </a:lnTo>
                    <a:lnTo>
                      <a:pt x="1351" y="1388"/>
                    </a:lnTo>
                    <a:lnTo>
                      <a:pt x="1286" y="1392"/>
                    </a:lnTo>
                    <a:lnTo>
                      <a:pt x="1214" y="1397"/>
                    </a:lnTo>
                    <a:lnTo>
                      <a:pt x="1139" y="1399"/>
                    </a:lnTo>
                    <a:lnTo>
                      <a:pt x="1057" y="1399"/>
                    </a:lnTo>
                    <a:lnTo>
                      <a:pt x="972" y="1397"/>
                    </a:lnTo>
                    <a:lnTo>
                      <a:pt x="888" y="1390"/>
                    </a:lnTo>
                    <a:lnTo>
                      <a:pt x="802" y="1382"/>
                    </a:lnTo>
                    <a:lnTo>
                      <a:pt x="716" y="1371"/>
                    </a:lnTo>
                    <a:lnTo>
                      <a:pt x="631" y="1354"/>
                    </a:lnTo>
                    <a:lnTo>
                      <a:pt x="547" y="1336"/>
                    </a:lnTo>
                    <a:lnTo>
                      <a:pt x="469" y="1310"/>
                    </a:lnTo>
                    <a:lnTo>
                      <a:pt x="394" y="1279"/>
                    </a:lnTo>
                    <a:lnTo>
                      <a:pt x="326" y="1241"/>
                    </a:lnTo>
                    <a:lnTo>
                      <a:pt x="263" y="1199"/>
                    </a:lnTo>
                    <a:lnTo>
                      <a:pt x="200" y="1142"/>
                    </a:lnTo>
                    <a:lnTo>
                      <a:pt x="143" y="1079"/>
                    </a:lnTo>
                    <a:lnTo>
                      <a:pt x="97" y="1012"/>
                    </a:lnTo>
                    <a:lnTo>
                      <a:pt x="59" y="940"/>
                    </a:lnTo>
                    <a:lnTo>
                      <a:pt x="30" y="864"/>
                    </a:lnTo>
                    <a:lnTo>
                      <a:pt x="11" y="789"/>
                    </a:lnTo>
                    <a:lnTo>
                      <a:pt x="0" y="709"/>
                    </a:lnTo>
                    <a:lnTo>
                      <a:pt x="0" y="629"/>
                    </a:lnTo>
                    <a:lnTo>
                      <a:pt x="9" y="549"/>
                    </a:lnTo>
                    <a:lnTo>
                      <a:pt x="28" y="471"/>
                    </a:lnTo>
                    <a:lnTo>
                      <a:pt x="55" y="395"/>
                    </a:lnTo>
                    <a:lnTo>
                      <a:pt x="93" y="322"/>
                    </a:lnTo>
                    <a:lnTo>
                      <a:pt x="141" y="252"/>
                    </a:lnTo>
                    <a:lnTo>
                      <a:pt x="198" y="189"/>
                    </a:lnTo>
                    <a:lnTo>
                      <a:pt x="259" y="136"/>
                    </a:lnTo>
                    <a:lnTo>
                      <a:pt x="326" y="90"/>
                    </a:lnTo>
                    <a:lnTo>
                      <a:pt x="398" y="54"/>
                    </a:lnTo>
                    <a:lnTo>
                      <a:pt x="474" y="27"/>
                    </a:lnTo>
                    <a:lnTo>
                      <a:pt x="549" y="8"/>
                    </a:lnTo>
                    <a:lnTo>
                      <a:pt x="629" y="0"/>
                    </a:lnTo>
                    <a:close/>
                  </a:path>
                </a:pathLst>
              </a:custGeom>
              <a:gradFill rotWithShape="1">
                <a:gsLst>
                  <a:gs pos="0">
                    <a:srgbClr val="4EE7FC">
                      <a:tint val="80000"/>
                      <a:satMod val="300000"/>
                    </a:srgbClr>
                  </a:gs>
                  <a:gs pos="100000">
                    <a:srgbClr val="4EE7FC">
                      <a:shade val="30000"/>
                      <a:satMod val="200000"/>
                    </a:srgbClr>
                  </a:gs>
                </a:gsLst>
                <a:path path="circle">
                  <a:fillToRect l="50000" t="50000" r="50000" b="50000"/>
                </a:path>
              </a:gradFill>
              <a:ln w="0">
                <a:noFill/>
                <a:prstDash val="solid"/>
                <a:round/>
                <a:headEnd/>
                <a:tailEnd/>
              </a:ln>
              <a:effec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black"/>
                  </a:solidFill>
                  <a:effectLst/>
                  <a:uLnTx/>
                  <a:uFillTx/>
                  <a:latin typeface="Calibri"/>
                  <a:ea typeface="黑体"/>
                  <a:cs typeface="+mn-cs"/>
                </a:endParaRPr>
              </a:p>
            </p:txBody>
          </p:sp>
        </p:grpSp>
        <p:sp>
          <p:nvSpPr>
            <p:cNvPr id="37" name="TextBox 44"/>
            <p:cNvSpPr txBox="1">
              <a:spLocks noChangeArrowheads="1"/>
            </p:cNvSpPr>
            <p:nvPr/>
          </p:nvSpPr>
          <p:spPr bwMode="auto">
            <a:xfrm>
              <a:off x="3550056" y="1035182"/>
              <a:ext cx="1471598" cy="1100109"/>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itchFamily="34" charset="0"/>
                </a:rPr>
                <a:t>学习</a:t>
              </a:r>
              <a:endParaRPr kumimoji="0" lang="en-US" altLang="zh-CN"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itchFamily="34" charset="0"/>
                </a:rPr>
                <a:t>目标</a:t>
              </a:r>
              <a:endParaRPr kumimoji="0" lang="en-US"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itchFamily="34" charset="0"/>
              </a:endParaRPr>
            </a:p>
          </p:txBody>
        </p:sp>
        <p:sp>
          <p:nvSpPr>
            <p:cNvPr id="38" name="TextBox 44"/>
            <p:cNvSpPr txBox="1">
              <a:spLocks noChangeArrowheads="1"/>
            </p:cNvSpPr>
            <p:nvPr/>
          </p:nvSpPr>
          <p:spPr bwMode="auto">
            <a:xfrm>
              <a:off x="2688123" y="2782707"/>
              <a:ext cx="1390659" cy="1100109"/>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itchFamily="34" charset="0"/>
                </a:rPr>
                <a:t>认知</a:t>
              </a:r>
              <a:endParaRPr kumimoji="0" lang="en-US" altLang="zh-CN"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itchFamily="34" charset="0"/>
                </a:rPr>
                <a:t>能力</a:t>
              </a:r>
              <a:endParaRPr kumimoji="0" lang="en-US"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itchFamily="34" charset="0"/>
              </a:endParaRPr>
            </a:p>
          </p:txBody>
        </p:sp>
        <p:sp>
          <p:nvSpPr>
            <p:cNvPr id="39" name="TextBox 44"/>
            <p:cNvSpPr txBox="1">
              <a:spLocks noChangeArrowheads="1"/>
            </p:cNvSpPr>
            <p:nvPr/>
          </p:nvSpPr>
          <p:spPr bwMode="auto">
            <a:xfrm>
              <a:off x="5194815" y="1331482"/>
              <a:ext cx="1404951" cy="1100109"/>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itchFamily="34" charset="0"/>
                </a:rPr>
                <a:t>学习</a:t>
              </a:r>
              <a:endParaRPr kumimoji="0" lang="en-US" altLang="zh-CN"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itchFamily="34" charset="0"/>
                </a:rPr>
                <a:t>风格</a:t>
              </a:r>
              <a:endParaRPr kumimoji="0" lang="en-US"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itchFamily="34" charset="0"/>
              </a:endParaRPr>
            </a:p>
          </p:txBody>
        </p:sp>
        <p:sp>
          <p:nvSpPr>
            <p:cNvPr id="40" name="TextBox 44"/>
            <p:cNvSpPr txBox="1">
              <a:spLocks noChangeArrowheads="1"/>
            </p:cNvSpPr>
            <p:nvPr/>
          </p:nvSpPr>
          <p:spPr bwMode="auto">
            <a:xfrm>
              <a:off x="5194815" y="3050713"/>
              <a:ext cx="1247761" cy="1100109"/>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itchFamily="34" charset="0"/>
                </a:rPr>
                <a:t>情感</a:t>
              </a:r>
              <a:endParaRPr kumimoji="0" lang="en-US" altLang="zh-CN"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itchFamily="34" charset="0"/>
                </a:rPr>
                <a:t>状态</a:t>
              </a:r>
              <a:endParaRPr kumimoji="0" lang="en-US"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itchFamily="34" charset="0"/>
              </a:endParaRPr>
            </a:p>
          </p:txBody>
        </p:sp>
        <p:sp>
          <p:nvSpPr>
            <p:cNvPr id="41" name="TextBox 44"/>
            <p:cNvSpPr txBox="1">
              <a:spLocks noChangeArrowheads="1"/>
            </p:cNvSpPr>
            <p:nvPr/>
          </p:nvSpPr>
          <p:spPr bwMode="auto">
            <a:xfrm>
              <a:off x="2772112" y="4568185"/>
              <a:ext cx="1195395" cy="1100109"/>
            </a:xfrm>
            <a:prstGeom prst="rect">
              <a:avLst/>
            </a:prstGeom>
            <a:noFill/>
            <a:ln w="9525">
              <a:noFill/>
              <a:miter lim="800000"/>
              <a:headEnd/>
              <a:tailEnd/>
            </a:ln>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CN" altLang="en-US"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itchFamily="34" charset="0"/>
                </a:rPr>
                <a:t>情景环境</a:t>
              </a:r>
              <a:endParaRPr kumimoji="0" lang="en-US" sz="2000" b="1" i="0" u="none" strike="noStrike" kern="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Arial" pitchFamily="34" charset="0"/>
              </a:endParaRPr>
            </a:p>
          </p:txBody>
        </p:sp>
      </p:grpSp>
      <p:sp>
        <p:nvSpPr>
          <p:cNvPr id="27" name="文本框 2"/>
          <p:cNvSpPr txBox="1">
            <a:spLocks noChangeArrowheads="1"/>
          </p:cNvSpPr>
          <p:nvPr/>
        </p:nvSpPr>
        <p:spPr bwMode="auto">
          <a:xfrm>
            <a:off x="1199456" y="207292"/>
            <a:ext cx="2592288"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自适应学习</a:t>
            </a:r>
          </a:p>
        </p:txBody>
      </p:sp>
      <p:sp>
        <p:nvSpPr>
          <p:cNvPr id="26" name="任意多边形 25"/>
          <p:cNvSpPr/>
          <p:nvPr>
            <p:custDataLst>
              <p:tags r:id="rId1"/>
            </p:custDataLst>
          </p:nvPr>
        </p:nvSpPr>
        <p:spPr>
          <a:xfrm flipV="1">
            <a:off x="0" y="863001"/>
            <a:ext cx="12192000" cy="45719"/>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rgbClr val="ED7D31"/>
          </a:solidFill>
          <a:ln w="12700" cap="flat" cmpd="sng" algn="ctr">
            <a:noFill/>
            <a:prstDash val="solid"/>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Tree>
    <p:extLst>
      <p:ext uri="{BB962C8B-B14F-4D97-AF65-F5344CB8AC3E}">
        <p14:creationId xmlns:p14="http://schemas.microsoft.com/office/powerpoint/2010/main" val="9410882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txBox="1">
            <a:spLocks/>
          </p:cNvSpPr>
          <p:nvPr/>
        </p:nvSpPr>
        <p:spPr bwMode="auto">
          <a:xfrm>
            <a:off x="3268105" y="6096672"/>
            <a:ext cx="5225238" cy="504056"/>
          </a:xfrm>
          <a:prstGeom prst="rect">
            <a:avLst/>
          </a:prstGeom>
          <a:noFill/>
          <a:ln>
            <a:noFill/>
          </a:ln>
          <a:effectLst>
            <a:outerShdw dist="35921" dir="2700000" algn="ctr" rotWithShape="0">
              <a:schemeClr val="bg1"/>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36000" rIns="91440" bIns="45720" numCol="1" anchor="t" anchorCtr="1" compatLnSpc="1">
            <a:prstTxWarp prst="textNoShape">
              <a:avLst/>
            </a:prstTxWarp>
          </a:bodyPr>
          <a:lstStyle>
            <a:lvl1pPr algn="l" rtl="0" eaLnBrk="0" fontAlgn="base" hangingPunct="0">
              <a:spcBef>
                <a:spcPct val="20000"/>
              </a:spcBef>
              <a:spcAft>
                <a:spcPct val="0"/>
              </a:spcAft>
              <a:defRPr sz="3200" b="1">
                <a:solidFill>
                  <a:srgbClr val="133984"/>
                </a:solidFill>
                <a:latin typeface="+mj-lt"/>
                <a:ea typeface="+mj-ea"/>
                <a:cs typeface="+mj-cs"/>
              </a:defRPr>
            </a:lvl1pPr>
            <a:lvl2pPr algn="l" rtl="0" eaLnBrk="0" fontAlgn="base" hangingPunct="0">
              <a:spcBef>
                <a:spcPct val="20000"/>
              </a:spcBef>
              <a:spcAft>
                <a:spcPct val="0"/>
              </a:spcAft>
              <a:defRPr sz="3200" b="1">
                <a:solidFill>
                  <a:srgbClr val="AE1831"/>
                </a:solidFill>
                <a:latin typeface="黑体" pitchFamily="2" charset="-122"/>
                <a:ea typeface="黑体" pitchFamily="2" charset="-122"/>
              </a:defRPr>
            </a:lvl2pPr>
            <a:lvl3pPr algn="l" rtl="0" eaLnBrk="0" fontAlgn="base" hangingPunct="0">
              <a:spcBef>
                <a:spcPct val="20000"/>
              </a:spcBef>
              <a:spcAft>
                <a:spcPct val="0"/>
              </a:spcAft>
              <a:defRPr sz="3200" b="1">
                <a:solidFill>
                  <a:srgbClr val="AE1831"/>
                </a:solidFill>
                <a:latin typeface="黑体" pitchFamily="2" charset="-122"/>
                <a:ea typeface="黑体" pitchFamily="2" charset="-122"/>
              </a:defRPr>
            </a:lvl3pPr>
            <a:lvl4pPr algn="l" rtl="0" eaLnBrk="0" fontAlgn="base" hangingPunct="0">
              <a:spcBef>
                <a:spcPct val="20000"/>
              </a:spcBef>
              <a:spcAft>
                <a:spcPct val="0"/>
              </a:spcAft>
              <a:defRPr sz="3200" b="1">
                <a:solidFill>
                  <a:srgbClr val="AE1831"/>
                </a:solidFill>
                <a:latin typeface="黑体" pitchFamily="2" charset="-122"/>
                <a:ea typeface="黑体" pitchFamily="2" charset="-122"/>
              </a:defRPr>
            </a:lvl4pPr>
            <a:lvl5pPr algn="l" rtl="0" eaLnBrk="0" fontAlgn="base" hangingPunct="0">
              <a:spcBef>
                <a:spcPct val="20000"/>
              </a:spcBef>
              <a:spcAft>
                <a:spcPct val="0"/>
              </a:spcAft>
              <a:defRPr sz="3200" b="1">
                <a:solidFill>
                  <a:srgbClr val="AE1831"/>
                </a:solidFill>
                <a:latin typeface="黑体" pitchFamily="2" charset="-122"/>
                <a:ea typeface="黑体" pitchFamily="2" charset="-122"/>
              </a:defRPr>
            </a:lvl5pPr>
            <a:lvl6pPr marL="457200" algn="l" rtl="0" eaLnBrk="0" fontAlgn="base" hangingPunct="0">
              <a:spcBef>
                <a:spcPct val="20000"/>
              </a:spcBef>
              <a:spcAft>
                <a:spcPct val="0"/>
              </a:spcAft>
              <a:defRPr sz="3200" b="1">
                <a:solidFill>
                  <a:srgbClr val="002060"/>
                </a:solidFill>
                <a:latin typeface="黑体" pitchFamily="2" charset="-122"/>
                <a:ea typeface="黑体" pitchFamily="2" charset="-122"/>
              </a:defRPr>
            </a:lvl6pPr>
            <a:lvl7pPr marL="914400" algn="l" rtl="0" eaLnBrk="0" fontAlgn="base" hangingPunct="0">
              <a:spcBef>
                <a:spcPct val="20000"/>
              </a:spcBef>
              <a:spcAft>
                <a:spcPct val="0"/>
              </a:spcAft>
              <a:defRPr sz="3200" b="1">
                <a:solidFill>
                  <a:srgbClr val="002060"/>
                </a:solidFill>
                <a:latin typeface="黑体" pitchFamily="2" charset="-122"/>
                <a:ea typeface="黑体" pitchFamily="2" charset="-122"/>
              </a:defRPr>
            </a:lvl7pPr>
            <a:lvl8pPr marL="1371600" algn="l" rtl="0" eaLnBrk="0" fontAlgn="base" hangingPunct="0">
              <a:spcBef>
                <a:spcPct val="20000"/>
              </a:spcBef>
              <a:spcAft>
                <a:spcPct val="0"/>
              </a:spcAft>
              <a:defRPr sz="3200" b="1">
                <a:solidFill>
                  <a:srgbClr val="002060"/>
                </a:solidFill>
                <a:latin typeface="黑体" pitchFamily="2" charset="-122"/>
                <a:ea typeface="黑体" pitchFamily="2" charset="-122"/>
              </a:defRPr>
            </a:lvl8pPr>
            <a:lvl9pPr marL="1828800" algn="l" rtl="0" eaLnBrk="0" fontAlgn="base" hangingPunct="0">
              <a:spcBef>
                <a:spcPct val="20000"/>
              </a:spcBef>
              <a:spcAft>
                <a:spcPct val="0"/>
              </a:spcAft>
              <a:defRPr sz="3200" b="1">
                <a:solidFill>
                  <a:srgbClr val="002060"/>
                </a:solidFill>
                <a:latin typeface="黑体" pitchFamily="2" charset="-122"/>
                <a:ea typeface="黑体" pitchFamily="2" charset="-122"/>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1" lang="en-US" altLang="zh-CN" sz="2400" b="1" i="0" u="none" strike="noStrike" kern="0" cap="none" spc="0" normalizeH="0" baseline="0" noProof="0" dirty="0" err="1">
                <a:ln>
                  <a:noFill/>
                </a:ln>
                <a:solidFill>
                  <a:srgbClr val="0000FF"/>
                </a:solidFill>
                <a:effectLst/>
                <a:uLnTx/>
                <a:uFillTx/>
                <a:latin typeface="微软雅黑" panose="020B0503020204020204" pitchFamily="34" charset="-122"/>
                <a:ea typeface="微软雅黑" panose="020B0503020204020204" pitchFamily="34" charset="-122"/>
                <a:cs typeface="+mj-cs"/>
              </a:rPr>
              <a:t>Ebbinghaus</a:t>
            </a:r>
            <a:r>
              <a:rPr kumimoji="1" lang="en-US" altLang="zh-CN" sz="2400" b="1" i="0" u="none" strike="noStrike" kern="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j-cs"/>
              </a:rPr>
              <a:t> - </a:t>
            </a:r>
            <a:r>
              <a:rPr kumimoji="1" lang="en-US" altLang="zh-CN" sz="2400" b="1" i="0" u="none" strike="noStrike" kern="0" cap="none" spc="0" normalizeH="0" baseline="0" noProof="0" dirty="0" err="1">
                <a:ln>
                  <a:noFill/>
                </a:ln>
                <a:solidFill>
                  <a:srgbClr val="0000FF"/>
                </a:solidFill>
                <a:effectLst/>
                <a:uLnTx/>
                <a:uFillTx/>
                <a:latin typeface="微软雅黑" panose="020B0503020204020204" pitchFamily="34" charset="-122"/>
                <a:ea typeface="微软雅黑" panose="020B0503020204020204" pitchFamily="34" charset="-122"/>
                <a:cs typeface="+mj-cs"/>
              </a:rPr>
              <a:t>Cerego</a:t>
            </a:r>
            <a:r>
              <a:rPr kumimoji="1" lang="en-US" altLang="zh-CN" sz="2400" b="1" i="0" u="none" strike="noStrike" kern="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j-cs"/>
              </a:rPr>
              <a:t> </a:t>
            </a:r>
            <a:r>
              <a:rPr kumimoji="1" lang="zh-CN" altLang="en-US" sz="2400" b="1" i="0" u="none" strike="noStrike" kern="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j-cs"/>
              </a:rPr>
              <a:t>遗忘曲线</a:t>
            </a:r>
            <a:endParaRPr kumimoji="1" lang="en-US" altLang="zh-CN" sz="2400" b="1" i="0" u="none" strike="noStrike" kern="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j-cs"/>
            </a:endParaRPr>
          </a:p>
        </p:txBody>
      </p:sp>
      <p:sp>
        <p:nvSpPr>
          <p:cNvPr id="5" name="文本框 4"/>
          <p:cNvSpPr txBox="1"/>
          <p:nvPr/>
        </p:nvSpPr>
        <p:spPr>
          <a:xfrm>
            <a:off x="3219759" y="5081119"/>
            <a:ext cx="567905"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0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0</a:t>
            </a:r>
            <a:endParaRPr kumimoji="0" lang="zh-CN" altLang="en-US" sz="20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
        <p:nvSpPr>
          <p:cNvPr id="31" name="文本框 30"/>
          <p:cNvSpPr txBox="1"/>
          <p:nvPr/>
        </p:nvSpPr>
        <p:spPr>
          <a:xfrm>
            <a:off x="2855641" y="2279705"/>
            <a:ext cx="824493" cy="40011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0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100</a:t>
            </a:r>
            <a:endParaRPr kumimoji="0" lang="zh-CN" altLang="en-US" sz="20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grpSp>
        <p:nvGrpSpPr>
          <p:cNvPr id="43" name="组合 42"/>
          <p:cNvGrpSpPr/>
          <p:nvPr/>
        </p:nvGrpSpPr>
        <p:grpSpPr>
          <a:xfrm>
            <a:off x="3503713" y="1412777"/>
            <a:ext cx="5718927" cy="4192093"/>
            <a:chOff x="1979712" y="1412776"/>
            <a:chExt cx="5718927" cy="4192093"/>
          </a:xfrm>
        </p:grpSpPr>
        <p:grpSp>
          <p:nvGrpSpPr>
            <p:cNvPr id="19" name="组合 18"/>
            <p:cNvGrpSpPr/>
            <p:nvPr/>
          </p:nvGrpSpPr>
          <p:grpSpPr>
            <a:xfrm>
              <a:off x="1979712" y="1412776"/>
              <a:ext cx="5325048" cy="4192093"/>
              <a:chOff x="0" y="0"/>
              <a:chExt cx="3971925" cy="2867025"/>
            </a:xfrm>
          </p:grpSpPr>
          <p:cxnSp>
            <p:nvCxnSpPr>
              <p:cNvPr id="20" name="直接连接符 19"/>
              <p:cNvCxnSpPr/>
              <p:nvPr/>
            </p:nvCxnSpPr>
            <p:spPr>
              <a:xfrm>
                <a:off x="895350" y="0"/>
                <a:ext cx="0" cy="2867025"/>
              </a:xfrm>
              <a:prstGeom prst="line">
                <a:avLst/>
              </a:prstGeom>
              <a:noFill/>
              <a:ln w="28575" cap="flat" cmpd="sng" algn="ctr">
                <a:solidFill>
                  <a:sysClr val="windowText" lastClr="000000">
                    <a:lumMod val="50000"/>
                    <a:lumOff val="50000"/>
                  </a:sysClr>
                </a:solidFill>
                <a:prstDash val="sysDash"/>
                <a:miter lim="800000"/>
              </a:ln>
              <a:effectLst/>
            </p:spPr>
          </p:cxnSp>
          <p:grpSp>
            <p:nvGrpSpPr>
              <p:cNvPr id="21" name="组合 20"/>
              <p:cNvGrpSpPr/>
              <p:nvPr/>
            </p:nvGrpSpPr>
            <p:grpSpPr>
              <a:xfrm>
                <a:off x="0" y="209550"/>
                <a:ext cx="3971925" cy="2381250"/>
                <a:chOff x="0" y="0"/>
                <a:chExt cx="3971925" cy="2381250"/>
              </a:xfrm>
            </p:grpSpPr>
            <p:grpSp>
              <p:nvGrpSpPr>
                <p:cNvPr id="22" name="组合 21"/>
                <p:cNvGrpSpPr/>
                <p:nvPr/>
              </p:nvGrpSpPr>
              <p:grpSpPr>
                <a:xfrm>
                  <a:off x="0" y="0"/>
                  <a:ext cx="3971925" cy="2381250"/>
                  <a:chOff x="0" y="0"/>
                  <a:chExt cx="3971925" cy="2381250"/>
                </a:xfrm>
              </p:grpSpPr>
              <p:cxnSp>
                <p:nvCxnSpPr>
                  <p:cNvPr id="29" name="直接箭头连接符 28"/>
                  <p:cNvCxnSpPr/>
                  <p:nvPr/>
                </p:nvCxnSpPr>
                <p:spPr>
                  <a:xfrm>
                    <a:off x="0" y="2371725"/>
                    <a:ext cx="3971925" cy="0"/>
                  </a:xfrm>
                  <a:prstGeom prst="straightConnector1">
                    <a:avLst/>
                  </a:prstGeom>
                  <a:noFill/>
                  <a:ln w="38100" cap="flat" cmpd="sng" algn="ctr">
                    <a:solidFill>
                      <a:sysClr val="windowText" lastClr="000000"/>
                    </a:solidFill>
                    <a:prstDash val="solid"/>
                    <a:miter lim="800000"/>
                    <a:tailEnd type="triangle"/>
                  </a:ln>
                  <a:effectLst/>
                </p:spPr>
              </p:cxnSp>
              <p:cxnSp>
                <p:nvCxnSpPr>
                  <p:cNvPr id="30" name="直接箭头连接符 29"/>
                  <p:cNvCxnSpPr/>
                  <p:nvPr/>
                </p:nvCxnSpPr>
                <p:spPr>
                  <a:xfrm flipV="1">
                    <a:off x="0" y="0"/>
                    <a:ext cx="0" cy="2381250"/>
                  </a:xfrm>
                  <a:prstGeom prst="straightConnector1">
                    <a:avLst/>
                  </a:prstGeom>
                  <a:noFill/>
                  <a:ln w="38100" cap="flat" cmpd="sng" algn="ctr">
                    <a:solidFill>
                      <a:sysClr val="windowText" lastClr="000000"/>
                    </a:solidFill>
                    <a:prstDash val="solid"/>
                    <a:miter lim="800000"/>
                    <a:tailEnd type="triangle"/>
                  </a:ln>
                  <a:effectLst/>
                </p:spPr>
              </p:cxnSp>
            </p:grpSp>
            <p:sp>
              <p:nvSpPr>
                <p:cNvPr id="23" name="任意多边形 22"/>
                <p:cNvSpPr/>
                <p:nvPr/>
              </p:nvSpPr>
              <p:spPr>
                <a:xfrm>
                  <a:off x="9525" y="219289"/>
                  <a:ext cx="887075" cy="2082767"/>
                </a:xfrm>
                <a:custGeom>
                  <a:avLst/>
                  <a:gdLst>
                    <a:gd name="connsiteX0" fmla="*/ 24007 w 824107"/>
                    <a:gd name="connsiteY0" fmla="*/ 2009775 h 2009775"/>
                    <a:gd name="connsiteX1" fmla="*/ 100207 w 824107"/>
                    <a:gd name="connsiteY1" fmla="*/ 504825 h 2009775"/>
                    <a:gd name="connsiteX2" fmla="*/ 824107 w 824107"/>
                    <a:gd name="connsiteY2" fmla="*/ 0 h 2009775"/>
                  </a:gdLst>
                  <a:ahLst/>
                  <a:cxnLst>
                    <a:cxn ang="0">
                      <a:pos x="connsiteX0" y="connsiteY0"/>
                    </a:cxn>
                    <a:cxn ang="0">
                      <a:pos x="connsiteX1" y="connsiteY1"/>
                    </a:cxn>
                    <a:cxn ang="0">
                      <a:pos x="connsiteX2" y="connsiteY2"/>
                    </a:cxn>
                  </a:cxnLst>
                  <a:rect l="l" t="t" r="r" b="b"/>
                  <a:pathLst>
                    <a:path w="824107" h="2009775">
                      <a:moveTo>
                        <a:pt x="24007" y="2009775"/>
                      </a:moveTo>
                      <a:cubicBezTo>
                        <a:pt x="-4568" y="1424781"/>
                        <a:pt x="-33143" y="839787"/>
                        <a:pt x="100207" y="504825"/>
                      </a:cubicBezTo>
                      <a:cubicBezTo>
                        <a:pt x="233557" y="169862"/>
                        <a:pt x="528832" y="84931"/>
                        <a:pt x="824107" y="0"/>
                      </a:cubicBezTo>
                    </a:path>
                  </a:pathLst>
                </a:custGeom>
                <a:noFill/>
                <a:ln w="38100" cap="flat" cmpd="sng" algn="ctr">
                  <a:solidFill>
                    <a:srgbClr val="0B4DA2"/>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等线" panose="020F0502020204030204"/>
                    <a:ea typeface="等线" panose="02010600030101010101" pitchFamily="2" charset="-122"/>
                    <a:cs typeface="+mn-cs"/>
                  </a:endParaRPr>
                </a:p>
              </p:txBody>
            </p:sp>
            <p:sp>
              <p:nvSpPr>
                <p:cNvPr id="24" name="任意多边形 23"/>
                <p:cNvSpPr/>
                <p:nvPr/>
              </p:nvSpPr>
              <p:spPr>
                <a:xfrm>
                  <a:off x="894102" y="219290"/>
                  <a:ext cx="2315824" cy="1580934"/>
                </a:xfrm>
                <a:custGeom>
                  <a:avLst/>
                  <a:gdLst>
                    <a:gd name="connsiteX0" fmla="*/ 0 w 2314575"/>
                    <a:gd name="connsiteY0" fmla="*/ 0 h 1533525"/>
                    <a:gd name="connsiteX1" fmla="*/ 209550 w 2314575"/>
                    <a:gd name="connsiteY1" fmla="*/ 733425 h 1533525"/>
                    <a:gd name="connsiteX2" fmla="*/ 800100 w 2314575"/>
                    <a:gd name="connsiteY2" fmla="*/ 1257300 h 1533525"/>
                    <a:gd name="connsiteX3" fmla="*/ 2314575 w 2314575"/>
                    <a:gd name="connsiteY3" fmla="*/ 1533525 h 1533525"/>
                  </a:gdLst>
                  <a:ahLst/>
                  <a:cxnLst>
                    <a:cxn ang="0">
                      <a:pos x="connsiteX0" y="connsiteY0"/>
                    </a:cxn>
                    <a:cxn ang="0">
                      <a:pos x="connsiteX1" y="connsiteY1"/>
                    </a:cxn>
                    <a:cxn ang="0">
                      <a:pos x="connsiteX2" y="connsiteY2"/>
                    </a:cxn>
                    <a:cxn ang="0">
                      <a:pos x="connsiteX3" y="connsiteY3"/>
                    </a:cxn>
                  </a:cxnLst>
                  <a:rect l="l" t="t" r="r" b="b"/>
                  <a:pathLst>
                    <a:path w="2314575" h="1533525">
                      <a:moveTo>
                        <a:pt x="0" y="0"/>
                      </a:moveTo>
                      <a:cubicBezTo>
                        <a:pt x="38100" y="261937"/>
                        <a:pt x="76200" y="523875"/>
                        <a:pt x="209550" y="733425"/>
                      </a:cubicBezTo>
                      <a:cubicBezTo>
                        <a:pt x="342900" y="942975"/>
                        <a:pt x="449263" y="1123950"/>
                        <a:pt x="800100" y="1257300"/>
                      </a:cubicBezTo>
                      <a:cubicBezTo>
                        <a:pt x="1150937" y="1390650"/>
                        <a:pt x="1732756" y="1462087"/>
                        <a:pt x="2314575" y="1533525"/>
                      </a:cubicBezTo>
                    </a:path>
                  </a:pathLst>
                </a:custGeom>
                <a:noFill/>
                <a:ln w="38100" cap="flat" cmpd="sng" algn="ctr">
                  <a:solidFill>
                    <a:srgbClr val="00B0F0"/>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等线" panose="020F0502020204030204"/>
                    <a:ea typeface="等线" panose="02010600030101010101" pitchFamily="2" charset="-122"/>
                    <a:cs typeface="+mn-cs"/>
                  </a:endParaRPr>
                </a:p>
              </p:txBody>
            </p:sp>
            <p:cxnSp>
              <p:nvCxnSpPr>
                <p:cNvPr id="25" name="直接连接符 24"/>
                <p:cNvCxnSpPr/>
                <p:nvPr/>
              </p:nvCxnSpPr>
              <p:spPr>
                <a:xfrm>
                  <a:off x="9525" y="523875"/>
                  <a:ext cx="3286125" cy="0"/>
                </a:xfrm>
                <a:prstGeom prst="line">
                  <a:avLst/>
                </a:prstGeom>
                <a:noFill/>
                <a:ln w="19050" cap="flat" cmpd="sng" algn="ctr">
                  <a:solidFill>
                    <a:sysClr val="windowText" lastClr="000000">
                      <a:lumMod val="50000"/>
                      <a:lumOff val="50000"/>
                    </a:sysClr>
                  </a:solidFill>
                  <a:prstDash val="dash"/>
                  <a:miter lim="800000"/>
                </a:ln>
                <a:effectLst/>
              </p:spPr>
            </p:cxnSp>
            <p:cxnSp>
              <p:nvCxnSpPr>
                <p:cNvPr id="26" name="直接连接符 25"/>
                <p:cNvCxnSpPr/>
                <p:nvPr/>
              </p:nvCxnSpPr>
              <p:spPr>
                <a:xfrm>
                  <a:off x="19050" y="1057275"/>
                  <a:ext cx="3286125" cy="0"/>
                </a:xfrm>
                <a:prstGeom prst="line">
                  <a:avLst/>
                </a:prstGeom>
                <a:noFill/>
                <a:ln w="19050" cap="flat" cmpd="sng" algn="ctr">
                  <a:solidFill>
                    <a:sysClr val="windowText" lastClr="000000">
                      <a:lumMod val="50000"/>
                      <a:lumOff val="50000"/>
                    </a:sysClr>
                  </a:solidFill>
                  <a:prstDash val="dash"/>
                  <a:miter lim="800000"/>
                </a:ln>
                <a:effectLst/>
              </p:spPr>
            </p:cxnSp>
            <p:cxnSp>
              <p:nvCxnSpPr>
                <p:cNvPr id="27" name="直接连接符 26"/>
                <p:cNvCxnSpPr/>
                <p:nvPr/>
              </p:nvCxnSpPr>
              <p:spPr>
                <a:xfrm>
                  <a:off x="47625" y="1590675"/>
                  <a:ext cx="3286125" cy="0"/>
                </a:xfrm>
                <a:prstGeom prst="line">
                  <a:avLst/>
                </a:prstGeom>
                <a:noFill/>
                <a:ln w="19050" cap="flat" cmpd="sng" algn="ctr">
                  <a:solidFill>
                    <a:sysClr val="windowText" lastClr="000000">
                      <a:lumMod val="50000"/>
                      <a:lumOff val="50000"/>
                    </a:sysClr>
                  </a:solidFill>
                  <a:prstDash val="dash"/>
                  <a:miter lim="800000"/>
                </a:ln>
                <a:effectLst/>
              </p:spPr>
            </p:cxnSp>
            <p:cxnSp>
              <p:nvCxnSpPr>
                <p:cNvPr id="28" name="直接连接符 27"/>
                <p:cNvCxnSpPr/>
                <p:nvPr/>
              </p:nvCxnSpPr>
              <p:spPr>
                <a:xfrm>
                  <a:off x="66675" y="2114550"/>
                  <a:ext cx="3286125" cy="0"/>
                </a:xfrm>
                <a:prstGeom prst="line">
                  <a:avLst/>
                </a:prstGeom>
                <a:noFill/>
                <a:ln w="19050" cap="flat" cmpd="sng" algn="ctr">
                  <a:solidFill>
                    <a:sysClr val="windowText" lastClr="000000">
                      <a:lumMod val="50000"/>
                      <a:lumOff val="50000"/>
                    </a:sysClr>
                  </a:solidFill>
                  <a:prstDash val="dash"/>
                  <a:miter lim="800000"/>
                </a:ln>
                <a:effectLst/>
              </p:spPr>
            </p:cxnSp>
          </p:grpSp>
        </p:grpSp>
        <p:cxnSp>
          <p:nvCxnSpPr>
            <p:cNvPr id="32" name="直接箭头连接符 31"/>
            <p:cNvCxnSpPr/>
            <p:nvPr/>
          </p:nvCxnSpPr>
          <p:spPr bwMode="auto">
            <a:xfrm>
              <a:off x="6156176" y="2485172"/>
              <a:ext cx="0" cy="779924"/>
            </a:xfrm>
            <a:prstGeom prst="straightConnector1">
              <a:avLst/>
            </a:prstGeom>
            <a:solidFill>
              <a:srgbClr val="EAEAEA"/>
            </a:solidFill>
            <a:ln w="25400" cap="flat" cmpd="sng" algn="ctr">
              <a:solidFill>
                <a:schemeClr val="tx1"/>
              </a:solidFill>
              <a:prstDash val="solid"/>
              <a:round/>
              <a:headEnd type="stealth" w="med" len="lg"/>
              <a:tailEnd type="stealth" w="med" len="lg"/>
            </a:ln>
            <a:effectLst>
              <a:outerShdw dist="35921" dir="2700000" algn="ctr" rotWithShape="0">
                <a:schemeClr val="bg1"/>
              </a:outerShdw>
            </a:effectLst>
          </p:spPr>
        </p:cxnSp>
        <p:cxnSp>
          <p:nvCxnSpPr>
            <p:cNvPr id="33" name="直接箭头连接符 32"/>
            <p:cNvCxnSpPr/>
            <p:nvPr/>
          </p:nvCxnSpPr>
          <p:spPr bwMode="auto">
            <a:xfrm>
              <a:off x="6156176" y="3265096"/>
              <a:ext cx="0" cy="779924"/>
            </a:xfrm>
            <a:prstGeom prst="straightConnector1">
              <a:avLst/>
            </a:prstGeom>
            <a:solidFill>
              <a:srgbClr val="EAEAEA"/>
            </a:solidFill>
            <a:ln w="25400" cap="flat" cmpd="sng" algn="ctr">
              <a:solidFill>
                <a:schemeClr val="tx1"/>
              </a:solidFill>
              <a:prstDash val="solid"/>
              <a:round/>
              <a:headEnd type="stealth" w="med" len="lg"/>
              <a:tailEnd type="stealth" w="med" len="lg"/>
            </a:ln>
            <a:effectLst>
              <a:outerShdw dist="35921" dir="2700000" algn="ctr" rotWithShape="0">
                <a:schemeClr val="bg1"/>
              </a:outerShdw>
            </a:effectLst>
          </p:spPr>
        </p:cxnSp>
        <p:cxnSp>
          <p:nvCxnSpPr>
            <p:cNvPr id="34" name="直接箭头连接符 33"/>
            <p:cNvCxnSpPr/>
            <p:nvPr/>
          </p:nvCxnSpPr>
          <p:spPr bwMode="auto">
            <a:xfrm>
              <a:off x="6156176" y="4045021"/>
              <a:ext cx="0" cy="779924"/>
            </a:xfrm>
            <a:prstGeom prst="straightConnector1">
              <a:avLst/>
            </a:prstGeom>
            <a:solidFill>
              <a:srgbClr val="EAEAEA"/>
            </a:solidFill>
            <a:ln w="25400" cap="flat" cmpd="sng" algn="ctr">
              <a:solidFill>
                <a:schemeClr val="tx1"/>
              </a:solidFill>
              <a:prstDash val="solid"/>
              <a:round/>
              <a:headEnd type="stealth" w="med" len="lg"/>
              <a:tailEnd type="stealth" w="med" len="lg"/>
            </a:ln>
            <a:effectLst>
              <a:outerShdw dist="35921" dir="2700000" algn="ctr" rotWithShape="0">
                <a:schemeClr val="bg1"/>
              </a:outerShdw>
            </a:effectLst>
          </p:spPr>
        </p:cxnSp>
        <p:cxnSp>
          <p:nvCxnSpPr>
            <p:cNvPr id="35" name="直接箭头连接符 34"/>
            <p:cNvCxnSpPr/>
            <p:nvPr/>
          </p:nvCxnSpPr>
          <p:spPr bwMode="auto">
            <a:xfrm>
              <a:off x="6156176" y="1705248"/>
              <a:ext cx="0" cy="779924"/>
            </a:xfrm>
            <a:prstGeom prst="straightConnector1">
              <a:avLst/>
            </a:prstGeom>
            <a:solidFill>
              <a:srgbClr val="EAEAEA"/>
            </a:solidFill>
            <a:ln w="25400" cap="flat" cmpd="sng" algn="ctr">
              <a:solidFill>
                <a:schemeClr val="tx1"/>
              </a:solidFill>
              <a:prstDash val="solid"/>
              <a:round/>
              <a:headEnd type="stealth" w="med" len="lg"/>
              <a:tailEnd type="stealth" w="med" len="lg"/>
            </a:ln>
            <a:effectLst>
              <a:outerShdw dist="35921" dir="2700000" algn="ctr" rotWithShape="0">
                <a:schemeClr val="bg1"/>
              </a:outerShdw>
            </a:effectLst>
          </p:spPr>
        </p:cxnSp>
        <p:cxnSp>
          <p:nvCxnSpPr>
            <p:cNvPr id="37" name="直接箭头连接符 36"/>
            <p:cNvCxnSpPr/>
            <p:nvPr/>
          </p:nvCxnSpPr>
          <p:spPr bwMode="auto">
            <a:xfrm flipH="1">
              <a:off x="6398098" y="2485172"/>
              <a:ext cx="1300541" cy="0"/>
            </a:xfrm>
            <a:prstGeom prst="straightConnector1">
              <a:avLst/>
            </a:prstGeom>
            <a:solidFill>
              <a:srgbClr val="EAEAEA"/>
            </a:solidFill>
            <a:ln w="25400" cap="flat" cmpd="sng" algn="ctr">
              <a:solidFill>
                <a:schemeClr val="tx1"/>
              </a:solidFill>
              <a:prstDash val="solid"/>
              <a:round/>
              <a:headEnd type="none" w="lg" len="lg"/>
              <a:tailEnd type="stealth" w="lg" len="lg"/>
            </a:ln>
            <a:effectLst>
              <a:outerShdw dist="35921" dir="2700000" algn="ctr" rotWithShape="0">
                <a:schemeClr val="bg1"/>
              </a:outerShdw>
            </a:effectLst>
          </p:spPr>
        </p:cxnSp>
        <p:cxnSp>
          <p:nvCxnSpPr>
            <p:cNvPr id="39" name="直接箭头连接符 38"/>
            <p:cNvCxnSpPr/>
            <p:nvPr/>
          </p:nvCxnSpPr>
          <p:spPr bwMode="auto">
            <a:xfrm>
              <a:off x="2555776" y="1556792"/>
              <a:ext cx="0" cy="722913"/>
            </a:xfrm>
            <a:prstGeom prst="straightConnector1">
              <a:avLst/>
            </a:prstGeom>
            <a:solidFill>
              <a:srgbClr val="EAEAEA"/>
            </a:solidFill>
            <a:ln w="25400" cap="flat" cmpd="sng" algn="ctr">
              <a:solidFill>
                <a:schemeClr val="tx1"/>
              </a:solidFill>
              <a:prstDash val="solid"/>
              <a:round/>
              <a:headEnd type="none" w="med" len="med"/>
              <a:tailEnd type="stealth" w="lg" len="lg"/>
            </a:ln>
            <a:effectLst>
              <a:outerShdw dist="35921" dir="2700000" algn="ctr" rotWithShape="0">
                <a:schemeClr val="bg1"/>
              </a:outerShdw>
            </a:effectLst>
          </p:spPr>
        </p:cxnSp>
        <p:cxnSp>
          <p:nvCxnSpPr>
            <p:cNvPr id="41" name="直接箭头连接符 40"/>
            <p:cNvCxnSpPr/>
            <p:nvPr/>
          </p:nvCxnSpPr>
          <p:spPr bwMode="auto">
            <a:xfrm flipH="1">
              <a:off x="3419872" y="2039814"/>
              <a:ext cx="792088" cy="1001457"/>
            </a:xfrm>
            <a:prstGeom prst="straightConnector1">
              <a:avLst/>
            </a:prstGeom>
            <a:solidFill>
              <a:srgbClr val="EAEAEA"/>
            </a:solidFill>
            <a:ln w="25400" cap="flat" cmpd="sng" algn="ctr">
              <a:solidFill>
                <a:schemeClr val="tx1"/>
              </a:solidFill>
              <a:prstDash val="solid"/>
              <a:round/>
              <a:headEnd type="none" w="med" len="med"/>
              <a:tailEnd type="stealth" w="lg" len="lg"/>
            </a:ln>
            <a:effectLst>
              <a:outerShdw dist="35921" dir="2700000" algn="ctr" rotWithShape="0">
                <a:schemeClr val="bg1"/>
              </a:outerShdw>
            </a:effectLst>
          </p:spPr>
        </p:cxnSp>
      </p:grpSp>
      <p:sp>
        <p:nvSpPr>
          <p:cNvPr id="44" name="标题 1"/>
          <p:cNvSpPr txBox="1">
            <a:spLocks/>
          </p:cNvSpPr>
          <p:nvPr/>
        </p:nvSpPr>
        <p:spPr bwMode="auto">
          <a:xfrm>
            <a:off x="5231904" y="1688476"/>
            <a:ext cx="1585676" cy="504056"/>
          </a:xfrm>
          <a:prstGeom prst="rect">
            <a:avLst/>
          </a:prstGeom>
          <a:noFill/>
          <a:ln>
            <a:noFill/>
          </a:ln>
          <a:effectLst>
            <a:outerShdw dist="35921" dir="2700000" algn="ctr" rotWithShape="0">
              <a:schemeClr val="bg1"/>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36000" rIns="91440" bIns="45720" numCol="1" anchor="t" anchorCtr="1" compatLnSpc="1">
            <a:prstTxWarp prst="textNoShape">
              <a:avLst/>
            </a:prstTxWarp>
          </a:bodyPr>
          <a:lstStyle>
            <a:lvl1pPr algn="l" rtl="0" eaLnBrk="0" fontAlgn="base" hangingPunct="0">
              <a:spcBef>
                <a:spcPct val="20000"/>
              </a:spcBef>
              <a:spcAft>
                <a:spcPct val="0"/>
              </a:spcAft>
              <a:defRPr sz="3200" b="1">
                <a:solidFill>
                  <a:srgbClr val="133984"/>
                </a:solidFill>
                <a:latin typeface="+mj-lt"/>
                <a:ea typeface="+mj-ea"/>
                <a:cs typeface="+mj-cs"/>
              </a:defRPr>
            </a:lvl1pPr>
            <a:lvl2pPr algn="l" rtl="0" eaLnBrk="0" fontAlgn="base" hangingPunct="0">
              <a:spcBef>
                <a:spcPct val="20000"/>
              </a:spcBef>
              <a:spcAft>
                <a:spcPct val="0"/>
              </a:spcAft>
              <a:defRPr sz="3200" b="1">
                <a:solidFill>
                  <a:srgbClr val="AE1831"/>
                </a:solidFill>
                <a:latin typeface="黑体" pitchFamily="2" charset="-122"/>
                <a:ea typeface="黑体" pitchFamily="2" charset="-122"/>
              </a:defRPr>
            </a:lvl2pPr>
            <a:lvl3pPr algn="l" rtl="0" eaLnBrk="0" fontAlgn="base" hangingPunct="0">
              <a:spcBef>
                <a:spcPct val="20000"/>
              </a:spcBef>
              <a:spcAft>
                <a:spcPct val="0"/>
              </a:spcAft>
              <a:defRPr sz="3200" b="1">
                <a:solidFill>
                  <a:srgbClr val="AE1831"/>
                </a:solidFill>
                <a:latin typeface="黑体" pitchFamily="2" charset="-122"/>
                <a:ea typeface="黑体" pitchFamily="2" charset="-122"/>
              </a:defRPr>
            </a:lvl3pPr>
            <a:lvl4pPr algn="l" rtl="0" eaLnBrk="0" fontAlgn="base" hangingPunct="0">
              <a:spcBef>
                <a:spcPct val="20000"/>
              </a:spcBef>
              <a:spcAft>
                <a:spcPct val="0"/>
              </a:spcAft>
              <a:defRPr sz="3200" b="1">
                <a:solidFill>
                  <a:srgbClr val="AE1831"/>
                </a:solidFill>
                <a:latin typeface="黑体" pitchFamily="2" charset="-122"/>
                <a:ea typeface="黑体" pitchFamily="2" charset="-122"/>
              </a:defRPr>
            </a:lvl4pPr>
            <a:lvl5pPr algn="l" rtl="0" eaLnBrk="0" fontAlgn="base" hangingPunct="0">
              <a:spcBef>
                <a:spcPct val="20000"/>
              </a:spcBef>
              <a:spcAft>
                <a:spcPct val="0"/>
              </a:spcAft>
              <a:defRPr sz="3200" b="1">
                <a:solidFill>
                  <a:srgbClr val="AE1831"/>
                </a:solidFill>
                <a:latin typeface="黑体" pitchFamily="2" charset="-122"/>
                <a:ea typeface="黑体" pitchFamily="2" charset="-122"/>
              </a:defRPr>
            </a:lvl5pPr>
            <a:lvl6pPr marL="457200" algn="l" rtl="0" eaLnBrk="0" fontAlgn="base" hangingPunct="0">
              <a:spcBef>
                <a:spcPct val="20000"/>
              </a:spcBef>
              <a:spcAft>
                <a:spcPct val="0"/>
              </a:spcAft>
              <a:defRPr sz="3200" b="1">
                <a:solidFill>
                  <a:srgbClr val="002060"/>
                </a:solidFill>
                <a:latin typeface="黑体" pitchFamily="2" charset="-122"/>
                <a:ea typeface="黑体" pitchFamily="2" charset="-122"/>
              </a:defRPr>
            </a:lvl6pPr>
            <a:lvl7pPr marL="914400" algn="l" rtl="0" eaLnBrk="0" fontAlgn="base" hangingPunct="0">
              <a:spcBef>
                <a:spcPct val="20000"/>
              </a:spcBef>
              <a:spcAft>
                <a:spcPct val="0"/>
              </a:spcAft>
              <a:defRPr sz="3200" b="1">
                <a:solidFill>
                  <a:srgbClr val="002060"/>
                </a:solidFill>
                <a:latin typeface="黑体" pitchFamily="2" charset="-122"/>
                <a:ea typeface="黑体" pitchFamily="2" charset="-122"/>
              </a:defRPr>
            </a:lvl7pPr>
            <a:lvl8pPr marL="1371600" algn="l" rtl="0" eaLnBrk="0" fontAlgn="base" hangingPunct="0">
              <a:spcBef>
                <a:spcPct val="20000"/>
              </a:spcBef>
              <a:spcAft>
                <a:spcPct val="0"/>
              </a:spcAft>
              <a:defRPr sz="3200" b="1">
                <a:solidFill>
                  <a:srgbClr val="002060"/>
                </a:solidFill>
                <a:latin typeface="黑体" pitchFamily="2" charset="-122"/>
                <a:ea typeface="黑体" pitchFamily="2" charset="-122"/>
              </a:defRPr>
            </a:lvl8pPr>
            <a:lvl9pPr marL="1828800" algn="l" rtl="0" eaLnBrk="0" fontAlgn="base" hangingPunct="0">
              <a:spcBef>
                <a:spcPct val="20000"/>
              </a:spcBef>
              <a:spcAft>
                <a:spcPct val="0"/>
              </a:spcAft>
              <a:defRPr sz="3200" b="1">
                <a:solidFill>
                  <a:srgbClr val="002060"/>
                </a:solidFill>
                <a:latin typeface="黑体" pitchFamily="2" charset="-122"/>
                <a:ea typeface="黑体" pitchFamily="2" charset="-122"/>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1" lang="zh-CN" altLang="en-US" sz="18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j-cs"/>
              </a:rPr>
              <a:t>遗忘曲线</a:t>
            </a:r>
            <a:endParaRPr kumimoji="1" lang="en-US" altLang="zh-CN" sz="18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j-cs"/>
            </a:endParaRPr>
          </a:p>
        </p:txBody>
      </p:sp>
      <p:sp>
        <p:nvSpPr>
          <p:cNvPr id="45" name="标题 1"/>
          <p:cNvSpPr txBox="1">
            <a:spLocks/>
          </p:cNvSpPr>
          <p:nvPr/>
        </p:nvSpPr>
        <p:spPr bwMode="auto">
          <a:xfrm>
            <a:off x="3318282" y="1195197"/>
            <a:ext cx="1585676" cy="504056"/>
          </a:xfrm>
          <a:prstGeom prst="rect">
            <a:avLst/>
          </a:prstGeom>
          <a:noFill/>
          <a:ln>
            <a:noFill/>
          </a:ln>
          <a:effectLst>
            <a:outerShdw dist="35921" dir="2700000" algn="ctr" rotWithShape="0">
              <a:schemeClr val="bg1"/>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36000" rIns="91440" bIns="45720" numCol="1" anchor="t" anchorCtr="1" compatLnSpc="1">
            <a:prstTxWarp prst="textNoShape">
              <a:avLst/>
            </a:prstTxWarp>
          </a:bodyPr>
          <a:lstStyle>
            <a:lvl1pPr algn="l" rtl="0" eaLnBrk="0" fontAlgn="base" hangingPunct="0">
              <a:spcBef>
                <a:spcPct val="20000"/>
              </a:spcBef>
              <a:spcAft>
                <a:spcPct val="0"/>
              </a:spcAft>
              <a:defRPr sz="3200" b="1">
                <a:solidFill>
                  <a:srgbClr val="133984"/>
                </a:solidFill>
                <a:latin typeface="+mj-lt"/>
                <a:ea typeface="+mj-ea"/>
                <a:cs typeface="+mj-cs"/>
              </a:defRPr>
            </a:lvl1pPr>
            <a:lvl2pPr algn="l" rtl="0" eaLnBrk="0" fontAlgn="base" hangingPunct="0">
              <a:spcBef>
                <a:spcPct val="20000"/>
              </a:spcBef>
              <a:spcAft>
                <a:spcPct val="0"/>
              </a:spcAft>
              <a:defRPr sz="3200" b="1">
                <a:solidFill>
                  <a:srgbClr val="AE1831"/>
                </a:solidFill>
                <a:latin typeface="黑体" pitchFamily="2" charset="-122"/>
                <a:ea typeface="黑体" pitchFamily="2" charset="-122"/>
              </a:defRPr>
            </a:lvl2pPr>
            <a:lvl3pPr algn="l" rtl="0" eaLnBrk="0" fontAlgn="base" hangingPunct="0">
              <a:spcBef>
                <a:spcPct val="20000"/>
              </a:spcBef>
              <a:spcAft>
                <a:spcPct val="0"/>
              </a:spcAft>
              <a:defRPr sz="3200" b="1">
                <a:solidFill>
                  <a:srgbClr val="AE1831"/>
                </a:solidFill>
                <a:latin typeface="黑体" pitchFamily="2" charset="-122"/>
                <a:ea typeface="黑体" pitchFamily="2" charset="-122"/>
              </a:defRPr>
            </a:lvl3pPr>
            <a:lvl4pPr algn="l" rtl="0" eaLnBrk="0" fontAlgn="base" hangingPunct="0">
              <a:spcBef>
                <a:spcPct val="20000"/>
              </a:spcBef>
              <a:spcAft>
                <a:spcPct val="0"/>
              </a:spcAft>
              <a:defRPr sz="3200" b="1">
                <a:solidFill>
                  <a:srgbClr val="AE1831"/>
                </a:solidFill>
                <a:latin typeface="黑体" pitchFamily="2" charset="-122"/>
                <a:ea typeface="黑体" pitchFamily="2" charset="-122"/>
              </a:defRPr>
            </a:lvl4pPr>
            <a:lvl5pPr algn="l" rtl="0" eaLnBrk="0" fontAlgn="base" hangingPunct="0">
              <a:spcBef>
                <a:spcPct val="20000"/>
              </a:spcBef>
              <a:spcAft>
                <a:spcPct val="0"/>
              </a:spcAft>
              <a:defRPr sz="3200" b="1">
                <a:solidFill>
                  <a:srgbClr val="AE1831"/>
                </a:solidFill>
                <a:latin typeface="黑体" pitchFamily="2" charset="-122"/>
                <a:ea typeface="黑体" pitchFamily="2" charset="-122"/>
              </a:defRPr>
            </a:lvl5pPr>
            <a:lvl6pPr marL="457200" algn="l" rtl="0" eaLnBrk="0" fontAlgn="base" hangingPunct="0">
              <a:spcBef>
                <a:spcPct val="20000"/>
              </a:spcBef>
              <a:spcAft>
                <a:spcPct val="0"/>
              </a:spcAft>
              <a:defRPr sz="3200" b="1">
                <a:solidFill>
                  <a:srgbClr val="002060"/>
                </a:solidFill>
                <a:latin typeface="黑体" pitchFamily="2" charset="-122"/>
                <a:ea typeface="黑体" pitchFamily="2" charset="-122"/>
              </a:defRPr>
            </a:lvl6pPr>
            <a:lvl7pPr marL="914400" algn="l" rtl="0" eaLnBrk="0" fontAlgn="base" hangingPunct="0">
              <a:spcBef>
                <a:spcPct val="20000"/>
              </a:spcBef>
              <a:spcAft>
                <a:spcPct val="0"/>
              </a:spcAft>
              <a:defRPr sz="3200" b="1">
                <a:solidFill>
                  <a:srgbClr val="002060"/>
                </a:solidFill>
                <a:latin typeface="黑体" pitchFamily="2" charset="-122"/>
                <a:ea typeface="黑体" pitchFamily="2" charset="-122"/>
              </a:defRPr>
            </a:lvl7pPr>
            <a:lvl8pPr marL="1371600" algn="l" rtl="0" eaLnBrk="0" fontAlgn="base" hangingPunct="0">
              <a:spcBef>
                <a:spcPct val="20000"/>
              </a:spcBef>
              <a:spcAft>
                <a:spcPct val="0"/>
              </a:spcAft>
              <a:defRPr sz="3200" b="1">
                <a:solidFill>
                  <a:srgbClr val="002060"/>
                </a:solidFill>
                <a:latin typeface="黑体" pitchFamily="2" charset="-122"/>
                <a:ea typeface="黑体" pitchFamily="2" charset="-122"/>
              </a:defRPr>
            </a:lvl8pPr>
            <a:lvl9pPr marL="1828800" algn="l" rtl="0" eaLnBrk="0" fontAlgn="base" hangingPunct="0">
              <a:spcBef>
                <a:spcPct val="20000"/>
              </a:spcBef>
              <a:spcAft>
                <a:spcPct val="0"/>
              </a:spcAft>
              <a:defRPr sz="3200" b="1">
                <a:solidFill>
                  <a:srgbClr val="002060"/>
                </a:solidFill>
                <a:latin typeface="黑体" pitchFamily="2" charset="-122"/>
                <a:ea typeface="黑体" pitchFamily="2" charset="-122"/>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1" lang="zh-CN" altLang="en-US" sz="18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j-cs"/>
              </a:rPr>
              <a:t>学习曲线</a:t>
            </a:r>
            <a:endParaRPr kumimoji="1" lang="en-US" altLang="zh-CN" sz="18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j-cs"/>
            </a:endParaRPr>
          </a:p>
        </p:txBody>
      </p:sp>
      <p:sp>
        <p:nvSpPr>
          <p:cNvPr id="46" name="标题 1"/>
          <p:cNvSpPr txBox="1">
            <a:spLocks/>
          </p:cNvSpPr>
          <p:nvPr/>
        </p:nvSpPr>
        <p:spPr bwMode="auto">
          <a:xfrm>
            <a:off x="3267886" y="5309721"/>
            <a:ext cx="1585676" cy="504056"/>
          </a:xfrm>
          <a:prstGeom prst="rect">
            <a:avLst/>
          </a:prstGeom>
          <a:noFill/>
          <a:ln>
            <a:noFill/>
          </a:ln>
          <a:effectLst>
            <a:outerShdw dist="35921" dir="2700000" algn="ctr" rotWithShape="0">
              <a:schemeClr val="bg1"/>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36000" rIns="91440" bIns="45720" numCol="1" anchor="t" anchorCtr="1" compatLnSpc="1">
            <a:prstTxWarp prst="textNoShape">
              <a:avLst/>
            </a:prstTxWarp>
          </a:bodyPr>
          <a:lstStyle>
            <a:lvl1pPr algn="l" rtl="0" eaLnBrk="0" fontAlgn="base" hangingPunct="0">
              <a:spcBef>
                <a:spcPct val="20000"/>
              </a:spcBef>
              <a:spcAft>
                <a:spcPct val="0"/>
              </a:spcAft>
              <a:defRPr sz="3200" b="1">
                <a:solidFill>
                  <a:srgbClr val="133984"/>
                </a:solidFill>
                <a:latin typeface="+mj-lt"/>
                <a:ea typeface="+mj-ea"/>
                <a:cs typeface="+mj-cs"/>
              </a:defRPr>
            </a:lvl1pPr>
            <a:lvl2pPr algn="l" rtl="0" eaLnBrk="0" fontAlgn="base" hangingPunct="0">
              <a:spcBef>
                <a:spcPct val="20000"/>
              </a:spcBef>
              <a:spcAft>
                <a:spcPct val="0"/>
              </a:spcAft>
              <a:defRPr sz="3200" b="1">
                <a:solidFill>
                  <a:srgbClr val="AE1831"/>
                </a:solidFill>
                <a:latin typeface="黑体" pitchFamily="2" charset="-122"/>
                <a:ea typeface="黑体" pitchFamily="2" charset="-122"/>
              </a:defRPr>
            </a:lvl2pPr>
            <a:lvl3pPr algn="l" rtl="0" eaLnBrk="0" fontAlgn="base" hangingPunct="0">
              <a:spcBef>
                <a:spcPct val="20000"/>
              </a:spcBef>
              <a:spcAft>
                <a:spcPct val="0"/>
              </a:spcAft>
              <a:defRPr sz="3200" b="1">
                <a:solidFill>
                  <a:srgbClr val="AE1831"/>
                </a:solidFill>
                <a:latin typeface="黑体" pitchFamily="2" charset="-122"/>
                <a:ea typeface="黑体" pitchFamily="2" charset="-122"/>
              </a:defRPr>
            </a:lvl3pPr>
            <a:lvl4pPr algn="l" rtl="0" eaLnBrk="0" fontAlgn="base" hangingPunct="0">
              <a:spcBef>
                <a:spcPct val="20000"/>
              </a:spcBef>
              <a:spcAft>
                <a:spcPct val="0"/>
              </a:spcAft>
              <a:defRPr sz="3200" b="1">
                <a:solidFill>
                  <a:srgbClr val="AE1831"/>
                </a:solidFill>
                <a:latin typeface="黑体" pitchFamily="2" charset="-122"/>
                <a:ea typeface="黑体" pitchFamily="2" charset="-122"/>
              </a:defRPr>
            </a:lvl4pPr>
            <a:lvl5pPr algn="l" rtl="0" eaLnBrk="0" fontAlgn="base" hangingPunct="0">
              <a:spcBef>
                <a:spcPct val="20000"/>
              </a:spcBef>
              <a:spcAft>
                <a:spcPct val="0"/>
              </a:spcAft>
              <a:defRPr sz="3200" b="1">
                <a:solidFill>
                  <a:srgbClr val="AE1831"/>
                </a:solidFill>
                <a:latin typeface="黑体" pitchFamily="2" charset="-122"/>
                <a:ea typeface="黑体" pitchFamily="2" charset="-122"/>
              </a:defRPr>
            </a:lvl5pPr>
            <a:lvl6pPr marL="457200" algn="l" rtl="0" eaLnBrk="0" fontAlgn="base" hangingPunct="0">
              <a:spcBef>
                <a:spcPct val="20000"/>
              </a:spcBef>
              <a:spcAft>
                <a:spcPct val="0"/>
              </a:spcAft>
              <a:defRPr sz="3200" b="1">
                <a:solidFill>
                  <a:srgbClr val="002060"/>
                </a:solidFill>
                <a:latin typeface="黑体" pitchFamily="2" charset="-122"/>
                <a:ea typeface="黑体" pitchFamily="2" charset="-122"/>
              </a:defRPr>
            </a:lvl6pPr>
            <a:lvl7pPr marL="914400" algn="l" rtl="0" eaLnBrk="0" fontAlgn="base" hangingPunct="0">
              <a:spcBef>
                <a:spcPct val="20000"/>
              </a:spcBef>
              <a:spcAft>
                <a:spcPct val="0"/>
              </a:spcAft>
              <a:defRPr sz="3200" b="1">
                <a:solidFill>
                  <a:srgbClr val="002060"/>
                </a:solidFill>
                <a:latin typeface="黑体" pitchFamily="2" charset="-122"/>
                <a:ea typeface="黑体" pitchFamily="2" charset="-122"/>
              </a:defRPr>
            </a:lvl7pPr>
            <a:lvl8pPr marL="1371600" algn="l" rtl="0" eaLnBrk="0" fontAlgn="base" hangingPunct="0">
              <a:spcBef>
                <a:spcPct val="20000"/>
              </a:spcBef>
              <a:spcAft>
                <a:spcPct val="0"/>
              </a:spcAft>
              <a:defRPr sz="3200" b="1">
                <a:solidFill>
                  <a:srgbClr val="002060"/>
                </a:solidFill>
                <a:latin typeface="黑体" pitchFamily="2" charset="-122"/>
                <a:ea typeface="黑体" pitchFamily="2" charset="-122"/>
              </a:defRPr>
            </a:lvl8pPr>
            <a:lvl9pPr marL="1828800" algn="l" rtl="0" eaLnBrk="0" fontAlgn="base" hangingPunct="0">
              <a:spcBef>
                <a:spcPct val="20000"/>
              </a:spcBef>
              <a:spcAft>
                <a:spcPct val="0"/>
              </a:spcAft>
              <a:defRPr sz="3200" b="1">
                <a:solidFill>
                  <a:srgbClr val="002060"/>
                </a:solidFill>
                <a:latin typeface="黑体" pitchFamily="2" charset="-122"/>
                <a:ea typeface="黑体" pitchFamily="2" charset="-122"/>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1" lang="zh-CN" altLang="en-US" sz="18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j-cs"/>
              </a:rPr>
              <a:t>学习时间</a:t>
            </a:r>
            <a:endParaRPr kumimoji="1" lang="en-US" altLang="zh-CN" sz="18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j-cs"/>
            </a:endParaRPr>
          </a:p>
        </p:txBody>
      </p:sp>
      <p:sp>
        <p:nvSpPr>
          <p:cNvPr id="47" name="标题 1"/>
          <p:cNvSpPr txBox="1">
            <a:spLocks/>
          </p:cNvSpPr>
          <p:nvPr/>
        </p:nvSpPr>
        <p:spPr bwMode="auto">
          <a:xfrm>
            <a:off x="5390520" y="5309721"/>
            <a:ext cx="1585676" cy="504056"/>
          </a:xfrm>
          <a:prstGeom prst="rect">
            <a:avLst/>
          </a:prstGeom>
          <a:noFill/>
          <a:ln>
            <a:noFill/>
          </a:ln>
          <a:effectLst>
            <a:outerShdw dist="35921" dir="2700000" algn="ctr" rotWithShape="0">
              <a:schemeClr val="bg1"/>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36000" rIns="91440" bIns="45720" numCol="1" anchor="t" anchorCtr="1" compatLnSpc="1">
            <a:prstTxWarp prst="textNoShape">
              <a:avLst/>
            </a:prstTxWarp>
          </a:bodyPr>
          <a:lstStyle>
            <a:lvl1pPr algn="l" rtl="0" eaLnBrk="0" fontAlgn="base" hangingPunct="0">
              <a:spcBef>
                <a:spcPct val="20000"/>
              </a:spcBef>
              <a:spcAft>
                <a:spcPct val="0"/>
              </a:spcAft>
              <a:defRPr sz="3200" b="1">
                <a:solidFill>
                  <a:srgbClr val="133984"/>
                </a:solidFill>
                <a:latin typeface="+mj-lt"/>
                <a:ea typeface="+mj-ea"/>
                <a:cs typeface="+mj-cs"/>
              </a:defRPr>
            </a:lvl1pPr>
            <a:lvl2pPr algn="l" rtl="0" eaLnBrk="0" fontAlgn="base" hangingPunct="0">
              <a:spcBef>
                <a:spcPct val="20000"/>
              </a:spcBef>
              <a:spcAft>
                <a:spcPct val="0"/>
              </a:spcAft>
              <a:defRPr sz="3200" b="1">
                <a:solidFill>
                  <a:srgbClr val="AE1831"/>
                </a:solidFill>
                <a:latin typeface="黑体" pitchFamily="2" charset="-122"/>
                <a:ea typeface="黑体" pitchFamily="2" charset="-122"/>
              </a:defRPr>
            </a:lvl2pPr>
            <a:lvl3pPr algn="l" rtl="0" eaLnBrk="0" fontAlgn="base" hangingPunct="0">
              <a:spcBef>
                <a:spcPct val="20000"/>
              </a:spcBef>
              <a:spcAft>
                <a:spcPct val="0"/>
              </a:spcAft>
              <a:defRPr sz="3200" b="1">
                <a:solidFill>
                  <a:srgbClr val="AE1831"/>
                </a:solidFill>
                <a:latin typeface="黑体" pitchFamily="2" charset="-122"/>
                <a:ea typeface="黑体" pitchFamily="2" charset="-122"/>
              </a:defRPr>
            </a:lvl3pPr>
            <a:lvl4pPr algn="l" rtl="0" eaLnBrk="0" fontAlgn="base" hangingPunct="0">
              <a:spcBef>
                <a:spcPct val="20000"/>
              </a:spcBef>
              <a:spcAft>
                <a:spcPct val="0"/>
              </a:spcAft>
              <a:defRPr sz="3200" b="1">
                <a:solidFill>
                  <a:srgbClr val="AE1831"/>
                </a:solidFill>
                <a:latin typeface="黑体" pitchFamily="2" charset="-122"/>
                <a:ea typeface="黑体" pitchFamily="2" charset="-122"/>
              </a:defRPr>
            </a:lvl4pPr>
            <a:lvl5pPr algn="l" rtl="0" eaLnBrk="0" fontAlgn="base" hangingPunct="0">
              <a:spcBef>
                <a:spcPct val="20000"/>
              </a:spcBef>
              <a:spcAft>
                <a:spcPct val="0"/>
              </a:spcAft>
              <a:defRPr sz="3200" b="1">
                <a:solidFill>
                  <a:srgbClr val="AE1831"/>
                </a:solidFill>
                <a:latin typeface="黑体" pitchFamily="2" charset="-122"/>
                <a:ea typeface="黑体" pitchFamily="2" charset="-122"/>
              </a:defRPr>
            </a:lvl5pPr>
            <a:lvl6pPr marL="457200" algn="l" rtl="0" eaLnBrk="0" fontAlgn="base" hangingPunct="0">
              <a:spcBef>
                <a:spcPct val="20000"/>
              </a:spcBef>
              <a:spcAft>
                <a:spcPct val="0"/>
              </a:spcAft>
              <a:defRPr sz="3200" b="1">
                <a:solidFill>
                  <a:srgbClr val="002060"/>
                </a:solidFill>
                <a:latin typeface="黑体" pitchFamily="2" charset="-122"/>
                <a:ea typeface="黑体" pitchFamily="2" charset="-122"/>
              </a:defRPr>
            </a:lvl6pPr>
            <a:lvl7pPr marL="914400" algn="l" rtl="0" eaLnBrk="0" fontAlgn="base" hangingPunct="0">
              <a:spcBef>
                <a:spcPct val="20000"/>
              </a:spcBef>
              <a:spcAft>
                <a:spcPct val="0"/>
              </a:spcAft>
              <a:defRPr sz="3200" b="1">
                <a:solidFill>
                  <a:srgbClr val="002060"/>
                </a:solidFill>
                <a:latin typeface="黑体" pitchFamily="2" charset="-122"/>
                <a:ea typeface="黑体" pitchFamily="2" charset="-122"/>
              </a:defRPr>
            </a:lvl7pPr>
            <a:lvl8pPr marL="1371600" algn="l" rtl="0" eaLnBrk="0" fontAlgn="base" hangingPunct="0">
              <a:spcBef>
                <a:spcPct val="20000"/>
              </a:spcBef>
              <a:spcAft>
                <a:spcPct val="0"/>
              </a:spcAft>
              <a:defRPr sz="3200" b="1">
                <a:solidFill>
                  <a:srgbClr val="002060"/>
                </a:solidFill>
                <a:latin typeface="黑体" pitchFamily="2" charset="-122"/>
                <a:ea typeface="黑体" pitchFamily="2" charset="-122"/>
              </a:defRPr>
            </a:lvl8pPr>
            <a:lvl9pPr marL="1828800" algn="l" rtl="0" eaLnBrk="0" fontAlgn="base" hangingPunct="0">
              <a:spcBef>
                <a:spcPct val="20000"/>
              </a:spcBef>
              <a:spcAft>
                <a:spcPct val="0"/>
              </a:spcAft>
              <a:defRPr sz="3200" b="1">
                <a:solidFill>
                  <a:srgbClr val="002060"/>
                </a:solidFill>
                <a:latin typeface="黑体" pitchFamily="2" charset="-122"/>
                <a:ea typeface="黑体" pitchFamily="2" charset="-122"/>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1" lang="zh-CN" altLang="en-US" sz="18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j-cs"/>
              </a:rPr>
              <a:t>学习后时间</a:t>
            </a:r>
            <a:endParaRPr kumimoji="1" lang="en-US" altLang="zh-CN" sz="1800" b="1" i="0" u="none" strike="noStrike" kern="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j-cs"/>
            </a:endParaRPr>
          </a:p>
        </p:txBody>
      </p:sp>
      <p:sp>
        <p:nvSpPr>
          <p:cNvPr id="48" name="标题 1"/>
          <p:cNvSpPr txBox="1">
            <a:spLocks/>
          </p:cNvSpPr>
          <p:nvPr/>
        </p:nvSpPr>
        <p:spPr bwMode="auto">
          <a:xfrm>
            <a:off x="7636964" y="4230360"/>
            <a:ext cx="1356133" cy="504056"/>
          </a:xfrm>
          <a:prstGeom prst="rect">
            <a:avLst/>
          </a:prstGeom>
          <a:noFill/>
          <a:ln>
            <a:noFill/>
          </a:ln>
          <a:effectLst>
            <a:outerShdw dist="35921" dir="2700000" algn="ctr" rotWithShape="0">
              <a:schemeClr val="bg1"/>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36000" rIns="91440" bIns="45720" numCol="1" anchor="t" anchorCtr="1" compatLnSpc="1">
            <a:prstTxWarp prst="textNoShape">
              <a:avLst/>
            </a:prstTxWarp>
          </a:bodyPr>
          <a:lstStyle>
            <a:lvl1pPr algn="l" rtl="0" eaLnBrk="0" fontAlgn="base" hangingPunct="0">
              <a:spcBef>
                <a:spcPct val="20000"/>
              </a:spcBef>
              <a:spcAft>
                <a:spcPct val="0"/>
              </a:spcAft>
              <a:defRPr sz="3200" b="1">
                <a:solidFill>
                  <a:srgbClr val="133984"/>
                </a:solidFill>
                <a:latin typeface="+mj-lt"/>
                <a:ea typeface="+mj-ea"/>
                <a:cs typeface="+mj-cs"/>
              </a:defRPr>
            </a:lvl1pPr>
            <a:lvl2pPr algn="l" rtl="0" eaLnBrk="0" fontAlgn="base" hangingPunct="0">
              <a:spcBef>
                <a:spcPct val="20000"/>
              </a:spcBef>
              <a:spcAft>
                <a:spcPct val="0"/>
              </a:spcAft>
              <a:defRPr sz="3200" b="1">
                <a:solidFill>
                  <a:srgbClr val="AE1831"/>
                </a:solidFill>
                <a:latin typeface="黑体" pitchFamily="2" charset="-122"/>
                <a:ea typeface="黑体" pitchFamily="2" charset="-122"/>
              </a:defRPr>
            </a:lvl2pPr>
            <a:lvl3pPr algn="l" rtl="0" eaLnBrk="0" fontAlgn="base" hangingPunct="0">
              <a:spcBef>
                <a:spcPct val="20000"/>
              </a:spcBef>
              <a:spcAft>
                <a:spcPct val="0"/>
              </a:spcAft>
              <a:defRPr sz="3200" b="1">
                <a:solidFill>
                  <a:srgbClr val="AE1831"/>
                </a:solidFill>
                <a:latin typeface="黑体" pitchFamily="2" charset="-122"/>
                <a:ea typeface="黑体" pitchFamily="2" charset="-122"/>
              </a:defRPr>
            </a:lvl3pPr>
            <a:lvl4pPr algn="l" rtl="0" eaLnBrk="0" fontAlgn="base" hangingPunct="0">
              <a:spcBef>
                <a:spcPct val="20000"/>
              </a:spcBef>
              <a:spcAft>
                <a:spcPct val="0"/>
              </a:spcAft>
              <a:defRPr sz="3200" b="1">
                <a:solidFill>
                  <a:srgbClr val="AE1831"/>
                </a:solidFill>
                <a:latin typeface="黑体" pitchFamily="2" charset="-122"/>
                <a:ea typeface="黑体" pitchFamily="2" charset="-122"/>
              </a:defRPr>
            </a:lvl4pPr>
            <a:lvl5pPr algn="l" rtl="0" eaLnBrk="0" fontAlgn="base" hangingPunct="0">
              <a:spcBef>
                <a:spcPct val="20000"/>
              </a:spcBef>
              <a:spcAft>
                <a:spcPct val="0"/>
              </a:spcAft>
              <a:defRPr sz="3200" b="1">
                <a:solidFill>
                  <a:srgbClr val="AE1831"/>
                </a:solidFill>
                <a:latin typeface="黑体" pitchFamily="2" charset="-122"/>
                <a:ea typeface="黑体" pitchFamily="2" charset="-122"/>
              </a:defRPr>
            </a:lvl5pPr>
            <a:lvl6pPr marL="457200" algn="l" rtl="0" eaLnBrk="0" fontAlgn="base" hangingPunct="0">
              <a:spcBef>
                <a:spcPct val="20000"/>
              </a:spcBef>
              <a:spcAft>
                <a:spcPct val="0"/>
              </a:spcAft>
              <a:defRPr sz="3200" b="1">
                <a:solidFill>
                  <a:srgbClr val="002060"/>
                </a:solidFill>
                <a:latin typeface="黑体" pitchFamily="2" charset="-122"/>
                <a:ea typeface="黑体" pitchFamily="2" charset="-122"/>
              </a:defRPr>
            </a:lvl6pPr>
            <a:lvl7pPr marL="914400" algn="l" rtl="0" eaLnBrk="0" fontAlgn="base" hangingPunct="0">
              <a:spcBef>
                <a:spcPct val="20000"/>
              </a:spcBef>
              <a:spcAft>
                <a:spcPct val="0"/>
              </a:spcAft>
              <a:defRPr sz="3200" b="1">
                <a:solidFill>
                  <a:srgbClr val="002060"/>
                </a:solidFill>
                <a:latin typeface="黑体" pitchFamily="2" charset="-122"/>
                <a:ea typeface="黑体" pitchFamily="2" charset="-122"/>
              </a:defRPr>
            </a:lvl7pPr>
            <a:lvl8pPr marL="1371600" algn="l" rtl="0" eaLnBrk="0" fontAlgn="base" hangingPunct="0">
              <a:spcBef>
                <a:spcPct val="20000"/>
              </a:spcBef>
              <a:spcAft>
                <a:spcPct val="0"/>
              </a:spcAft>
              <a:defRPr sz="3200" b="1">
                <a:solidFill>
                  <a:srgbClr val="002060"/>
                </a:solidFill>
                <a:latin typeface="黑体" pitchFamily="2" charset="-122"/>
                <a:ea typeface="黑体" pitchFamily="2" charset="-122"/>
              </a:defRPr>
            </a:lvl8pPr>
            <a:lvl9pPr marL="1828800" algn="l" rtl="0" eaLnBrk="0" fontAlgn="base" hangingPunct="0">
              <a:spcBef>
                <a:spcPct val="20000"/>
              </a:spcBef>
              <a:spcAft>
                <a:spcPct val="0"/>
              </a:spcAft>
              <a:defRPr sz="3200" b="1">
                <a:solidFill>
                  <a:srgbClr val="002060"/>
                </a:solidFill>
                <a:latin typeface="黑体" pitchFamily="2" charset="-122"/>
                <a:ea typeface="黑体" pitchFamily="2" charset="-122"/>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1" lang="en-US" altLang="zh-CN" sz="1600" b="0" i="0" u="none" strike="noStrike" kern="0" cap="none" spc="0" normalizeH="0" baseline="0" noProof="0" dirty="0" err="1">
                <a:ln>
                  <a:noFill/>
                </a:ln>
                <a:solidFill>
                  <a:srgbClr val="000000"/>
                </a:solidFill>
                <a:effectLst/>
                <a:uLnTx/>
                <a:uFillTx/>
                <a:latin typeface="Gotham Black" pitchFamily="50" charset="0"/>
                <a:ea typeface="微软雅黑" panose="020B0503020204020204" pitchFamily="34" charset="-122"/>
                <a:cs typeface="+mj-cs"/>
              </a:rPr>
              <a:t>Familarity</a:t>
            </a:r>
            <a:endParaRPr kumimoji="1" lang="en-US" altLang="zh-CN" sz="1600" b="0" i="0" u="none" strike="noStrike" kern="0" cap="none" spc="0" normalizeH="0" baseline="0" noProof="0" dirty="0">
              <a:ln>
                <a:noFill/>
              </a:ln>
              <a:solidFill>
                <a:srgbClr val="000000"/>
              </a:solidFill>
              <a:effectLst/>
              <a:uLnTx/>
              <a:uFillTx/>
              <a:latin typeface="Gotham Black" pitchFamily="50" charset="0"/>
              <a:ea typeface="微软雅黑" panose="020B0503020204020204" pitchFamily="34" charset="-122"/>
              <a:cs typeface="+mj-cs"/>
            </a:endParaRPr>
          </a:p>
        </p:txBody>
      </p:sp>
      <p:sp>
        <p:nvSpPr>
          <p:cNvPr id="49" name="标题 1"/>
          <p:cNvSpPr txBox="1">
            <a:spLocks/>
          </p:cNvSpPr>
          <p:nvPr/>
        </p:nvSpPr>
        <p:spPr bwMode="auto">
          <a:xfrm>
            <a:off x="7636964" y="3459930"/>
            <a:ext cx="1483373" cy="504056"/>
          </a:xfrm>
          <a:prstGeom prst="rect">
            <a:avLst/>
          </a:prstGeom>
          <a:noFill/>
          <a:ln>
            <a:noFill/>
          </a:ln>
          <a:effectLst>
            <a:outerShdw dist="35921" dir="2700000" algn="ctr" rotWithShape="0">
              <a:schemeClr val="bg1"/>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36000" rIns="91440" bIns="45720" numCol="1" anchor="t" anchorCtr="1" compatLnSpc="1">
            <a:prstTxWarp prst="textNoShape">
              <a:avLst/>
            </a:prstTxWarp>
          </a:bodyPr>
          <a:lstStyle>
            <a:lvl1pPr algn="l" rtl="0" eaLnBrk="0" fontAlgn="base" hangingPunct="0">
              <a:spcBef>
                <a:spcPct val="20000"/>
              </a:spcBef>
              <a:spcAft>
                <a:spcPct val="0"/>
              </a:spcAft>
              <a:defRPr sz="3200" b="1">
                <a:solidFill>
                  <a:srgbClr val="133984"/>
                </a:solidFill>
                <a:latin typeface="+mj-lt"/>
                <a:ea typeface="+mj-ea"/>
                <a:cs typeface="+mj-cs"/>
              </a:defRPr>
            </a:lvl1pPr>
            <a:lvl2pPr algn="l" rtl="0" eaLnBrk="0" fontAlgn="base" hangingPunct="0">
              <a:spcBef>
                <a:spcPct val="20000"/>
              </a:spcBef>
              <a:spcAft>
                <a:spcPct val="0"/>
              </a:spcAft>
              <a:defRPr sz="3200" b="1">
                <a:solidFill>
                  <a:srgbClr val="AE1831"/>
                </a:solidFill>
                <a:latin typeface="黑体" pitchFamily="2" charset="-122"/>
                <a:ea typeface="黑体" pitchFamily="2" charset="-122"/>
              </a:defRPr>
            </a:lvl2pPr>
            <a:lvl3pPr algn="l" rtl="0" eaLnBrk="0" fontAlgn="base" hangingPunct="0">
              <a:spcBef>
                <a:spcPct val="20000"/>
              </a:spcBef>
              <a:spcAft>
                <a:spcPct val="0"/>
              </a:spcAft>
              <a:defRPr sz="3200" b="1">
                <a:solidFill>
                  <a:srgbClr val="AE1831"/>
                </a:solidFill>
                <a:latin typeface="黑体" pitchFamily="2" charset="-122"/>
                <a:ea typeface="黑体" pitchFamily="2" charset="-122"/>
              </a:defRPr>
            </a:lvl3pPr>
            <a:lvl4pPr algn="l" rtl="0" eaLnBrk="0" fontAlgn="base" hangingPunct="0">
              <a:spcBef>
                <a:spcPct val="20000"/>
              </a:spcBef>
              <a:spcAft>
                <a:spcPct val="0"/>
              </a:spcAft>
              <a:defRPr sz="3200" b="1">
                <a:solidFill>
                  <a:srgbClr val="AE1831"/>
                </a:solidFill>
                <a:latin typeface="黑体" pitchFamily="2" charset="-122"/>
                <a:ea typeface="黑体" pitchFamily="2" charset="-122"/>
              </a:defRPr>
            </a:lvl4pPr>
            <a:lvl5pPr algn="l" rtl="0" eaLnBrk="0" fontAlgn="base" hangingPunct="0">
              <a:spcBef>
                <a:spcPct val="20000"/>
              </a:spcBef>
              <a:spcAft>
                <a:spcPct val="0"/>
              </a:spcAft>
              <a:defRPr sz="3200" b="1">
                <a:solidFill>
                  <a:srgbClr val="AE1831"/>
                </a:solidFill>
                <a:latin typeface="黑体" pitchFamily="2" charset="-122"/>
                <a:ea typeface="黑体" pitchFamily="2" charset="-122"/>
              </a:defRPr>
            </a:lvl5pPr>
            <a:lvl6pPr marL="457200" algn="l" rtl="0" eaLnBrk="0" fontAlgn="base" hangingPunct="0">
              <a:spcBef>
                <a:spcPct val="20000"/>
              </a:spcBef>
              <a:spcAft>
                <a:spcPct val="0"/>
              </a:spcAft>
              <a:defRPr sz="3200" b="1">
                <a:solidFill>
                  <a:srgbClr val="002060"/>
                </a:solidFill>
                <a:latin typeface="黑体" pitchFamily="2" charset="-122"/>
                <a:ea typeface="黑体" pitchFamily="2" charset="-122"/>
              </a:defRPr>
            </a:lvl6pPr>
            <a:lvl7pPr marL="914400" algn="l" rtl="0" eaLnBrk="0" fontAlgn="base" hangingPunct="0">
              <a:spcBef>
                <a:spcPct val="20000"/>
              </a:spcBef>
              <a:spcAft>
                <a:spcPct val="0"/>
              </a:spcAft>
              <a:defRPr sz="3200" b="1">
                <a:solidFill>
                  <a:srgbClr val="002060"/>
                </a:solidFill>
                <a:latin typeface="黑体" pitchFamily="2" charset="-122"/>
                <a:ea typeface="黑体" pitchFamily="2" charset="-122"/>
              </a:defRPr>
            </a:lvl7pPr>
            <a:lvl8pPr marL="1371600" algn="l" rtl="0" eaLnBrk="0" fontAlgn="base" hangingPunct="0">
              <a:spcBef>
                <a:spcPct val="20000"/>
              </a:spcBef>
              <a:spcAft>
                <a:spcPct val="0"/>
              </a:spcAft>
              <a:defRPr sz="3200" b="1">
                <a:solidFill>
                  <a:srgbClr val="002060"/>
                </a:solidFill>
                <a:latin typeface="黑体" pitchFamily="2" charset="-122"/>
                <a:ea typeface="黑体" pitchFamily="2" charset="-122"/>
              </a:defRPr>
            </a:lvl8pPr>
            <a:lvl9pPr marL="1828800" algn="l" rtl="0" eaLnBrk="0" fontAlgn="base" hangingPunct="0">
              <a:spcBef>
                <a:spcPct val="20000"/>
              </a:spcBef>
              <a:spcAft>
                <a:spcPct val="0"/>
              </a:spcAft>
              <a:defRPr sz="3200" b="1">
                <a:solidFill>
                  <a:srgbClr val="002060"/>
                </a:solidFill>
                <a:latin typeface="黑体" pitchFamily="2" charset="-122"/>
                <a:ea typeface="黑体" pitchFamily="2" charset="-122"/>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1" lang="en-US" altLang="zh-CN" sz="1600" b="0" i="0" u="none" strike="noStrike" kern="0" cap="none" spc="0" normalizeH="0" baseline="0" noProof="0" dirty="0">
                <a:ln>
                  <a:noFill/>
                </a:ln>
                <a:solidFill>
                  <a:srgbClr val="000000"/>
                </a:solidFill>
                <a:effectLst/>
                <a:uLnTx/>
                <a:uFillTx/>
                <a:latin typeface="Gotham Black" pitchFamily="50" charset="0"/>
                <a:ea typeface="微软雅黑" panose="020B0503020204020204" pitchFamily="34" charset="-122"/>
                <a:cs typeface="+mj-cs"/>
              </a:rPr>
              <a:t>Recognition</a:t>
            </a:r>
          </a:p>
        </p:txBody>
      </p:sp>
      <p:sp>
        <p:nvSpPr>
          <p:cNvPr id="50" name="标题 1"/>
          <p:cNvSpPr txBox="1">
            <a:spLocks/>
          </p:cNvSpPr>
          <p:nvPr/>
        </p:nvSpPr>
        <p:spPr bwMode="auto">
          <a:xfrm>
            <a:off x="7636963" y="1946465"/>
            <a:ext cx="1585676" cy="504056"/>
          </a:xfrm>
          <a:prstGeom prst="rect">
            <a:avLst/>
          </a:prstGeom>
          <a:noFill/>
          <a:ln>
            <a:noFill/>
          </a:ln>
          <a:effectLst>
            <a:outerShdw dist="35921" dir="2700000" algn="ctr" rotWithShape="0">
              <a:schemeClr val="bg1"/>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36000" rIns="91440" bIns="45720" numCol="1" anchor="t" anchorCtr="1" compatLnSpc="1">
            <a:prstTxWarp prst="textNoShape">
              <a:avLst/>
            </a:prstTxWarp>
          </a:bodyPr>
          <a:lstStyle>
            <a:lvl1pPr algn="l" rtl="0" eaLnBrk="0" fontAlgn="base" hangingPunct="0">
              <a:spcBef>
                <a:spcPct val="20000"/>
              </a:spcBef>
              <a:spcAft>
                <a:spcPct val="0"/>
              </a:spcAft>
              <a:defRPr sz="3200" b="1">
                <a:solidFill>
                  <a:srgbClr val="133984"/>
                </a:solidFill>
                <a:latin typeface="+mj-lt"/>
                <a:ea typeface="+mj-ea"/>
                <a:cs typeface="+mj-cs"/>
              </a:defRPr>
            </a:lvl1pPr>
            <a:lvl2pPr algn="l" rtl="0" eaLnBrk="0" fontAlgn="base" hangingPunct="0">
              <a:spcBef>
                <a:spcPct val="20000"/>
              </a:spcBef>
              <a:spcAft>
                <a:spcPct val="0"/>
              </a:spcAft>
              <a:defRPr sz="3200" b="1">
                <a:solidFill>
                  <a:srgbClr val="AE1831"/>
                </a:solidFill>
                <a:latin typeface="黑体" pitchFamily="2" charset="-122"/>
                <a:ea typeface="黑体" pitchFamily="2" charset="-122"/>
              </a:defRPr>
            </a:lvl2pPr>
            <a:lvl3pPr algn="l" rtl="0" eaLnBrk="0" fontAlgn="base" hangingPunct="0">
              <a:spcBef>
                <a:spcPct val="20000"/>
              </a:spcBef>
              <a:spcAft>
                <a:spcPct val="0"/>
              </a:spcAft>
              <a:defRPr sz="3200" b="1">
                <a:solidFill>
                  <a:srgbClr val="AE1831"/>
                </a:solidFill>
                <a:latin typeface="黑体" pitchFamily="2" charset="-122"/>
                <a:ea typeface="黑体" pitchFamily="2" charset="-122"/>
              </a:defRPr>
            </a:lvl3pPr>
            <a:lvl4pPr algn="l" rtl="0" eaLnBrk="0" fontAlgn="base" hangingPunct="0">
              <a:spcBef>
                <a:spcPct val="20000"/>
              </a:spcBef>
              <a:spcAft>
                <a:spcPct val="0"/>
              </a:spcAft>
              <a:defRPr sz="3200" b="1">
                <a:solidFill>
                  <a:srgbClr val="AE1831"/>
                </a:solidFill>
                <a:latin typeface="黑体" pitchFamily="2" charset="-122"/>
                <a:ea typeface="黑体" pitchFamily="2" charset="-122"/>
              </a:defRPr>
            </a:lvl4pPr>
            <a:lvl5pPr algn="l" rtl="0" eaLnBrk="0" fontAlgn="base" hangingPunct="0">
              <a:spcBef>
                <a:spcPct val="20000"/>
              </a:spcBef>
              <a:spcAft>
                <a:spcPct val="0"/>
              </a:spcAft>
              <a:defRPr sz="3200" b="1">
                <a:solidFill>
                  <a:srgbClr val="AE1831"/>
                </a:solidFill>
                <a:latin typeface="黑体" pitchFamily="2" charset="-122"/>
                <a:ea typeface="黑体" pitchFamily="2" charset="-122"/>
              </a:defRPr>
            </a:lvl5pPr>
            <a:lvl6pPr marL="457200" algn="l" rtl="0" eaLnBrk="0" fontAlgn="base" hangingPunct="0">
              <a:spcBef>
                <a:spcPct val="20000"/>
              </a:spcBef>
              <a:spcAft>
                <a:spcPct val="0"/>
              </a:spcAft>
              <a:defRPr sz="3200" b="1">
                <a:solidFill>
                  <a:srgbClr val="002060"/>
                </a:solidFill>
                <a:latin typeface="黑体" pitchFamily="2" charset="-122"/>
                <a:ea typeface="黑体" pitchFamily="2" charset="-122"/>
              </a:defRPr>
            </a:lvl6pPr>
            <a:lvl7pPr marL="914400" algn="l" rtl="0" eaLnBrk="0" fontAlgn="base" hangingPunct="0">
              <a:spcBef>
                <a:spcPct val="20000"/>
              </a:spcBef>
              <a:spcAft>
                <a:spcPct val="0"/>
              </a:spcAft>
              <a:defRPr sz="3200" b="1">
                <a:solidFill>
                  <a:srgbClr val="002060"/>
                </a:solidFill>
                <a:latin typeface="黑体" pitchFamily="2" charset="-122"/>
                <a:ea typeface="黑体" pitchFamily="2" charset="-122"/>
              </a:defRPr>
            </a:lvl7pPr>
            <a:lvl8pPr marL="1371600" algn="l" rtl="0" eaLnBrk="0" fontAlgn="base" hangingPunct="0">
              <a:spcBef>
                <a:spcPct val="20000"/>
              </a:spcBef>
              <a:spcAft>
                <a:spcPct val="0"/>
              </a:spcAft>
              <a:defRPr sz="3200" b="1">
                <a:solidFill>
                  <a:srgbClr val="002060"/>
                </a:solidFill>
                <a:latin typeface="黑体" pitchFamily="2" charset="-122"/>
                <a:ea typeface="黑体" pitchFamily="2" charset="-122"/>
              </a:defRPr>
            </a:lvl8pPr>
            <a:lvl9pPr marL="1828800" algn="l" rtl="0" eaLnBrk="0" fontAlgn="base" hangingPunct="0">
              <a:spcBef>
                <a:spcPct val="20000"/>
              </a:spcBef>
              <a:spcAft>
                <a:spcPct val="0"/>
              </a:spcAft>
              <a:defRPr sz="3200" b="1">
                <a:solidFill>
                  <a:srgbClr val="002060"/>
                </a:solidFill>
                <a:latin typeface="黑体" pitchFamily="2" charset="-122"/>
                <a:ea typeface="黑体" pitchFamily="2" charset="-122"/>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1" lang="en-US" altLang="zh-CN" sz="1600" b="0" i="0" u="none" strike="noStrike" kern="0" cap="none" spc="0" normalizeH="0" baseline="0" noProof="0" dirty="0">
                <a:ln>
                  <a:noFill/>
                </a:ln>
                <a:solidFill>
                  <a:srgbClr val="000000"/>
                </a:solidFill>
                <a:effectLst/>
                <a:uLnTx/>
                <a:uFillTx/>
                <a:latin typeface="Gotham Black" pitchFamily="50" charset="0"/>
                <a:ea typeface="微软雅黑" panose="020B0503020204020204" pitchFamily="34" charset="-122"/>
                <a:cs typeface="+mj-cs"/>
              </a:rPr>
              <a:t>Automaticity</a:t>
            </a:r>
          </a:p>
        </p:txBody>
      </p:sp>
      <p:sp>
        <p:nvSpPr>
          <p:cNvPr id="51" name="标题 1"/>
          <p:cNvSpPr txBox="1">
            <a:spLocks/>
          </p:cNvSpPr>
          <p:nvPr/>
        </p:nvSpPr>
        <p:spPr bwMode="auto">
          <a:xfrm>
            <a:off x="7636963" y="2668385"/>
            <a:ext cx="851662" cy="504056"/>
          </a:xfrm>
          <a:prstGeom prst="rect">
            <a:avLst/>
          </a:prstGeom>
          <a:noFill/>
          <a:ln>
            <a:noFill/>
          </a:ln>
          <a:effectLst>
            <a:outerShdw dist="35921" dir="2700000" algn="ctr" rotWithShape="0">
              <a:schemeClr val="bg1"/>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36000" rIns="91440" bIns="45720" numCol="1" anchor="t" anchorCtr="1" compatLnSpc="1">
            <a:prstTxWarp prst="textNoShape">
              <a:avLst/>
            </a:prstTxWarp>
          </a:bodyPr>
          <a:lstStyle>
            <a:lvl1pPr algn="l" rtl="0" eaLnBrk="0" fontAlgn="base" hangingPunct="0">
              <a:spcBef>
                <a:spcPct val="20000"/>
              </a:spcBef>
              <a:spcAft>
                <a:spcPct val="0"/>
              </a:spcAft>
              <a:defRPr sz="3200" b="1">
                <a:solidFill>
                  <a:srgbClr val="133984"/>
                </a:solidFill>
                <a:latin typeface="+mj-lt"/>
                <a:ea typeface="+mj-ea"/>
                <a:cs typeface="+mj-cs"/>
              </a:defRPr>
            </a:lvl1pPr>
            <a:lvl2pPr algn="l" rtl="0" eaLnBrk="0" fontAlgn="base" hangingPunct="0">
              <a:spcBef>
                <a:spcPct val="20000"/>
              </a:spcBef>
              <a:spcAft>
                <a:spcPct val="0"/>
              </a:spcAft>
              <a:defRPr sz="3200" b="1">
                <a:solidFill>
                  <a:srgbClr val="AE1831"/>
                </a:solidFill>
                <a:latin typeface="黑体" pitchFamily="2" charset="-122"/>
                <a:ea typeface="黑体" pitchFamily="2" charset="-122"/>
              </a:defRPr>
            </a:lvl2pPr>
            <a:lvl3pPr algn="l" rtl="0" eaLnBrk="0" fontAlgn="base" hangingPunct="0">
              <a:spcBef>
                <a:spcPct val="20000"/>
              </a:spcBef>
              <a:spcAft>
                <a:spcPct val="0"/>
              </a:spcAft>
              <a:defRPr sz="3200" b="1">
                <a:solidFill>
                  <a:srgbClr val="AE1831"/>
                </a:solidFill>
                <a:latin typeface="黑体" pitchFamily="2" charset="-122"/>
                <a:ea typeface="黑体" pitchFamily="2" charset="-122"/>
              </a:defRPr>
            </a:lvl3pPr>
            <a:lvl4pPr algn="l" rtl="0" eaLnBrk="0" fontAlgn="base" hangingPunct="0">
              <a:spcBef>
                <a:spcPct val="20000"/>
              </a:spcBef>
              <a:spcAft>
                <a:spcPct val="0"/>
              </a:spcAft>
              <a:defRPr sz="3200" b="1">
                <a:solidFill>
                  <a:srgbClr val="AE1831"/>
                </a:solidFill>
                <a:latin typeface="黑体" pitchFamily="2" charset="-122"/>
                <a:ea typeface="黑体" pitchFamily="2" charset="-122"/>
              </a:defRPr>
            </a:lvl4pPr>
            <a:lvl5pPr algn="l" rtl="0" eaLnBrk="0" fontAlgn="base" hangingPunct="0">
              <a:spcBef>
                <a:spcPct val="20000"/>
              </a:spcBef>
              <a:spcAft>
                <a:spcPct val="0"/>
              </a:spcAft>
              <a:defRPr sz="3200" b="1">
                <a:solidFill>
                  <a:srgbClr val="AE1831"/>
                </a:solidFill>
                <a:latin typeface="黑体" pitchFamily="2" charset="-122"/>
                <a:ea typeface="黑体" pitchFamily="2" charset="-122"/>
              </a:defRPr>
            </a:lvl5pPr>
            <a:lvl6pPr marL="457200" algn="l" rtl="0" eaLnBrk="0" fontAlgn="base" hangingPunct="0">
              <a:spcBef>
                <a:spcPct val="20000"/>
              </a:spcBef>
              <a:spcAft>
                <a:spcPct val="0"/>
              </a:spcAft>
              <a:defRPr sz="3200" b="1">
                <a:solidFill>
                  <a:srgbClr val="002060"/>
                </a:solidFill>
                <a:latin typeface="黑体" pitchFamily="2" charset="-122"/>
                <a:ea typeface="黑体" pitchFamily="2" charset="-122"/>
              </a:defRPr>
            </a:lvl6pPr>
            <a:lvl7pPr marL="914400" algn="l" rtl="0" eaLnBrk="0" fontAlgn="base" hangingPunct="0">
              <a:spcBef>
                <a:spcPct val="20000"/>
              </a:spcBef>
              <a:spcAft>
                <a:spcPct val="0"/>
              </a:spcAft>
              <a:defRPr sz="3200" b="1">
                <a:solidFill>
                  <a:srgbClr val="002060"/>
                </a:solidFill>
                <a:latin typeface="黑体" pitchFamily="2" charset="-122"/>
                <a:ea typeface="黑体" pitchFamily="2" charset="-122"/>
              </a:defRPr>
            </a:lvl7pPr>
            <a:lvl8pPr marL="1371600" algn="l" rtl="0" eaLnBrk="0" fontAlgn="base" hangingPunct="0">
              <a:spcBef>
                <a:spcPct val="20000"/>
              </a:spcBef>
              <a:spcAft>
                <a:spcPct val="0"/>
              </a:spcAft>
              <a:defRPr sz="3200" b="1">
                <a:solidFill>
                  <a:srgbClr val="002060"/>
                </a:solidFill>
                <a:latin typeface="黑体" pitchFamily="2" charset="-122"/>
                <a:ea typeface="黑体" pitchFamily="2" charset="-122"/>
              </a:defRPr>
            </a:lvl8pPr>
            <a:lvl9pPr marL="1828800" algn="l" rtl="0" eaLnBrk="0" fontAlgn="base" hangingPunct="0">
              <a:spcBef>
                <a:spcPct val="20000"/>
              </a:spcBef>
              <a:spcAft>
                <a:spcPct val="0"/>
              </a:spcAft>
              <a:defRPr sz="3200" b="1">
                <a:solidFill>
                  <a:srgbClr val="002060"/>
                </a:solidFill>
                <a:latin typeface="黑体" pitchFamily="2" charset="-122"/>
                <a:ea typeface="黑体" pitchFamily="2" charset="-122"/>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1" lang="en-US" altLang="zh-CN" sz="1600" b="0" i="0" u="none" strike="noStrike" kern="0" cap="none" spc="0" normalizeH="0" baseline="0" noProof="0" dirty="0">
                <a:ln>
                  <a:noFill/>
                </a:ln>
                <a:solidFill>
                  <a:srgbClr val="000000"/>
                </a:solidFill>
                <a:effectLst/>
                <a:uLnTx/>
                <a:uFillTx/>
                <a:latin typeface="Gotham Black" pitchFamily="50" charset="0"/>
                <a:ea typeface="微软雅黑" panose="020B0503020204020204" pitchFamily="34" charset="-122"/>
                <a:cs typeface="+mj-cs"/>
              </a:rPr>
              <a:t>Recall</a:t>
            </a:r>
          </a:p>
        </p:txBody>
      </p:sp>
      <p:sp>
        <p:nvSpPr>
          <p:cNvPr id="54" name="标题 1"/>
          <p:cNvSpPr txBox="1">
            <a:spLocks/>
          </p:cNvSpPr>
          <p:nvPr/>
        </p:nvSpPr>
        <p:spPr bwMode="auto">
          <a:xfrm>
            <a:off x="9161000" y="2298959"/>
            <a:ext cx="1039457" cy="504056"/>
          </a:xfrm>
          <a:prstGeom prst="rect">
            <a:avLst/>
          </a:prstGeom>
          <a:noFill/>
          <a:ln>
            <a:noFill/>
          </a:ln>
          <a:effectLst>
            <a:outerShdw dist="35921" dir="2700000" algn="ctr" rotWithShape="0">
              <a:schemeClr val="bg1"/>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36000" rIns="91440" bIns="45720" numCol="1" anchor="t" anchorCtr="1" compatLnSpc="1">
            <a:prstTxWarp prst="textNoShape">
              <a:avLst/>
            </a:prstTxWarp>
          </a:bodyPr>
          <a:lstStyle>
            <a:lvl1pPr algn="l" rtl="0" eaLnBrk="0" fontAlgn="base" hangingPunct="0">
              <a:spcBef>
                <a:spcPct val="20000"/>
              </a:spcBef>
              <a:spcAft>
                <a:spcPct val="0"/>
              </a:spcAft>
              <a:defRPr sz="3200" b="1">
                <a:solidFill>
                  <a:srgbClr val="133984"/>
                </a:solidFill>
                <a:latin typeface="+mj-lt"/>
                <a:ea typeface="+mj-ea"/>
                <a:cs typeface="+mj-cs"/>
              </a:defRPr>
            </a:lvl1pPr>
            <a:lvl2pPr algn="l" rtl="0" eaLnBrk="0" fontAlgn="base" hangingPunct="0">
              <a:spcBef>
                <a:spcPct val="20000"/>
              </a:spcBef>
              <a:spcAft>
                <a:spcPct val="0"/>
              </a:spcAft>
              <a:defRPr sz="3200" b="1">
                <a:solidFill>
                  <a:srgbClr val="AE1831"/>
                </a:solidFill>
                <a:latin typeface="黑体" pitchFamily="2" charset="-122"/>
                <a:ea typeface="黑体" pitchFamily="2" charset="-122"/>
              </a:defRPr>
            </a:lvl2pPr>
            <a:lvl3pPr algn="l" rtl="0" eaLnBrk="0" fontAlgn="base" hangingPunct="0">
              <a:spcBef>
                <a:spcPct val="20000"/>
              </a:spcBef>
              <a:spcAft>
                <a:spcPct val="0"/>
              </a:spcAft>
              <a:defRPr sz="3200" b="1">
                <a:solidFill>
                  <a:srgbClr val="AE1831"/>
                </a:solidFill>
                <a:latin typeface="黑体" pitchFamily="2" charset="-122"/>
                <a:ea typeface="黑体" pitchFamily="2" charset="-122"/>
              </a:defRPr>
            </a:lvl3pPr>
            <a:lvl4pPr algn="l" rtl="0" eaLnBrk="0" fontAlgn="base" hangingPunct="0">
              <a:spcBef>
                <a:spcPct val="20000"/>
              </a:spcBef>
              <a:spcAft>
                <a:spcPct val="0"/>
              </a:spcAft>
              <a:defRPr sz="3200" b="1">
                <a:solidFill>
                  <a:srgbClr val="AE1831"/>
                </a:solidFill>
                <a:latin typeface="黑体" pitchFamily="2" charset="-122"/>
                <a:ea typeface="黑体" pitchFamily="2" charset="-122"/>
              </a:defRPr>
            </a:lvl4pPr>
            <a:lvl5pPr algn="l" rtl="0" eaLnBrk="0" fontAlgn="base" hangingPunct="0">
              <a:spcBef>
                <a:spcPct val="20000"/>
              </a:spcBef>
              <a:spcAft>
                <a:spcPct val="0"/>
              </a:spcAft>
              <a:defRPr sz="3200" b="1">
                <a:solidFill>
                  <a:srgbClr val="AE1831"/>
                </a:solidFill>
                <a:latin typeface="黑体" pitchFamily="2" charset="-122"/>
                <a:ea typeface="黑体" pitchFamily="2" charset="-122"/>
              </a:defRPr>
            </a:lvl5pPr>
            <a:lvl6pPr marL="457200" algn="l" rtl="0" eaLnBrk="0" fontAlgn="base" hangingPunct="0">
              <a:spcBef>
                <a:spcPct val="20000"/>
              </a:spcBef>
              <a:spcAft>
                <a:spcPct val="0"/>
              </a:spcAft>
              <a:defRPr sz="3200" b="1">
                <a:solidFill>
                  <a:srgbClr val="002060"/>
                </a:solidFill>
                <a:latin typeface="黑体" pitchFamily="2" charset="-122"/>
                <a:ea typeface="黑体" pitchFamily="2" charset="-122"/>
              </a:defRPr>
            </a:lvl6pPr>
            <a:lvl7pPr marL="914400" algn="l" rtl="0" eaLnBrk="0" fontAlgn="base" hangingPunct="0">
              <a:spcBef>
                <a:spcPct val="20000"/>
              </a:spcBef>
              <a:spcAft>
                <a:spcPct val="0"/>
              </a:spcAft>
              <a:defRPr sz="3200" b="1">
                <a:solidFill>
                  <a:srgbClr val="002060"/>
                </a:solidFill>
                <a:latin typeface="黑体" pitchFamily="2" charset="-122"/>
                <a:ea typeface="黑体" pitchFamily="2" charset="-122"/>
              </a:defRPr>
            </a:lvl7pPr>
            <a:lvl8pPr marL="1371600" algn="l" rtl="0" eaLnBrk="0" fontAlgn="base" hangingPunct="0">
              <a:spcBef>
                <a:spcPct val="20000"/>
              </a:spcBef>
              <a:spcAft>
                <a:spcPct val="0"/>
              </a:spcAft>
              <a:defRPr sz="3200" b="1">
                <a:solidFill>
                  <a:srgbClr val="002060"/>
                </a:solidFill>
                <a:latin typeface="黑体" pitchFamily="2" charset="-122"/>
                <a:ea typeface="黑体" pitchFamily="2" charset="-122"/>
              </a:defRPr>
            </a:lvl8pPr>
            <a:lvl9pPr marL="1828800" algn="l" rtl="0" eaLnBrk="0" fontAlgn="base" hangingPunct="0">
              <a:spcBef>
                <a:spcPct val="20000"/>
              </a:spcBef>
              <a:spcAft>
                <a:spcPct val="0"/>
              </a:spcAft>
              <a:defRPr sz="3200" b="1">
                <a:solidFill>
                  <a:srgbClr val="002060"/>
                </a:solidFill>
                <a:latin typeface="黑体" pitchFamily="2" charset="-122"/>
                <a:ea typeface="黑体" pitchFamily="2" charset="-122"/>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1" lang="en-US" altLang="zh-CN" sz="1600" b="0" i="0" u="none" strike="noStrike" kern="0" cap="none" spc="0" normalizeH="0" baseline="0" noProof="0" dirty="0">
                <a:ln>
                  <a:noFill/>
                </a:ln>
                <a:solidFill>
                  <a:srgbClr val="000000"/>
                </a:solidFill>
                <a:effectLst/>
                <a:uLnTx/>
                <a:uFillTx/>
                <a:latin typeface="Gotham Black" pitchFamily="50" charset="0"/>
                <a:ea typeface="微软雅黑" panose="020B0503020204020204" pitchFamily="34" charset="-122"/>
                <a:cs typeface="+mj-cs"/>
              </a:rPr>
              <a:t>Mastery</a:t>
            </a:r>
          </a:p>
        </p:txBody>
      </p:sp>
      <p:sp>
        <p:nvSpPr>
          <p:cNvPr id="55" name="文本框 54"/>
          <p:cNvSpPr txBox="1"/>
          <p:nvPr/>
        </p:nvSpPr>
        <p:spPr>
          <a:xfrm>
            <a:off x="2883818" y="2949916"/>
            <a:ext cx="461665" cy="1693145"/>
          </a:xfrm>
          <a:prstGeom prst="rect">
            <a:avLst/>
          </a:prstGeom>
          <a:noFill/>
        </p:spPr>
        <p:txBody>
          <a:bodyPr vert="eaVert"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CN" altLang="en-US" sz="18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记忆强度</a:t>
            </a:r>
          </a:p>
        </p:txBody>
      </p:sp>
      <p:sp>
        <p:nvSpPr>
          <p:cNvPr id="36" name="文本框 2"/>
          <p:cNvSpPr txBox="1">
            <a:spLocks noChangeArrowheads="1"/>
          </p:cNvSpPr>
          <p:nvPr/>
        </p:nvSpPr>
        <p:spPr bwMode="auto">
          <a:xfrm>
            <a:off x="1199456" y="207292"/>
            <a:ext cx="2592288"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自适应学习</a:t>
            </a:r>
          </a:p>
        </p:txBody>
      </p:sp>
      <p:sp>
        <p:nvSpPr>
          <p:cNvPr id="38" name="任意多边形 37"/>
          <p:cNvSpPr/>
          <p:nvPr>
            <p:custDataLst>
              <p:tags r:id="rId1"/>
            </p:custDataLst>
          </p:nvPr>
        </p:nvSpPr>
        <p:spPr>
          <a:xfrm flipV="1">
            <a:off x="0" y="863001"/>
            <a:ext cx="12192000" cy="45719"/>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rgbClr val="ED7D31"/>
          </a:solidFill>
          <a:ln w="12700" cap="flat" cmpd="sng" algn="ctr">
            <a:noFill/>
            <a:prstDash val="solid"/>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Tree>
    <p:extLst>
      <p:ext uri="{BB962C8B-B14F-4D97-AF65-F5344CB8AC3E}">
        <p14:creationId xmlns:p14="http://schemas.microsoft.com/office/powerpoint/2010/main" val="18610759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TextBox 1"/>
          <p:cNvSpPr txBox="1">
            <a:spLocks noChangeArrowheads="1"/>
          </p:cNvSpPr>
          <p:nvPr/>
        </p:nvSpPr>
        <p:spPr bwMode="auto">
          <a:xfrm>
            <a:off x="2501900" y="6954838"/>
            <a:ext cx="8458200" cy="338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华文细黑" panose="0201060004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华文细黑" panose="0201060004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华文细黑" panose="0201060004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zh-CN" sz="2800" b="1"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zh-CN" sz="2800" b="1"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zh-CN" sz="2800" b="1"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zh-CN" sz="2800" b="1"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rPr>
              <a:t>  </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zh-CN" sz="2800" b="1"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zh-CN" sz="2800" b="1"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zh-CN" sz="2800" b="1"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zh-CN" altLang="en-US" sz="1800" b="1" i="0" u="none" strike="noStrike" kern="1200" cap="none" spc="0" normalizeH="0" baseline="0" noProof="0">
              <a:ln>
                <a:noFill/>
              </a:ln>
              <a:solidFill>
                <a:srgbClr val="000000"/>
              </a:solidFill>
              <a:effectLst/>
              <a:uLnTx/>
              <a:uFillTx/>
              <a:latin typeface="Arial" panose="020B0604020202020204" pitchFamily="34" charset="0"/>
              <a:ea typeface="宋体" panose="02010600030101010101" pitchFamily="2" charset="-122"/>
              <a:cs typeface="+mn-cs"/>
            </a:endParaRPr>
          </a:p>
        </p:txBody>
      </p:sp>
      <p:pic>
        <p:nvPicPr>
          <p:cNvPr id="40967" name="Picture 7"/>
          <p:cNvPicPr>
            <a:picLocks noChangeAspect="1" noChangeArrowheads="1"/>
          </p:cNvPicPr>
          <p:nvPr/>
        </p:nvPicPr>
        <p:blipFill>
          <a:blip r:embed="rId4">
            <a:extLst>
              <a:ext uri="{28A0092B-C50C-407E-A947-70E740481C1C}">
                <a14:useLocalDpi xmlns:a14="http://schemas.microsoft.com/office/drawing/2010/main" val="0"/>
              </a:ext>
            </a:extLst>
          </a:blip>
          <a:srcRect l="10690" t="50601" b="4356"/>
          <a:stretch>
            <a:fillRect/>
          </a:stretch>
        </p:blipFill>
        <p:spPr bwMode="auto">
          <a:xfrm>
            <a:off x="6284914" y="1268761"/>
            <a:ext cx="4145583" cy="3672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8" name="Picture 7"/>
          <p:cNvPicPr>
            <a:picLocks noChangeAspect="1" noChangeArrowheads="1"/>
          </p:cNvPicPr>
          <p:nvPr/>
        </p:nvPicPr>
        <p:blipFill>
          <a:blip r:embed="rId4">
            <a:extLst>
              <a:ext uri="{28A0092B-C50C-407E-A947-70E740481C1C}">
                <a14:useLocalDpi xmlns:a14="http://schemas.microsoft.com/office/drawing/2010/main" val="0"/>
              </a:ext>
            </a:extLst>
          </a:blip>
          <a:srcRect l="10690" b="55838"/>
          <a:stretch>
            <a:fillRect/>
          </a:stretch>
        </p:blipFill>
        <p:spPr bwMode="auto">
          <a:xfrm>
            <a:off x="2251075" y="1471406"/>
            <a:ext cx="4033838" cy="3500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14" name="TextBox 12"/>
          <p:cNvSpPr txBox="1">
            <a:spLocks noChangeArrowheads="1"/>
          </p:cNvSpPr>
          <p:nvPr/>
        </p:nvSpPr>
        <p:spPr bwMode="auto">
          <a:xfrm>
            <a:off x="3791744" y="6116203"/>
            <a:ext cx="458948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华文细黑" panose="0201060004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华文细黑" panose="0201060004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华文细黑" panose="0201060004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2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短期记忆转化为长期记忆的关键</a:t>
            </a:r>
            <a:endParaRPr kumimoji="0" lang="en-US" altLang="zh-CN" sz="24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sp>
        <p:nvSpPr>
          <p:cNvPr id="40971" name="TextBox 13"/>
          <p:cNvSpPr txBox="1">
            <a:spLocks noChangeArrowheads="1"/>
          </p:cNvSpPr>
          <p:nvPr/>
        </p:nvSpPr>
        <p:spPr bwMode="auto">
          <a:xfrm>
            <a:off x="9351713" y="6365955"/>
            <a:ext cx="280831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华文细黑" panose="0201060004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华文细黑" panose="0201060004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华文细黑" panose="0201060004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zh-CN" sz="1400" b="1" i="0" u="none" strike="noStrike" kern="1200" cap="none" spc="0" normalizeH="0" baseline="0" noProof="0" dirty="0">
                <a:ln>
                  <a:noFill/>
                </a:ln>
                <a:solidFill>
                  <a:srgbClr val="000000"/>
                </a:solidFill>
                <a:effectLst/>
                <a:uLnTx/>
                <a:uFillTx/>
                <a:latin typeface="Arial" panose="020B0604020202020204" pitchFamily="34" charset="0"/>
                <a:ea typeface="宋体" panose="02010600030101010101" pitchFamily="2" charset="-122"/>
                <a:cs typeface="+mn-cs"/>
              </a:rPr>
              <a:t>Zhou Q. et al. </a:t>
            </a:r>
            <a:r>
              <a:rPr kumimoji="0" lang="en-US" altLang="zh-CN" sz="1400" b="1" i="1" u="none" strike="noStrike" kern="1200" cap="none" spc="0" normalizeH="0" baseline="0" noProof="0" dirty="0">
                <a:ln>
                  <a:noFill/>
                </a:ln>
                <a:solidFill>
                  <a:srgbClr val="000000"/>
                </a:solidFill>
                <a:effectLst/>
                <a:uLnTx/>
                <a:uFillTx/>
                <a:latin typeface="Arial" panose="020B0604020202020204" pitchFamily="34" charset="0"/>
                <a:ea typeface="宋体" panose="02010600030101010101" pitchFamily="2" charset="-122"/>
                <a:cs typeface="+mn-cs"/>
              </a:rPr>
              <a:t>Science </a:t>
            </a:r>
            <a:r>
              <a:rPr kumimoji="0" lang="en-US" altLang="zh-CN" sz="1400" b="1" i="0" u="none" strike="noStrike" kern="1200" cap="none" spc="0" normalizeH="0" baseline="0" noProof="0" dirty="0">
                <a:ln>
                  <a:noFill/>
                </a:ln>
                <a:solidFill>
                  <a:srgbClr val="000000"/>
                </a:solidFill>
                <a:effectLst/>
                <a:uLnTx/>
                <a:uFillTx/>
                <a:latin typeface="Arial" panose="020B0604020202020204" pitchFamily="34" charset="0"/>
                <a:ea typeface="宋体" panose="02010600030101010101" pitchFamily="2" charset="-122"/>
                <a:cs typeface="+mn-cs"/>
              </a:rPr>
              <a:t>(2003/6)</a:t>
            </a:r>
            <a:endParaRPr kumimoji="0" lang="zh-CN" altLang="en-US" sz="1400" b="1" i="0" u="none" strike="noStrike" kern="1200" cap="none" spc="0" normalizeH="0" baseline="0" noProof="0" dirty="0">
              <a:ln>
                <a:noFill/>
              </a:ln>
              <a:solidFill>
                <a:srgbClr val="000000"/>
              </a:solidFill>
              <a:effectLst/>
              <a:uLnTx/>
              <a:uFillTx/>
              <a:latin typeface="Arial" panose="020B0604020202020204" pitchFamily="34" charset="0"/>
              <a:ea typeface="宋体" panose="02010600030101010101" pitchFamily="2" charset="-122"/>
              <a:cs typeface="+mn-cs"/>
            </a:endParaRPr>
          </a:p>
        </p:txBody>
      </p:sp>
      <p:sp>
        <p:nvSpPr>
          <p:cNvPr id="11" name="文本框 10"/>
          <p:cNvSpPr txBox="1">
            <a:spLocks noChangeArrowheads="1"/>
          </p:cNvSpPr>
          <p:nvPr/>
        </p:nvSpPr>
        <p:spPr bwMode="auto">
          <a:xfrm>
            <a:off x="2560688" y="5358260"/>
            <a:ext cx="389731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华文细黑" panose="0201060004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华文细黑" panose="0201060004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华文细黑" panose="0201060004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一次性大量学习（“</a:t>
            </a:r>
            <a:r>
              <a:rPr kumimoji="0" lang="en-US" altLang="zh-CN"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mass</a:t>
            </a:r>
            <a:r>
              <a:rPr kumimoji="0" lang="zh-CN" altLang="en-US"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a:t>
            </a:r>
            <a:r>
              <a:rPr kumimoji="0" lang="en-US" altLang="zh-CN"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 learning</a:t>
            </a:r>
            <a:r>
              <a:rPr kumimoji="0" lang="zh-CN" altLang="en-US"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a:t>
            </a:r>
          </a:p>
        </p:txBody>
      </p:sp>
      <p:sp>
        <p:nvSpPr>
          <p:cNvPr id="12" name="文本框 11"/>
          <p:cNvSpPr txBox="1">
            <a:spLocks noChangeArrowheads="1"/>
          </p:cNvSpPr>
          <p:nvPr/>
        </p:nvSpPr>
        <p:spPr bwMode="auto">
          <a:xfrm>
            <a:off x="6072188" y="5358260"/>
            <a:ext cx="4887912"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华文细黑" panose="0201060004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华文细黑" panose="0201060004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华文细黑" panose="0201060004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多次间隔性学习（ </a:t>
            </a:r>
            <a:r>
              <a:rPr kumimoji="0" lang="en-US" altLang="zh-CN"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“Spaced” learning</a:t>
            </a:r>
            <a:r>
              <a:rPr kumimoji="0" lang="zh-CN" altLang="en-US"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a:t>
            </a:r>
          </a:p>
        </p:txBody>
      </p:sp>
      <p:sp>
        <p:nvSpPr>
          <p:cNvPr id="2" name="文本框 1"/>
          <p:cNvSpPr txBox="1">
            <a:spLocks noChangeArrowheads="1"/>
          </p:cNvSpPr>
          <p:nvPr/>
        </p:nvSpPr>
        <p:spPr bwMode="auto">
          <a:xfrm>
            <a:off x="7973219" y="4863179"/>
            <a:ext cx="15113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华文细黑" panose="0201060004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华文细黑" panose="0201060004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华文细黑" panose="0201060004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时间 （分钟）</a:t>
            </a:r>
          </a:p>
        </p:txBody>
      </p:sp>
      <p:sp>
        <p:nvSpPr>
          <p:cNvPr id="16" name="文本框 15"/>
          <p:cNvSpPr txBox="1">
            <a:spLocks noChangeArrowheads="1"/>
          </p:cNvSpPr>
          <p:nvPr/>
        </p:nvSpPr>
        <p:spPr bwMode="auto">
          <a:xfrm>
            <a:off x="1731680" y="1946970"/>
            <a:ext cx="430887" cy="364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eaVert">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华文细黑" panose="0201060004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华文细黑" panose="0201060004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华文细黑" panose="0201060004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突触强度的变化</a:t>
            </a:r>
          </a:p>
        </p:txBody>
      </p:sp>
      <p:sp>
        <p:nvSpPr>
          <p:cNvPr id="5" name="文本框 4"/>
          <p:cNvSpPr txBox="1">
            <a:spLocks noChangeArrowheads="1"/>
          </p:cNvSpPr>
          <p:nvPr/>
        </p:nvSpPr>
        <p:spPr bwMode="auto">
          <a:xfrm>
            <a:off x="5230109" y="3723464"/>
            <a:ext cx="148431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华文细黑" panose="0201060004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华文细黑" panose="0201060004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华文细黑" panose="0201060004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6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自发活动的清洗作用</a:t>
            </a:r>
          </a:p>
        </p:txBody>
      </p:sp>
      <p:sp>
        <p:nvSpPr>
          <p:cNvPr id="7" name="下箭头 6"/>
          <p:cNvSpPr/>
          <p:nvPr/>
        </p:nvSpPr>
        <p:spPr>
          <a:xfrm rot="7224152">
            <a:off x="5339578" y="3372262"/>
            <a:ext cx="165100" cy="515938"/>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3000" b="1" i="0" u="none" strike="noStrike" kern="1200" cap="none" spc="0" normalizeH="0" baseline="0" noProof="0">
              <a:ln>
                <a:noFill/>
              </a:ln>
              <a:solidFill>
                <a:srgbClr val="FFFFFF"/>
              </a:solidFill>
              <a:effectLst/>
              <a:uLnTx/>
              <a:uFillTx/>
              <a:latin typeface="黑体"/>
              <a:ea typeface="黑体"/>
              <a:cs typeface="+mn-cs"/>
            </a:endParaRPr>
          </a:p>
        </p:txBody>
      </p:sp>
      <p:sp>
        <p:nvSpPr>
          <p:cNvPr id="18" name="文本框 17"/>
          <p:cNvSpPr txBox="1">
            <a:spLocks noChangeArrowheads="1"/>
          </p:cNvSpPr>
          <p:nvPr/>
        </p:nvSpPr>
        <p:spPr bwMode="auto">
          <a:xfrm>
            <a:off x="3753694" y="4863179"/>
            <a:ext cx="15113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华文细黑" panose="0201060004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华文细黑" panose="0201060004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华文细黑" panose="0201060004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6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时间 （分钟）</a:t>
            </a:r>
          </a:p>
        </p:txBody>
      </p:sp>
      <p:sp>
        <p:nvSpPr>
          <p:cNvPr id="14" name="文本框 2"/>
          <p:cNvSpPr txBox="1">
            <a:spLocks noChangeArrowheads="1"/>
          </p:cNvSpPr>
          <p:nvPr/>
        </p:nvSpPr>
        <p:spPr bwMode="auto">
          <a:xfrm>
            <a:off x="1199456" y="207292"/>
            <a:ext cx="2592288"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自适应学习</a:t>
            </a:r>
          </a:p>
        </p:txBody>
      </p:sp>
      <p:sp>
        <p:nvSpPr>
          <p:cNvPr id="15" name="任意多边形 14"/>
          <p:cNvSpPr/>
          <p:nvPr>
            <p:custDataLst>
              <p:tags r:id="rId1"/>
            </p:custDataLst>
          </p:nvPr>
        </p:nvSpPr>
        <p:spPr>
          <a:xfrm flipV="1">
            <a:off x="0" y="863001"/>
            <a:ext cx="12192000" cy="45719"/>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rgbClr val="ED7D31"/>
          </a:solidFill>
          <a:ln w="12700" cap="flat" cmpd="sng" algn="ctr">
            <a:noFill/>
            <a:prstDash val="solid"/>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Tree>
    <p:extLst>
      <p:ext uri="{BB962C8B-B14F-4D97-AF65-F5344CB8AC3E}">
        <p14:creationId xmlns:p14="http://schemas.microsoft.com/office/powerpoint/2010/main" val="225810747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标题 1"/>
          <p:cNvSpPr txBox="1">
            <a:spLocks/>
          </p:cNvSpPr>
          <p:nvPr/>
        </p:nvSpPr>
        <p:spPr bwMode="auto">
          <a:xfrm>
            <a:off x="3268105" y="6096672"/>
            <a:ext cx="5225238" cy="504056"/>
          </a:xfrm>
          <a:prstGeom prst="rect">
            <a:avLst/>
          </a:prstGeom>
          <a:noFill/>
          <a:ln>
            <a:noFill/>
          </a:ln>
          <a:effectLst>
            <a:outerShdw dist="35921" dir="2700000" algn="ctr" rotWithShape="0">
              <a:schemeClr val="bg1"/>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36000" rIns="91440" bIns="45720" numCol="1" anchor="t" anchorCtr="1" compatLnSpc="1">
            <a:prstTxWarp prst="textNoShape">
              <a:avLst/>
            </a:prstTxWarp>
          </a:bodyPr>
          <a:lstStyle>
            <a:lvl1pPr algn="l" rtl="0" eaLnBrk="0" fontAlgn="base" hangingPunct="0">
              <a:spcBef>
                <a:spcPct val="20000"/>
              </a:spcBef>
              <a:spcAft>
                <a:spcPct val="0"/>
              </a:spcAft>
              <a:defRPr sz="3200" b="1">
                <a:solidFill>
                  <a:srgbClr val="133984"/>
                </a:solidFill>
                <a:latin typeface="+mj-lt"/>
                <a:ea typeface="+mj-ea"/>
                <a:cs typeface="+mj-cs"/>
              </a:defRPr>
            </a:lvl1pPr>
            <a:lvl2pPr algn="l" rtl="0" eaLnBrk="0" fontAlgn="base" hangingPunct="0">
              <a:spcBef>
                <a:spcPct val="20000"/>
              </a:spcBef>
              <a:spcAft>
                <a:spcPct val="0"/>
              </a:spcAft>
              <a:defRPr sz="3200" b="1">
                <a:solidFill>
                  <a:srgbClr val="AE1831"/>
                </a:solidFill>
                <a:latin typeface="黑体" pitchFamily="2" charset="-122"/>
                <a:ea typeface="黑体" pitchFamily="2" charset="-122"/>
              </a:defRPr>
            </a:lvl2pPr>
            <a:lvl3pPr algn="l" rtl="0" eaLnBrk="0" fontAlgn="base" hangingPunct="0">
              <a:spcBef>
                <a:spcPct val="20000"/>
              </a:spcBef>
              <a:spcAft>
                <a:spcPct val="0"/>
              </a:spcAft>
              <a:defRPr sz="3200" b="1">
                <a:solidFill>
                  <a:srgbClr val="AE1831"/>
                </a:solidFill>
                <a:latin typeface="黑体" pitchFamily="2" charset="-122"/>
                <a:ea typeface="黑体" pitchFamily="2" charset="-122"/>
              </a:defRPr>
            </a:lvl3pPr>
            <a:lvl4pPr algn="l" rtl="0" eaLnBrk="0" fontAlgn="base" hangingPunct="0">
              <a:spcBef>
                <a:spcPct val="20000"/>
              </a:spcBef>
              <a:spcAft>
                <a:spcPct val="0"/>
              </a:spcAft>
              <a:defRPr sz="3200" b="1">
                <a:solidFill>
                  <a:srgbClr val="AE1831"/>
                </a:solidFill>
                <a:latin typeface="黑体" pitchFamily="2" charset="-122"/>
                <a:ea typeface="黑体" pitchFamily="2" charset="-122"/>
              </a:defRPr>
            </a:lvl4pPr>
            <a:lvl5pPr algn="l" rtl="0" eaLnBrk="0" fontAlgn="base" hangingPunct="0">
              <a:spcBef>
                <a:spcPct val="20000"/>
              </a:spcBef>
              <a:spcAft>
                <a:spcPct val="0"/>
              </a:spcAft>
              <a:defRPr sz="3200" b="1">
                <a:solidFill>
                  <a:srgbClr val="AE1831"/>
                </a:solidFill>
                <a:latin typeface="黑体" pitchFamily="2" charset="-122"/>
                <a:ea typeface="黑体" pitchFamily="2" charset="-122"/>
              </a:defRPr>
            </a:lvl5pPr>
            <a:lvl6pPr marL="457200" algn="l" rtl="0" eaLnBrk="0" fontAlgn="base" hangingPunct="0">
              <a:spcBef>
                <a:spcPct val="20000"/>
              </a:spcBef>
              <a:spcAft>
                <a:spcPct val="0"/>
              </a:spcAft>
              <a:defRPr sz="3200" b="1">
                <a:solidFill>
                  <a:srgbClr val="002060"/>
                </a:solidFill>
                <a:latin typeface="黑体" pitchFamily="2" charset="-122"/>
                <a:ea typeface="黑体" pitchFamily="2" charset="-122"/>
              </a:defRPr>
            </a:lvl6pPr>
            <a:lvl7pPr marL="914400" algn="l" rtl="0" eaLnBrk="0" fontAlgn="base" hangingPunct="0">
              <a:spcBef>
                <a:spcPct val="20000"/>
              </a:spcBef>
              <a:spcAft>
                <a:spcPct val="0"/>
              </a:spcAft>
              <a:defRPr sz="3200" b="1">
                <a:solidFill>
                  <a:srgbClr val="002060"/>
                </a:solidFill>
                <a:latin typeface="黑体" pitchFamily="2" charset="-122"/>
                <a:ea typeface="黑体" pitchFamily="2" charset="-122"/>
              </a:defRPr>
            </a:lvl7pPr>
            <a:lvl8pPr marL="1371600" algn="l" rtl="0" eaLnBrk="0" fontAlgn="base" hangingPunct="0">
              <a:spcBef>
                <a:spcPct val="20000"/>
              </a:spcBef>
              <a:spcAft>
                <a:spcPct val="0"/>
              </a:spcAft>
              <a:defRPr sz="3200" b="1">
                <a:solidFill>
                  <a:srgbClr val="002060"/>
                </a:solidFill>
                <a:latin typeface="黑体" pitchFamily="2" charset="-122"/>
                <a:ea typeface="黑体" pitchFamily="2" charset="-122"/>
              </a:defRPr>
            </a:lvl8pPr>
            <a:lvl9pPr marL="1828800" algn="l" rtl="0" eaLnBrk="0" fontAlgn="base" hangingPunct="0">
              <a:spcBef>
                <a:spcPct val="20000"/>
              </a:spcBef>
              <a:spcAft>
                <a:spcPct val="0"/>
              </a:spcAft>
              <a:defRPr sz="3200" b="1">
                <a:solidFill>
                  <a:srgbClr val="002060"/>
                </a:solidFill>
                <a:latin typeface="黑体" pitchFamily="2" charset="-122"/>
                <a:ea typeface="黑体" pitchFamily="2" charset="-122"/>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1" lang="en-US" altLang="zh-CN" sz="2400" b="1" i="0" u="none" strike="noStrike" kern="0" cap="none" spc="0" normalizeH="0" baseline="0" noProof="0" dirty="0" err="1">
                <a:ln>
                  <a:noFill/>
                </a:ln>
                <a:solidFill>
                  <a:srgbClr val="0000FF"/>
                </a:solidFill>
                <a:effectLst/>
                <a:uLnTx/>
                <a:uFillTx/>
                <a:latin typeface="微软雅黑" panose="020B0503020204020204" pitchFamily="34" charset="-122"/>
                <a:ea typeface="微软雅黑" panose="020B0503020204020204" pitchFamily="34" charset="-122"/>
                <a:cs typeface="+mj-cs"/>
              </a:rPr>
              <a:t>Ebbinghaus</a:t>
            </a:r>
            <a:r>
              <a:rPr kumimoji="1" lang="en-US" altLang="zh-CN" sz="2400" b="1" i="0" u="none" strike="noStrike" kern="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j-cs"/>
              </a:rPr>
              <a:t> - </a:t>
            </a:r>
            <a:r>
              <a:rPr kumimoji="1" lang="en-US" altLang="zh-CN" sz="2400" b="1" i="0" u="none" strike="noStrike" kern="0" cap="none" spc="0" normalizeH="0" baseline="0" noProof="0" dirty="0" err="1">
                <a:ln>
                  <a:noFill/>
                </a:ln>
                <a:solidFill>
                  <a:srgbClr val="0000FF"/>
                </a:solidFill>
                <a:effectLst/>
                <a:uLnTx/>
                <a:uFillTx/>
                <a:latin typeface="微软雅黑" panose="020B0503020204020204" pitchFamily="34" charset="-122"/>
                <a:ea typeface="微软雅黑" panose="020B0503020204020204" pitchFamily="34" charset="-122"/>
                <a:cs typeface="+mj-cs"/>
              </a:rPr>
              <a:t>Cerego</a:t>
            </a:r>
            <a:r>
              <a:rPr kumimoji="1" lang="en-US" altLang="zh-CN" sz="2400" b="1" i="0" u="none" strike="noStrike" kern="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j-cs"/>
              </a:rPr>
              <a:t> </a:t>
            </a:r>
            <a:r>
              <a:rPr kumimoji="1" lang="zh-CN" altLang="en-US" sz="2400" b="1" i="0" u="none" strike="noStrike" kern="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j-cs"/>
              </a:rPr>
              <a:t>遗忘曲线</a:t>
            </a:r>
            <a:endParaRPr kumimoji="1" lang="en-US" altLang="zh-CN" sz="2400" b="1" i="0" u="none" strike="noStrike" kern="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j-cs"/>
            </a:endParaRPr>
          </a:p>
        </p:txBody>
      </p:sp>
      <p:pic>
        <p:nvPicPr>
          <p:cNvPr id="2" name="图片 1"/>
          <p:cNvPicPr>
            <a:picLocks noChangeAspect="1"/>
          </p:cNvPicPr>
          <p:nvPr/>
        </p:nvPicPr>
        <p:blipFill>
          <a:blip r:embed="rId4"/>
          <a:stretch>
            <a:fillRect/>
          </a:stretch>
        </p:blipFill>
        <p:spPr>
          <a:xfrm>
            <a:off x="2728242" y="916300"/>
            <a:ext cx="6824143" cy="4960972"/>
          </a:xfrm>
          <a:prstGeom prst="rect">
            <a:avLst/>
          </a:prstGeom>
        </p:spPr>
      </p:pic>
      <p:sp>
        <p:nvSpPr>
          <p:cNvPr id="5" name="文本框 2"/>
          <p:cNvSpPr txBox="1">
            <a:spLocks noChangeArrowheads="1"/>
          </p:cNvSpPr>
          <p:nvPr/>
        </p:nvSpPr>
        <p:spPr bwMode="auto">
          <a:xfrm>
            <a:off x="1199456" y="207292"/>
            <a:ext cx="2592288"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自适应学习</a:t>
            </a:r>
          </a:p>
        </p:txBody>
      </p:sp>
      <p:sp>
        <p:nvSpPr>
          <p:cNvPr id="6" name="任意多边形 5"/>
          <p:cNvSpPr/>
          <p:nvPr>
            <p:custDataLst>
              <p:tags r:id="rId1"/>
            </p:custDataLst>
          </p:nvPr>
        </p:nvSpPr>
        <p:spPr>
          <a:xfrm flipV="1">
            <a:off x="0" y="863001"/>
            <a:ext cx="12192000" cy="45719"/>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rgbClr val="ED7D31"/>
          </a:solidFill>
          <a:ln w="12700" cap="flat" cmpd="sng" algn="ctr">
            <a:noFill/>
            <a:prstDash val="solid"/>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Tree>
    <p:extLst>
      <p:ext uri="{BB962C8B-B14F-4D97-AF65-F5344CB8AC3E}">
        <p14:creationId xmlns:p14="http://schemas.microsoft.com/office/powerpoint/2010/main" val="22220858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图片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87488" y="1124744"/>
            <a:ext cx="9217024" cy="5616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文本框 2"/>
          <p:cNvSpPr txBox="1">
            <a:spLocks noChangeArrowheads="1"/>
          </p:cNvSpPr>
          <p:nvPr/>
        </p:nvSpPr>
        <p:spPr bwMode="auto">
          <a:xfrm>
            <a:off x="1199456" y="207292"/>
            <a:ext cx="2592288"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3200" b="1" i="0" u="none" strike="noStrike" kern="1200" cap="none" spc="0" normalizeH="0" baseline="0" noProof="0" dirty="0" smtClean="0">
                <a:ln>
                  <a:noFill/>
                </a:ln>
                <a:solidFill>
                  <a:srgbClr val="800000"/>
                </a:solidFill>
                <a:effectLst/>
                <a:uLnTx/>
                <a:uFillTx/>
                <a:latin typeface="微软雅黑" panose="020B0503020204020204" pitchFamily="34" charset="-122"/>
                <a:ea typeface="微软雅黑" panose="020B0503020204020204" pitchFamily="34" charset="-122"/>
                <a:cs typeface="黑体" charset="0"/>
              </a:rPr>
              <a:t>高效率预习</a:t>
            </a:r>
            <a:endPar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endParaRPr>
          </a:p>
        </p:txBody>
      </p:sp>
      <p:sp>
        <p:nvSpPr>
          <p:cNvPr id="4" name="任意多边形 3"/>
          <p:cNvSpPr/>
          <p:nvPr>
            <p:custDataLst>
              <p:tags r:id="rId1"/>
            </p:custDataLst>
          </p:nvPr>
        </p:nvSpPr>
        <p:spPr>
          <a:xfrm flipV="1">
            <a:off x="0" y="863001"/>
            <a:ext cx="12192000" cy="45719"/>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rgbClr val="ED7D31"/>
          </a:solidFill>
          <a:ln w="12700" cap="flat" cmpd="sng" algn="ctr">
            <a:noFill/>
            <a:prstDash val="solid"/>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5" name="TextBox 13"/>
          <p:cNvSpPr txBox="1">
            <a:spLocks noChangeArrowheads="1"/>
          </p:cNvSpPr>
          <p:nvPr/>
        </p:nvSpPr>
        <p:spPr bwMode="auto">
          <a:xfrm>
            <a:off x="9383688" y="6592986"/>
            <a:ext cx="280831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华文细黑" panose="0201060004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华文细黑" panose="0201060004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华文细黑" panose="0201060004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400" b="1" i="0" u="none" strike="noStrike" kern="1200" cap="none" spc="0" normalizeH="0" baseline="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mn-cs"/>
              </a:rPr>
              <a:t>来源：蒲慕明</a:t>
            </a:r>
            <a:endPar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35424249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副标题 2"/>
          <p:cNvSpPr>
            <a:spLocks noGrp="1"/>
          </p:cNvSpPr>
          <p:nvPr>
            <p:ph type="subTitle" idx="1"/>
          </p:nvPr>
        </p:nvSpPr>
        <p:spPr/>
        <p:txBody>
          <a:bodyPr/>
          <a:lstStyle/>
          <a:p>
            <a:pPr>
              <a:defRPr/>
            </a:pPr>
            <a:endParaRPr lang="zh-CN" altLang="en-US" smtClean="0">
              <a:ea typeface="宋体" panose="02010600030101010101" pitchFamily="2" charset="-122"/>
            </a:endParaRPr>
          </a:p>
        </p:txBody>
      </p:sp>
      <p:pic>
        <p:nvPicPr>
          <p:cNvPr id="54276" name="图片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631950" y="1025525"/>
            <a:ext cx="8928100" cy="572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4"/>
          <p:cNvSpPr txBox="1">
            <a:spLocks noChangeArrowheads="1"/>
          </p:cNvSpPr>
          <p:nvPr/>
        </p:nvSpPr>
        <p:spPr bwMode="auto">
          <a:xfrm>
            <a:off x="1199456" y="207292"/>
            <a:ext cx="2592288"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3200" b="1" i="0" u="none" strike="noStrike" kern="1200" cap="none" spc="0" normalizeH="0" baseline="0" noProof="0" dirty="0" smtClean="0">
                <a:ln>
                  <a:noFill/>
                </a:ln>
                <a:solidFill>
                  <a:srgbClr val="800000"/>
                </a:solidFill>
                <a:effectLst/>
                <a:uLnTx/>
                <a:uFillTx/>
                <a:latin typeface="微软雅黑" panose="020B0503020204020204" pitchFamily="34" charset="-122"/>
                <a:ea typeface="微软雅黑" panose="020B0503020204020204" pitchFamily="34" charset="-122"/>
                <a:cs typeface="黑体" charset="0"/>
              </a:rPr>
              <a:t>高效率预习</a:t>
            </a:r>
            <a:endPar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endParaRPr>
          </a:p>
        </p:txBody>
      </p:sp>
      <p:sp>
        <p:nvSpPr>
          <p:cNvPr id="6" name="任意多边形 5"/>
          <p:cNvSpPr/>
          <p:nvPr>
            <p:custDataLst>
              <p:tags r:id="rId1"/>
            </p:custDataLst>
          </p:nvPr>
        </p:nvSpPr>
        <p:spPr>
          <a:xfrm flipV="1">
            <a:off x="0" y="863001"/>
            <a:ext cx="12192000" cy="45719"/>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rgbClr val="ED7D31"/>
          </a:solidFill>
          <a:ln w="12700" cap="flat" cmpd="sng" algn="ctr">
            <a:noFill/>
            <a:prstDash val="solid"/>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8" name="TextBox 13"/>
          <p:cNvSpPr txBox="1">
            <a:spLocks noChangeArrowheads="1"/>
          </p:cNvSpPr>
          <p:nvPr/>
        </p:nvSpPr>
        <p:spPr bwMode="auto">
          <a:xfrm>
            <a:off x="9383688" y="6592986"/>
            <a:ext cx="280831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华文细黑" panose="0201060004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华文细黑" panose="0201060004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华文细黑" panose="0201060004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400" b="1" i="0" u="none" strike="noStrike" kern="1200" cap="none" spc="0" normalizeH="0" baseline="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mn-cs"/>
              </a:rPr>
              <a:t>来源：蒲慕明</a:t>
            </a:r>
            <a:endPar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42838055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图片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487488" y="1124744"/>
            <a:ext cx="9217024" cy="5616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文本框 2"/>
          <p:cNvSpPr txBox="1">
            <a:spLocks noChangeArrowheads="1"/>
          </p:cNvSpPr>
          <p:nvPr/>
        </p:nvSpPr>
        <p:spPr bwMode="auto">
          <a:xfrm>
            <a:off x="1199456" y="207292"/>
            <a:ext cx="2592288"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3200" b="1" i="0" u="none" strike="noStrike" kern="1200" cap="none" spc="0" normalizeH="0" baseline="0" noProof="0" dirty="0" smtClean="0">
                <a:ln>
                  <a:noFill/>
                </a:ln>
                <a:solidFill>
                  <a:srgbClr val="800000"/>
                </a:solidFill>
                <a:effectLst/>
                <a:uLnTx/>
                <a:uFillTx/>
                <a:latin typeface="微软雅黑" panose="020B0503020204020204" pitchFamily="34" charset="-122"/>
                <a:ea typeface="微软雅黑" panose="020B0503020204020204" pitchFamily="34" charset="-122"/>
                <a:cs typeface="黑体" charset="0"/>
              </a:rPr>
              <a:t>高效率预习</a:t>
            </a:r>
            <a:endPar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endParaRPr>
          </a:p>
        </p:txBody>
      </p:sp>
      <p:sp>
        <p:nvSpPr>
          <p:cNvPr id="4" name="任意多边形 3"/>
          <p:cNvSpPr/>
          <p:nvPr>
            <p:custDataLst>
              <p:tags r:id="rId1"/>
            </p:custDataLst>
          </p:nvPr>
        </p:nvSpPr>
        <p:spPr>
          <a:xfrm flipV="1">
            <a:off x="0" y="863001"/>
            <a:ext cx="12192000" cy="45719"/>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rgbClr val="ED7D31"/>
          </a:solidFill>
          <a:ln w="12700" cap="flat" cmpd="sng" algn="ctr">
            <a:noFill/>
            <a:prstDash val="solid"/>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6" name="TextBox 13"/>
          <p:cNvSpPr txBox="1">
            <a:spLocks noChangeArrowheads="1"/>
          </p:cNvSpPr>
          <p:nvPr/>
        </p:nvSpPr>
        <p:spPr bwMode="auto">
          <a:xfrm>
            <a:off x="9383688" y="6592986"/>
            <a:ext cx="280831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华文细黑" panose="0201060004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华文细黑" panose="0201060004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华文细黑" panose="0201060004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9p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zh-CN" altLang="en-US" sz="1400" b="1" i="0" u="none" strike="noStrike" kern="1200" cap="none" spc="0" normalizeH="0" baseline="0" noProof="0" dirty="0" smtClean="0">
                <a:ln>
                  <a:noFill/>
                </a:ln>
                <a:solidFill>
                  <a:srgbClr val="000000"/>
                </a:solidFill>
                <a:effectLst/>
                <a:uLnTx/>
                <a:uFillTx/>
                <a:latin typeface="微软雅黑" panose="020B0503020204020204" pitchFamily="34" charset="-122"/>
                <a:ea typeface="微软雅黑" panose="020B0503020204020204" pitchFamily="34" charset="-122"/>
                <a:cs typeface="+mn-cs"/>
              </a:rPr>
              <a:t>来源：蒲慕明</a:t>
            </a:r>
            <a:endPar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32848120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2"/>
          <p:cNvSpPr txBox="1">
            <a:spLocks noChangeArrowheads="1"/>
          </p:cNvSpPr>
          <p:nvPr/>
        </p:nvSpPr>
        <p:spPr bwMode="auto">
          <a:xfrm>
            <a:off x="1271464" y="200091"/>
            <a:ext cx="5832648"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在线教育生态打造（</a:t>
            </a:r>
            <a:r>
              <a:rPr kumimoji="1" lang="en-US" altLang="zh-CN" sz="3200" b="1" i="0" u="none" strike="noStrike" kern="1200" cap="none" spc="0" normalizeH="0" baseline="0" noProof="0" dirty="0">
                <a:ln>
                  <a:noFill/>
                </a:ln>
                <a:solidFill>
                  <a:srgbClr val="800000"/>
                </a:solidFill>
                <a:effectLst/>
                <a:uLnTx/>
                <a:uFillTx/>
                <a:latin typeface="Arial Black" panose="020B0A04020102020204" pitchFamily="34" charset="0"/>
                <a:ea typeface="微软雅黑" panose="020B0503020204020204" pitchFamily="34" charset="-122"/>
                <a:cs typeface="黑体" charset="0"/>
              </a:rPr>
              <a:t>MOOC</a:t>
            </a:r>
            <a:r>
              <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a:t>
            </a:r>
          </a:p>
        </p:txBody>
      </p:sp>
      <p:pic>
        <p:nvPicPr>
          <p:cNvPr id="2" name="Awesome POV Virtual Reality Anatomy Learning_">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986855"/>
            <a:ext cx="12192000" cy="5538489"/>
          </a:xfrm>
          <a:prstGeom prst="rect">
            <a:avLst/>
          </a:prstGeom>
        </p:spPr>
      </p:pic>
      <p:sp>
        <p:nvSpPr>
          <p:cNvPr id="7" name="任意多边形 6"/>
          <p:cNvSpPr/>
          <p:nvPr>
            <p:custDataLst>
              <p:tags r:id="rId3"/>
            </p:custDataLst>
          </p:nvPr>
        </p:nvSpPr>
        <p:spPr>
          <a:xfrm flipV="1">
            <a:off x="0" y="863001"/>
            <a:ext cx="12192000" cy="45719"/>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rgbClr val="ED7D31"/>
          </a:solidFill>
          <a:ln w="12700" cap="flat" cmpd="sng" algn="ctr">
            <a:noFill/>
            <a:prstDash val="solid"/>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Tree>
    <p:extLst>
      <p:ext uri="{BB962C8B-B14F-4D97-AF65-F5344CB8AC3E}">
        <p14:creationId xmlns:p14="http://schemas.microsoft.com/office/powerpoint/2010/main" val="4010127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705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2966931" y="6273439"/>
            <a:ext cx="6258137" cy="461665"/>
          </a:xfrm>
          <a:prstGeom prst="rect">
            <a:avLst/>
          </a:prstGeom>
          <a:noFill/>
        </p:spPr>
        <p:txBody>
          <a:bodyPr wrap="square" rtlCol="0">
            <a:spAutoFit/>
          </a:bodyPr>
          <a:lstStyle>
            <a:defPPr>
              <a:defRPr lang="zh-CN"/>
            </a:defPPr>
            <a:lvl1pPr algn="l" rtl="0" fontAlgn="base">
              <a:spcBef>
                <a:spcPct val="0"/>
              </a:spcBef>
              <a:spcAft>
                <a:spcPct val="0"/>
              </a:spcAft>
              <a:defRPr sz="3000" b="1" kern="1200">
                <a:solidFill>
                  <a:srgbClr val="133984"/>
                </a:solidFill>
                <a:latin typeface="Arial" charset="0"/>
                <a:ea typeface="黑体" pitchFamily="49" charset="-122"/>
                <a:cs typeface="+mn-cs"/>
              </a:defRPr>
            </a:lvl1pPr>
            <a:lvl2pPr marL="457200" algn="l" rtl="0" fontAlgn="base">
              <a:spcBef>
                <a:spcPct val="0"/>
              </a:spcBef>
              <a:spcAft>
                <a:spcPct val="0"/>
              </a:spcAft>
              <a:defRPr sz="3000" b="1" kern="1200">
                <a:solidFill>
                  <a:srgbClr val="133984"/>
                </a:solidFill>
                <a:latin typeface="Arial" charset="0"/>
                <a:ea typeface="黑体" pitchFamily="49" charset="-122"/>
                <a:cs typeface="+mn-cs"/>
              </a:defRPr>
            </a:lvl2pPr>
            <a:lvl3pPr marL="914400" algn="l" rtl="0" fontAlgn="base">
              <a:spcBef>
                <a:spcPct val="0"/>
              </a:spcBef>
              <a:spcAft>
                <a:spcPct val="0"/>
              </a:spcAft>
              <a:defRPr sz="3000" b="1" kern="1200">
                <a:solidFill>
                  <a:srgbClr val="133984"/>
                </a:solidFill>
                <a:latin typeface="Arial" charset="0"/>
                <a:ea typeface="黑体" pitchFamily="49" charset="-122"/>
                <a:cs typeface="+mn-cs"/>
              </a:defRPr>
            </a:lvl3pPr>
            <a:lvl4pPr marL="1371600" algn="l" rtl="0" fontAlgn="base">
              <a:spcBef>
                <a:spcPct val="0"/>
              </a:spcBef>
              <a:spcAft>
                <a:spcPct val="0"/>
              </a:spcAft>
              <a:defRPr sz="3000" b="1" kern="1200">
                <a:solidFill>
                  <a:srgbClr val="133984"/>
                </a:solidFill>
                <a:latin typeface="Arial" charset="0"/>
                <a:ea typeface="黑体" pitchFamily="49" charset="-122"/>
                <a:cs typeface="+mn-cs"/>
              </a:defRPr>
            </a:lvl4pPr>
            <a:lvl5pPr marL="1828800" algn="l" rtl="0" fontAlgn="base">
              <a:spcBef>
                <a:spcPct val="0"/>
              </a:spcBef>
              <a:spcAft>
                <a:spcPct val="0"/>
              </a:spcAft>
              <a:defRPr sz="3000" b="1" kern="1200">
                <a:solidFill>
                  <a:srgbClr val="133984"/>
                </a:solidFill>
                <a:latin typeface="Arial" charset="0"/>
                <a:ea typeface="黑体" pitchFamily="49" charset="-122"/>
                <a:cs typeface="+mn-cs"/>
              </a:defRPr>
            </a:lvl5pPr>
            <a:lvl6pPr marL="2286000" algn="l" defTabSz="914400" rtl="0" eaLnBrk="1" latinLnBrk="0" hangingPunct="1">
              <a:defRPr sz="3000" b="1" kern="1200">
                <a:solidFill>
                  <a:srgbClr val="133984"/>
                </a:solidFill>
                <a:latin typeface="Arial" charset="0"/>
                <a:ea typeface="黑体" pitchFamily="49" charset="-122"/>
                <a:cs typeface="+mn-cs"/>
              </a:defRPr>
            </a:lvl6pPr>
            <a:lvl7pPr marL="2743200" algn="l" defTabSz="914400" rtl="0" eaLnBrk="1" latinLnBrk="0" hangingPunct="1">
              <a:defRPr sz="3000" b="1" kern="1200">
                <a:solidFill>
                  <a:srgbClr val="133984"/>
                </a:solidFill>
                <a:latin typeface="Arial" charset="0"/>
                <a:ea typeface="黑体" pitchFamily="49" charset="-122"/>
                <a:cs typeface="+mn-cs"/>
              </a:defRPr>
            </a:lvl7pPr>
            <a:lvl8pPr marL="3200400" algn="l" defTabSz="914400" rtl="0" eaLnBrk="1" latinLnBrk="0" hangingPunct="1">
              <a:defRPr sz="3000" b="1" kern="1200">
                <a:solidFill>
                  <a:srgbClr val="133984"/>
                </a:solidFill>
                <a:latin typeface="Arial" charset="0"/>
                <a:ea typeface="黑体" pitchFamily="49" charset="-122"/>
                <a:cs typeface="+mn-cs"/>
              </a:defRPr>
            </a:lvl8pPr>
            <a:lvl9pPr marL="3657600" algn="l" defTabSz="914400" rtl="0" eaLnBrk="1" latinLnBrk="0" hangingPunct="1">
              <a:defRPr sz="3000" b="1" kern="1200">
                <a:solidFill>
                  <a:srgbClr val="133984"/>
                </a:solidFill>
                <a:latin typeface="Arial" charset="0"/>
                <a:ea typeface="黑体" pitchFamily="49" charset="-122"/>
                <a:cs typeface="+mn-cs"/>
              </a:defRPr>
            </a:lvl9pPr>
          </a:lstStyle>
          <a:p>
            <a:r>
              <a:rPr lang="zh-CN" altLang="en-US" sz="2400" dirty="0" smtClean="0">
                <a:solidFill>
                  <a:srgbClr val="002060"/>
                </a:solidFill>
                <a:latin typeface="黑体" panose="02010609060101010101" pitchFamily="49" charset="-122"/>
              </a:rPr>
              <a:t>优质教育资源严重不足，分布极度</a:t>
            </a:r>
            <a:r>
              <a:rPr lang="zh-CN" altLang="zh-CN" sz="2400" dirty="0" smtClean="0">
                <a:solidFill>
                  <a:srgbClr val="002060"/>
                </a:solidFill>
                <a:latin typeface="黑体" panose="02010609060101010101" pitchFamily="49" charset="-122"/>
              </a:rPr>
              <a:t>不均</a:t>
            </a:r>
            <a:r>
              <a:rPr lang="zh-CN" altLang="en-US" sz="2400" dirty="0" smtClean="0">
                <a:solidFill>
                  <a:srgbClr val="002060"/>
                </a:solidFill>
                <a:latin typeface="黑体" panose="02010609060101010101" pitchFamily="49" charset="-122"/>
              </a:rPr>
              <a:t>。</a:t>
            </a:r>
            <a:endParaRPr lang="en-US" altLang="zh-CN" sz="2400" dirty="0">
              <a:solidFill>
                <a:srgbClr val="002060"/>
              </a:solidFill>
              <a:latin typeface="黑体" panose="02010609060101010101" pitchFamily="49" charset="-122"/>
            </a:endParaRPr>
          </a:p>
        </p:txBody>
      </p:sp>
      <p:pic>
        <p:nvPicPr>
          <p:cNvPr id="5" name="图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1383" y="980727"/>
            <a:ext cx="8289235" cy="5250815"/>
          </a:xfrm>
          <a:prstGeom prst="rect">
            <a:avLst/>
          </a:prstGeom>
        </p:spPr>
      </p:pic>
      <p:sp>
        <p:nvSpPr>
          <p:cNvPr id="6" name="标题 1"/>
          <p:cNvSpPr>
            <a:spLocks noGrp="1"/>
          </p:cNvSpPr>
          <p:nvPr>
            <p:ph type="title"/>
          </p:nvPr>
        </p:nvSpPr>
        <p:spPr>
          <a:xfrm>
            <a:off x="1090126" y="215301"/>
            <a:ext cx="5184576" cy="647700"/>
          </a:xfrm>
        </p:spPr>
        <p:txBody>
          <a:bodyPr/>
          <a:lstStyle/>
          <a:p>
            <a:r>
              <a:rPr lang="en-US" altLang="zh-CN" dirty="0">
                <a:solidFill>
                  <a:srgbClr val="800000"/>
                </a:solidFill>
                <a:latin typeface="微软雅黑" panose="020B0503020204020204" pitchFamily="34" charset="-122"/>
                <a:ea typeface="微软雅黑" panose="020B0503020204020204" pitchFamily="34" charset="-122"/>
              </a:rPr>
              <a:t>SPOC</a:t>
            </a:r>
            <a:r>
              <a:rPr lang="zh-CN" altLang="en-US" dirty="0" smtClean="0">
                <a:solidFill>
                  <a:srgbClr val="800000"/>
                </a:solidFill>
                <a:latin typeface="微软雅黑" panose="020B0503020204020204" pitchFamily="34" charset="-122"/>
                <a:ea typeface="微软雅黑" panose="020B0503020204020204" pitchFamily="34" charset="-122"/>
              </a:rPr>
              <a:t>解决教育公平问题</a:t>
            </a:r>
          </a:p>
        </p:txBody>
      </p:sp>
      <p:sp>
        <p:nvSpPr>
          <p:cNvPr id="8" name="任意多边形 7"/>
          <p:cNvSpPr/>
          <p:nvPr>
            <p:custDataLst>
              <p:tags r:id="rId1"/>
            </p:custDataLst>
          </p:nvPr>
        </p:nvSpPr>
        <p:spPr>
          <a:xfrm flipV="1">
            <a:off x="0" y="863001"/>
            <a:ext cx="12192000" cy="45719"/>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rgbClr val="ED7D31"/>
          </a:solidFill>
          <a:ln w="12700" cap="flat" cmpd="sng" algn="ctr">
            <a:noFill/>
            <a:prstDash val="solid"/>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Tree>
    <p:extLst>
      <p:ext uri="{BB962C8B-B14F-4D97-AF65-F5344CB8AC3E}">
        <p14:creationId xmlns:p14="http://schemas.microsoft.com/office/powerpoint/2010/main" val="2171878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908720"/>
            <a:ext cx="12164419" cy="5949280"/>
          </a:xfrm>
          <a:prstGeom prst="rect">
            <a:avLst/>
          </a:prstGeom>
        </p:spPr>
      </p:pic>
      <p:sp>
        <p:nvSpPr>
          <p:cNvPr id="4" name="文本框 2"/>
          <p:cNvSpPr txBox="1">
            <a:spLocks noChangeArrowheads="1"/>
          </p:cNvSpPr>
          <p:nvPr/>
        </p:nvSpPr>
        <p:spPr bwMode="auto">
          <a:xfrm>
            <a:off x="1127448" y="220616"/>
            <a:ext cx="7416824" cy="10772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CN" sz="3200" b="1" i="0" u="none" strike="noStrike" kern="1200" cap="none" spc="0" normalizeH="0" baseline="0" noProof="0" dirty="0" smtClean="0">
                <a:ln>
                  <a:noFill/>
                </a:ln>
                <a:solidFill>
                  <a:srgbClr val="800000"/>
                </a:solidFill>
                <a:effectLst/>
                <a:uLnTx/>
                <a:uFillTx/>
                <a:latin typeface="微软雅黑" panose="020B0503020204020204" pitchFamily="34" charset="-122"/>
                <a:ea typeface="微软雅黑" panose="020B0503020204020204" pitchFamily="34" charset="-122"/>
                <a:cs typeface="黑体" charset="0"/>
              </a:rPr>
              <a:t>AI/VR/AR</a:t>
            </a:r>
            <a:r>
              <a:rPr kumimoji="1" lang="zh-CN" altLang="en-US" sz="3200" b="1" i="0" u="none" strike="noStrike" kern="1200" cap="none" spc="0" normalizeH="0" baseline="0" noProof="0" dirty="0" smtClean="0">
                <a:ln>
                  <a:noFill/>
                </a:ln>
                <a:solidFill>
                  <a:srgbClr val="800000"/>
                </a:solidFill>
                <a:effectLst/>
                <a:uLnTx/>
                <a:uFillTx/>
                <a:latin typeface="微软雅黑" panose="020B0503020204020204" pitchFamily="34" charset="-122"/>
                <a:ea typeface="微软雅黑" panose="020B0503020204020204" pitchFamily="34" charset="-122"/>
                <a:cs typeface="黑体" charset="0"/>
              </a:rPr>
              <a:t>等技术倒</a:t>
            </a:r>
            <a:r>
              <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逼教育教学的改革</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endParaRPr>
          </a:p>
        </p:txBody>
      </p:sp>
      <p:sp>
        <p:nvSpPr>
          <p:cNvPr id="5" name="任意多边形 4"/>
          <p:cNvSpPr/>
          <p:nvPr>
            <p:custDataLst>
              <p:tags r:id="rId1"/>
            </p:custDataLst>
          </p:nvPr>
        </p:nvSpPr>
        <p:spPr>
          <a:xfrm flipV="1">
            <a:off x="0" y="863001"/>
            <a:ext cx="12192000" cy="45719"/>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rgbClr val="ED7D31"/>
          </a:solidFill>
          <a:ln w="12700" cap="flat" cmpd="sng" algn="ctr">
            <a:noFill/>
            <a:prstDash val="solid"/>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Tree>
    <p:extLst>
      <p:ext uri="{BB962C8B-B14F-4D97-AF65-F5344CB8AC3E}">
        <p14:creationId xmlns:p14="http://schemas.microsoft.com/office/powerpoint/2010/main" val="376019835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2679373" y="5962626"/>
            <a:ext cx="8283488" cy="646331"/>
          </a:xfrm>
          <a:prstGeom prst="rect">
            <a:avLst/>
          </a:prstGeom>
          <a:noFill/>
        </p:spPr>
        <p:txBody>
          <a:bodyPr wrap="square" rtlCol="0">
            <a:spAutoFit/>
          </a:bodyPr>
          <a:lstStyle>
            <a:defPPr>
              <a:defRPr lang="zh-CN"/>
            </a:defPPr>
            <a:lvl1pPr algn="l" rtl="0" fontAlgn="base">
              <a:spcBef>
                <a:spcPct val="0"/>
              </a:spcBef>
              <a:spcAft>
                <a:spcPct val="0"/>
              </a:spcAft>
              <a:defRPr sz="3000" b="1" kern="1200">
                <a:solidFill>
                  <a:srgbClr val="133984"/>
                </a:solidFill>
                <a:latin typeface="Arial" charset="0"/>
                <a:ea typeface="黑体" pitchFamily="49" charset="-122"/>
                <a:cs typeface="+mn-cs"/>
              </a:defRPr>
            </a:lvl1pPr>
            <a:lvl2pPr marL="457200" algn="l" rtl="0" fontAlgn="base">
              <a:spcBef>
                <a:spcPct val="0"/>
              </a:spcBef>
              <a:spcAft>
                <a:spcPct val="0"/>
              </a:spcAft>
              <a:defRPr sz="3000" b="1" kern="1200">
                <a:solidFill>
                  <a:srgbClr val="133984"/>
                </a:solidFill>
                <a:latin typeface="Arial" charset="0"/>
                <a:ea typeface="黑体" pitchFamily="49" charset="-122"/>
                <a:cs typeface="+mn-cs"/>
              </a:defRPr>
            </a:lvl2pPr>
            <a:lvl3pPr marL="914400" algn="l" rtl="0" fontAlgn="base">
              <a:spcBef>
                <a:spcPct val="0"/>
              </a:spcBef>
              <a:spcAft>
                <a:spcPct val="0"/>
              </a:spcAft>
              <a:defRPr sz="3000" b="1" kern="1200">
                <a:solidFill>
                  <a:srgbClr val="133984"/>
                </a:solidFill>
                <a:latin typeface="Arial" charset="0"/>
                <a:ea typeface="黑体" pitchFamily="49" charset="-122"/>
                <a:cs typeface="+mn-cs"/>
              </a:defRPr>
            </a:lvl3pPr>
            <a:lvl4pPr marL="1371600" algn="l" rtl="0" fontAlgn="base">
              <a:spcBef>
                <a:spcPct val="0"/>
              </a:spcBef>
              <a:spcAft>
                <a:spcPct val="0"/>
              </a:spcAft>
              <a:defRPr sz="3000" b="1" kern="1200">
                <a:solidFill>
                  <a:srgbClr val="133984"/>
                </a:solidFill>
                <a:latin typeface="Arial" charset="0"/>
                <a:ea typeface="黑体" pitchFamily="49" charset="-122"/>
                <a:cs typeface="+mn-cs"/>
              </a:defRPr>
            </a:lvl4pPr>
            <a:lvl5pPr marL="1828800" algn="l" rtl="0" fontAlgn="base">
              <a:spcBef>
                <a:spcPct val="0"/>
              </a:spcBef>
              <a:spcAft>
                <a:spcPct val="0"/>
              </a:spcAft>
              <a:defRPr sz="3000" b="1" kern="1200">
                <a:solidFill>
                  <a:srgbClr val="133984"/>
                </a:solidFill>
                <a:latin typeface="Arial" charset="0"/>
                <a:ea typeface="黑体" pitchFamily="49" charset="-122"/>
                <a:cs typeface="+mn-cs"/>
              </a:defRPr>
            </a:lvl5pPr>
            <a:lvl6pPr marL="2286000" algn="l" defTabSz="914400" rtl="0" eaLnBrk="1" latinLnBrk="0" hangingPunct="1">
              <a:defRPr sz="3000" b="1" kern="1200">
                <a:solidFill>
                  <a:srgbClr val="133984"/>
                </a:solidFill>
                <a:latin typeface="Arial" charset="0"/>
                <a:ea typeface="黑体" pitchFamily="49" charset="-122"/>
                <a:cs typeface="+mn-cs"/>
              </a:defRPr>
            </a:lvl6pPr>
            <a:lvl7pPr marL="2743200" algn="l" defTabSz="914400" rtl="0" eaLnBrk="1" latinLnBrk="0" hangingPunct="1">
              <a:defRPr sz="3000" b="1" kern="1200">
                <a:solidFill>
                  <a:srgbClr val="133984"/>
                </a:solidFill>
                <a:latin typeface="Arial" charset="0"/>
                <a:ea typeface="黑体" pitchFamily="49" charset="-122"/>
                <a:cs typeface="+mn-cs"/>
              </a:defRPr>
            </a:lvl7pPr>
            <a:lvl8pPr marL="3200400" algn="l" defTabSz="914400" rtl="0" eaLnBrk="1" latinLnBrk="0" hangingPunct="1">
              <a:defRPr sz="3000" b="1" kern="1200">
                <a:solidFill>
                  <a:srgbClr val="133984"/>
                </a:solidFill>
                <a:latin typeface="Arial" charset="0"/>
                <a:ea typeface="黑体" pitchFamily="49" charset="-122"/>
                <a:cs typeface="+mn-cs"/>
              </a:defRPr>
            </a:lvl8pPr>
            <a:lvl9pPr marL="3657600" algn="l" defTabSz="914400" rtl="0" eaLnBrk="1" latinLnBrk="0" hangingPunct="1">
              <a:defRPr sz="3000" b="1" kern="1200">
                <a:solidFill>
                  <a:srgbClr val="133984"/>
                </a:solidFill>
                <a:latin typeface="Arial" charset="0"/>
                <a:ea typeface="黑体" pitchFamily="49" charset="-122"/>
                <a:cs typeface="+mn-cs"/>
              </a:defRPr>
            </a:lvl9pPr>
          </a:lstStyle>
          <a:p>
            <a:r>
              <a:rPr lang="en-US" altLang="zh-CN" sz="3600" dirty="0">
                <a:solidFill>
                  <a:srgbClr val="FF0000"/>
                </a:solidFill>
                <a:latin typeface="黑体" panose="02010609060101010101" pitchFamily="49" charset="-122"/>
              </a:rPr>
              <a:t>SPOC</a:t>
            </a:r>
            <a:r>
              <a:rPr lang="zh-CN" altLang="en-US" sz="2400" dirty="0">
                <a:solidFill>
                  <a:srgbClr val="002060"/>
                </a:solidFill>
                <a:latin typeface="黑体" panose="02010609060101010101" pitchFamily="49" charset="-122"/>
              </a:rPr>
              <a:t>平台下的因材施教，个性化教学将促进</a:t>
            </a:r>
            <a:r>
              <a:rPr lang="zh-CN" altLang="en-US" sz="2400" dirty="0" smtClean="0">
                <a:solidFill>
                  <a:srgbClr val="002060"/>
                </a:solidFill>
                <a:latin typeface="黑体" panose="02010609060101010101" pitchFamily="49" charset="-122"/>
              </a:rPr>
              <a:t>公平。</a:t>
            </a:r>
            <a:endParaRPr lang="en-US" altLang="zh-CN" sz="2400" dirty="0">
              <a:solidFill>
                <a:srgbClr val="002060"/>
              </a:solidFill>
              <a:latin typeface="黑体" panose="02010609060101010101" pitchFamily="49" charset="-122"/>
            </a:endParaRPr>
          </a:p>
        </p:txBody>
      </p:sp>
      <p:pic>
        <p:nvPicPr>
          <p:cNvPr id="2" name="图片 1"/>
          <p:cNvPicPr>
            <a:picLocks noChangeAspect="1"/>
          </p:cNvPicPr>
          <p:nvPr/>
        </p:nvPicPr>
        <p:blipFill rotWithShape="1">
          <a:blip r:embed="rId4" cstate="print">
            <a:extLst>
              <a:ext uri="{28A0092B-C50C-407E-A947-70E740481C1C}">
                <a14:useLocalDpi xmlns:a14="http://schemas.microsoft.com/office/drawing/2010/main" val="0"/>
              </a:ext>
            </a:extLst>
          </a:blip>
          <a:srcRect t="4851" b="3801"/>
          <a:stretch/>
        </p:blipFill>
        <p:spPr>
          <a:xfrm>
            <a:off x="1881809" y="908721"/>
            <a:ext cx="8428382" cy="5144209"/>
          </a:xfrm>
          <a:prstGeom prst="rect">
            <a:avLst/>
          </a:prstGeom>
        </p:spPr>
      </p:pic>
      <p:sp>
        <p:nvSpPr>
          <p:cNvPr id="7" name="任意多边形 6"/>
          <p:cNvSpPr/>
          <p:nvPr>
            <p:custDataLst>
              <p:tags r:id="rId1"/>
            </p:custDataLst>
          </p:nvPr>
        </p:nvSpPr>
        <p:spPr>
          <a:xfrm flipV="1">
            <a:off x="0" y="863001"/>
            <a:ext cx="12192000" cy="45719"/>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rgbClr val="ED7D31"/>
          </a:solidFill>
          <a:ln w="12700" cap="flat" cmpd="sng" algn="ctr">
            <a:noFill/>
            <a:prstDash val="solid"/>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8" name="标题 1"/>
          <p:cNvSpPr>
            <a:spLocks noGrp="1"/>
          </p:cNvSpPr>
          <p:nvPr>
            <p:ph type="title"/>
          </p:nvPr>
        </p:nvSpPr>
        <p:spPr>
          <a:xfrm>
            <a:off x="1090126" y="215301"/>
            <a:ext cx="5184576" cy="647700"/>
          </a:xfrm>
        </p:spPr>
        <p:txBody>
          <a:bodyPr/>
          <a:lstStyle/>
          <a:p>
            <a:r>
              <a:rPr lang="en-US" altLang="zh-CN" dirty="0">
                <a:solidFill>
                  <a:srgbClr val="800000"/>
                </a:solidFill>
                <a:latin typeface="微软雅黑" panose="020B0503020204020204" pitchFamily="34" charset="-122"/>
                <a:ea typeface="微软雅黑" panose="020B0503020204020204" pitchFamily="34" charset="-122"/>
              </a:rPr>
              <a:t>SPOC</a:t>
            </a:r>
            <a:r>
              <a:rPr lang="zh-CN" altLang="en-US" dirty="0" smtClean="0">
                <a:solidFill>
                  <a:srgbClr val="800000"/>
                </a:solidFill>
                <a:latin typeface="微软雅黑" panose="020B0503020204020204" pitchFamily="34" charset="-122"/>
                <a:ea typeface="微软雅黑" panose="020B0503020204020204" pitchFamily="34" charset="-122"/>
              </a:rPr>
              <a:t>解决教育公平问题</a:t>
            </a:r>
          </a:p>
        </p:txBody>
      </p:sp>
    </p:spTree>
    <p:extLst>
      <p:ext uri="{BB962C8B-B14F-4D97-AF65-F5344CB8AC3E}">
        <p14:creationId xmlns:p14="http://schemas.microsoft.com/office/powerpoint/2010/main" val="115316170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文本框 2"/>
          <p:cNvSpPr txBox="1">
            <a:spLocks noChangeArrowheads="1"/>
          </p:cNvSpPr>
          <p:nvPr/>
        </p:nvSpPr>
        <p:spPr bwMode="auto">
          <a:xfrm>
            <a:off x="1199456" y="188437"/>
            <a:ext cx="6576418"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信息技术与教育教学的深度融合</a:t>
            </a:r>
          </a:p>
        </p:txBody>
      </p:sp>
      <p:sp>
        <p:nvSpPr>
          <p:cNvPr id="3" name="流程图: 终止 2"/>
          <p:cNvSpPr/>
          <p:nvPr/>
        </p:nvSpPr>
        <p:spPr bwMode="auto">
          <a:xfrm>
            <a:off x="3719736" y="1196752"/>
            <a:ext cx="4704210" cy="648072"/>
          </a:xfrm>
          <a:prstGeom prst="flowChartTerminator">
            <a:avLst/>
          </a:prstGeom>
          <a:noFill/>
          <a:ln w="38100" cap="flat" cmpd="sng" algn="ctr">
            <a:solidFill>
              <a:srgbClr val="FFFF00"/>
            </a:solidFill>
            <a:prstDash val="solid"/>
            <a:round/>
            <a:headEnd type="none" w="med" len="med"/>
            <a:tailEnd type="none" w="med" len="med"/>
          </a:ln>
          <a:effectLst>
            <a:outerShdw dist="35921" dir="2700000" algn="ctr" rotWithShape="0">
              <a:schemeClr val="bg1"/>
            </a:outerShdw>
          </a:effectLst>
        </p:spPr>
        <p:txBody>
          <a:bodyPr vert="horz" wrap="square" lIns="91440" tIns="54000" rIns="91440" bIns="45720" numCol="1" rtlCol="0" anchor="t" anchorCtr="1"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CN" altLang="en-US" sz="3000" b="1" i="0" u="none" strike="noStrike" kern="1200" cap="none" spc="0" normalizeH="0" baseline="0" noProof="0" dirty="0">
                <a:ln>
                  <a:noFill/>
                </a:ln>
                <a:solidFill>
                  <a:srgbClr val="000000"/>
                </a:solidFill>
                <a:effectLst/>
                <a:uLnTx/>
                <a:uFillTx/>
                <a:latin typeface="Arial" charset="0"/>
                <a:ea typeface="黑体" pitchFamily="2" charset="-122"/>
                <a:cs typeface="+mn-cs"/>
              </a:rPr>
              <a:t>线上教学  ●   线下教学</a:t>
            </a:r>
          </a:p>
        </p:txBody>
      </p:sp>
      <p:sp>
        <p:nvSpPr>
          <p:cNvPr id="7" name="流程图: 终止 6"/>
          <p:cNvSpPr/>
          <p:nvPr/>
        </p:nvSpPr>
        <p:spPr bwMode="auto">
          <a:xfrm>
            <a:off x="3719736" y="2160352"/>
            <a:ext cx="4704210" cy="648072"/>
          </a:xfrm>
          <a:prstGeom prst="flowChartTerminator">
            <a:avLst/>
          </a:prstGeom>
          <a:noFill/>
          <a:ln w="38100" cap="flat" cmpd="sng" algn="ctr">
            <a:solidFill>
              <a:srgbClr val="FFFF00"/>
            </a:solidFill>
            <a:prstDash val="solid"/>
            <a:round/>
            <a:headEnd type="none" w="med" len="med"/>
            <a:tailEnd type="none" w="med" len="med"/>
          </a:ln>
          <a:effectLst>
            <a:outerShdw dist="35921" dir="2700000" algn="ctr" rotWithShape="0">
              <a:schemeClr val="bg1"/>
            </a:outerShdw>
          </a:effectLst>
        </p:spPr>
        <p:txBody>
          <a:bodyPr vert="horz" wrap="square" lIns="91440" tIns="54000" rIns="91440" bIns="45720" numCol="1" rtlCol="0" anchor="t" anchorCtr="1"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CN" altLang="en-US" sz="3000" b="1" i="0" u="none" strike="noStrike" kern="1200" cap="none" spc="0" normalizeH="0" baseline="0" noProof="0" dirty="0">
                <a:ln>
                  <a:noFill/>
                </a:ln>
                <a:solidFill>
                  <a:srgbClr val="000000"/>
                </a:solidFill>
                <a:effectLst/>
                <a:uLnTx/>
                <a:uFillTx/>
                <a:latin typeface="Arial" charset="0"/>
                <a:ea typeface="黑体" pitchFamily="2" charset="-122"/>
                <a:cs typeface="+mn-cs"/>
              </a:rPr>
              <a:t>教学理念  ●   学习设计</a:t>
            </a:r>
          </a:p>
        </p:txBody>
      </p:sp>
      <p:sp>
        <p:nvSpPr>
          <p:cNvPr id="8" name="流程图: 终止 7"/>
          <p:cNvSpPr/>
          <p:nvPr/>
        </p:nvSpPr>
        <p:spPr bwMode="auto">
          <a:xfrm>
            <a:off x="3719736" y="3123952"/>
            <a:ext cx="4704210" cy="648072"/>
          </a:xfrm>
          <a:prstGeom prst="flowChartTerminator">
            <a:avLst/>
          </a:prstGeom>
          <a:noFill/>
          <a:ln w="38100" cap="flat" cmpd="sng" algn="ctr">
            <a:solidFill>
              <a:srgbClr val="FFFF00"/>
            </a:solidFill>
            <a:prstDash val="solid"/>
            <a:round/>
            <a:headEnd type="none" w="med" len="med"/>
            <a:tailEnd type="none" w="med" len="med"/>
          </a:ln>
          <a:effectLst>
            <a:outerShdw dist="35921" dir="2700000" algn="ctr" rotWithShape="0">
              <a:schemeClr val="bg1"/>
            </a:outerShdw>
          </a:effectLst>
        </p:spPr>
        <p:txBody>
          <a:bodyPr vert="horz" wrap="square" lIns="91440" tIns="54000" rIns="91440" bIns="45720" numCol="1" rtlCol="0" anchor="t" anchorCtr="1"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CN" altLang="en-US" sz="3000" b="1" i="0" u="none" strike="noStrike" kern="1200" cap="none" spc="0" normalizeH="0" baseline="0" noProof="0" dirty="0">
                <a:ln>
                  <a:noFill/>
                </a:ln>
                <a:solidFill>
                  <a:srgbClr val="000000"/>
                </a:solidFill>
                <a:effectLst/>
                <a:uLnTx/>
                <a:uFillTx/>
                <a:latin typeface="Arial" charset="0"/>
                <a:ea typeface="黑体" pitchFamily="2" charset="-122"/>
                <a:cs typeface="+mn-cs"/>
              </a:rPr>
              <a:t>体制创新  ●   教学创新</a:t>
            </a:r>
          </a:p>
        </p:txBody>
      </p:sp>
      <p:sp>
        <p:nvSpPr>
          <p:cNvPr id="9" name="流程图: 终止 8"/>
          <p:cNvSpPr/>
          <p:nvPr/>
        </p:nvSpPr>
        <p:spPr bwMode="auto">
          <a:xfrm>
            <a:off x="3719736" y="4087552"/>
            <a:ext cx="4704210" cy="648072"/>
          </a:xfrm>
          <a:prstGeom prst="flowChartTerminator">
            <a:avLst/>
          </a:prstGeom>
          <a:noFill/>
          <a:ln w="38100" cap="flat" cmpd="sng" algn="ctr">
            <a:solidFill>
              <a:srgbClr val="FFFF00"/>
            </a:solidFill>
            <a:prstDash val="solid"/>
            <a:round/>
            <a:headEnd type="none" w="med" len="med"/>
            <a:tailEnd type="none" w="med" len="med"/>
          </a:ln>
          <a:effectLst>
            <a:outerShdw dist="35921" dir="2700000" algn="ctr" rotWithShape="0">
              <a:schemeClr val="bg1"/>
            </a:outerShdw>
          </a:effectLst>
        </p:spPr>
        <p:txBody>
          <a:bodyPr vert="horz" wrap="square" lIns="91440" tIns="54000" rIns="91440" bIns="45720" numCol="1" rtlCol="0" anchor="t" anchorCtr="1"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CN" altLang="en-US" sz="3000" b="1" i="0" u="none" strike="noStrike" kern="1200" cap="none" spc="0" normalizeH="0" baseline="0" noProof="0" dirty="0">
                <a:ln>
                  <a:noFill/>
                </a:ln>
                <a:solidFill>
                  <a:srgbClr val="000000"/>
                </a:solidFill>
                <a:effectLst/>
                <a:uLnTx/>
                <a:uFillTx/>
                <a:latin typeface="Arial" charset="0"/>
                <a:ea typeface="黑体" pitchFamily="2" charset="-122"/>
                <a:cs typeface="+mn-cs"/>
              </a:rPr>
              <a:t>技术工具  ●   教学活动</a:t>
            </a:r>
          </a:p>
        </p:txBody>
      </p:sp>
      <p:sp>
        <p:nvSpPr>
          <p:cNvPr id="10" name="流程图: 终止 9"/>
          <p:cNvSpPr/>
          <p:nvPr/>
        </p:nvSpPr>
        <p:spPr bwMode="auto">
          <a:xfrm>
            <a:off x="3714676" y="5051152"/>
            <a:ext cx="4704210" cy="648072"/>
          </a:xfrm>
          <a:prstGeom prst="flowChartTerminator">
            <a:avLst/>
          </a:prstGeom>
          <a:noFill/>
          <a:ln w="38100" cap="flat" cmpd="sng" algn="ctr">
            <a:solidFill>
              <a:srgbClr val="FFFF00"/>
            </a:solidFill>
            <a:prstDash val="solid"/>
            <a:round/>
            <a:headEnd type="none" w="med" len="med"/>
            <a:tailEnd type="none" w="med" len="med"/>
          </a:ln>
          <a:effectLst>
            <a:outerShdw dist="35921" dir="2700000" algn="ctr" rotWithShape="0">
              <a:schemeClr val="bg1"/>
            </a:outerShdw>
          </a:effectLst>
        </p:spPr>
        <p:txBody>
          <a:bodyPr vert="horz" wrap="square" lIns="91440" tIns="54000" rIns="91440" bIns="45720" numCol="1" rtlCol="0" anchor="t" anchorCtr="1"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CN" altLang="en-US" sz="3000" b="1" i="0" u="none" strike="noStrike" kern="1200" cap="none" spc="0" normalizeH="0" baseline="0" noProof="0" dirty="0">
                <a:ln>
                  <a:noFill/>
                </a:ln>
                <a:solidFill>
                  <a:srgbClr val="000000"/>
                </a:solidFill>
                <a:effectLst/>
                <a:uLnTx/>
                <a:uFillTx/>
                <a:latin typeface="Arial" charset="0"/>
                <a:ea typeface="黑体" pitchFamily="2" charset="-122"/>
                <a:cs typeface="+mn-cs"/>
              </a:rPr>
              <a:t>碎片知识  ●   知识体系</a:t>
            </a:r>
          </a:p>
        </p:txBody>
      </p:sp>
      <p:sp>
        <p:nvSpPr>
          <p:cNvPr id="11" name="任意多边形 10"/>
          <p:cNvSpPr/>
          <p:nvPr>
            <p:custDataLst>
              <p:tags r:id="rId1"/>
            </p:custDataLst>
          </p:nvPr>
        </p:nvSpPr>
        <p:spPr>
          <a:xfrm flipV="1">
            <a:off x="0" y="863001"/>
            <a:ext cx="12192000" cy="45719"/>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rgbClr val="ED7D31"/>
          </a:solidFill>
          <a:ln w="12700" cap="flat" cmpd="sng" algn="ctr">
            <a:noFill/>
            <a:prstDash val="solid"/>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12" name="流程图: 终止 11"/>
          <p:cNvSpPr/>
          <p:nvPr/>
        </p:nvSpPr>
        <p:spPr bwMode="auto">
          <a:xfrm>
            <a:off x="3714676" y="5938870"/>
            <a:ext cx="4704210" cy="648072"/>
          </a:xfrm>
          <a:prstGeom prst="flowChartTerminator">
            <a:avLst/>
          </a:prstGeom>
          <a:noFill/>
          <a:ln w="38100" cap="flat" cmpd="sng" algn="ctr">
            <a:solidFill>
              <a:srgbClr val="FFFF00"/>
            </a:solidFill>
            <a:prstDash val="solid"/>
            <a:round/>
            <a:headEnd type="none" w="med" len="med"/>
            <a:tailEnd type="none" w="med" len="med"/>
          </a:ln>
          <a:effectLst>
            <a:outerShdw dist="35921" dir="2700000" algn="ctr" rotWithShape="0">
              <a:schemeClr val="bg1"/>
            </a:outerShdw>
          </a:effectLst>
        </p:spPr>
        <p:txBody>
          <a:bodyPr vert="horz" wrap="square" lIns="91440" tIns="54000" rIns="91440" bIns="45720" numCol="1" rtlCol="0" anchor="t" anchorCtr="1"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CN" altLang="en-US" sz="3000" b="1" i="0" u="none" strike="noStrike" kern="1200" cap="none" spc="0" normalizeH="0" baseline="0" noProof="0" dirty="0">
                <a:ln>
                  <a:noFill/>
                </a:ln>
                <a:solidFill>
                  <a:srgbClr val="000000"/>
                </a:solidFill>
                <a:effectLst/>
                <a:uLnTx/>
                <a:uFillTx/>
                <a:latin typeface="Arial" charset="0"/>
                <a:ea typeface="黑体" pitchFamily="2" charset="-122"/>
                <a:cs typeface="+mn-cs"/>
              </a:rPr>
              <a:t>学科</a:t>
            </a:r>
            <a:r>
              <a:rPr kumimoji="0" lang="zh-CN" altLang="en-US" sz="3000" b="1" i="0" u="none" strike="noStrike" kern="1200" cap="none" spc="0" normalizeH="0" baseline="0" noProof="0" dirty="0" smtClean="0">
                <a:ln>
                  <a:noFill/>
                </a:ln>
                <a:solidFill>
                  <a:srgbClr val="000000"/>
                </a:solidFill>
                <a:effectLst/>
                <a:uLnTx/>
                <a:uFillTx/>
                <a:latin typeface="Arial" charset="0"/>
                <a:ea typeface="黑体" pitchFamily="2" charset="-122"/>
                <a:cs typeface="+mn-cs"/>
              </a:rPr>
              <a:t>知识  </a:t>
            </a:r>
            <a:r>
              <a:rPr kumimoji="0" lang="zh-CN" altLang="en-US" sz="3000" b="1" i="0" u="none" strike="noStrike" kern="1200" cap="none" spc="0" normalizeH="0" baseline="0" noProof="0" dirty="0">
                <a:ln>
                  <a:noFill/>
                </a:ln>
                <a:solidFill>
                  <a:srgbClr val="000000"/>
                </a:solidFill>
                <a:effectLst/>
                <a:uLnTx/>
                <a:uFillTx/>
                <a:latin typeface="Arial" charset="0"/>
                <a:ea typeface="黑体" pitchFamily="2" charset="-122"/>
                <a:cs typeface="+mn-cs"/>
              </a:rPr>
              <a:t>●   </a:t>
            </a:r>
            <a:r>
              <a:rPr kumimoji="0" lang="zh-CN" altLang="en-US" sz="3000" b="1" i="0" u="none" strike="noStrike" kern="1200" cap="none" spc="0" normalizeH="0" baseline="0" noProof="0" dirty="0" smtClean="0">
                <a:ln>
                  <a:noFill/>
                </a:ln>
                <a:solidFill>
                  <a:srgbClr val="000000"/>
                </a:solidFill>
                <a:effectLst/>
                <a:uLnTx/>
                <a:uFillTx/>
                <a:latin typeface="Arial" charset="0"/>
                <a:ea typeface="黑体" pitchFamily="2" charset="-122"/>
                <a:cs typeface="+mn-cs"/>
              </a:rPr>
              <a:t>能力素质</a:t>
            </a:r>
            <a:endParaRPr kumimoji="0" lang="zh-CN" altLang="en-US" sz="3000" b="1" i="0" u="none" strike="noStrike" kern="1200" cap="none" spc="0" normalizeH="0" baseline="0" noProof="0" dirty="0">
              <a:ln>
                <a:noFill/>
              </a:ln>
              <a:solidFill>
                <a:srgbClr val="000000"/>
              </a:solidFill>
              <a:effectLst/>
              <a:uLnTx/>
              <a:uFillTx/>
              <a:latin typeface="Arial" charset="0"/>
              <a:ea typeface="黑体" pitchFamily="2" charset="-122"/>
              <a:cs typeface="+mn-cs"/>
            </a:endParaRPr>
          </a:p>
        </p:txBody>
      </p:sp>
    </p:spTree>
    <p:extLst>
      <p:ext uri="{BB962C8B-B14F-4D97-AF65-F5344CB8AC3E}">
        <p14:creationId xmlns:p14="http://schemas.microsoft.com/office/powerpoint/2010/main" val="360105499"/>
      </p:ext>
    </p:extLst>
  </p:cSld>
  <p:clrMapOvr>
    <a:masterClrMapping/>
  </p:clrMapOvr>
  <mc:AlternateContent xmlns:mc="http://schemas.openxmlformats.org/markup-compatibility/2006" xmlns:p14="http://schemas.microsoft.com/office/powerpoint/2010/main">
    <mc:Choice Requires="p14">
      <p:transition spd="slow" p14:dur="2000" advTm="20432"/>
    </mc:Choice>
    <mc:Fallback xmlns="">
      <p:transition spd="slow" advTm="20432"/>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猿题库"/>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59438" y="1080728"/>
            <a:ext cx="3569084" cy="1183165"/>
          </a:xfrm>
          <a:prstGeom prst="rect">
            <a:avLst/>
          </a:prstGeom>
          <a:noFill/>
          <a:extLst>
            <a:ext uri="{909E8E84-426E-40DD-AFC4-6F175D3DCCD1}">
              <a14:hiddenFill xmlns:a14="http://schemas.microsoft.com/office/drawing/2010/main">
                <a:solidFill>
                  <a:srgbClr val="FFFFFF"/>
                </a:solidFill>
              </a14:hiddenFill>
            </a:ext>
          </a:extLst>
        </p:spPr>
      </p:pic>
      <p:pic>
        <p:nvPicPr>
          <p:cNvPr id="3" name="图片 2"/>
          <p:cNvPicPr>
            <a:picLocks noChangeAspect="1"/>
          </p:cNvPicPr>
          <p:nvPr/>
        </p:nvPicPr>
        <p:blipFill>
          <a:blip r:embed="rId5"/>
          <a:stretch>
            <a:fillRect/>
          </a:stretch>
        </p:blipFill>
        <p:spPr>
          <a:xfrm>
            <a:off x="6312025" y="1080729"/>
            <a:ext cx="3253705" cy="1183165"/>
          </a:xfrm>
          <a:prstGeom prst="rect">
            <a:avLst/>
          </a:prstGeom>
          <a:noFill/>
        </p:spPr>
      </p:pic>
      <p:pic>
        <p:nvPicPr>
          <p:cNvPr id="1028" name="Picture 4" descr="VIPKI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38726" y="4986461"/>
            <a:ext cx="2827003" cy="1000125"/>
          </a:xfrm>
          <a:prstGeom prst="rect">
            <a:avLst/>
          </a:prstGeom>
          <a:solidFill>
            <a:srgbClr val="FFC000"/>
          </a:solidFill>
        </p:spPr>
      </p:pic>
      <p:pic>
        <p:nvPicPr>
          <p:cNvPr id="1030" name="Picture 6" descr="https://gss0.bdstatic.com/94o3dSag_xI4khGkpoWK1HF6hhy/baike/w%3D268%3Bg%3D0/sign=81ad8cc13ec79f3d8fe1e336829aaa2c/6a63f6246b600c33cfd417f61f4c510fd9f9a15b.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058570" y="2670989"/>
            <a:ext cx="1760612" cy="176061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logo"/>
          <p:cNvPicPr>
            <a:picLocks noChangeAspect="1" noChangeArrowheads="1"/>
          </p:cNvPicPr>
          <p:nvPr/>
        </p:nvPicPr>
        <p:blipFill rotWithShape="1">
          <a:blip r:embed="rId8">
            <a:extLst>
              <a:ext uri="{28A0092B-C50C-407E-A947-70E740481C1C}">
                <a14:useLocalDpi xmlns:a14="http://schemas.microsoft.com/office/drawing/2010/main" val="0"/>
              </a:ext>
            </a:extLst>
          </a:blip>
          <a:srcRect r="23766"/>
          <a:stretch/>
        </p:blipFill>
        <p:spPr bwMode="auto">
          <a:xfrm>
            <a:off x="2495600" y="4862635"/>
            <a:ext cx="3456384" cy="1374677"/>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https://gss0.bdstatic.com/94o3dSag_xI4khGkpoWK1HF6hhy/baike/w%3D268%3Bg%3D0/sign=ef6d2043bc8f8c54e3d3c22902124ac8/060828381f30e924f8a57a9c44086e061d95f71e.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48743" y="2694927"/>
            <a:ext cx="1736675" cy="1736675"/>
          </a:xfrm>
          <a:prstGeom prst="rect">
            <a:avLst/>
          </a:prstGeom>
          <a:noFill/>
          <a:extLst>
            <a:ext uri="{909E8E84-426E-40DD-AFC4-6F175D3DCCD1}">
              <a14:hiddenFill xmlns:a14="http://schemas.microsoft.com/office/drawing/2010/main">
                <a:solidFill>
                  <a:srgbClr val="FFFFFF"/>
                </a:solidFill>
              </a14:hiddenFill>
            </a:ext>
          </a:extLst>
        </p:spPr>
      </p:pic>
      <p:sp>
        <p:nvSpPr>
          <p:cNvPr id="8" name="文本框 2"/>
          <p:cNvSpPr txBox="1">
            <a:spLocks noChangeArrowheads="1"/>
          </p:cNvSpPr>
          <p:nvPr/>
        </p:nvSpPr>
        <p:spPr bwMode="auto">
          <a:xfrm>
            <a:off x="1139010" y="247075"/>
            <a:ext cx="1584176"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algn="ctr" fontAlgn="base">
              <a:spcBef>
                <a:spcPct val="0"/>
              </a:spcBef>
              <a:spcAft>
                <a:spcPct val="0"/>
              </a:spcAft>
              <a:defRPr/>
            </a:pPr>
            <a:r>
              <a:rPr kumimoji="1" lang="en-US" altLang="zh-CN" sz="3200" dirty="0">
                <a:solidFill>
                  <a:srgbClr val="800000"/>
                </a:solidFill>
                <a:latin typeface="微软雅黑" panose="020B0503020204020204" pitchFamily="34" charset="-122"/>
                <a:ea typeface="微软雅黑" panose="020B0503020204020204" pitchFamily="34" charset="-122"/>
                <a:cs typeface="黑体" charset="0"/>
              </a:rPr>
              <a:t>K12</a:t>
            </a:r>
            <a:endParaRPr kumimoji="1" lang="zh-CN" altLang="en-US" sz="3200" dirty="0">
              <a:solidFill>
                <a:srgbClr val="800000"/>
              </a:solidFill>
              <a:latin typeface="微软雅黑" panose="020B0503020204020204" pitchFamily="34" charset="-122"/>
              <a:ea typeface="微软雅黑" panose="020B0503020204020204" pitchFamily="34" charset="-122"/>
              <a:cs typeface="黑体" charset="0"/>
            </a:endParaRPr>
          </a:p>
        </p:txBody>
      </p:sp>
      <p:sp>
        <p:nvSpPr>
          <p:cNvPr id="10" name="任意多边形 9"/>
          <p:cNvSpPr/>
          <p:nvPr>
            <p:custDataLst>
              <p:tags r:id="rId1"/>
            </p:custDataLst>
          </p:nvPr>
        </p:nvSpPr>
        <p:spPr>
          <a:xfrm flipV="1">
            <a:off x="0" y="863001"/>
            <a:ext cx="12192000" cy="45719"/>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rgbClr val="ED7D31"/>
          </a:solidFill>
          <a:ln w="12700" cap="flat" cmpd="sng" algn="ctr">
            <a:noFill/>
            <a:prstDash val="solid"/>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Tree>
    <p:extLst>
      <p:ext uri="{BB962C8B-B14F-4D97-AF65-F5344CB8AC3E}">
        <p14:creationId xmlns:p14="http://schemas.microsoft.com/office/powerpoint/2010/main" val="1608678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mooc3.png"/>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639617" y="981076"/>
            <a:ext cx="7007194" cy="5876924"/>
          </a:xfrm>
          <a:prstGeom prst="rect">
            <a:avLst/>
          </a:prstGeom>
        </p:spPr>
      </p:pic>
      <p:sp>
        <p:nvSpPr>
          <p:cNvPr id="6" name="文本框 2"/>
          <p:cNvSpPr txBox="1">
            <a:spLocks noChangeArrowheads="1"/>
          </p:cNvSpPr>
          <p:nvPr/>
        </p:nvSpPr>
        <p:spPr bwMode="auto">
          <a:xfrm>
            <a:off x="1415480" y="205870"/>
            <a:ext cx="5832648"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在线教育生态打造（</a:t>
            </a:r>
            <a:r>
              <a:rPr kumimoji="1" lang="en-US" altLang="zh-CN" sz="3200" b="1" i="0" u="none" strike="noStrike" kern="1200" cap="none" spc="0" normalizeH="0" baseline="0" noProof="0" dirty="0">
                <a:ln>
                  <a:noFill/>
                </a:ln>
                <a:solidFill>
                  <a:srgbClr val="800000"/>
                </a:solidFill>
                <a:effectLst/>
                <a:uLnTx/>
                <a:uFillTx/>
                <a:latin typeface="Arial Black" panose="020B0A04020102020204" pitchFamily="34" charset="0"/>
                <a:ea typeface="微软雅黑" panose="020B0503020204020204" pitchFamily="34" charset="-122"/>
                <a:cs typeface="黑体" charset="0"/>
              </a:rPr>
              <a:t>MOOC</a:t>
            </a:r>
            <a:r>
              <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a:t>
            </a:r>
          </a:p>
        </p:txBody>
      </p:sp>
      <p:sp>
        <p:nvSpPr>
          <p:cNvPr id="7" name="任意多边形 6"/>
          <p:cNvSpPr/>
          <p:nvPr>
            <p:custDataLst>
              <p:tags r:id="rId1"/>
            </p:custDataLst>
          </p:nvPr>
        </p:nvSpPr>
        <p:spPr>
          <a:xfrm flipV="1">
            <a:off x="0" y="863001"/>
            <a:ext cx="12192000" cy="45719"/>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rgbClr val="ED7D31"/>
          </a:solidFill>
          <a:ln w="12700" cap="flat" cmpd="sng" algn="ctr">
            <a:noFill/>
            <a:prstDash val="solid"/>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Tree>
    <p:extLst>
      <p:ext uri="{BB962C8B-B14F-4D97-AF65-F5344CB8AC3E}">
        <p14:creationId xmlns:p14="http://schemas.microsoft.com/office/powerpoint/2010/main" val="106481430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ChangeArrowheads="1"/>
          </p:cNvSpPr>
          <p:nvPr/>
        </p:nvSpPr>
        <p:spPr bwMode="gray">
          <a:xfrm>
            <a:off x="2639616" y="2132859"/>
            <a:ext cx="6696744" cy="993775"/>
          </a:xfrm>
          <a:prstGeom prst="roundRect">
            <a:avLst>
              <a:gd name="adj" fmla="val 10889"/>
            </a:avLst>
          </a:prstGeom>
          <a:gradFill rotWithShape="1">
            <a:gsLst>
              <a:gs pos="0">
                <a:srgbClr val="DDDDDD"/>
              </a:gs>
              <a:gs pos="50000">
                <a:srgbClr val="DDDDDD">
                  <a:gamma/>
                  <a:tint val="36471"/>
                  <a:invGamma/>
                </a:srgbClr>
              </a:gs>
              <a:gs pos="100000">
                <a:srgbClr val="DDDDDD"/>
              </a:gs>
            </a:gsLst>
            <a:lin ang="2700000" scaled="1"/>
          </a:gradFill>
          <a:ln w="38100">
            <a:solidFill>
              <a:srgbClr val="FFFFFF"/>
            </a:solidFill>
            <a:round/>
            <a:headEnd/>
            <a:tailEnd/>
          </a:ln>
          <a:effectLst>
            <a:outerShdw dist="135003" dir="2928844" algn="ctr" rotWithShape="0">
              <a:srgbClr val="000000">
                <a:alpha val="50000"/>
              </a:srgbClr>
            </a:outerShdw>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Hans" altLang="en-US" sz="1700" b="1" i="0" u="none" strike="noStrike" kern="1200" cap="none" spc="0" normalizeH="0" baseline="0" noProof="0">
              <a:ln>
                <a:noFill/>
              </a:ln>
              <a:solidFill>
                <a:srgbClr val="133984"/>
              </a:solidFill>
              <a:effectLst/>
              <a:uLnTx/>
              <a:uFillTx/>
              <a:latin typeface="黑体"/>
              <a:ea typeface="黑体"/>
              <a:cs typeface="+mn-cs"/>
            </a:endParaRPr>
          </a:p>
        </p:txBody>
      </p:sp>
      <p:sp>
        <p:nvSpPr>
          <p:cNvPr id="21511" name="AutoShape 3"/>
          <p:cNvSpPr>
            <a:spLocks noChangeArrowheads="1"/>
          </p:cNvSpPr>
          <p:nvPr/>
        </p:nvSpPr>
        <p:spPr bwMode="gray">
          <a:xfrm>
            <a:off x="2782493" y="2247159"/>
            <a:ext cx="884077" cy="828675"/>
          </a:xfrm>
          <a:prstGeom prst="roundRect">
            <a:avLst>
              <a:gd name="adj" fmla="val 11921"/>
            </a:avLst>
          </a:prstGeom>
          <a:solidFill>
            <a:srgbClr val="133984"/>
          </a:solidFill>
          <a:ln w="38100">
            <a:solidFill>
              <a:schemeClr val="bg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Hans" altLang="en-US" sz="1700" b="1" i="0" u="none" strike="noStrike" kern="1200" cap="none" spc="0" normalizeH="0" baseline="0" noProof="0">
              <a:ln>
                <a:noFill/>
              </a:ln>
              <a:solidFill>
                <a:srgbClr val="133984"/>
              </a:solidFill>
              <a:effectLst/>
              <a:uLnTx/>
              <a:uFillTx/>
              <a:latin typeface="黑体"/>
              <a:ea typeface="黑体"/>
              <a:cs typeface="+mn-cs"/>
            </a:endParaRPr>
          </a:p>
        </p:txBody>
      </p:sp>
      <p:sp>
        <p:nvSpPr>
          <p:cNvPr id="4" name="Freeform 4"/>
          <p:cNvSpPr>
            <a:spLocks/>
          </p:cNvSpPr>
          <p:nvPr/>
        </p:nvSpPr>
        <p:spPr bwMode="gray">
          <a:xfrm>
            <a:off x="2855518" y="2312244"/>
            <a:ext cx="440345" cy="342900"/>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accent1">
                  <a:gamma/>
                  <a:tint val="54510"/>
                  <a:invGamma/>
                </a:schemeClr>
              </a:gs>
              <a:gs pos="50000">
                <a:schemeClr val="accent1">
                  <a:alpha val="0"/>
                </a:schemeClr>
              </a:gs>
              <a:gs pos="100000">
                <a:schemeClr val="accent1">
                  <a:gamma/>
                  <a:tint val="54510"/>
                  <a:invGamma/>
                </a:schemeClr>
              </a:gs>
            </a:gsLst>
            <a:lin ang="2700000" scaled="1"/>
          </a:gradFill>
          <a:ln w="0">
            <a:noFill/>
            <a:prstDash val="solid"/>
            <a:round/>
            <a:headEnd/>
            <a:tailEnd/>
          </a:ln>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Hans" altLang="en-US" sz="1700" b="1" i="0" u="none" strike="noStrike" kern="1200" cap="none" spc="0" normalizeH="0" baseline="0" noProof="0">
              <a:ln>
                <a:noFill/>
              </a:ln>
              <a:solidFill>
                <a:srgbClr val="133984"/>
              </a:solidFill>
              <a:effectLst/>
              <a:uLnTx/>
              <a:uFillTx/>
              <a:latin typeface="黑体"/>
              <a:ea typeface="黑体"/>
              <a:cs typeface="+mn-cs"/>
            </a:endParaRPr>
          </a:p>
        </p:txBody>
      </p:sp>
      <p:sp>
        <p:nvSpPr>
          <p:cNvPr id="5" name="Text Box 5"/>
          <p:cNvSpPr txBox="1">
            <a:spLocks noChangeArrowheads="1"/>
          </p:cNvSpPr>
          <p:nvPr/>
        </p:nvSpPr>
        <p:spPr bwMode="gray">
          <a:xfrm>
            <a:off x="2925368" y="2391619"/>
            <a:ext cx="577529" cy="519112"/>
          </a:xfrm>
          <a:prstGeom prst="rect">
            <a:avLst/>
          </a:prstGeom>
          <a:noFill/>
          <a:ln w="9525" algn="ctr">
            <a:noFill/>
            <a:miter lim="800000"/>
            <a:headEnd/>
            <a:tailEnd/>
          </a:ln>
          <a:effectLst/>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Hans" altLang="en-US" sz="2800" b="1" i="0" u="none" strike="noStrike" kern="1200" cap="none" spc="0" normalizeH="0" baseline="0" noProof="0" dirty="0">
                <a:ln>
                  <a:noFill/>
                </a:ln>
                <a:solidFill>
                  <a:srgbClr val="FFFFFF"/>
                </a:solidFill>
                <a:effectLst>
                  <a:outerShdw blurRad="38100" dist="38100" dir="2700000" algn="tl">
                    <a:srgbClr val="C0C0C0"/>
                  </a:outerShdw>
                </a:effectLst>
                <a:uLnTx/>
                <a:uFillTx/>
                <a:latin typeface="黑体"/>
                <a:ea typeface="黑体"/>
                <a:cs typeface="+mn-cs"/>
              </a:rPr>
              <a:t>一</a:t>
            </a:r>
          </a:p>
        </p:txBody>
      </p:sp>
      <p:sp>
        <p:nvSpPr>
          <p:cNvPr id="6" name="Text Box 6"/>
          <p:cNvSpPr txBox="1">
            <a:spLocks noChangeArrowheads="1"/>
          </p:cNvSpPr>
          <p:nvPr/>
        </p:nvSpPr>
        <p:spPr bwMode="gray">
          <a:xfrm>
            <a:off x="3877010" y="2425875"/>
            <a:ext cx="5042706" cy="523220"/>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Hans" altLang="en-US" sz="2800" b="1" i="0" u="none" strike="noStrike" kern="1200" cap="none" spc="0" normalizeH="0" baseline="0" noProof="0" dirty="0">
                <a:ln>
                  <a:noFill/>
                </a:ln>
                <a:solidFill>
                  <a:srgbClr val="C00000"/>
                </a:solidFill>
                <a:effectLst/>
                <a:uLnTx/>
                <a:uFillTx/>
                <a:latin typeface="Arial" charset="0"/>
                <a:ea typeface="黑体" pitchFamily="49" charset="-122"/>
                <a:cs typeface="+mn-cs"/>
              </a:rPr>
              <a:t> </a:t>
            </a:r>
            <a:r>
              <a:rPr kumimoji="0" lang="zh-Hans" altLang="zh-Hans" sz="2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慕课</a:t>
            </a:r>
            <a:r>
              <a:rPr kumimoji="0" lang="zh-CN" altLang="en-US" sz="2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课程设计</a:t>
            </a:r>
            <a:endParaRPr kumimoji="0" lang="zh-Hans" altLang="zh-Hans" sz="2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sp>
        <p:nvSpPr>
          <p:cNvPr id="12" name="AutoShape 2"/>
          <p:cNvSpPr>
            <a:spLocks noChangeArrowheads="1"/>
          </p:cNvSpPr>
          <p:nvPr/>
        </p:nvSpPr>
        <p:spPr bwMode="gray">
          <a:xfrm>
            <a:off x="2627337" y="3727032"/>
            <a:ext cx="6694387" cy="993775"/>
          </a:xfrm>
          <a:prstGeom prst="roundRect">
            <a:avLst>
              <a:gd name="adj" fmla="val 10889"/>
            </a:avLst>
          </a:prstGeom>
          <a:gradFill rotWithShape="1">
            <a:gsLst>
              <a:gs pos="0">
                <a:srgbClr val="DDDDDD"/>
              </a:gs>
              <a:gs pos="50000">
                <a:srgbClr val="DDDDDD">
                  <a:gamma/>
                  <a:tint val="36471"/>
                  <a:invGamma/>
                </a:srgbClr>
              </a:gs>
              <a:gs pos="100000">
                <a:srgbClr val="DDDDDD"/>
              </a:gs>
            </a:gsLst>
            <a:lin ang="2700000" scaled="1"/>
          </a:gradFill>
          <a:ln w="38100">
            <a:solidFill>
              <a:srgbClr val="FFFFFF"/>
            </a:solidFill>
            <a:round/>
            <a:headEnd/>
            <a:tailEnd/>
          </a:ln>
          <a:effectLst>
            <a:outerShdw dist="135003" dir="2928844" algn="ctr" rotWithShape="0">
              <a:srgbClr val="000000">
                <a:alpha val="50000"/>
              </a:srgbClr>
            </a:outerShdw>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Hans" altLang="en-US" sz="1700" b="1" i="0" u="none" strike="noStrike" kern="1200" cap="none" spc="0" normalizeH="0" baseline="0" noProof="0">
              <a:ln>
                <a:noFill/>
              </a:ln>
              <a:solidFill>
                <a:srgbClr val="133984"/>
              </a:solidFill>
              <a:effectLst/>
              <a:uLnTx/>
              <a:uFillTx/>
              <a:latin typeface="黑体"/>
              <a:ea typeface="黑体"/>
              <a:cs typeface="+mn-cs"/>
            </a:endParaRPr>
          </a:p>
        </p:txBody>
      </p:sp>
      <p:sp>
        <p:nvSpPr>
          <p:cNvPr id="13" name="AutoShape 3"/>
          <p:cNvSpPr>
            <a:spLocks noChangeArrowheads="1"/>
          </p:cNvSpPr>
          <p:nvPr/>
        </p:nvSpPr>
        <p:spPr bwMode="gray">
          <a:xfrm>
            <a:off x="2782493" y="3823683"/>
            <a:ext cx="884077" cy="828675"/>
          </a:xfrm>
          <a:prstGeom prst="roundRect">
            <a:avLst>
              <a:gd name="adj" fmla="val 11921"/>
            </a:avLst>
          </a:prstGeom>
          <a:solidFill>
            <a:srgbClr val="133984"/>
          </a:solidFill>
          <a:ln w="38100">
            <a:solidFill>
              <a:schemeClr val="bg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Hans" altLang="en-US" sz="1700" b="1" i="0" u="none" strike="noStrike" kern="1200" cap="none" spc="0" normalizeH="0" baseline="0" noProof="0">
              <a:ln>
                <a:noFill/>
              </a:ln>
              <a:solidFill>
                <a:srgbClr val="133984"/>
              </a:solidFill>
              <a:effectLst/>
              <a:uLnTx/>
              <a:uFillTx/>
              <a:latin typeface="黑体"/>
              <a:ea typeface="黑体"/>
              <a:cs typeface="+mn-cs"/>
            </a:endParaRPr>
          </a:p>
        </p:txBody>
      </p:sp>
      <p:sp>
        <p:nvSpPr>
          <p:cNvPr id="14" name="Freeform 4"/>
          <p:cNvSpPr>
            <a:spLocks/>
          </p:cNvSpPr>
          <p:nvPr/>
        </p:nvSpPr>
        <p:spPr bwMode="gray">
          <a:xfrm>
            <a:off x="2855518" y="3881016"/>
            <a:ext cx="440345" cy="342900"/>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accent1">
                  <a:gamma/>
                  <a:tint val="54510"/>
                  <a:invGamma/>
                </a:schemeClr>
              </a:gs>
              <a:gs pos="50000">
                <a:schemeClr val="accent1">
                  <a:alpha val="0"/>
                </a:schemeClr>
              </a:gs>
              <a:gs pos="100000">
                <a:schemeClr val="accent1">
                  <a:gamma/>
                  <a:tint val="54510"/>
                  <a:invGamma/>
                </a:schemeClr>
              </a:gs>
            </a:gsLst>
            <a:lin ang="2700000" scaled="1"/>
          </a:gradFill>
          <a:ln w="0">
            <a:noFill/>
            <a:prstDash val="solid"/>
            <a:round/>
            <a:headEnd/>
            <a:tailEnd/>
          </a:ln>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Hans" altLang="en-US" sz="1700" b="1" i="0" u="none" strike="noStrike" kern="1200" cap="none" spc="0" normalizeH="0" baseline="0" noProof="0">
              <a:ln>
                <a:noFill/>
              </a:ln>
              <a:solidFill>
                <a:srgbClr val="133984"/>
              </a:solidFill>
              <a:effectLst/>
              <a:uLnTx/>
              <a:uFillTx/>
              <a:latin typeface="黑体"/>
              <a:ea typeface="黑体"/>
              <a:cs typeface="+mn-cs"/>
            </a:endParaRPr>
          </a:p>
        </p:txBody>
      </p:sp>
      <p:sp>
        <p:nvSpPr>
          <p:cNvPr id="15" name="Text Box 5"/>
          <p:cNvSpPr txBox="1">
            <a:spLocks noChangeArrowheads="1"/>
          </p:cNvSpPr>
          <p:nvPr/>
        </p:nvSpPr>
        <p:spPr bwMode="gray">
          <a:xfrm>
            <a:off x="2925365" y="3907636"/>
            <a:ext cx="581802" cy="523220"/>
          </a:xfrm>
          <a:prstGeom prst="rect">
            <a:avLst/>
          </a:prstGeom>
          <a:noFill/>
          <a:ln w="9525" algn="ctr">
            <a:noFill/>
            <a:miter lim="800000"/>
            <a:headEnd/>
            <a:tailEnd/>
          </a:ln>
          <a:effectLst/>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Hans" altLang="en-US" sz="2800" b="1" i="0" u="none" strike="noStrike" kern="1200" cap="none" spc="0" normalizeH="0" baseline="0" noProof="0" dirty="0">
                <a:ln>
                  <a:noFill/>
                </a:ln>
                <a:solidFill>
                  <a:srgbClr val="FFFFFF"/>
                </a:solidFill>
                <a:effectLst>
                  <a:outerShdw blurRad="38100" dist="38100" dir="2700000" algn="tl">
                    <a:srgbClr val="C0C0C0"/>
                  </a:outerShdw>
                </a:effectLst>
                <a:uLnTx/>
                <a:uFillTx/>
                <a:latin typeface="黑体"/>
                <a:ea typeface="黑体"/>
                <a:cs typeface="+mn-cs"/>
              </a:rPr>
              <a:t>二</a:t>
            </a:r>
          </a:p>
        </p:txBody>
      </p:sp>
      <p:sp>
        <p:nvSpPr>
          <p:cNvPr id="21" name="Text Box 6"/>
          <p:cNvSpPr txBox="1">
            <a:spLocks noChangeArrowheads="1"/>
          </p:cNvSpPr>
          <p:nvPr/>
        </p:nvSpPr>
        <p:spPr bwMode="gray">
          <a:xfrm>
            <a:off x="3734067" y="3979566"/>
            <a:ext cx="5328592" cy="523220"/>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Hans" altLang="en-US" sz="2800" b="1" i="0" u="none" strike="noStrike" kern="1200" cap="none" spc="0" normalizeH="0" baseline="0" noProof="0" dirty="0">
                <a:ln>
                  <a:noFill/>
                </a:ln>
                <a:solidFill>
                  <a:srgbClr val="133984"/>
                </a:solidFill>
                <a:effectLst/>
                <a:uLnTx/>
                <a:uFillTx/>
                <a:latin typeface="Arial" charset="0"/>
                <a:ea typeface="黑体" pitchFamily="49" charset="-122"/>
                <a:cs typeface="+mn-cs"/>
              </a:rPr>
              <a:t> </a:t>
            </a:r>
            <a:r>
              <a:rPr kumimoji="0" lang="en-US" altLang="zh-Hans" sz="2800" b="1" i="0" u="none" strike="noStrike" kern="1200" cap="none" spc="0" normalizeH="0" baseline="0" noProof="0" dirty="0">
                <a:ln>
                  <a:noFill/>
                </a:ln>
                <a:solidFill>
                  <a:srgbClr val="133984"/>
                </a:solidFill>
                <a:effectLst/>
                <a:uLnTx/>
                <a:uFillTx/>
                <a:latin typeface="Arial" charset="0"/>
                <a:ea typeface="黑体" pitchFamily="49" charset="-122"/>
                <a:cs typeface="+mn-cs"/>
              </a:rPr>
              <a:t> </a:t>
            </a:r>
            <a:r>
              <a:rPr kumimoji="0" lang="zh-CN" altLang="en-US" sz="28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rPr>
              <a:t>视频技术实现</a:t>
            </a:r>
            <a:endParaRPr kumimoji="0" lang="zh-Hans" altLang="zh-Hans" sz="28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352698607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43672" y="476672"/>
            <a:ext cx="6048672" cy="6048672"/>
          </a:xfrm>
          <a:prstGeom prst="rect">
            <a:avLst/>
          </a:prstGeom>
        </p:spPr>
      </p:pic>
    </p:spTree>
    <p:extLst>
      <p:ext uri="{BB962C8B-B14F-4D97-AF65-F5344CB8AC3E}">
        <p14:creationId xmlns:p14="http://schemas.microsoft.com/office/powerpoint/2010/main" val="9118974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组合 21"/>
          <p:cNvGrpSpPr/>
          <p:nvPr/>
        </p:nvGrpSpPr>
        <p:grpSpPr>
          <a:xfrm>
            <a:off x="1991544" y="1445049"/>
            <a:ext cx="7992888" cy="4103012"/>
            <a:chOff x="467544" y="1445049"/>
            <a:chExt cx="7992888" cy="4103012"/>
          </a:xfrm>
        </p:grpSpPr>
        <p:sp>
          <p:nvSpPr>
            <p:cNvPr id="11" name="文本框 2"/>
            <p:cNvSpPr txBox="1">
              <a:spLocks noChangeArrowheads="1"/>
            </p:cNvSpPr>
            <p:nvPr/>
          </p:nvSpPr>
          <p:spPr bwMode="auto">
            <a:xfrm>
              <a:off x="467544" y="2804057"/>
              <a:ext cx="3384376" cy="138499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60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好课程</a:t>
              </a:r>
              <a:endParaRPr kumimoji="1" lang="en-US" altLang="zh-CN" sz="60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CN" sz="24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GOOD COURSE</a:t>
              </a:r>
              <a:endParaRPr kumimoji="1" lang="zh-CN" altLang="en-US" sz="24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endParaRPr>
            </a:p>
          </p:txBody>
        </p:sp>
        <p:sp>
          <p:nvSpPr>
            <p:cNvPr id="16" name="文本框 15"/>
            <p:cNvSpPr txBox="1"/>
            <p:nvPr/>
          </p:nvSpPr>
          <p:spPr>
            <a:xfrm>
              <a:off x="4139952" y="1988840"/>
              <a:ext cx="3888432" cy="52322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800" b="0" i="0" u="none" strike="noStrike" kern="1200" cap="none" spc="0" normalizeH="0" baseline="0" noProof="0" dirty="0">
                  <a:ln>
                    <a:noFill/>
                  </a:ln>
                  <a:solidFill>
                    <a:srgbClr val="800000"/>
                  </a:solidFill>
                  <a:effectLst/>
                  <a:uLnTx/>
                  <a:uFillTx/>
                  <a:latin typeface="方正细黑一简体" panose="02010601030101010101" pitchFamily="2" charset="-122"/>
                  <a:ea typeface="方正细黑一简体" panose="02010601030101010101" pitchFamily="2" charset="-122"/>
                  <a:cs typeface="+mn-cs"/>
                </a:rPr>
                <a:t>No.1 </a:t>
              </a:r>
              <a:r>
                <a:rPr kumimoji="0" lang="zh-CN" altLang="en-US" sz="2800" b="0" i="0" u="none" strike="noStrike" kern="1200" cap="none" spc="0" normalizeH="0" baseline="0" noProof="0" dirty="0">
                  <a:ln>
                    <a:noFill/>
                  </a:ln>
                  <a:solidFill>
                    <a:srgbClr val="800000"/>
                  </a:solidFill>
                  <a:effectLst/>
                  <a:uLnTx/>
                  <a:uFillTx/>
                  <a:latin typeface="方正细黑一简体" panose="02010601030101010101" pitchFamily="2" charset="-122"/>
                  <a:ea typeface="方正细黑一简体" panose="02010601030101010101" pitchFamily="2" charset="-122"/>
                  <a:cs typeface="+mn-cs"/>
                </a:rPr>
                <a:t>教师会教</a:t>
              </a:r>
            </a:p>
          </p:txBody>
        </p:sp>
        <p:sp>
          <p:nvSpPr>
            <p:cNvPr id="19" name="文本框 18"/>
            <p:cNvSpPr txBox="1"/>
            <p:nvPr/>
          </p:nvSpPr>
          <p:spPr>
            <a:xfrm>
              <a:off x="4139952" y="2852936"/>
              <a:ext cx="3888432" cy="52322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800" b="0" i="0" u="none" strike="noStrike" kern="1200" cap="none" spc="0" normalizeH="0" baseline="0" noProof="0" dirty="0">
                  <a:ln>
                    <a:noFill/>
                  </a:ln>
                  <a:solidFill>
                    <a:srgbClr val="800000"/>
                  </a:solidFill>
                  <a:effectLst/>
                  <a:uLnTx/>
                  <a:uFillTx/>
                  <a:latin typeface="方正细黑一简体" panose="02010601030101010101" pitchFamily="2" charset="-122"/>
                  <a:ea typeface="方正细黑一简体" panose="02010601030101010101" pitchFamily="2" charset="-122"/>
                  <a:cs typeface="+mn-cs"/>
                </a:rPr>
                <a:t>No.2 </a:t>
              </a:r>
              <a:r>
                <a:rPr kumimoji="0" lang="zh-CN" altLang="en-US" sz="2800" b="0" i="0" u="none" strike="noStrike" kern="1200" cap="none" spc="0" normalizeH="0" baseline="0" noProof="0" dirty="0">
                  <a:ln>
                    <a:noFill/>
                  </a:ln>
                  <a:solidFill>
                    <a:srgbClr val="800000"/>
                  </a:solidFill>
                  <a:effectLst/>
                  <a:uLnTx/>
                  <a:uFillTx/>
                  <a:latin typeface="方正细黑一简体" panose="02010601030101010101" pitchFamily="2" charset="-122"/>
                  <a:ea typeface="方正细黑一简体" panose="02010601030101010101" pitchFamily="2" charset="-122"/>
                  <a:cs typeface="+mn-cs"/>
                </a:rPr>
                <a:t>学生会学</a:t>
              </a:r>
            </a:p>
          </p:txBody>
        </p:sp>
        <p:sp>
          <p:nvSpPr>
            <p:cNvPr id="20" name="文本框 19"/>
            <p:cNvSpPr txBox="1"/>
            <p:nvPr/>
          </p:nvSpPr>
          <p:spPr>
            <a:xfrm>
              <a:off x="4139952" y="3724583"/>
              <a:ext cx="3888432" cy="52322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800" b="0" i="0" u="none" strike="noStrike" kern="1200" cap="none" spc="0" normalizeH="0" baseline="0" noProof="0" dirty="0">
                  <a:ln>
                    <a:noFill/>
                  </a:ln>
                  <a:solidFill>
                    <a:srgbClr val="800000"/>
                  </a:solidFill>
                  <a:effectLst/>
                  <a:uLnTx/>
                  <a:uFillTx/>
                  <a:latin typeface="方正细黑一简体" panose="02010601030101010101" pitchFamily="2" charset="-122"/>
                  <a:ea typeface="方正细黑一简体" panose="02010601030101010101" pitchFamily="2" charset="-122"/>
                  <a:cs typeface="+mn-cs"/>
                </a:rPr>
                <a:t>No.3 </a:t>
              </a:r>
              <a:r>
                <a:rPr kumimoji="0" lang="zh-CN" altLang="en-US" sz="2800" b="0" i="0" u="none" strike="noStrike" kern="1200" cap="none" spc="0" normalizeH="0" baseline="0" noProof="0" dirty="0">
                  <a:ln>
                    <a:noFill/>
                  </a:ln>
                  <a:solidFill>
                    <a:srgbClr val="800000"/>
                  </a:solidFill>
                  <a:effectLst/>
                  <a:uLnTx/>
                  <a:uFillTx/>
                  <a:latin typeface="方正细黑一简体" panose="02010601030101010101" pitchFamily="2" charset="-122"/>
                  <a:ea typeface="方正细黑一简体" panose="02010601030101010101" pitchFamily="2" charset="-122"/>
                  <a:cs typeface="+mn-cs"/>
                </a:rPr>
                <a:t>全媒体课程</a:t>
              </a:r>
            </a:p>
          </p:txBody>
        </p:sp>
        <p:sp>
          <p:nvSpPr>
            <p:cNvPr id="21" name="文本框 20"/>
            <p:cNvSpPr txBox="1"/>
            <p:nvPr/>
          </p:nvSpPr>
          <p:spPr>
            <a:xfrm>
              <a:off x="4126718" y="4596230"/>
              <a:ext cx="4333714" cy="52322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2800" b="0" i="0" u="none" strike="noStrike" kern="1200" cap="none" spc="0" normalizeH="0" baseline="0" noProof="0" dirty="0">
                  <a:ln>
                    <a:noFill/>
                  </a:ln>
                  <a:solidFill>
                    <a:srgbClr val="800000"/>
                  </a:solidFill>
                  <a:effectLst/>
                  <a:uLnTx/>
                  <a:uFillTx/>
                  <a:latin typeface="方正细黑一简体" panose="02010601030101010101" pitchFamily="2" charset="-122"/>
                  <a:ea typeface="方正细黑一简体" panose="02010601030101010101" pitchFamily="2" charset="-122"/>
                  <a:cs typeface="+mn-cs"/>
                </a:rPr>
                <a:t>No.4 </a:t>
              </a:r>
              <a:r>
                <a:rPr kumimoji="0" lang="zh-CN" altLang="en-US" sz="2800" b="0" i="0" u="none" strike="noStrike" kern="1200" cap="none" spc="0" normalizeH="0" baseline="0" noProof="0" dirty="0">
                  <a:ln>
                    <a:noFill/>
                  </a:ln>
                  <a:solidFill>
                    <a:srgbClr val="800000"/>
                  </a:solidFill>
                  <a:effectLst/>
                  <a:uLnTx/>
                  <a:uFillTx/>
                  <a:latin typeface="方正细黑一简体" panose="02010601030101010101" pitchFamily="2" charset="-122"/>
                  <a:ea typeface="方正细黑一简体" panose="02010601030101010101" pitchFamily="2" charset="-122"/>
                  <a:cs typeface="+mn-cs"/>
                </a:rPr>
                <a:t>问题导向交互式课堂</a:t>
              </a:r>
            </a:p>
          </p:txBody>
        </p:sp>
        <p:sp>
          <p:nvSpPr>
            <p:cNvPr id="23" name="流程图: 终止 22"/>
            <p:cNvSpPr/>
            <p:nvPr/>
          </p:nvSpPr>
          <p:spPr bwMode="auto">
            <a:xfrm>
              <a:off x="787126" y="1445049"/>
              <a:ext cx="7632848" cy="144016"/>
            </a:xfrm>
            <a:prstGeom prst="flowChartTerminator">
              <a:avLst/>
            </a:prstGeom>
            <a:solidFill>
              <a:srgbClr val="0B4DA2"/>
            </a:solidFill>
            <a:ln w="9525" cap="flat" cmpd="sng" algn="ctr">
              <a:noFill/>
              <a:prstDash val="solid"/>
              <a:round/>
              <a:headEnd type="none" w="med" len="med"/>
              <a:tailEnd type="none" w="med" len="med"/>
            </a:ln>
            <a:effectLst>
              <a:outerShdw dist="35921" dir="2700000" algn="ctr" rotWithShape="0">
                <a:schemeClr val="bg1"/>
              </a:outerShdw>
            </a:effectLst>
          </p:spPr>
          <p:txBody>
            <a:bodyPr rot="0" spcFirstLastPara="0" vertOverflow="overflow" horzOverflow="overflow" vert="horz" wrap="square" lIns="91440" tIns="54000" rIns="91440" bIns="45720" numCol="1" spcCol="0" rtlCol="0" fromWordArt="0" anchor="t"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3000" b="1" i="0" u="none" strike="noStrike" kern="1200" cap="none" spc="0" normalizeH="0" baseline="0" noProof="0">
                <a:ln>
                  <a:noFill/>
                </a:ln>
                <a:solidFill>
                  <a:srgbClr val="133984"/>
                </a:solidFill>
                <a:effectLst/>
                <a:uLnTx/>
                <a:uFillTx/>
                <a:latin typeface="Arial" charset="0"/>
                <a:ea typeface="黑体" pitchFamily="2" charset="-122"/>
                <a:cs typeface="+mn-cs"/>
              </a:endParaRPr>
            </a:p>
          </p:txBody>
        </p:sp>
        <p:sp>
          <p:nvSpPr>
            <p:cNvPr id="24" name="流程图: 终止 23"/>
            <p:cNvSpPr/>
            <p:nvPr/>
          </p:nvSpPr>
          <p:spPr bwMode="auto">
            <a:xfrm>
              <a:off x="827584" y="5404045"/>
              <a:ext cx="7632848" cy="144016"/>
            </a:xfrm>
            <a:prstGeom prst="flowChartTerminator">
              <a:avLst/>
            </a:prstGeom>
            <a:solidFill>
              <a:srgbClr val="0B4DA2"/>
            </a:solidFill>
            <a:ln w="9525" cap="flat" cmpd="sng" algn="ctr">
              <a:noFill/>
              <a:prstDash val="solid"/>
              <a:round/>
              <a:headEnd type="none" w="med" len="med"/>
              <a:tailEnd type="none" w="med" len="med"/>
            </a:ln>
            <a:effectLst>
              <a:outerShdw dist="35921" dir="2700000" algn="ctr" rotWithShape="0">
                <a:schemeClr val="bg1"/>
              </a:outerShdw>
            </a:effectLst>
          </p:spPr>
          <p:txBody>
            <a:bodyPr rot="0" spcFirstLastPara="0" vertOverflow="overflow" horzOverflow="overflow" vert="horz" wrap="square" lIns="91440" tIns="54000" rIns="91440" bIns="45720" numCol="1" spcCol="0" rtlCol="0" fromWordArt="0" anchor="t"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3000" b="1" i="0" u="none" strike="noStrike" kern="1200" cap="none" spc="0" normalizeH="0" baseline="0" noProof="0">
                <a:ln>
                  <a:noFill/>
                </a:ln>
                <a:solidFill>
                  <a:srgbClr val="133984"/>
                </a:solidFill>
                <a:effectLst/>
                <a:uLnTx/>
                <a:uFillTx/>
                <a:latin typeface="Arial" charset="0"/>
                <a:ea typeface="黑体" pitchFamily="2" charset="-122"/>
                <a:cs typeface="+mn-cs"/>
              </a:endParaRPr>
            </a:p>
          </p:txBody>
        </p:sp>
      </p:grpSp>
      <p:grpSp>
        <p:nvGrpSpPr>
          <p:cNvPr id="12" name="组合 11"/>
          <p:cNvGrpSpPr/>
          <p:nvPr/>
        </p:nvGrpSpPr>
        <p:grpSpPr>
          <a:xfrm>
            <a:off x="5269851" y="1880182"/>
            <a:ext cx="72008" cy="3254510"/>
            <a:chOff x="2195736" y="1340768"/>
            <a:chExt cx="144016" cy="4536504"/>
          </a:xfrm>
        </p:grpSpPr>
        <p:cxnSp>
          <p:nvCxnSpPr>
            <p:cNvPr id="13" name="直接连接符 12"/>
            <p:cNvCxnSpPr/>
            <p:nvPr/>
          </p:nvCxnSpPr>
          <p:spPr bwMode="auto">
            <a:xfrm>
              <a:off x="2339752" y="1340768"/>
              <a:ext cx="0" cy="4536504"/>
            </a:xfrm>
            <a:prstGeom prst="line">
              <a:avLst/>
            </a:prstGeom>
            <a:solidFill>
              <a:srgbClr val="EAEAEA"/>
            </a:solidFill>
            <a:ln w="50800" cap="flat" cmpd="sng" algn="ctr">
              <a:solidFill>
                <a:srgbClr val="800000"/>
              </a:solidFill>
              <a:prstDash val="sysDash"/>
              <a:round/>
              <a:headEnd type="none" w="med" len="med"/>
              <a:tailEnd type="none" w="med" len="med"/>
            </a:ln>
            <a:effectLst>
              <a:outerShdw dist="35921" dir="2700000" algn="ctr" rotWithShape="0">
                <a:schemeClr val="bg1"/>
              </a:outerShdw>
            </a:effectLst>
          </p:spPr>
        </p:cxnSp>
        <p:cxnSp>
          <p:nvCxnSpPr>
            <p:cNvPr id="14" name="直接连接符 13"/>
            <p:cNvCxnSpPr/>
            <p:nvPr/>
          </p:nvCxnSpPr>
          <p:spPr bwMode="auto">
            <a:xfrm>
              <a:off x="2195736" y="1340768"/>
              <a:ext cx="0" cy="4536504"/>
            </a:xfrm>
            <a:prstGeom prst="line">
              <a:avLst/>
            </a:prstGeom>
            <a:solidFill>
              <a:srgbClr val="EAEAEA"/>
            </a:solidFill>
            <a:ln w="50800" cap="flat" cmpd="sng" algn="ctr">
              <a:solidFill>
                <a:srgbClr val="800000"/>
              </a:solidFill>
              <a:prstDash val="sysDash"/>
              <a:round/>
              <a:headEnd type="none" w="med" len="med"/>
              <a:tailEnd type="none" w="med" len="med"/>
            </a:ln>
            <a:effectLst>
              <a:outerShdw dist="35921" dir="2700000" algn="ctr" rotWithShape="0">
                <a:schemeClr val="bg1"/>
              </a:outerShdw>
            </a:effectLst>
          </p:spPr>
        </p:cxnSp>
      </p:grpSp>
      <p:sp>
        <p:nvSpPr>
          <p:cNvPr id="15" name="文本框 2"/>
          <p:cNvSpPr txBox="1">
            <a:spLocks noChangeArrowheads="1"/>
          </p:cNvSpPr>
          <p:nvPr/>
        </p:nvSpPr>
        <p:spPr bwMode="auto">
          <a:xfrm>
            <a:off x="1271464" y="207021"/>
            <a:ext cx="3384376"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CN"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MOOC</a:t>
            </a:r>
            <a:r>
              <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课程设计</a:t>
            </a:r>
          </a:p>
        </p:txBody>
      </p:sp>
      <p:sp>
        <p:nvSpPr>
          <p:cNvPr id="25" name="任意多边形 24"/>
          <p:cNvSpPr/>
          <p:nvPr>
            <p:custDataLst>
              <p:tags r:id="rId1"/>
            </p:custDataLst>
          </p:nvPr>
        </p:nvSpPr>
        <p:spPr>
          <a:xfrm flipV="1">
            <a:off x="0" y="863001"/>
            <a:ext cx="12192000" cy="45719"/>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rgbClr val="ED7D31"/>
          </a:solidFill>
          <a:ln w="12700" cap="flat" cmpd="sng" algn="ctr">
            <a:noFill/>
            <a:prstDash val="solid"/>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Tree>
    <p:extLst>
      <p:ext uri="{BB962C8B-B14F-4D97-AF65-F5344CB8AC3E}">
        <p14:creationId xmlns:p14="http://schemas.microsoft.com/office/powerpoint/2010/main" val="414863033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2"/>
          <p:cNvSpPr txBox="1">
            <a:spLocks noChangeArrowheads="1"/>
          </p:cNvSpPr>
          <p:nvPr/>
        </p:nvSpPr>
        <p:spPr bwMode="auto">
          <a:xfrm>
            <a:off x="1271464" y="164995"/>
            <a:ext cx="4032448" cy="585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3200" b="1" i="0" u="none" strike="noStrike" kern="1200" cap="none" spc="0" normalizeH="0" baseline="0" noProof="0" dirty="0" smtClean="0">
                <a:ln>
                  <a:noFill/>
                </a:ln>
                <a:solidFill>
                  <a:srgbClr val="800000"/>
                </a:solidFill>
                <a:effectLst/>
                <a:uLnTx/>
                <a:uFillTx/>
                <a:latin typeface="微软雅黑" panose="020B0503020204020204" pitchFamily="34" charset="-122"/>
                <a:ea typeface="微软雅黑" panose="020B0503020204020204" pitchFamily="34" charset="-122"/>
                <a:cs typeface="黑体" charset="0"/>
              </a:rPr>
              <a:t>课程</a:t>
            </a:r>
            <a:r>
              <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设计</a:t>
            </a:r>
            <a:r>
              <a:rPr kumimoji="1" lang="zh-CN" altLang="en-US" sz="3200" b="1" i="0" u="none" strike="noStrike" kern="1200" cap="none" spc="0" normalizeH="0" baseline="0" noProof="0" dirty="0" smtClean="0">
                <a:ln>
                  <a:noFill/>
                </a:ln>
                <a:solidFill>
                  <a:srgbClr val="800000"/>
                </a:solidFill>
                <a:effectLst/>
                <a:uLnTx/>
                <a:uFillTx/>
                <a:latin typeface="微软雅黑" panose="020B0503020204020204" pitchFamily="34" charset="-122"/>
                <a:ea typeface="微软雅黑" panose="020B0503020204020204" pitchFamily="34" charset="-122"/>
                <a:cs typeface="黑体" charset="0"/>
              </a:rPr>
              <a:t>黄金法则</a:t>
            </a:r>
            <a:endPar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endParaRPr>
          </a:p>
        </p:txBody>
      </p:sp>
      <p:sp>
        <p:nvSpPr>
          <p:cNvPr id="7" name="任意多边形 6"/>
          <p:cNvSpPr/>
          <p:nvPr>
            <p:custDataLst>
              <p:tags r:id="rId1"/>
            </p:custDataLst>
          </p:nvPr>
        </p:nvSpPr>
        <p:spPr>
          <a:xfrm flipV="1">
            <a:off x="0" y="863001"/>
            <a:ext cx="12192000" cy="45719"/>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rgbClr val="ED7D31"/>
          </a:solidFill>
          <a:ln w="12700" cap="flat" cmpd="sng" algn="ctr">
            <a:noFill/>
            <a:prstDash val="solid"/>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5" name="文本框 4"/>
          <p:cNvSpPr txBox="1"/>
          <p:nvPr/>
        </p:nvSpPr>
        <p:spPr>
          <a:xfrm>
            <a:off x="2999656" y="1772816"/>
            <a:ext cx="6755779" cy="3970318"/>
          </a:xfrm>
          <a:prstGeom prst="rect">
            <a:avLst/>
          </a:prstGeom>
          <a:noFill/>
        </p:spPr>
        <p:txBody>
          <a:bodyPr wrap="square" rtlCol="0">
            <a:spAutoFit/>
          </a:bodyPr>
          <a:lstStyle/>
          <a:p>
            <a:pPr marL="457200" marR="0" lvl="0" indent="-457200" algn="l" defTabSz="914400" rtl="0" eaLnBrk="1" fontAlgn="base" latinLnBrk="0" hangingPunct="1">
              <a:lnSpc>
                <a:spcPct val="150000"/>
              </a:lnSpc>
              <a:spcBef>
                <a:spcPct val="0"/>
              </a:spcBef>
              <a:spcAft>
                <a:spcPct val="0"/>
              </a:spcAft>
              <a:buClrTx/>
              <a:buSzTx/>
              <a:buFont typeface="Wingdings" panose="05000000000000000000" pitchFamily="2" charset="2"/>
              <a:buChar char="l"/>
              <a:tabLst/>
              <a:defRPr/>
            </a:pPr>
            <a:r>
              <a:rPr kumimoji="0" lang="zh-CN" altLang="en-US" sz="2800" b="1" i="0" u="none" strike="noStrike" kern="1200" cap="none" spc="0" normalizeH="0" baseline="0" noProof="0" dirty="0" smtClean="0">
                <a:ln>
                  <a:noFill/>
                </a:ln>
                <a:solidFill>
                  <a:srgbClr val="133984"/>
                </a:solidFill>
                <a:effectLst/>
                <a:uLnTx/>
                <a:uFillTx/>
                <a:latin typeface="微软雅黑" panose="020B0503020204020204" pitchFamily="34" charset="-122"/>
                <a:ea typeface="微软雅黑" panose="020B0503020204020204" pitchFamily="34" charset="-122"/>
                <a:cs typeface="+mn-cs"/>
              </a:rPr>
              <a:t>目标第一原则</a:t>
            </a:r>
            <a:r>
              <a:rPr kumimoji="0" lang="en-US" altLang="zh-CN" sz="2800" b="1" i="0" u="none" strike="noStrike" kern="1200" cap="none" spc="0" normalizeH="0" baseline="0" noProof="0" dirty="0" smtClean="0">
                <a:ln>
                  <a:noFill/>
                </a:ln>
                <a:solidFill>
                  <a:srgbClr val="133984"/>
                </a:solidFill>
                <a:effectLst/>
                <a:uLnTx/>
                <a:uFillTx/>
                <a:latin typeface="微软雅黑" panose="020B0503020204020204" pitchFamily="34" charset="-122"/>
                <a:ea typeface="微软雅黑" panose="020B0503020204020204" pitchFamily="34" charset="-122"/>
                <a:cs typeface="+mn-cs"/>
              </a:rPr>
              <a:t>--</a:t>
            </a:r>
            <a:r>
              <a:rPr kumimoji="0" lang="zh-CN" altLang="en-US" sz="2000" b="1" i="0" u="none" strike="noStrike" kern="1200" cap="none" spc="0" normalizeH="0" baseline="0" noProof="0" dirty="0" smtClean="0">
                <a:ln>
                  <a:noFill/>
                </a:ln>
                <a:solidFill>
                  <a:srgbClr val="0070C0"/>
                </a:solidFill>
                <a:effectLst/>
                <a:uLnTx/>
                <a:uFillTx/>
                <a:latin typeface="微软雅黑" panose="020B0503020204020204" pitchFamily="34" charset="-122"/>
                <a:ea typeface="微软雅黑" panose="020B0503020204020204" pitchFamily="34" charset="-122"/>
                <a:cs typeface="+mn-cs"/>
              </a:rPr>
              <a:t>知识点的大胆舍弃</a:t>
            </a:r>
            <a:r>
              <a:rPr kumimoji="0" lang="en-US" altLang="zh-CN" sz="2000" b="1" i="0" u="none" strike="noStrike" kern="1200" cap="none" spc="0" normalizeH="0" baseline="0" noProof="0" dirty="0" smtClean="0">
                <a:ln>
                  <a:noFill/>
                </a:ln>
                <a:solidFill>
                  <a:srgbClr val="0070C0"/>
                </a:solidFill>
                <a:effectLst/>
                <a:uLnTx/>
                <a:uFillTx/>
                <a:latin typeface="微软雅黑" panose="020B0503020204020204" pitchFamily="34" charset="-122"/>
                <a:ea typeface="微软雅黑" panose="020B0503020204020204" pitchFamily="34" charset="-122"/>
                <a:cs typeface="+mn-cs"/>
              </a:rPr>
              <a:t>/</a:t>
            </a:r>
            <a:r>
              <a:rPr kumimoji="0" lang="zh-CN" altLang="en-US" sz="2000" b="1" i="0" u="none" strike="noStrike" kern="1200" cap="none" spc="0" normalizeH="0" baseline="0" noProof="0" dirty="0" smtClean="0">
                <a:ln>
                  <a:noFill/>
                </a:ln>
                <a:solidFill>
                  <a:srgbClr val="0070C0"/>
                </a:solidFill>
                <a:effectLst/>
                <a:uLnTx/>
                <a:uFillTx/>
                <a:latin typeface="微软雅黑" panose="020B0503020204020204" pitchFamily="34" charset="-122"/>
                <a:ea typeface="微软雅黑" panose="020B0503020204020204" pitchFamily="34" charset="-122"/>
                <a:cs typeface="+mn-cs"/>
              </a:rPr>
              <a:t>能力</a:t>
            </a:r>
            <a:endParaRPr kumimoji="0" lang="en-US" altLang="zh-CN" sz="20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a:p>
            <a:pPr marL="457200" marR="0" lvl="0" indent="-457200" algn="l" defTabSz="914400" rtl="0" eaLnBrk="1" fontAlgn="base" latinLnBrk="0" hangingPunct="1">
              <a:lnSpc>
                <a:spcPct val="150000"/>
              </a:lnSpc>
              <a:spcBef>
                <a:spcPct val="0"/>
              </a:spcBef>
              <a:spcAft>
                <a:spcPct val="0"/>
              </a:spcAft>
              <a:buClrTx/>
              <a:buSzTx/>
              <a:buFont typeface="Wingdings" panose="05000000000000000000" pitchFamily="2" charset="2"/>
              <a:buChar char="l"/>
              <a:tabLst/>
              <a:defRPr/>
            </a:pPr>
            <a:r>
              <a:rPr kumimoji="0" lang="zh-CN" altLang="en-US" sz="2800" b="1" i="0" u="none" strike="noStrike" kern="1200" cap="none" spc="0" normalizeH="0" baseline="0" noProof="0" dirty="0" smtClean="0">
                <a:ln>
                  <a:noFill/>
                </a:ln>
                <a:solidFill>
                  <a:srgbClr val="133984"/>
                </a:solidFill>
                <a:effectLst/>
                <a:uLnTx/>
                <a:uFillTx/>
                <a:latin typeface="微软雅黑" panose="020B0503020204020204" pitchFamily="34" charset="-122"/>
                <a:ea typeface="微软雅黑" panose="020B0503020204020204" pitchFamily="34" charset="-122"/>
                <a:cs typeface="+mn-cs"/>
              </a:rPr>
              <a:t>反向设计原则</a:t>
            </a:r>
            <a:r>
              <a:rPr kumimoji="0" lang="en-US" altLang="zh-CN" sz="2800" b="1" i="0" u="none" strike="noStrike" kern="1200" cap="none" spc="0" normalizeH="0" baseline="0" noProof="0" dirty="0" smtClean="0">
                <a:ln>
                  <a:noFill/>
                </a:ln>
                <a:solidFill>
                  <a:srgbClr val="133984"/>
                </a:solidFill>
                <a:effectLst/>
                <a:uLnTx/>
                <a:uFillTx/>
                <a:latin typeface="微软雅黑" panose="020B0503020204020204" pitchFamily="34" charset="-122"/>
                <a:ea typeface="微软雅黑" panose="020B0503020204020204" pitchFamily="34" charset="-122"/>
                <a:cs typeface="+mn-cs"/>
              </a:rPr>
              <a:t>--</a:t>
            </a:r>
            <a:r>
              <a:rPr kumimoji="0" lang="zh-CN" altLang="en-US" sz="2000" b="1" i="0" u="none" strike="noStrike" kern="1200" cap="none" spc="0" normalizeH="0" baseline="0" noProof="0" dirty="0" smtClean="0">
                <a:ln>
                  <a:noFill/>
                </a:ln>
                <a:solidFill>
                  <a:srgbClr val="0070C0"/>
                </a:solidFill>
                <a:effectLst/>
                <a:uLnTx/>
                <a:uFillTx/>
                <a:latin typeface="微软雅黑" panose="020B0503020204020204" pitchFamily="34" charset="-122"/>
                <a:ea typeface="微软雅黑" panose="020B0503020204020204" pitchFamily="34" charset="-122"/>
                <a:cs typeface="+mn-cs"/>
              </a:rPr>
              <a:t>从</a:t>
            </a:r>
            <a:r>
              <a:rPr kumimoji="0" lang="zh-CN" altLang="en-US" sz="20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rPr>
              <a:t>结果出发</a:t>
            </a:r>
            <a:endParaRPr kumimoji="0" lang="en-US" altLang="zh-CN" sz="20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a:p>
            <a:pPr marL="457200" marR="0" lvl="0" indent="-457200" algn="l" defTabSz="914400" rtl="0" eaLnBrk="1" fontAlgn="base" latinLnBrk="0" hangingPunct="1">
              <a:lnSpc>
                <a:spcPct val="150000"/>
              </a:lnSpc>
              <a:spcBef>
                <a:spcPct val="0"/>
              </a:spcBef>
              <a:spcAft>
                <a:spcPct val="0"/>
              </a:spcAft>
              <a:buClrTx/>
              <a:buSzTx/>
              <a:buFont typeface="Wingdings" panose="05000000000000000000" pitchFamily="2" charset="2"/>
              <a:buChar char="l"/>
              <a:tabLst/>
              <a:defRPr/>
            </a:pPr>
            <a:r>
              <a:rPr kumimoji="0" lang="zh-CN" altLang="en-US" sz="2800" b="1" i="0" u="none" strike="noStrike" kern="1200" cap="none" spc="0" normalizeH="0" baseline="0" noProof="0" dirty="0" smtClean="0">
                <a:ln>
                  <a:noFill/>
                </a:ln>
                <a:solidFill>
                  <a:srgbClr val="133984"/>
                </a:solidFill>
                <a:effectLst/>
                <a:uLnTx/>
                <a:uFillTx/>
                <a:latin typeface="微软雅黑" panose="020B0503020204020204" pitchFamily="34" charset="-122"/>
                <a:ea typeface="微软雅黑" panose="020B0503020204020204" pitchFamily="34" charset="-122"/>
                <a:cs typeface="+mn-cs"/>
              </a:rPr>
              <a:t>表里如一原则</a:t>
            </a:r>
            <a:r>
              <a:rPr kumimoji="0" lang="en-US" altLang="zh-CN" sz="2800" b="1" i="0" u="none" strike="noStrike" kern="1200" cap="none" spc="0" normalizeH="0" baseline="0" noProof="0" dirty="0" smtClean="0">
                <a:ln>
                  <a:noFill/>
                </a:ln>
                <a:solidFill>
                  <a:srgbClr val="133984"/>
                </a:solidFill>
                <a:effectLst/>
                <a:uLnTx/>
                <a:uFillTx/>
                <a:latin typeface="微软雅黑" panose="020B0503020204020204" pitchFamily="34" charset="-122"/>
                <a:ea typeface="微软雅黑" panose="020B0503020204020204" pitchFamily="34" charset="-122"/>
                <a:cs typeface="+mn-cs"/>
              </a:rPr>
              <a:t>--</a:t>
            </a:r>
            <a:r>
              <a:rPr kumimoji="0" lang="zh-CN" altLang="en-US" sz="2000" b="1" i="0" u="none" strike="noStrike" kern="1200" cap="none" spc="0" normalizeH="0" baseline="0" noProof="0" dirty="0" smtClean="0">
                <a:ln>
                  <a:noFill/>
                </a:ln>
                <a:solidFill>
                  <a:srgbClr val="0070C0"/>
                </a:solidFill>
                <a:effectLst/>
                <a:uLnTx/>
                <a:uFillTx/>
                <a:latin typeface="微软雅黑" panose="020B0503020204020204" pitchFamily="34" charset="-122"/>
                <a:ea typeface="微软雅黑" panose="020B0503020204020204" pitchFamily="34" charset="-122"/>
                <a:cs typeface="+mn-cs"/>
              </a:rPr>
              <a:t>目标</a:t>
            </a:r>
            <a:r>
              <a:rPr kumimoji="0" lang="en-US" altLang="zh-CN" sz="2000" b="1" i="0" u="none" strike="noStrike" kern="1200" cap="none" spc="0" normalizeH="0" baseline="0" noProof="0" dirty="0" smtClean="0">
                <a:ln>
                  <a:noFill/>
                </a:ln>
                <a:solidFill>
                  <a:srgbClr val="0070C0"/>
                </a:solidFill>
                <a:effectLst/>
                <a:uLnTx/>
                <a:uFillTx/>
                <a:latin typeface="微软雅黑" panose="020B0503020204020204" pitchFamily="34" charset="-122"/>
                <a:ea typeface="微软雅黑" panose="020B0503020204020204" pitchFamily="34" charset="-122"/>
                <a:cs typeface="+mn-cs"/>
              </a:rPr>
              <a:t>/</a:t>
            </a:r>
            <a:r>
              <a:rPr kumimoji="0" lang="zh-CN" altLang="en-US" sz="2000" b="1" i="0" u="none" strike="noStrike" kern="1200" cap="none" spc="0" normalizeH="0" baseline="0" noProof="0" dirty="0" smtClean="0">
                <a:ln>
                  <a:noFill/>
                </a:ln>
                <a:solidFill>
                  <a:srgbClr val="0070C0"/>
                </a:solidFill>
                <a:effectLst/>
                <a:uLnTx/>
                <a:uFillTx/>
                <a:latin typeface="微软雅黑" panose="020B0503020204020204" pitchFamily="34" charset="-122"/>
                <a:ea typeface="微软雅黑" panose="020B0503020204020204" pitchFamily="34" charset="-122"/>
                <a:cs typeface="+mn-cs"/>
              </a:rPr>
              <a:t>学情</a:t>
            </a:r>
            <a:r>
              <a:rPr kumimoji="0" lang="en-US" altLang="zh-CN" sz="2000" b="1" i="0" u="none" strike="noStrike" kern="1200" cap="none" spc="0" normalizeH="0" baseline="0" noProof="0" dirty="0" smtClean="0">
                <a:ln>
                  <a:noFill/>
                </a:ln>
                <a:solidFill>
                  <a:srgbClr val="0070C0"/>
                </a:solidFill>
                <a:effectLst/>
                <a:uLnTx/>
                <a:uFillTx/>
                <a:latin typeface="微软雅黑" panose="020B0503020204020204" pitchFamily="34" charset="-122"/>
                <a:ea typeface="微软雅黑" panose="020B0503020204020204" pitchFamily="34" charset="-122"/>
                <a:cs typeface="+mn-cs"/>
              </a:rPr>
              <a:t>/</a:t>
            </a:r>
            <a:r>
              <a:rPr kumimoji="0" lang="zh-CN" altLang="en-US" sz="2000" b="1" i="0" u="none" strike="noStrike" kern="1200" cap="none" spc="0" normalizeH="0" baseline="0" noProof="0" dirty="0" smtClean="0">
                <a:ln>
                  <a:noFill/>
                </a:ln>
                <a:solidFill>
                  <a:srgbClr val="0070C0"/>
                </a:solidFill>
                <a:effectLst/>
                <a:uLnTx/>
                <a:uFillTx/>
                <a:latin typeface="微软雅黑" panose="020B0503020204020204" pitchFamily="34" charset="-122"/>
                <a:ea typeface="微软雅黑" panose="020B0503020204020204" pitchFamily="34" charset="-122"/>
                <a:cs typeface="+mn-cs"/>
              </a:rPr>
              <a:t>活动</a:t>
            </a:r>
            <a:r>
              <a:rPr kumimoji="0" lang="en-US" altLang="zh-CN" sz="2000" b="1" i="0" u="none" strike="noStrike" kern="1200" cap="none" spc="0" normalizeH="0" baseline="0" noProof="0" dirty="0" smtClean="0">
                <a:ln>
                  <a:noFill/>
                </a:ln>
                <a:solidFill>
                  <a:srgbClr val="0070C0"/>
                </a:solidFill>
                <a:effectLst/>
                <a:uLnTx/>
                <a:uFillTx/>
                <a:latin typeface="微软雅黑" panose="020B0503020204020204" pitchFamily="34" charset="-122"/>
                <a:ea typeface="微软雅黑" panose="020B0503020204020204" pitchFamily="34" charset="-122"/>
                <a:cs typeface="+mn-cs"/>
              </a:rPr>
              <a:t>/</a:t>
            </a:r>
            <a:r>
              <a:rPr kumimoji="0" lang="zh-CN" altLang="en-US" sz="2000" b="1" i="0" u="none" strike="noStrike" kern="1200" cap="none" spc="0" normalizeH="0" baseline="0" noProof="0" dirty="0" smtClean="0">
                <a:ln>
                  <a:noFill/>
                </a:ln>
                <a:solidFill>
                  <a:srgbClr val="0070C0"/>
                </a:solidFill>
                <a:effectLst/>
                <a:uLnTx/>
                <a:uFillTx/>
                <a:latin typeface="微软雅黑" panose="020B0503020204020204" pitchFamily="34" charset="-122"/>
                <a:ea typeface="微软雅黑" panose="020B0503020204020204" pitchFamily="34" charset="-122"/>
                <a:cs typeface="+mn-cs"/>
              </a:rPr>
              <a:t>学习评价一致</a:t>
            </a:r>
            <a:endParaRPr kumimoji="0" lang="en-US" altLang="zh-CN" sz="20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a:p>
            <a:pPr marL="457200" marR="0" lvl="0" indent="-457200" algn="l" defTabSz="914400" rtl="0" eaLnBrk="1" fontAlgn="base" latinLnBrk="0" hangingPunct="1">
              <a:lnSpc>
                <a:spcPct val="150000"/>
              </a:lnSpc>
              <a:spcBef>
                <a:spcPct val="0"/>
              </a:spcBef>
              <a:spcAft>
                <a:spcPct val="0"/>
              </a:spcAft>
              <a:buClrTx/>
              <a:buSzTx/>
              <a:buFont typeface="Wingdings" panose="05000000000000000000" pitchFamily="2" charset="2"/>
              <a:buChar char="l"/>
              <a:tabLst/>
              <a:defRPr/>
            </a:pPr>
            <a:r>
              <a:rPr kumimoji="0" lang="zh-CN" altLang="en-US" sz="2800" b="1" i="0" u="none" strike="noStrike" kern="1200" cap="none" spc="0" normalizeH="0" baseline="0" noProof="0" dirty="0" smtClean="0">
                <a:ln>
                  <a:noFill/>
                </a:ln>
                <a:solidFill>
                  <a:srgbClr val="133984"/>
                </a:solidFill>
                <a:effectLst/>
                <a:uLnTx/>
                <a:uFillTx/>
                <a:latin typeface="微软雅黑" panose="020B0503020204020204" pitchFamily="34" charset="-122"/>
                <a:ea typeface="微软雅黑" panose="020B0503020204020204" pitchFamily="34" charset="-122"/>
                <a:cs typeface="+mn-cs"/>
              </a:rPr>
              <a:t>合理创新原则</a:t>
            </a:r>
            <a:r>
              <a:rPr kumimoji="0" lang="en-US" altLang="zh-CN" sz="2800" b="1" i="0" u="none" strike="noStrike" kern="1200" cap="none" spc="0" normalizeH="0" baseline="0" noProof="0" dirty="0" smtClean="0">
                <a:ln>
                  <a:noFill/>
                </a:ln>
                <a:solidFill>
                  <a:srgbClr val="133984"/>
                </a:solidFill>
                <a:effectLst/>
                <a:uLnTx/>
                <a:uFillTx/>
                <a:latin typeface="微软雅黑" panose="020B0503020204020204" pitchFamily="34" charset="-122"/>
                <a:ea typeface="微软雅黑" panose="020B0503020204020204" pitchFamily="34" charset="-122"/>
                <a:cs typeface="+mn-cs"/>
              </a:rPr>
              <a:t>--</a:t>
            </a:r>
            <a:r>
              <a:rPr kumimoji="0" lang="zh-CN" altLang="en-US" sz="2000" b="1" i="0" u="none" strike="noStrike" kern="1200" cap="none" spc="0" normalizeH="0" baseline="0" noProof="0" dirty="0" smtClean="0">
                <a:ln>
                  <a:noFill/>
                </a:ln>
                <a:solidFill>
                  <a:srgbClr val="0070C0"/>
                </a:solidFill>
                <a:effectLst/>
                <a:uLnTx/>
                <a:uFillTx/>
                <a:latin typeface="微软雅黑" panose="020B0503020204020204" pitchFamily="34" charset="-122"/>
                <a:ea typeface="微软雅黑" panose="020B0503020204020204" pitchFamily="34" charset="-122"/>
                <a:cs typeface="+mn-cs"/>
              </a:rPr>
              <a:t>内容与方法</a:t>
            </a:r>
            <a:endParaRPr kumimoji="0" lang="en-US" altLang="zh-CN" sz="2000" b="1" i="0" u="none" strike="noStrike" kern="1200" cap="none" spc="0" normalizeH="0" baseline="0" noProof="0" dirty="0" smtClean="0">
              <a:ln>
                <a:noFill/>
              </a:ln>
              <a:solidFill>
                <a:srgbClr val="133984"/>
              </a:solidFill>
              <a:effectLst/>
              <a:uLnTx/>
              <a:uFillTx/>
              <a:latin typeface="微软雅黑" panose="020B0503020204020204" pitchFamily="34" charset="-122"/>
              <a:ea typeface="微软雅黑" panose="020B0503020204020204" pitchFamily="34" charset="-122"/>
              <a:cs typeface="+mn-cs"/>
            </a:endParaRPr>
          </a:p>
          <a:p>
            <a:pPr marL="457200" marR="0" lvl="0" indent="-457200" algn="l" defTabSz="914400" rtl="0" eaLnBrk="1" fontAlgn="base" latinLnBrk="0" hangingPunct="1">
              <a:lnSpc>
                <a:spcPct val="150000"/>
              </a:lnSpc>
              <a:spcBef>
                <a:spcPct val="0"/>
              </a:spcBef>
              <a:spcAft>
                <a:spcPct val="0"/>
              </a:spcAft>
              <a:buClrTx/>
              <a:buSzTx/>
              <a:buFont typeface="Wingdings" panose="05000000000000000000" pitchFamily="2" charset="2"/>
              <a:buChar char="l"/>
              <a:tabLst/>
              <a:defRPr/>
            </a:pPr>
            <a:r>
              <a:rPr kumimoji="0" lang="zh-CN" altLang="en-US" sz="2800" b="1" i="0" u="none" strike="noStrike" kern="1200" cap="none" spc="0" normalizeH="0" baseline="0" noProof="0" dirty="0" smtClean="0">
                <a:ln>
                  <a:noFill/>
                </a:ln>
                <a:solidFill>
                  <a:srgbClr val="133984"/>
                </a:solidFill>
                <a:effectLst/>
                <a:uLnTx/>
                <a:uFillTx/>
                <a:latin typeface="微软雅黑" panose="020B0503020204020204" pitchFamily="34" charset="-122"/>
                <a:ea typeface="微软雅黑" panose="020B0503020204020204" pitchFamily="34" charset="-122"/>
                <a:cs typeface="+mn-cs"/>
              </a:rPr>
              <a:t>深度融合原则</a:t>
            </a:r>
            <a:r>
              <a:rPr kumimoji="0" lang="en-US" altLang="zh-CN" sz="2800" b="1" i="0" u="none" strike="noStrike" kern="1200" cap="none" spc="0" normalizeH="0" baseline="0" noProof="0" dirty="0" smtClean="0">
                <a:ln>
                  <a:noFill/>
                </a:ln>
                <a:solidFill>
                  <a:srgbClr val="133984"/>
                </a:solidFill>
                <a:effectLst/>
                <a:uLnTx/>
                <a:uFillTx/>
                <a:latin typeface="微软雅黑" panose="020B0503020204020204" pitchFamily="34" charset="-122"/>
                <a:ea typeface="微软雅黑" panose="020B0503020204020204" pitchFamily="34" charset="-122"/>
                <a:cs typeface="+mn-cs"/>
              </a:rPr>
              <a:t>--</a:t>
            </a:r>
            <a:r>
              <a:rPr kumimoji="0" lang="zh-CN" altLang="en-US" sz="2000" b="1" i="0" u="none" strike="noStrike" kern="1200" cap="none" spc="0" normalizeH="0" baseline="0" noProof="0" dirty="0" smtClean="0">
                <a:ln>
                  <a:noFill/>
                </a:ln>
                <a:solidFill>
                  <a:srgbClr val="0070C0"/>
                </a:solidFill>
                <a:effectLst/>
                <a:uLnTx/>
                <a:uFillTx/>
                <a:latin typeface="微软雅黑" panose="020B0503020204020204" pitchFamily="34" charset="-122"/>
                <a:ea typeface="微软雅黑" panose="020B0503020204020204" pitchFamily="34" charset="-122"/>
                <a:cs typeface="+mn-cs"/>
              </a:rPr>
              <a:t>线上线下</a:t>
            </a:r>
            <a:r>
              <a:rPr kumimoji="0" lang="en-US" altLang="zh-CN" sz="2000" b="1" i="0" u="none" strike="noStrike" kern="1200" cap="none" spc="0" normalizeH="0" baseline="0" noProof="0" dirty="0" smtClean="0">
                <a:ln>
                  <a:noFill/>
                </a:ln>
                <a:solidFill>
                  <a:srgbClr val="0070C0"/>
                </a:solidFill>
                <a:effectLst/>
                <a:uLnTx/>
                <a:uFillTx/>
                <a:latin typeface="微软雅黑" panose="020B0503020204020204" pitchFamily="34" charset="-122"/>
                <a:ea typeface="微软雅黑" panose="020B0503020204020204" pitchFamily="34" charset="-122"/>
                <a:cs typeface="+mn-cs"/>
              </a:rPr>
              <a:t>/</a:t>
            </a:r>
            <a:r>
              <a:rPr kumimoji="0" lang="zh-CN" altLang="en-US" sz="2000" b="1" i="0" u="none" strike="noStrike" kern="1200" cap="none" spc="0" normalizeH="0" baseline="0" noProof="0" dirty="0" smtClean="0">
                <a:ln>
                  <a:noFill/>
                </a:ln>
                <a:solidFill>
                  <a:srgbClr val="0070C0"/>
                </a:solidFill>
                <a:effectLst/>
                <a:uLnTx/>
                <a:uFillTx/>
                <a:latin typeface="微软雅黑" panose="020B0503020204020204" pitchFamily="34" charset="-122"/>
                <a:ea typeface="微软雅黑" panose="020B0503020204020204" pitchFamily="34" charset="-122"/>
                <a:cs typeface="+mn-cs"/>
              </a:rPr>
              <a:t>技术融合</a:t>
            </a:r>
            <a:endParaRPr kumimoji="0" lang="en-US" altLang="zh-CN" sz="2000" b="1" i="0" u="none" strike="noStrike" kern="1200" cap="none" spc="0" normalizeH="0" baseline="0" noProof="0" dirty="0" smtClean="0">
              <a:ln>
                <a:noFill/>
              </a:ln>
              <a:solidFill>
                <a:srgbClr val="133984"/>
              </a:solidFill>
              <a:effectLst/>
              <a:uLnTx/>
              <a:uFillTx/>
              <a:latin typeface="微软雅黑" panose="020B0503020204020204" pitchFamily="34" charset="-122"/>
              <a:ea typeface="微软雅黑" panose="020B0503020204020204" pitchFamily="34" charset="-122"/>
              <a:cs typeface="+mn-cs"/>
            </a:endParaRPr>
          </a:p>
          <a:p>
            <a:pPr marL="457200" marR="0" lvl="0" indent="-457200" algn="l" defTabSz="914400" rtl="0" eaLnBrk="1" fontAlgn="base" latinLnBrk="0" hangingPunct="1">
              <a:lnSpc>
                <a:spcPct val="150000"/>
              </a:lnSpc>
              <a:spcBef>
                <a:spcPct val="0"/>
              </a:spcBef>
              <a:spcAft>
                <a:spcPct val="0"/>
              </a:spcAft>
              <a:buClrTx/>
              <a:buSzTx/>
              <a:buFont typeface="Wingdings" panose="05000000000000000000" pitchFamily="2" charset="2"/>
              <a:buChar char="l"/>
              <a:tabLst/>
              <a:defRPr/>
            </a:pPr>
            <a:r>
              <a:rPr kumimoji="0" lang="zh-CN" altLang="en-US" sz="2800" b="1" i="0" u="none" strike="noStrike" kern="1200" cap="none" spc="0" normalizeH="0" baseline="0" noProof="0" dirty="0" smtClean="0">
                <a:ln>
                  <a:noFill/>
                </a:ln>
                <a:solidFill>
                  <a:srgbClr val="133984"/>
                </a:solidFill>
                <a:effectLst/>
                <a:uLnTx/>
                <a:uFillTx/>
                <a:latin typeface="微软雅黑" panose="020B0503020204020204" pitchFamily="34" charset="-122"/>
                <a:ea typeface="微软雅黑" panose="020B0503020204020204" pitchFamily="34" charset="-122"/>
                <a:cs typeface="+mn-cs"/>
              </a:rPr>
              <a:t>体系整合原则</a:t>
            </a:r>
            <a:r>
              <a:rPr kumimoji="0" lang="en-US" altLang="zh-CN" sz="2800" b="1" i="0" u="none" strike="noStrike" kern="1200" cap="none" spc="0" normalizeH="0" baseline="0" noProof="0" dirty="0" smtClean="0">
                <a:ln>
                  <a:noFill/>
                </a:ln>
                <a:solidFill>
                  <a:srgbClr val="133984"/>
                </a:solidFill>
                <a:effectLst/>
                <a:uLnTx/>
                <a:uFillTx/>
                <a:latin typeface="微软雅黑" panose="020B0503020204020204" pitchFamily="34" charset="-122"/>
                <a:ea typeface="微软雅黑" panose="020B0503020204020204" pitchFamily="34" charset="-122"/>
                <a:cs typeface="+mn-cs"/>
              </a:rPr>
              <a:t>--</a:t>
            </a:r>
            <a:r>
              <a:rPr kumimoji="0" lang="zh-CN" altLang="en-US" sz="2000" b="1" i="0" u="none" strike="noStrike" kern="1200" cap="none" spc="0" normalizeH="0" baseline="0" noProof="0" dirty="0" smtClean="0">
                <a:ln>
                  <a:noFill/>
                </a:ln>
                <a:solidFill>
                  <a:srgbClr val="0070C0"/>
                </a:solidFill>
                <a:effectLst/>
                <a:uLnTx/>
                <a:uFillTx/>
                <a:latin typeface="微软雅黑" panose="020B0503020204020204" pitchFamily="34" charset="-122"/>
                <a:ea typeface="微软雅黑" panose="020B0503020204020204" pitchFamily="34" charset="-122"/>
                <a:cs typeface="+mn-cs"/>
              </a:rPr>
              <a:t>知识点及知识体系的关系</a:t>
            </a:r>
            <a:endParaRPr kumimoji="0" lang="en-US" altLang="zh-CN" sz="20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427114865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3833079" y="1277613"/>
            <a:ext cx="6624736" cy="4662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panose="020B0604020202020204" pitchFamily="34" charset="0"/>
                <a:ea typeface="黑体" panose="02010609060101010101" pitchFamily="49" charset="-122"/>
              </a:defRPr>
            </a:lvl1pPr>
            <a:lvl2pPr marL="971550" indent="-514350">
              <a:defRPr kumimoji="1" sz="2400">
                <a:solidFill>
                  <a:schemeClr val="tx1"/>
                </a:solidFill>
                <a:latin typeface="Arial" panose="020B0604020202020204" pitchFamily="34" charset="0"/>
                <a:ea typeface="黑体" panose="02010609060101010101" pitchFamily="49" charset="-122"/>
              </a:defRPr>
            </a:lvl2pPr>
            <a:lvl3pPr marL="1143000" indent="-228600">
              <a:defRPr kumimoji="1" sz="2400">
                <a:solidFill>
                  <a:schemeClr val="tx1"/>
                </a:solidFill>
                <a:latin typeface="Arial" panose="020B0604020202020204" pitchFamily="34" charset="0"/>
                <a:ea typeface="黑体" panose="02010609060101010101" pitchFamily="49" charset="-122"/>
              </a:defRPr>
            </a:lvl3pPr>
            <a:lvl4pPr marL="1600200" indent="-228600">
              <a:defRPr kumimoji="1" sz="2400">
                <a:solidFill>
                  <a:schemeClr val="tx1"/>
                </a:solidFill>
                <a:latin typeface="Arial" panose="020B0604020202020204" pitchFamily="34" charset="0"/>
                <a:ea typeface="黑体" panose="02010609060101010101" pitchFamily="49" charset="-122"/>
              </a:defRPr>
            </a:lvl4pPr>
            <a:lvl5pPr marL="2057400" indent="-228600">
              <a:defRPr kumimoji="1" sz="24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黑体" panose="02010609060101010101" pitchFamily="49" charset="-122"/>
              </a:defRPr>
            </a:lvl9pPr>
          </a:lstStyle>
          <a:p>
            <a:pPr marL="971550" marR="0" lvl="1" indent="-514350" algn="l" defTabSz="914400" rtl="0" eaLnBrk="1" fontAlgn="base" latinLnBrk="0" hangingPunct="1">
              <a:lnSpc>
                <a:spcPct val="150000"/>
              </a:lnSpc>
              <a:spcBef>
                <a:spcPct val="0"/>
              </a:spcBef>
              <a:spcAft>
                <a:spcPct val="0"/>
              </a:spcAft>
              <a:buClrTx/>
              <a:buSzTx/>
              <a:buFont typeface="Book Antiqua" panose="02040602050305030304" pitchFamily="18" charset="0"/>
              <a:buAutoNum type="arabicPeriod"/>
              <a:tabLst/>
              <a:defRPr/>
            </a:pPr>
            <a:r>
              <a:rPr kumimoji="0" lang="en-US" altLang="zh-CN"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rPr>
              <a:t>2</a:t>
            </a:r>
            <a:r>
              <a:rPr kumimoji="0" lang="zh-CN" altLang="en-US"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rPr>
              <a:t>学分</a:t>
            </a:r>
            <a:r>
              <a:rPr kumimoji="0" lang="en-US" altLang="zh-CN"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rPr>
              <a:t>MOOC</a:t>
            </a:r>
            <a:r>
              <a:rPr kumimoji="0" lang="zh-CN" altLang="en-US"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rPr>
              <a:t>运行</a:t>
            </a:r>
            <a:r>
              <a:rPr kumimoji="0" lang="en-US" altLang="zh-CN"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rPr>
              <a:t>8-10</a:t>
            </a:r>
            <a:r>
              <a:rPr kumimoji="0" lang="zh-CN" altLang="en-US"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rPr>
              <a:t>周</a:t>
            </a:r>
            <a:endParaRPr kumimoji="0" lang="en-US" altLang="zh-CN"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endParaRPr>
          </a:p>
          <a:p>
            <a:pPr marL="971550" marR="0" lvl="1" indent="-514350" algn="l" defTabSz="914400" rtl="0" eaLnBrk="1" fontAlgn="base" latinLnBrk="0" hangingPunct="1">
              <a:lnSpc>
                <a:spcPct val="150000"/>
              </a:lnSpc>
              <a:spcBef>
                <a:spcPct val="0"/>
              </a:spcBef>
              <a:spcAft>
                <a:spcPct val="0"/>
              </a:spcAft>
              <a:buClrTx/>
              <a:buSzTx/>
              <a:buFont typeface="Book Antiqua" panose="02040602050305030304" pitchFamily="18" charset="0"/>
              <a:buAutoNum type="arabicPeriod"/>
              <a:tabLst/>
              <a:defRPr/>
            </a:pPr>
            <a:endParaRPr kumimoji="0" lang="en-US" altLang="zh-CN"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endParaRPr>
          </a:p>
          <a:p>
            <a:pPr marL="971550" marR="0" lvl="1" indent="-514350" algn="l" defTabSz="914400" rtl="0" eaLnBrk="1" fontAlgn="base" latinLnBrk="0" hangingPunct="1">
              <a:lnSpc>
                <a:spcPct val="150000"/>
              </a:lnSpc>
              <a:spcBef>
                <a:spcPct val="0"/>
              </a:spcBef>
              <a:spcAft>
                <a:spcPct val="0"/>
              </a:spcAft>
              <a:buClrTx/>
              <a:buSzTx/>
              <a:buFont typeface="Book Antiqua" panose="02040602050305030304" pitchFamily="18" charset="0"/>
              <a:buAutoNum type="arabicPeriod"/>
              <a:tabLst/>
              <a:defRPr/>
            </a:pPr>
            <a:r>
              <a:rPr kumimoji="0" lang="zh-CN" altLang="en-US"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rPr>
              <a:t>每周</a:t>
            </a:r>
            <a:r>
              <a:rPr kumimoji="0" lang="en-US" altLang="zh-CN"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rPr>
              <a:t>6-8</a:t>
            </a:r>
            <a:r>
              <a:rPr kumimoji="0" lang="zh-CN" altLang="en-US"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rPr>
              <a:t>个知识点</a:t>
            </a:r>
            <a:r>
              <a:rPr kumimoji="0" lang="en-US" altLang="zh-CN"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rPr>
              <a:t>(KEY)</a:t>
            </a:r>
          </a:p>
          <a:p>
            <a:pPr marL="971550" marR="0" lvl="1" indent="-514350" algn="l" defTabSz="914400" rtl="0" eaLnBrk="1" fontAlgn="base" latinLnBrk="0" hangingPunct="1">
              <a:lnSpc>
                <a:spcPct val="150000"/>
              </a:lnSpc>
              <a:spcBef>
                <a:spcPct val="0"/>
              </a:spcBef>
              <a:spcAft>
                <a:spcPct val="0"/>
              </a:spcAft>
              <a:buClrTx/>
              <a:buSzTx/>
              <a:buFont typeface="Book Antiqua" panose="02040602050305030304" pitchFamily="18" charset="0"/>
              <a:buAutoNum type="arabicPeriod"/>
              <a:tabLst/>
              <a:defRPr/>
            </a:pPr>
            <a:endParaRPr kumimoji="0" lang="en-US" altLang="zh-CN"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endParaRPr>
          </a:p>
          <a:p>
            <a:pPr marL="971550" marR="0" lvl="1" indent="-514350" algn="l" defTabSz="914400" rtl="0" eaLnBrk="1" fontAlgn="base" latinLnBrk="0" hangingPunct="1">
              <a:lnSpc>
                <a:spcPct val="150000"/>
              </a:lnSpc>
              <a:spcBef>
                <a:spcPct val="0"/>
              </a:spcBef>
              <a:spcAft>
                <a:spcPct val="0"/>
              </a:spcAft>
              <a:buClrTx/>
              <a:buSzTx/>
              <a:buFont typeface="Book Antiqua" panose="02040602050305030304" pitchFamily="18" charset="0"/>
              <a:buAutoNum type="arabicPeriod"/>
              <a:tabLst/>
              <a:defRPr/>
            </a:pPr>
            <a:r>
              <a:rPr kumimoji="0" lang="zh-CN" altLang="en-US"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rPr>
              <a:t>每个知识点约</a:t>
            </a:r>
            <a:r>
              <a:rPr kumimoji="0" lang="en-US" altLang="zh-CN"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rPr>
              <a:t>10</a:t>
            </a:r>
            <a:r>
              <a:rPr kumimoji="0" lang="zh-CN" altLang="en-US"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rPr>
              <a:t>分钟</a:t>
            </a:r>
            <a:endParaRPr kumimoji="0" lang="en-US" altLang="zh-CN"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endParaRPr>
          </a:p>
          <a:p>
            <a:pPr marL="971550" marR="0" lvl="1" indent="-514350" algn="l" defTabSz="914400" rtl="0" eaLnBrk="1" fontAlgn="base" latinLnBrk="0" hangingPunct="1">
              <a:lnSpc>
                <a:spcPct val="150000"/>
              </a:lnSpc>
              <a:spcBef>
                <a:spcPct val="0"/>
              </a:spcBef>
              <a:spcAft>
                <a:spcPct val="0"/>
              </a:spcAft>
              <a:buClrTx/>
              <a:buSzTx/>
              <a:buFont typeface="Book Antiqua" panose="02040602050305030304" pitchFamily="18" charset="0"/>
              <a:buAutoNum type="arabicPeriod"/>
              <a:tabLst/>
              <a:defRPr/>
            </a:pPr>
            <a:endParaRPr kumimoji="0" lang="en-US" altLang="zh-CN"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endParaRPr>
          </a:p>
          <a:p>
            <a:pPr marL="971550" marR="0" lvl="1" indent="-514350" algn="l" defTabSz="914400" rtl="0" eaLnBrk="1" fontAlgn="base" latinLnBrk="0" hangingPunct="1">
              <a:lnSpc>
                <a:spcPct val="150000"/>
              </a:lnSpc>
              <a:spcBef>
                <a:spcPct val="0"/>
              </a:spcBef>
              <a:spcAft>
                <a:spcPct val="0"/>
              </a:spcAft>
              <a:buClrTx/>
              <a:buSzTx/>
              <a:buFont typeface="Book Antiqua" panose="02040602050305030304" pitchFamily="18" charset="0"/>
              <a:buAutoNum type="arabicPeriod"/>
              <a:tabLst/>
              <a:defRPr/>
            </a:pPr>
            <a:r>
              <a:rPr kumimoji="0" lang="en-US" altLang="zh-CN"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rPr>
              <a:t>MOOC</a:t>
            </a:r>
            <a:r>
              <a:rPr kumimoji="0" lang="zh-CN" altLang="en-US"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rPr>
              <a:t>视频总长度为</a:t>
            </a:r>
            <a:r>
              <a:rPr kumimoji="0" lang="en-US" altLang="zh-CN"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rPr>
              <a:t>500-600</a:t>
            </a:r>
            <a:r>
              <a:rPr kumimoji="0" lang="zh-CN" altLang="en-US"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rPr>
              <a:t>分钟</a:t>
            </a:r>
            <a:endParaRPr kumimoji="0" lang="en-US" altLang="zh-CN"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endParaRPr>
          </a:p>
          <a:p>
            <a:pPr marL="971550" marR="0" lvl="1" indent="-514350" algn="l" defTabSz="914400" rtl="0" eaLnBrk="1" fontAlgn="base" latinLnBrk="0" hangingPunct="1">
              <a:lnSpc>
                <a:spcPct val="150000"/>
              </a:lnSpc>
              <a:spcBef>
                <a:spcPct val="0"/>
              </a:spcBef>
              <a:spcAft>
                <a:spcPct val="0"/>
              </a:spcAft>
              <a:buClrTx/>
              <a:buSzTx/>
              <a:buFont typeface="Book Antiqua" panose="02040602050305030304" pitchFamily="18" charset="0"/>
              <a:buAutoNum type="arabicPeriod"/>
              <a:tabLst/>
              <a:defRPr/>
            </a:pPr>
            <a:endParaRPr kumimoji="0" lang="en-US" altLang="zh-CN"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endParaRPr>
          </a:p>
          <a:p>
            <a:pPr marL="971550" marR="0" lvl="1" indent="-514350" algn="l" defTabSz="914400" rtl="0" eaLnBrk="1" fontAlgn="base" latinLnBrk="0" hangingPunct="1">
              <a:lnSpc>
                <a:spcPct val="150000"/>
              </a:lnSpc>
              <a:spcBef>
                <a:spcPct val="0"/>
              </a:spcBef>
              <a:spcAft>
                <a:spcPct val="0"/>
              </a:spcAft>
              <a:buClrTx/>
              <a:buSzTx/>
              <a:buFont typeface="Book Antiqua" panose="02040602050305030304" pitchFamily="18" charset="0"/>
              <a:buAutoNum type="arabicPeriod"/>
              <a:tabLst/>
              <a:defRPr/>
            </a:pPr>
            <a:r>
              <a:rPr kumimoji="0" lang="zh-CN" altLang="en-US"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rPr>
              <a:t>课程的总学习时间以约</a:t>
            </a:r>
            <a:r>
              <a:rPr kumimoji="0" lang="en-US" altLang="zh-CN"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rPr>
              <a:t>20</a:t>
            </a:r>
            <a:r>
              <a:rPr kumimoji="0" lang="zh-CN" altLang="en-US"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rPr>
              <a:t>小时最佳</a:t>
            </a:r>
            <a:endParaRPr kumimoji="0" lang="en-US" altLang="zh-CN"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endParaRPr>
          </a:p>
        </p:txBody>
      </p:sp>
      <p:cxnSp>
        <p:nvCxnSpPr>
          <p:cNvPr id="6" name="直接连接符 5"/>
          <p:cNvCxnSpPr/>
          <p:nvPr/>
        </p:nvCxnSpPr>
        <p:spPr bwMode="auto">
          <a:xfrm>
            <a:off x="3863752" y="1340768"/>
            <a:ext cx="0" cy="4536504"/>
          </a:xfrm>
          <a:prstGeom prst="line">
            <a:avLst/>
          </a:prstGeom>
          <a:solidFill>
            <a:srgbClr val="EAEAEA"/>
          </a:solidFill>
          <a:ln w="50800" cap="flat" cmpd="sng" algn="ctr">
            <a:solidFill>
              <a:srgbClr val="800000"/>
            </a:solidFill>
            <a:prstDash val="sysDash"/>
            <a:round/>
            <a:headEnd type="none" w="med" len="med"/>
            <a:tailEnd type="none" w="med" len="med"/>
          </a:ln>
          <a:effectLst>
            <a:outerShdw dist="35921" dir="2700000" algn="ctr" rotWithShape="0">
              <a:schemeClr val="bg1"/>
            </a:outerShdw>
          </a:effectLst>
        </p:spPr>
      </p:cxnSp>
      <p:cxnSp>
        <p:nvCxnSpPr>
          <p:cNvPr id="7" name="直接连接符 6"/>
          <p:cNvCxnSpPr/>
          <p:nvPr/>
        </p:nvCxnSpPr>
        <p:spPr bwMode="auto">
          <a:xfrm>
            <a:off x="3719736" y="1340768"/>
            <a:ext cx="0" cy="4536504"/>
          </a:xfrm>
          <a:prstGeom prst="line">
            <a:avLst/>
          </a:prstGeom>
          <a:solidFill>
            <a:srgbClr val="EAEAEA"/>
          </a:solidFill>
          <a:ln w="50800" cap="flat" cmpd="sng" algn="ctr">
            <a:solidFill>
              <a:srgbClr val="800000"/>
            </a:solidFill>
            <a:prstDash val="sysDash"/>
            <a:round/>
            <a:headEnd type="none" w="med" len="med"/>
            <a:tailEnd type="none" w="med" len="med"/>
          </a:ln>
          <a:effectLst>
            <a:outerShdw dist="35921" dir="2700000" algn="ctr" rotWithShape="0">
              <a:schemeClr val="bg1"/>
            </a:outerShdw>
          </a:effectLst>
        </p:spPr>
      </p:cxnSp>
      <p:sp>
        <p:nvSpPr>
          <p:cNvPr id="8" name="文本框 2"/>
          <p:cNvSpPr txBox="1">
            <a:spLocks noChangeArrowheads="1"/>
          </p:cNvSpPr>
          <p:nvPr/>
        </p:nvSpPr>
        <p:spPr bwMode="auto">
          <a:xfrm>
            <a:off x="1991544" y="2824190"/>
            <a:ext cx="2304256" cy="156966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概</a:t>
            </a:r>
            <a:endParaRPr kumimoji="1" lang="en-US" altLang="zh-CN"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US" altLang="zh-CN"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览</a:t>
            </a:r>
          </a:p>
        </p:txBody>
      </p:sp>
      <p:sp>
        <p:nvSpPr>
          <p:cNvPr id="9" name="流程图: 终止 8"/>
          <p:cNvSpPr/>
          <p:nvPr/>
        </p:nvSpPr>
        <p:spPr bwMode="auto">
          <a:xfrm>
            <a:off x="2279576" y="1070441"/>
            <a:ext cx="7632848" cy="144016"/>
          </a:xfrm>
          <a:prstGeom prst="flowChartTerminator">
            <a:avLst/>
          </a:prstGeom>
          <a:solidFill>
            <a:srgbClr val="0B4DA2"/>
          </a:solidFill>
          <a:ln w="9525" cap="flat" cmpd="sng" algn="ctr">
            <a:noFill/>
            <a:prstDash val="solid"/>
            <a:round/>
            <a:headEnd type="none" w="med" len="med"/>
            <a:tailEnd type="none" w="med" len="med"/>
          </a:ln>
          <a:effectLst>
            <a:outerShdw dist="35921" dir="2700000" algn="ctr" rotWithShape="0">
              <a:schemeClr val="bg1"/>
            </a:outerShdw>
          </a:effectLst>
        </p:spPr>
        <p:txBody>
          <a:bodyPr rot="0" spcFirstLastPara="0" vertOverflow="overflow" horzOverflow="overflow" vert="horz" wrap="square" lIns="91440" tIns="54000" rIns="91440" bIns="45720" numCol="1" spcCol="0" rtlCol="0" fromWordArt="0" anchor="t"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3000" b="1" i="0" u="none" strike="noStrike" kern="1200" cap="none" spc="0" normalizeH="0" baseline="0" noProof="0">
              <a:ln>
                <a:noFill/>
              </a:ln>
              <a:solidFill>
                <a:srgbClr val="133984"/>
              </a:solidFill>
              <a:effectLst/>
              <a:uLnTx/>
              <a:uFillTx/>
              <a:latin typeface="Arial" charset="0"/>
              <a:ea typeface="黑体" pitchFamily="2" charset="-122"/>
              <a:cs typeface="+mn-cs"/>
            </a:endParaRPr>
          </a:p>
        </p:txBody>
      </p:sp>
      <p:sp>
        <p:nvSpPr>
          <p:cNvPr id="10" name="流程图: 终止 9"/>
          <p:cNvSpPr/>
          <p:nvPr/>
        </p:nvSpPr>
        <p:spPr bwMode="auto">
          <a:xfrm>
            <a:off x="2279576" y="6165304"/>
            <a:ext cx="7632848" cy="144016"/>
          </a:xfrm>
          <a:prstGeom prst="flowChartTerminator">
            <a:avLst/>
          </a:prstGeom>
          <a:solidFill>
            <a:srgbClr val="0B4DA2"/>
          </a:solidFill>
          <a:ln w="9525" cap="flat" cmpd="sng" algn="ctr">
            <a:noFill/>
            <a:prstDash val="solid"/>
            <a:round/>
            <a:headEnd type="none" w="med" len="med"/>
            <a:tailEnd type="none" w="med" len="med"/>
          </a:ln>
          <a:effectLst>
            <a:outerShdw dist="35921" dir="2700000" algn="ctr" rotWithShape="0">
              <a:schemeClr val="bg1"/>
            </a:outerShdw>
          </a:effectLst>
        </p:spPr>
        <p:txBody>
          <a:bodyPr rot="0" spcFirstLastPara="0" vertOverflow="overflow" horzOverflow="overflow" vert="horz" wrap="square" lIns="91440" tIns="54000" rIns="91440" bIns="45720" numCol="1" spcCol="0" rtlCol="0" fromWordArt="0" anchor="t"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3000" b="1" i="0" u="none" strike="noStrike" kern="1200" cap="none" spc="0" normalizeH="0" baseline="0" noProof="0">
              <a:ln>
                <a:noFill/>
              </a:ln>
              <a:solidFill>
                <a:srgbClr val="133984"/>
              </a:solidFill>
              <a:effectLst/>
              <a:uLnTx/>
              <a:uFillTx/>
              <a:latin typeface="Arial" charset="0"/>
              <a:ea typeface="黑体" pitchFamily="2" charset="-122"/>
              <a:cs typeface="+mn-cs"/>
            </a:endParaRPr>
          </a:p>
        </p:txBody>
      </p:sp>
      <p:sp>
        <p:nvSpPr>
          <p:cNvPr id="12" name="文本框 2"/>
          <p:cNvSpPr txBox="1">
            <a:spLocks noChangeArrowheads="1"/>
          </p:cNvSpPr>
          <p:nvPr/>
        </p:nvSpPr>
        <p:spPr bwMode="auto">
          <a:xfrm>
            <a:off x="1271464" y="207021"/>
            <a:ext cx="3384376"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CN"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MOOC</a:t>
            </a:r>
            <a:r>
              <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课程设计</a:t>
            </a:r>
          </a:p>
        </p:txBody>
      </p:sp>
      <p:sp>
        <p:nvSpPr>
          <p:cNvPr id="13" name="任意多边形 12"/>
          <p:cNvSpPr/>
          <p:nvPr>
            <p:custDataLst>
              <p:tags r:id="rId1"/>
            </p:custDataLst>
          </p:nvPr>
        </p:nvSpPr>
        <p:spPr>
          <a:xfrm flipV="1">
            <a:off x="0" y="863001"/>
            <a:ext cx="12192000" cy="45719"/>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rgbClr val="ED7D31"/>
          </a:solidFill>
          <a:ln w="12700" cap="flat" cmpd="sng" algn="ctr">
            <a:noFill/>
            <a:prstDash val="solid"/>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Tree>
    <p:extLst>
      <p:ext uri="{BB962C8B-B14F-4D97-AF65-F5344CB8AC3E}">
        <p14:creationId xmlns:p14="http://schemas.microsoft.com/office/powerpoint/2010/main" val="303788762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p:cNvPicPr>
          <p:nvPr/>
        </p:nvPicPr>
        <p:blipFill rotWithShape="1">
          <a:blip r:embed="rId4">
            <a:extLst>
              <a:ext uri="{28A0092B-C50C-407E-A947-70E740481C1C}">
                <a14:useLocalDpi xmlns:a14="http://schemas.microsoft.com/office/drawing/2010/main" val="0"/>
              </a:ext>
            </a:extLst>
          </a:blip>
          <a:srcRect l="20075" t="13251" r="12988" b="20601"/>
          <a:stretch/>
        </p:blipFill>
        <p:spPr bwMode="auto">
          <a:xfrm>
            <a:off x="1559496" y="1052736"/>
            <a:ext cx="9289032" cy="4896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矩形 6"/>
          <p:cNvSpPr/>
          <p:nvPr/>
        </p:nvSpPr>
        <p:spPr>
          <a:xfrm>
            <a:off x="4871864" y="5949280"/>
            <a:ext cx="2232248" cy="461665"/>
          </a:xfrm>
          <a:prstGeom prst="rect">
            <a:avLst/>
          </a:prstGeom>
        </p:spPr>
        <p:txBody>
          <a:bodyPr wrap="square">
            <a:spAutoFit/>
          </a:bodyPr>
          <a:lstStyle/>
          <a:p>
            <a:pPr marL="0" marR="0" lvl="0" indent="0" algn="l" defTabSz="914400" rtl="0" eaLnBrk="1" fontAlgn="base" latinLnBrk="0" hangingPunct="1">
              <a:lnSpc>
                <a:spcPct val="120000"/>
              </a:lnSpc>
              <a:spcBef>
                <a:spcPct val="0"/>
              </a:spcBef>
              <a:spcAft>
                <a:spcPct val="0"/>
              </a:spcAft>
              <a:buClrTx/>
              <a:buSzTx/>
              <a:buFontTx/>
              <a:buNone/>
              <a:tabLst/>
              <a:defRPr/>
            </a:pPr>
            <a:r>
              <a:rPr kumimoji="0" lang="zh-CN" altLang="en-US" sz="2000" b="1" i="0" u="none" strike="noStrike" kern="1200" cap="none" spc="0" normalizeH="0" baseline="0" noProof="0" dirty="0">
                <a:ln>
                  <a:noFill/>
                </a:ln>
                <a:solidFill>
                  <a:srgbClr val="0B4DA2"/>
                </a:solidFill>
                <a:effectLst/>
                <a:uLnTx/>
                <a:uFillTx/>
                <a:latin typeface="黑体" panose="02010609060101010101" pitchFamily="49" charset="-122"/>
                <a:ea typeface="黑体" pitchFamily="49" charset="-122"/>
                <a:cs typeface="+mn-cs"/>
              </a:rPr>
              <a:t>学习效率曲线</a:t>
            </a:r>
            <a:r>
              <a:rPr kumimoji="0" lang="zh-CN" altLang="en-US" sz="2000" b="1" i="0" u="none" strike="noStrike" kern="1200" cap="none" spc="0" normalizeH="0" baseline="0" noProof="0" dirty="0" smtClean="0">
                <a:ln>
                  <a:noFill/>
                </a:ln>
                <a:solidFill>
                  <a:srgbClr val="0B4DA2"/>
                </a:solidFill>
                <a:effectLst/>
                <a:uLnTx/>
                <a:uFillTx/>
                <a:latin typeface="黑体" panose="02010609060101010101" pitchFamily="49" charset="-122"/>
                <a:ea typeface="黑体" pitchFamily="49" charset="-122"/>
                <a:cs typeface="+mn-cs"/>
              </a:rPr>
              <a:t>理论</a:t>
            </a:r>
            <a:endParaRPr kumimoji="0" lang="zh-CN" altLang="en-US" sz="2000" b="1" i="0" u="none" strike="noStrike" kern="1200" cap="none" spc="0" normalizeH="0" baseline="0" noProof="0" dirty="0">
              <a:ln>
                <a:noFill/>
              </a:ln>
              <a:solidFill>
                <a:srgbClr val="0B4DA2"/>
              </a:solidFill>
              <a:effectLst/>
              <a:uLnTx/>
              <a:uFillTx/>
              <a:latin typeface="黑体" panose="02010609060101010101" pitchFamily="49" charset="-122"/>
              <a:ea typeface="黑体" pitchFamily="49" charset="-122"/>
              <a:cs typeface="+mn-cs"/>
            </a:endParaRPr>
          </a:p>
        </p:txBody>
      </p:sp>
      <p:sp>
        <p:nvSpPr>
          <p:cNvPr id="8" name="文本框 2"/>
          <p:cNvSpPr txBox="1">
            <a:spLocks noChangeArrowheads="1"/>
          </p:cNvSpPr>
          <p:nvPr/>
        </p:nvSpPr>
        <p:spPr bwMode="auto">
          <a:xfrm>
            <a:off x="1271464" y="207021"/>
            <a:ext cx="3384376"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CN"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MOOC</a:t>
            </a:r>
            <a:r>
              <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课程设计</a:t>
            </a:r>
          </a:p>
        </p:txBody>
      </p:sp>
      <p:sp>
        <p:nvSpPr>
          <p:cNvPr id="9" name="任意多边形 8"/>
          <p:cNvSpPr/>
          <p:nvPr>
            <p:custDataLst>
              <p:tags r:id="rId1"/>
            </p:custDataLst>
          </p:nvPr>
        </p:nvSpPr>
        <p:spPr>
          <a:xfrm flipV="1">
            <a:off x="0" y="863001"/>
            <a:ext cx="12192000" cy="45719"/>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rgbClr val="ED7D31"/>
          </a:solidFill>
          <a:ln w="12700" cap="flat" cmpd="sng" algn="ctr">
            <a:noFill/>
            <a:prstDash val="solid"/>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Tree>
    <p:extLst>
      <p:ext uri="{BB962C8B-B14F-4D97-AF65-F5344CB8AC3E}">
        <p14:creationId xmlns:p14="http://schemas.microsoft.com/office/powerpoint/2010/main" val="199355554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2"/>
          <p:cNvSpPr txBox="1">
            <a:spLocks noChangeArrowheads="1"/>
          </p:cNvSpPr>
          <p:nvPr/>
        </p:nvSpPr>
        <p:spPr bwMode="auto">
          <a:xfrm>
            <a:off x="1127448" y="220616"/>
            <a:ext cx="3384376" cy="5857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乔布斯之问</a:t>
            </a:r>
          </a:p>
        </p:txBody>
      </p:sp>
      <p:pic>
        <p:nvPicPr>
          <p:cNvPr id="6" name="图片 5"/>
          <p:cNvPicPr>
            <a:picLocks noChangeAspect="1"/>
          </p:cNvPicPr>
          <p:nvPr/>
        </p:nvPicPr>
        <p:blipFill rotWithShape="1">
          <a:blip r:embed="rId4">
            <a:extLst>
              <a:ext uri="{28A0092B-C50C-407E-A947-70E740481C1C}">
                <a14:useLocalDpi xmlns:a14="http://schemas.microsoft.com/office/drawing/2010/main" val="0"/>
              </a:ext>
            </a:extLst>
          </a:blip>
          <a:srcRect t="2231" r="2750"/>
          <a:stretch/>
        </p:blipFill>
        <p:spPr>
          <a:xfrm>
            <a:off x="7933036" y="1391518"/>
            <a:ext cx="4046484" cy="5444060"/>
          </a:xfrm>
          <a:prstGeom prst="rect">
            <a:avLst/>
          </a:prstGeom>
        </p:spPr>
      </p:pic>
      <p:sp>
        <p:nvSpPr>
          <p:cNvPr id="7" name="文本框 6"/>
          <p:cNvSpPr txBox="1"/>
          <p:nvPr/>
        </p:nvSpPr>
        <p:spPr>
          <a:xfrm>
            <a:off x="983432" y="2532704"/>
            <a:ext cx="6768752" cy="1015663"/>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CN" altLang="en-US" sz="3000" b="1" i="0" u="none" strike="noStrike" kern="1200" cap="none" spc="0" normalizeH="0" baseline="0" noProof="0" dirty="0">
                <a:ln>
                  <a:noFill/>
                </a:ln>
                <a:solidFill>
                  <a:srgbClr val="133984"/>
                </a:solidFill>
                <a:effectLst/>
                <a:uLnTx/>
                <a:uFillTx/>
                <a:latin typeface="Arial" charset="0"/>
                <a:ea typeface="汉鼎简美黑" panose="02010609000101010101" pitchFamily="49" charset="-122"/>
                <a:cs typeface="+mn-cs"/>
              </a:rPr>
              <a:t>为什么计算机改变了几乎所有领域，却唯独对学校教育的影响小得令人吃惊？</a:t>
            </a:r>
          </a:p>
        </p:txBody>
      </p:sp>
      <p:pic>
        <p:nvPicPr>
          <p:cNvPr id="9" name="图片 8"/>
          <p:cNvPicPr>
            <a:picLocks noChangeAspect="1"/>
          </p:cNvPicPr>
          <p:nvPr/>
        </p:nvPicPr>
        <p:blipFill>
          <a:blip r:embed="rId5"/>
          <a:stretch>
            <a:fillRect/>
          </a:stretch>
        </p:blipFill>
        <p:spPr>
          <a:xfrm>
            <a:off x="4871864" y="3904663"/>
            <a:ext cx="2053060" cy="606141"/>
          </a:xfrm>
          <a:prstGeom prst="rect">
            <a:avLst/>
          </a:prstGeom>
        </p:spPr>
      </p:pic>
      <p:cxnSp>
        <p:nvCxnSpPr>
          <p:cNvPr id="12" name="直接连接符 11"/>
          <p:cNvCxnSpPr>
            <a:endCxn id="9" idx="1"/>
          </p:cNvCxnSpPr>
          <p:nvPr/>
        </p:nvCxnSpPr>
        <p:spPr bwMode="auto">
          <a:xfrm flipV="1">
            <a:off x="3863752" y="4207734"/>
            <a:ext cx="1008112" cy="13355"/>
          </a:xfrm>
          <a:prstGeom prst="line">
            <a:avLst/>
          </a:prstGeom>
          <a:solidFill>
            <a:srgbClr val="EAEAEA"/>
          </a:solidFill>
          <a:ln w="25400" cap="flat" cmpd="sng" algn="ctr">
            <a:solidFill>
              <a:schemeClr val="tx1"/>
            </a:solidFill>
            <a:prstDash val="solid"/>
            <a:round/>
            <a:headEnd type="none" w="med" len="med"/>
            <a:tailEnd type="none" w="med" len="med"/>
          </a:ln>
          <a:effectLst>
            <a:outerShdw dist="35921" dir="2700000" algn="ctr" rotWithShape="0">
              <a:schemeClr val="bg1"/>
            </a:outerShdw>
          </a:effectLst>
        </p:spPr>
      </p:cxnSp>
      <p:sp>
        <p:nvSpPr>
          <p:cNvPr id="8" name="任意多边形 7"/>
          <p:cNvSpPr/>
          <p:nvPr>
            <p:custDataLst>
              <p:tags r:id="rId1"/>
            </p:custDataLst>
          </p:nvPr>
        </p:nvSpPr>
        <p:spPr>
          <a:xfrm flipV="1">
            <a:off x="0" y="863001"/>
            <a:ext cx="12192000" cy="45719"/>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rgbClr val="ED7D31"/>
          </a:solidFill>
          <a:ln w="12700" cap="flat" cmpd="sng" algn="ctr">
            <a:noFill/>
            <a:prstDash val="solid"/>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Tree>
    <p:extLst>
      <p:ext uri="{BB962C8B-B14F-4D97-AF65-F5344CB8AC3E}">
        <p14:creationId xmlns:p14="http://schemas.microsoft.com/office/powerpoint/2010/main" val="3554119646"/>
      </p:ext>
    </p:extLst>
  </p:cSld>
  <p:clrMapOvr>
    <a:masterClrMapping/>
  </p:clrMapOvr>
  <mc:AlternateContent xmlns:mc="http://schemas.openxmlformats.org/markup-compatibility/2006" xmlns:p14="http://schemas.microsoft.com/office/powerpoint/2010/main">
    <mc:Choice Requires="p14">
      <p:transition spd="slow" p14:dur="2000" advTm="20432"/>
    </mc:Choice>
    <mc:Fallback xmlns="">
      <p:transition spd="slow" advTm="20432"/>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2"/>
          <p:cNvSpPr txBox="1">
            <a:spLocks noChangeArrowheads="1"/>
          </p:cNvSpPr>
          <p:nvPr/>
        </p:nvSpPr>
        <p:spPr bwMode="auto">
          <a:xfrm>
            <a:off x="1415480" y="1201107"/>
            <a:ext cx="3384376"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 特写镜头！</a:t>
            </a:r>
          </a:p>
        </p:txBody>
      </p:sp>
      <p:sp>
        <p:nvSpPr>
          <p:cNvPr id="9" name="文本框 2"/>
          <p:cNvSpPr txBox="1">
            <a:spLocks noChangeArrowheads="1"/>
          </p:cNvSpPr>
          <p:nvPr/>
        </p:nvSpPr>
        <p:spPr bwMode="auto">
          <a:xfrm>
            <a:off x="4403812" y="1201106"/>
            <a:ext cx="3384376"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特写镜头！</a:t>
            </a:r>
          </a:p>
        </p:txBody>
      </p:sp>
      <p:sp>
        <p:nvSpPr>
          <p:cNvPr id="10" name="文本框 2"/>
          <p:cNvSpPr txBox="1">
            <a:spLocks noChangeArrowheads="1"/>
          </p:cNvSpPr>
          <p:nvPr/>
        </p:nvSpPr>
        <p:spPr bwMode="auto">
          <a:xfrm>
            <a:off x="7248128" y="1201106"/>
            <a:ext cx="3384376"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特写镜头！</a:t>
            </a:r>
          </a:p>
        </p:txBody>
      </p:sp>
      <p:pic>
        <p:nvPicPr>
          <p:cNvPr id="2" name="图片 1"/>
          <p:cNvPicPr>
            <a:picLocks noChangeAspect="1"/>
          </p:cNvPicPr>
          <p:nvPr/>
        </p:nvPicPr>
        <p:blipFill>
          <a:blip r:embed="rId4"/>
          <a:stretch>
            <a:fillRect/>
          </a:stretch>
        </p:blipFill>
        <p:spPr>
          <a:xfrm>
            <a:off x="1955540" y="2072369"/>
            <a:ext cx="8280920" cy="4509120"/>
          </a:xfrm>
          <a:prstGeom prst="rect">
            <a:avLst/>
          </a:prstGeom>
        </p:spPr>
      </p:pic>
      <p:sp>
        <p:nvSpPr>
          <p:cNvPr id="12" name="文本框 2"/>
          <p:cNvSpPr txBox="1">
            <a:spLocks noChangeArrowheads="1"/>
          </p:cNvSpPr>
          <p:nvPr/>
        </p:nvSpPr>
        <p:spPr bwMode="auto">
          <a:xfrm>
            <a:off x="1271464" y="207021"/>
            <a:ext cx="3384376"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CN"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MOOC</a:t>
            </a:r>
            <a:r>
              <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课程设计</a:t>
            </a:r>
          </a:p>
        </p:txBody>
      </p:sp>
      <p:sp>
        <p:nvSpPr>
          <p:cNvPr id="13" name="任意多边形 12"/>
          <p:cNvSpPr/>
          <p:nvPr>
            <p:custDataLst>
              <p:tags r:id="rId1"/>
            </p:custDataLst>
          </p:nvPr>
        </p:nvSpPr>
        <p:spPr>
          <a:xfrm flipV="1">
            <a:off x="0" y="863001"/>
            <a:ext cx="12192000" cy="45719"/>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rgbClr val="ED7D31"/>
          </a:solidFill>
          <a:ln w="12700" cap="flat" cmpd="sng" algn="ctr">
            <a:noFill/>
            <a:prstDash val="solid"/>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Tree>
    <p:extLst>
      <p:ext uri="{BB962C8B-B14F-4D97-AF65-F5344CB8AC3E}">
        <p14:creationId xmlns:p14="http://schemas.microsoft.com/office/powerpoint/2010/main" val="334348799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ChangeArrowheads="1"/>
          </p:cNvSpPr>
          <p:nvPr/>
        </p:nvSpPr>
        <p:spPr bwMode="gray">
          <a:xfrm>
            <a:off x="2639616" y="2132859"/>
            <a:ext cx="6696744" cy="993775"/>
          </a:xfrm>
          <a:prstGeom prst="roundRect">
            <a:avLst>
              <a:gd name="adj" fmla="val 10889"/>
            </a:avLst>
          </a:prstGeom>
          <a:gradFill rotWithShape="1">
            <a:gsLst>
              <a:gs pos="0">
                <a:srgbClr val="DDDDDD"/>
              </a:gs>
              <a:gs pos="50000">
                <a:srgbClr val="DDDDDD">
                  <a:gamma/>
                  <a:tint val="36471"/>
                  <a:invGamma/>
                </a:srgbClr>
              </a:gs>
              <a:gs pos="100000">
                <a:srgbClr val="DDDDDD"/>
              </a:gs>
            </a:gsLst>
            <a:lin ang="2700000" scaled="1"/>
          </a:gradFill>
          <a:ln w="38100">
            <a:solidFill>
              <a:srgbClr val="FFFFFF"/>
            </a:solidFill>
            <a:round/>
            <a:headEnd/>
            <a:tailEnd/>
          </a:ln>
          <a:effectLst>
            <a:outerShdw dist="135003" dir="2928844" algn="ctr" rotWithShape="0">
              <a:srgbClr val="000000">
                <a:alpha val="50000"/>
              </a:srgbClr>
            </a:outerShdw>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Hans" altLang="en-US" sz="1700" b="1" i="0" u="none" strike="noStrike" kern="1200" cap="none" spc="0" normalizeH="0" baseline="0" noProof="0">
              <a:ln>
                <a:noFill/>
              </a:ln>
              <a:solidFill>
                <a:srgbClr val="133984"/>
              </a:solidFill>
              <a:effectLst/>
              <a:uLnTx/>
              <a:uFillTx/>
              <a:latin typeface="黑体"/>
              <a:ea typeface="黑体"/>
              <a:cs typeface="+mn-cs"/>
            </a:endParaRPr>
          </a:p>
        </p:txBody>
      </p:sp>
      <p:sp>
        <p:nvSpPr>
          <p:cNvPr id="21511" name="AutoShape 3"/>
          <p:cNvSpPr>
            <a:spLocks noChangeArrowheads="1"/>
          </p:cNvSpPr>
          <p:nvPr/>
        </p:nvSpPr>
        <p:spPr bwMode="gray">
          <a:xfrm>
            <a:off x="2782493" y="2247159"/>
            <a:ext cx="884077" cy="828675"/>
          </a:xfrm>
          <a:prstGeom prst="roundRect">
            <a:avLst>
              <a:gd name="adj" fmla="val 11921"/>
            </a:avLst>
          </a:prstGeom>
          <a:solidFill>
            <a:srgbClr val="133984"/>
          </a:solidFill>
          <a:ln w="38100">
            <a:solidFill>
              <a:schemeClr val="bg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Hans" altLang="en-US" sz="1700" b="1" i="0" u="none" strike="noStrike" kern="1200" cap="none" spc="0" normalizeH="0" baseline="0" noProof="0">
              <a:ln>
                <a:noFill/>
              </a:ln>
              <a:solidFill>
                <a:srgbClr val="133984"/>
              </a:solidFill>
              <a:effectLst/>
              <a:uLnTx/>
              <a:uFillTx/>
              <a:latin typeface="黑体"/>
              <a:ea typeface="黑体"/>
              <a:cs typeface="+mn-cs"/>
            </a:endParaRPr>
          </a:p>
        </p:txBody>
      </p:sp>
      <p:sp>
        <p:nvSpPr>
          <p:cNvPr id="4" name="Freeform 4"/>
          <p:cNvSpPr>
            <a:spLocks/>
          </p:cNvSpPr>
          <p:nvPr/>
        </p:nvSpPr>
        <p:spPr bwMode="gray">
          <a:xfrm>
            <a:off x="2855518" y="2312244"/>
            <a:ext cx="440345" cy="342900"/>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accent1">
                  <a:gamma/>
                  <a:tint val="54510"/>
                  <a:invGamma/>
                </a:schemeClr>
              </a:gs>
              <a:gs pos="50000">
                <a:schemeClr val="accent1">
                  <a:alpha val="0"/>
                </a:schemeClr>
              </a:gs>
              <a:gs pos="100000">
                <a:schemeClr val="accent1">
                  <a:gamma/>
                  <a:tint val="54510"/>
                  <a:invGamma/>
                </a:schemeClr>
              </a:gs>
            </a:gsLst>
            <a:lin ang="2700000" scaled="1"/>
          </a:gradFill>
          <a:ln w="0">
            <a:noFill/>
            <a:prstDash val="solid"/>
            <a:round/>
            <a:headEnd/>
            <a:tailEnd/>
          </a:ln>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Hans" altLang="en-US" sz="1700" b="1" i="0" u="none" strike="noStrike" kern="1200" cap="none" spc="0" normalizeH="0" baseline="0" noProof="0">
              <a:ln>
                <a:noFill/>
              </a:ln>
              <a:solidFill>
                <a:srgbClr val="133984"/>
              </a:solidFill>
              <a:effectLst/>
              <a:uLnTx/>
              <a:uFillTx/>
              <a:latin typeface="黑体"/>
              <a:ea typeface="黑体"/>
              <a:cs typeface="+mn-cs"/>
            </a:endParaRPr>
          </a:p>
        </p:txBody>
      </p:sp>
      <p:sp>
        <p:nvSpPr>
          <p:cNvPr id="5" name="Text Box 5"/>
          <p:cNvSpPr txBox="1">
            <a:spLocks noChangeArrowheads="1"/>
          </p:cNvSpPr>
          <p:nvPr/>
        </p:nvSpPr>
        <p:spPr bwMode="gray">
          <a:xfrm>
            <a:off x="2925368" y="2391619"/>
            <a:ext cx="577529" cy="519112"/>
          </a:xfrm>
          <a:prstGeom prst="rect">
            <a:avLst/>
          </a:prstGeom>
          <a:noFill/>
          <a:ln w="9525" algn="ctr">
            <a:noFill/>
            <a:miter lim="800000"/>
            <a:headEnd/>
            <a:tailEnd/>
          </a:ln>
          <a:effectLst/>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Hans" altLang="en-US" sz="2800" b="1" i="0" u="none" strike="noStrike" kern="1200" cap="none" spc="0" normalizeH="0" baseline="0" noProof="0" dirty="0">
                <a:ln>
                  <a:noFill/>
                </a:ln>
                <a:solidFill>
                  <a:srgbClr val="FFFFFF"/>
                </a:solidFill>
                <a:effectLst>
                  <a:outerShdw blurRad="38100" dist="38100" dir="2700000" algn="tl">
                    <a:srgbClr val="C0C0C0"/>
                  </a:outerShdw>
                </a:effectLst>
                <a:uLnTx/>
                <a:uFillTx/>
                <a:latin typeface="黑体"/>
                <a:ea typeface="黑体"/>
                <a:cs typeface="+mn-cs"/>
              </a:rPr>
              <a:t>一</a:t>
            </a:r>
          </a:p>
        </p:txBody>
      </p:sp>
      <p:sp>
        <p:nvSpPr>
          <p:cNvPr id="6" name="Text Box 6"/>
          <p:cNvSpPr txBox="1">
            <a:spLocks noChangeArrowheads="1"/>
          </p:cNvSpPr>
          <p:nvPr/>
        </p:nvSpPr>
        <p:spPr bwMode="gray">
          <a:xfrm>
            <a:off x="3877010" y="2425875"/>
            <a:ext cx="5042706" cy="523220"/>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Hans" altLang="en-US" sz="2800" b="1" i="0" u="none" strike="noStrike" kern="1200" cap="none" spc="0" normalizeH="0" baseline="0" noProof="0" dirty="0">
                <a:ln>
                  <a:noFill/>
                </a:ln>
                <a:solidFill>
                  <a:srgbClr val="C00000"/>
                </a:solidFill>
                <a:effectLst/>
                <a:uLnTx/>
                <a:uFillTx/>
                <a:latin typeface="Arial" charset="0"/>
                <a:ea typeface="黑体" pitchFamily="49" charset="-122"/>
                <a:cs typeface="+mn-cs"/>
              </a:rPr>
              <a:t> </a:t>
            </a:r>
            <a:r>
              <a:rPr kumimoji="0" lang="zh-Hans" altLang="zh-Hans" sz="28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rPr>
              <a:t>慕课</a:t>
            </a:r>
            <a:r>
              <a:rPr kumimoji="0" lang="zh-CN" altLang="en-US" sz="28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rPr>
              <a:t>课程设计</a:t>
            </a:r>
            <a:endParaRPr kumimoji="0" lang="zh-Hans" altLang="zh-Hans" sz="28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endParaRPr>
          </a:p>
        </p:txBody>
      </p:sp>
      <p:sp>
        <p:nvSpPr>
          <p:cNvPr id="12" name="AutoShape 2"/>
          <p:cNvSpPr>
            <a:spLocks noChangeArrowheads="1"/>
          </p:cNvSpPr>
          <p:nvPr/>
        </p:nvSpPr>
        <p:spPr bwMode="gray">
          <a:xfrm>
            <a:off x="2627337" y="3727032"/>
            <a:ext cx="6694387" cy="993775"/>
          </a:xfrm>
          <a:prstGeom prst="roundRect">
            <a:avLst>
              <a:gd name="adj" fmla="val 10889"/>
            </a:avLst>
          </a:prstGeom>
          <a:gradFill rotWithShape="1">
            <a:gsLst>
              <a:gs pos="0">
                <a:srgbClr val="DDDDDD"/>
              </a:gs>
              <a:gs pos="50000">
                <a:srgbClr val="DDDDDD">
                  <a:gamma/>
                  <a:tint val="36471"/>
                  <a:invGamma/>
                </a:srgbClr>
              </a:gs>
              <a:gs pos="100000">
                <a:srgbClr val="DDDDDD"/>
              </a:gs>
            </a:gsLst>
            <a:lin ang="2700000" scaled="1"/>
          </a:gradFill>
          <a:ln w="38100">
            <a:solidFill>
              <a:srgbClr val="FFFFFF"/>
            </a:solidFill>
            <a:round/>
            <a:headEnd/>
            <a:tailEnd/>
          </a:ln>
          <a:effectLst>
            <a:outerShdw dist="135003" dir="2928844" algn="ctr" rotWithShape="0">
              <a:srgbClr val="000000">
                <a:alpha val="50000"/>
              </a:srgbClr>
            </a:outerShdw>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Hans" altLang="en-US" sz="1700" b="1" i="0" u="none" strike="noStrike" kern="1200" cap="none" spc="0" normalizeH="0" baseline="0" noProof="0">
              <a:ln>
                <a:noFill/>
              </a:ln>
              <a:solidFill>
                <a:srgbClr val="133984"/>
              </a:solidFill>
              <a:effectLst/>
              <a:uLnTx/>
              <a:uFillTx/>
              <a:latin typeface="黑体"/>
              <a:ea typeface="黑体"/>
              <a:cs typeface="+mn-cs"/>
            </a:endParaRPr>
          </a:p>
        </p:txBody>
      </p:sp>
      <p:sp>
        <p:nvSpPr>
          <p:cNvPr id="13" name="AutoShape 3"/>
          <p:cNvSpPr>
            <a:spLocks noChangeArrowheads="1"/>
          </p:cNvSpPr>
          <p:nvPr/>
        </p:nvSpPr>
        <p:spPr bwMode="gray">
          <a:xfrm>
            <a:off x="2782493" y="3823683"/>
            <a:ext cx="884077" cy="828675"/>
          </a:xfrm>
          <a:prstGeom prst="roundRect">
            <a:avLst>
              <a:gd name="adj" fmla="val 11921"/>
            </a:avLst>
          </a:prstGeom>
          <a:solidFill>
            <a:srgbClr val="133984"/>
          </a:solidFill>
          <a:ln w="38100">
            <a:solidFill>
              <a:schemeClr val="bg1"/>
            </a:solidFill>
            <a:round/>
            <a:headEnd/>
            <a:tailEnd/>
          </a:ln>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Hans" altLang="en-US" sz="1700" b="1" i="0" u="none" strike="noStrike" kern="1200" cap="none" spc="0" normalizeH="0" baseline="0" noProof="0">
              <a:ln>
                <a:noFill/>
              </a:ln>
              <a:solidFill>
                <a:srgbClr val="133984"/>
              </a:solidFill>
              <a:effectLst/>
              <a:uLnTx/>
              <a:uFillTx/>
              <a:latin typeface="黑体"/>
              <a:ea typeface="黑体"/>
              <a:cs typeface="+mn-cs"/>
            </a:endParaRPr>
          </a:p>
        </p:txBody>
      </p:sp>
      <p:sp>
        <p:nvSpPr>
          <p:cNvPr id="14" name="Freeform 4"/>
          <p:cNvSpPr>
            <a:spLocks/>
          </p:cNvSpPr>
          <p:nvPr/>
        </p:nvSpPr>
        <p:spPr bwMode="gray">
          <a:xfrm>
            <a:off x="2855518" y="3881016"/>
            <a:ext cx="440345" cy="342900"/>
          </a:xfrm>
          <a:custGeom>
            <a:avLst/>
            <a:gdLst/>
            <a:ahLst/>
            <a:cxnLst>
              <a:cxn ang="0">
                <a:pos x="118" y="0"/>
              </a:cxn>
              <a:cxn ang="0">
                <a:pos x="0" y="118"/>
              </a:cxn>
              <a:cxn ang="0">
                <a:pos x="0" y="589"/>
              </a:cxn>
              <a:cxn ang="0">
                <a:pos x="161" y="174"/>
              </a:cxn>
              <a:cxn ang="0">
                <a:pos x="589" y="0"/>
              </a:cxn>
              <a:cxn ang="0">
                <a:pos x="118" y="0"/>
              </a:cxn>
            </a:cxnLst>
            <a:rect l="0" t="0" r="r" b="b"/>
            <a:pathLst>
              <a:path w="596" h="598">
                <a:moveTo>
                  <a:pt x="118" y="0"/>
                </a:moveTo>
                <a:cubicBezTo>
                  <a:pt x="53" y="0"/>
                  <a:pt x="0" y="53"/>
                  <a:pt x="0" y="118"/>
                </a:cubicBezTo>
                <a:lnTo>
                  <a:pt x="0" y="589"/>
                </a:lnTo>
                <a:cubicBezTo>
                  <a:pt x="27" y="598"/>
                  <a:pt x="12" y="309"/>
                  <a:pt x="161" y="174"/>
                </a:cubicBezTo>
                <a:cubicBezTo>
                  <a:pt x="310" y="39"/>
                  <a:pt x="596" y="29"/>
                  <a:pt x="589" y="0"/>
                </a:cubicBezTo>
                <a:lnTo>
                  <a:pt x="118" y="0"/>
                </a:lnTo>
                <a:close/>
              </a:path>
            </a:pathLst>
          </a:custGeom>
          <a:gradFill rotWithShape="1">
            <a:gsLst>
              <a:gs pos="0">
                <a:schemeClr val="accent1">
                  <a:gamma/>
                  <a:tint val="54510"/>
                  <a:invGamma/>
                </a:schemeClr>
              </a:gs>
              <a:gs pos="50000">
                <a:schemeClr val="accent1">
                  <a:alpha val="0"/>
                </a:schemeClr>
              </a:gs>
              <a:gs pos="100000">
                <a:schemeClr val="accent1">
                  <a:gamma/>
                  <a:tint val="54510"/>
                  <a:invGamma/>
                </a:schemeClr>
              </a:gs>
            </a:gsLst>
            <a:lin ang="2700000" scaled="1"/>
          </a:gradFill>
          <a:ln w="0">
            <a:noFill/>
            <a:prstDash val="solid"/>
            <a:round/>
            <a:headEnd/>
            <a:tailEnd/>
          </a:ln>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Hans" altLang="en-US" sz="1700" b="1" i="0" u="none" strike="noStrike" kern="1200" cap="none" spc="0" normalizeH="0" baseline="0" noProof="0">
              <a:ln>
                <a:noFill/>
              </a:ln>
              <a:solidFill>
                <a:srgbClr val="133984"/>
              </a:solidFill>
              <a:effectLst/>
              <a:uLnTx/>
              <a:uFillTx/>
              <a:latin typeface="黑体"/>
              <a:ea typeface="黑体"/>
              <a:cs typeface="+mn-cs"/>
            </a:endParaRPr>
          </a:p>
        </p:txBody>
      </p:sp>
      <p:sp>
        <p:nvSpPr>
          <p:cNvPr id="15" name="Text Box 5"/>
          <p:cNvSpPr txBox="1">
            <a:spLocks noChangeArrowheads="1"/>
          </p:cNvSpPr>
          <p:nvPr/>
        </p:nvSpPr>
        <p:spPr bwMode="gray">
          <a:xfrm>
            <a:off x="2925365" y="3907636"/>
            <a:ext cx="581802" cy="523220"/>
          </a:xfrm>
          <a:prstGeom prst="rect">
            <a:avLst/>
          </a:prstGeom>
          <a:noFill/>
          <a:ln w="9525" algn="ctr">
            <a:noFill/>
            <a:miter lim="800000"/>
            <a:headEnd/>
            <a:tailEnd/>
          </a:ln>
          <a:effectLst/>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zh-Hans" altLang="en-US" sz="2800" b="1" i="0" u="none" strike="noStrike" kern="1200" cap="none" spc="0" normalizeH="0" baseline="0" noProof="0" dirty="0">
                <a:ln>
                  <a:noFill/>
                </a:ln>
                <a:solidFill>
                  <a:srgbClr val="FFFFFF"/>
                </a:solidFill>
                <a:effectLst>
                  <a:outerShdw blurRad="38100" dist="38100" dir="2700000" algn="tl">
                    <a:srgbClr val="C0C0C0"/>
                  </a:outerShdw>
                </a:effectLst>
                <a:uLnTx/>
                <a:uFillTx/>
                <a:latin typeface="黑体"/>
                <a:ea typeface="黑体"/>
                <a:cs typeface="+mn-cs"/>
              </a:rPr>
              <a:t>二</a:t>
            </a:r>
          </a:p>
        </p:txBody>
      </p:sp>
      <p:sp>
        <p:nvSpPr>
          <p:cNvPr id="21" name="Text Box 6"/>
          <p:cNvSpPr txBox="1">
            <a:spLocks noChangeArrowheads="1"/>
          </p:cNvSpPr>
          <p:nvPr/>
        </p:nvSpPr>
        <p:spPr bwMode="gray">
          <a:xfrm>
            <a:off x="3734067" y="3979566"/>
            <a:ext cx="5328592" cy="523220"/>
          </a:xfrm>
          <a:prstGeom prst="rect">
            <a:avLst/>
          </a:prstGeom>
          <a:noFill/>
          <a:ln w="9525">
            <a:noFill/>
            <a:miter lim="800000"/>
            <a:headEnd/>
            <a:tailEnd/>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Hans" altLang="en-US" sz="2800" b="1" i="0" u="none" strike="noStrike" kern="1200" cap="none" spc="0" normalizeH="0" baseline="0" noProof="0" dirty="0">
                <a:ln>
                  <a:noFill/>
                </a:ln>
                <a:solidFill>
                  <a:srgbClr val="133984"/>
                </a:solidFill>
                <a:effectLst/>
                <a:uLnTx/>
                <a:uFillTx/>
                <a:latin typeface="Arial" charset="0"/>
                <a:ea typeface="黑体" pitchFamily="49" charset="-122"/>
                <a:cs typeface="+mn-cs"/>
              </a:rPr>
              <a:t> </a:t>
            </a:r>
            <a:r>
              <a:rPr kumimoji="0" lang="en-US" altLang="zh-Hans" sz="2800" b="1" i="0" u="none" strike="noStrike" kern="1200" cap="none" spc="0" normalizeH="0" baseline="0" noProof="0" dirty="0">
                <a:ln>
                  <a:noFill/>
                </a:ln>
                <a:solidFill>
                  <a:srgbClr val="133984"/>
                </a:solidFill>
                <a:effectLst/>
                <a:uLnTx/>
                <a:uFillTx/>
                <a:latin typeface="Arial" charset="0"/>
                <a:ea typeface="黑体" pitchFamily="49" charset="-122"/>
                <a:cs typeface="+mn-cs"/>
              </a:rPr>
              <a:t> </a:t>
            </a:r>
            <a:r>
              <a:rPr kumimoji="0" lang="zh-CN" altLang="en-US" sz="2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rPr>
              <a:t>视频技术实现</a:t>
            </a:r>
            <a:endParaRPr kumimoji="0" lang="zh-Hans" altLang="zh-Hans" sz="2800" b="1" i="0" u="none" strike="noStrike" kern="1200" cap="none" spc="0" normalizeH="0" baseline="0" noProof="0" dirty="0">
              <a:ln>
                <a:noFill/>
              </a:ln>
              <a:solidFill>
                <a:srgbClr val="C00000"/>
              </a:solidFill>
              <a:effectLst/>
              <a:uLnTx/>
              <a:uFillTx/>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142065490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椭圆 2"/>
          <p:cNvSpPr/>
          <p:nvPr/>
        </p:nvSpPr>
        <p:spPr bwMode="auto">
          <a:xfrm>
            <a:off x="1631504" y="1124744"/>
            <a:ext cx="720080" cy="432048"/>
          </a:xfrm>
          <a:prstGeom prst="ellipse">
            <a:avLst/>
          </a:prstGeom>
          <a:solidFill>
            <a:schemeClr val="bg1"/>
          </a:solidFill>
          <a:ln w="9525" cap="flat" cmpd="sng" algn="ctr">
            <a:noFill/>
            <a:prstDash val="solid"/>
            <a:round/>
            <a:headEnd type="none" w="med" len="med"/>
            <a:tailEnd type="none" w="med" len="med"/>
          </a:ln>
          <a:effectLst>
            <a:outerShdw dist="35921" dir="2700000" algn="ctr" rotWithShape="0">
              <a:schemeClr val="bg1"/>
            </a:outerShdw>
          </a:effectLst>
        </p:spPr>
        <p:txBody>
          <a:bodyPr vert="horz" wrap="square" lIns="91440" tIns="54000" rIns="91440" bIns="45720" numCol="1" rtlCol="0" anchor="t" anchorCtr="1"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3000" b="1" i="0" u="none" strike="noStrike" kern="1200" cap="none" spc="0" normalizeH="0" baseline="0" noProof="0">
              <a:ln>
                <a:noFill/>
              </a:ln>
              <a:solidFill>
                <a:srgbClr val="133984"/>
              </a:solidFill>
              <a:effectLst/>
              <a:uLnTx/>
              <a:uFillTx/>
              <a:latin typeface="Arial" charset="0"/>
              <a:ea typeface="黑体" pitchFamily="2" charset="-122"/>
              <a:cs typeface="+mn-cs"/>
            </a:endParaRPr>
          </a:p>
        </p:txBody>
      </p:sp>
      <p:pic>
        <p:nvPicPr>
          <p:cNvPr id="5" name="图片 4"/>
          <p:cNvPicPr>
            <a:picLocks noChangeAspect="1"/>
          </p:cNvPicPr>
          <p:nvPr/>
        </p:nvPicPr>
        <p:blipFill>
          <a:blip r:embed="rId4"/>
          <a:stretch>
            <a:fillRect/>
          </a:stretch>
        </p:blipFill>
        <p:spPr>
          <a:xfrm>
            <a:off x="803412" y="1124744"/>
            <a:ext cx="10585176" cy="5010150"/>
          </a:xfrm>
          <a:prstGeom prst="rect">
            <a:avLst/>
          </a:prstGeom>
        </p:spPr>
      </p:pic>
      <p:sp>
        <p:nvSpPr>
          <p:cNvPr id="8" name="文本框 7"/>
          <p:cNvSpPr txBox="1"/>
          <p:nvPr/>
        </p:nvSpPr>
        <p:spPr>
          <a:xfrm>
            <a:off x="5131924" y="6355691"/>
            <a:ext cx="2144175" cy="400108"/>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none" lIns="45719" tIns="45719" rIns="45719" bIns="45719" numCol="1" spcCol="38100" rtlCol="0" anchor="t">
            <a:spAutoFit/>
          </a:bodyPr>
          <a:lstStyle/>
          <a:p>
            <a:pPr marL="0" marR="0" lvl="0" indent="0" algn="l" defTabSz="914400" rtl="0" eaLnBrk="1" fontAlgn="auto" latinLnBrk="1" hangingPunct="0">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sym typeface="Times New Roman Bold"/>
              </a:rPr>
              <a:t>18+</a:t>
            </a:r>
            <a:r>
              <a:rPr kumimoji="0" lang="zh-CN" altLang="en-US" sz="20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sym typeface="Times New Roman Bold"/>
              </a:rPr>
              <a:t>课程呈现形式</a:t>
            </a:r>
          </a:p>
        </p:txBody>
      </p:sp>
      <p:sp>
        <p:nvSpPr>
          <p:cNvPr id="7" name="文本框 2"/>
          <p:cNvSpPr txBox="1">
            <a:spLocks noChangeArrowheads="1"/>
          </p:cNvSpPr>
          <p:nvPr/>
        </p:nvSpPr>
        <p:spPr bwMode="auto">
          <a:xfrm>
            <a:off x="1271464" y="215933"/>
            <a:ext cx="3384376"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CN"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MOOC</a:t>
            </a:r>
            <a:r>
              <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课程视频</a:t>
            </a:r>
          </a:p>
        </p:txBody>
      </p:sp>
      <p:sp>
        <p:nvSpPr>
          <p:cNvPr id="9" name="任意多边形 8"/>
          <p:cNvSpPr/>
          <p:nvPr>
            <p:custDataLst>
              <p:tags r:id="rId1"/>
            </p:custDataLst>
          </p:nvPr>
        </p:nvSpPr>
        <p:spPr>
          <a:xfrm flipV="1">
            <a:off x="0" y="863001"/>
            <a:ext cx="12192000" cy="45719"/>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rgbClr val="ED7D31"/>
          </a:solidFill>
          <a:ln w="12700" cap="flat" cmpd="sng" algn="ctr">
            <a:noFill/>
            <a:prstDash val="solid"/>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Tree>
    <p:extLst>
      <p:ext uri="{BB962C8B-B14F-4D97-AF65-F5344CB8AC3E}">
        <p14:creationId xmlns:p14="http://schemas.microsoft.com/office/powerpoint/2010/main" val="142048964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椭圆 2"/>
          <p:cNvSpPr/>
          <p:nvPr/>
        </p:nvSpPr>
        <p:spPr bwMode="auto">
          <a:xfrm>
            <a:off x="1631504" y="1124744"/>
            <a:ext cx="720080" cy="432048"/>
          </a:xfrm>
          <a:prstGeom prst="ellipse">
            <a:avLst/>
          </a:prstGeom>
          <a:solidFill>
            <a:schemeClr val="bg1"/>
          </a:solidFill>
          <a:ln w="9525" cap="flat" cmpd="sng" algn="ctr">
            <a:noFill/>
            <a:prstDash val="solid"/>
            <a:round/>
            <a:headEnd type="none" w="med" len="med"/>
            <a:tailEnd type="none" w="med" len="med"/>
          </a:ln>
          <a:effectLst>
            <a:outerShdw dist="35921" dir="2700000" algn="ctr" rotWithShape="0">
              <a:schemeClr val="bg1"/>
            </a:outerShdw>
          </a:effectLst>
        </p:spPr>
        <p:txBody>
          <a:bodyPr vert="horz" wrap="square" lIns="91440" tIns="54000" rIns="91440" bIns="45720" numCol="1" rtlCol="0" anchor="t" anchorCtr="1"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3000" b="1" i="0" u="none" strike="noStrike" kern="1200" cap="none" spc="0" normalizeH="0" baseline="0" noProof="0">
              <a:ln>
                <a:noFill/>
              </a:ln>
              <a:solidFill>
                <a:srgbClr val="133984"/>
              </a:solidFill>
              <a:effectLst/>
              <a:uLnTx/>
              <a:uFillTx/>
              <a:latin typeface="Arial" charset="0"/>
              <a:ea typeface="黑体" pitchFamily="2" charset="-122"/>
              <a:cs typeface="+mn-cs"/>
            </a:endParaRPr>
          </a:p>
        </p:txBody>
      </p:sp>
      <p:pic>
        <p:nvPicPr>
          <p:cNvPr id="4" name="图片 3"/>
          <p:cNvPicPr>
            <a:picLocks noChangeAspect="1"/>
          </p:cNvPicPr>
          <p:nvPr/>
        </p:nvPicPr>
        <p:blipFill>
          <a:blip r:embed="rId4"/>
          <a:stretch>
            <a:fillRect/>
          </a:stretch>
        </p:blipFill>
        <p:spPr>
          <a:xfrm>
            <a:off x="0" y="971013"/>
            <a:ext cx="12192000" cy="5886987"/>
          </a:xfrm>
          <a:prstGeom prst="rect">
            <a:avLst/>
          </a:prstGeom>
        </p:spPr>
      </p:pic>
      <p:sp>
        <p:nvSpPr>
          <p:cNvPr id="6" name="文本框 2"/>
          <p:cNvSpPr txBox="1">
            <a:spLocks noChangeArrowheads="1"/>
          </p:cNvSpPr>
          <p:nvPr/>
        </p:nvSpPr>
        <p:spPr bwMode="auto">
          <a:xfrm>
            <a:off x="1271464" y="215933"/>
            <a:ext cx="3384376"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CN"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MOOC</a:t>
            </a:r>
            <a:r>
              <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课程视频</a:t>
            </a:r>
          </a:p>
        </p:txBody>
      </p:sp>
      <p:sp>
        <p:nvSpPr>
          <p:cNvPr id="8" name="任意多边形 7"/>
          <p:cNvSpPr/>
          <p:nvPr>
            <p:custDataLst>
              <p:tags r:id="rId1"/>
            </p:custDataLst>
          </p:nvPr>
        </p:nvSpPr>
        <p:spPr>
          <a:xfrm flipV="1">
            <a:off x="0" y="863001"/>
            <a:ext cx="12192000" cy="45719"/>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rgbClr val="ED7D31"/>
          </a:solidFill>
          <a:ln w="12700" cap="flat" cmpd="sng" algn="ctr">
            <a:noFill/>
            <a:prstDash val="solid"/>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Tree>
    <p:extLst>
      <p:ext uri="{BB962C8B-B14F-4D97-AF65-F5344CB8AC3E}">
        <p14:creationId xmlns:p14="http://schemas.microsoft.com/office/powerpoint/2010/main" val="38396777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2"/>
          <p:cNvSpPr txBox="1">
            <a:spLocks noChangeArrowheads="1"/>
          </p:cNvSpPr>
          <p:nvPr/>
        </p:nvSpPr>
        <p:spPr bwMode="auto">
          <a:xfrm>
            <a:off x="2567609" y="3088691"/>
            <a:ext cx="3384376"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36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有效视频</a:t>
            </a:r>
            <a:endParaRPr kumimoji="1" lang="en-US" altLang="zh-CN" sz="24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endParaRPr>
          </a:p>
        </p:txBody>
      </p:sp>
      <p:cxnSp>
        <p:nvCxnSpPr>
          <p:cNvPr id="10" name="直接连接符 9"/>
          <p:cNvCxnSpPr/>
          <p:nvPr/>
        </p:nvCxnSpPr>
        <p:spPr bwMode="auto">
          <a:xfrm>
            <a:off x="6023992" y="2154922"/>
            <a:ext cx="0" cy="2736304"/>
          </a:xfrm>
          <a:prstGeom prst="line">
            <a:avLst/>
          </a:prstGeom>
          <a:solidFill>
            <a:srgbClr val="EAEAEA"/>
          </a:solidFill>
          <a:ln w="47625" cap="flat" cmpd="sng" algn="ctr">
            <a:solidFill>
              <a:srgbClr val="800000"/>
            </a:solidFill>
            <a:prstDash val="sysDash"/>
            <a:round/>
            <a:headEnd type="none" w="med" len="med"/>
            <a:tailEnd type="none" w="med" len="med"/>
          </a:ln>
          <a:effectLst>
            <a:outerShdw dist="35921" dir="2700000" algn="ctr" rotWithShape="0">
              <a:schemeClr val="bg1"/>
            </a:outerShdw>
          </a:effectLst>
        </p:spPr>
      </p:cxnSp>
      <p:sp>
        <p:nvSpPr>
          <p:cNvPr id="11" name="文本框 10"/>
          <p:cNvSpPr txBox="1"/>
          <p:nvPr/>
        </p:nvSpPr>
        <p:spPr>
          <a:xfrm>
            <a:off x="6816080" y="1948031"/>
            <a:ext cx="2016224" cy="3046988"/>
          </a:xfrm>
          <a:prstGeom prst="rect">
            <a:avLst/>
          </a:prstGeom>
          <a:noFill/>
        </p:spPr>
        <p:txBody>
          <a:bodyPr wrap="square" rtlCol="0" anchor="ctr">
            <a:spAutoFit/>
          </a:bodyPr>
          <a:lstStyle/>
          <a:p>
            <a:pPr marL="457200" marR="0" lvl="0"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u"/>
              <a:tabLst/>
              <a:defRPr/>
            </a:pPr>
            <a:r>
              <a:rPr kumimoji="0" lang="zh-CN" altLang="en-US" sz="3200" b="1" i="0" u="none" strike="noStrike" kern="1200" cap="none" spc="0" normalizeH="0" baseline="0" noProof="0" dirty="0">
                <a:ln>
                  <a:noFill/>
                </a:ln>
                <a:solidFill>
                  <a:srgbClr val="800000"/>
                </a:solidFill>
                <a:effectLst/>
                <a:uLnTx/>
                <a:uFillTx/>
                <a:latin typeface="方正细黑一简体" panose="02010601030101010101" pitchFamily="2" charset="-122"/>
                <a:ea typeface="方正细黑一简体" panose="02010601030101010101" pitchFamily="2" charset="-122"/>
                <a:cs typeface="+mn-cs"/>
              </a:rPr>
              <a:t>设计</a:t>
            </a:r>
            <a:endParaRPr kumimoji="0" lang="en-US" altLang="zh-CN" sz="3200" b="1" i="0" u="none" strike="noStrike" kern="1200" cap="none" spc="0" normalizeH="0" baseline="0" noProof="0" dirty="0">
              <a:ln>
                <a:noFill/>
              </a:ln>
              <a:solidFill>
                <a:srgbClr val="800000"/>
              </a:solidFill>
              <a:effectLst/>
              <a:uLnTx/>
              <a:uFillTx/>
              <a:latin typeface="方正细黑一简体" panose="02010601030101010101" pitchFamily="2" charset="-122"/>
              <a:ea typeface="方正细黑一简体" panose="02010601030101010101" pitchFamily="2" charset="-122"/>
              <a:cs typeface="+mn-cs"/>
            </a:endParaRPr>
          </a:p>
          <a:p>
            <a:pPr marL="457200" marR="0" lvl="0"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u"/>
              <a:tabLst/>
              <a:defRPr/>
            </a:pPr>
            <a:r>
              <a:rPr kumimoji="0" lang="zh-CN" altLang="en-US" sz="3200" b="1" i="0" u="none" strike="noStrike" kern="1200" cap="none" spc="0" normalizeH="0" baseline="0" noProof="0" dirty="0">
                <a:ln>
                  <a:noFill/>
                </a:ln>
                <a:solidFill>
                  <a:srgbClr val="800000"/>
                </a:solidFill>
                <a:effectLst/>
                <a:uLnTx/>
                <a:uFillTx/>
                <a:latin typeface="方正细黑一简体" panose="02010601030101010101" pitchFamily="2" charset="-122"/>
                <a:ea typeface="方正细黑一简体" panose="02010601030101010101" pitchFamily="2" charset="-122"/>
                <a:cs typeface="+mn-cs"/>
              </a:rPr>
              <a:t>技术</a:t>
            </a:r>
            <a:endParaRPr kumimoji="0" lang="en-US" altLang="zh-CN" sz="3200" b="1" i="0" u="none" strike="noStrike" kern="1200" cap="none" spc="0" normalizeH="0" baseline="0" noProof="0" dirty="0">
              <a:ln>
                <a:noFill/>
              </a:ln>
              <a:solidFill>
                <a:srgbClr val="800000"/>
              </a:solidFill>
              <a:effectLst/>
              <a:uLnTx/>
              <a:uFillTx/>
              <a:latin typeface="方正细黑一简体" panose="02010601030101010101" pitchFamily="2" charset="-122"/>
              <a:ea typeface="方正细黑一简体" panose="02010601030101010101" pitchFamily="2" charset="-122"/>
              <a:cs typeface="+mn-cs"/>
            </a:endParaRPr>
          </a:p>
          <a:p>
            <a:pPr marL="457200" marR="0" lvl="0"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u"/>
              <a:tabLst/>
              <a:defRPr/>
            </a:pPr>
            <a:r>
              <a:rPr kumimoji="0" lang="zh-CN" altLang="en-US" sz="3200" b="1" i="0" u="none" strike="noStrike" kern="1200" cap="none" spc="0" normalizeH="0" baseline="0" noProof="0" dirty="0">
                <a:ln>
                  <a:noFill/>
                </a:ln>
                <a:solidFill>
                  <a:srgbClr val="800000"/>
                </a:solidFill>
                <a:effectLst/>
                <a:uLnTx/>
                <a:uFillTx/>
                <a:latin typeface="方正细黑一简体" panose="02010601030101010101" pitchFamily="2" charset="-122"/>
                <a:ea typeface="方正细黑一简体" panose="02010601030101010101" pitchFamily="2" charset="-122"/>
                <a:cs typeface="+mn-cs"/>
              </a:rPr>
              <a:t>随性</a:t>
            </a:r>
            <a:endParaRPr kumimoji="0" lang="en-US" altLang="zh-CN" sz="3200" b="1" i="0" u="none" strike="noStrike" kern="1200" cap="none" spc="0" normalizeH="0" baseline="0" noProof="0" dirty="0">
              <a:ln>
                <a:noFill/>
              </a:ln>
              <a:solidFill>
                <a:srgbClr val="800000"/>
              </a:solidFill>
              <a:effectLst/>
              <a:uLnTx/>
              <a:uFillTx/>
              <a:latin typeface="方正细黑一简体" panose="02010601030101010101" pitchFamily="2" charset="-122"/>
              <a:ea typeface="方正细黑一简体" panose="02010601030101010101" pitchFamily="2" charset="-122"/>
              <a:cs typeface="+mn-cs"/>
            </a:endParaRPr>
          </a:p>
          <a:p>
            <a:pPr marL="457200" marR="0" lvl="0"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u"/>
              <a:tabLst/>
              <a:defRPr/>
            </a:pPr>
            <a:r>
              <a:rPr kumimoji="0" lang="zh-CN" altLang="en-US" sz="3200" b="1" i="0" u="none" strike="noStrike" kern="1200" cap="none" spc="0" normalizeH="0" baseline="0" noProof="0" dirty="0">
                <a:ln>
                  <a:noFill/>
                </a:ln>
                <a:solidFill>
                  <a:srgbClr val="800000"/>
                </a:solidFill>
                <a:effectLst/>
                <a:uLnTx/>
                <a:uFillTx/>
                <a:latin typeface="方正细黑一简体" panose="02010601030101010101" pitchFamily="2" charset="-122"/>
                <a:ea typeface="方正细黑一简体" panose="02010601030101010101" pitchFamily="2" charset="-122"/>
                <a:cs typeface="+mn-cs"/>
              </a:rPr>
              <a:t>实时</a:t>
            </a:r>
            <a:endParaRPr kumimoji="0" lang="en-US" altLang="zh-CN" sz="3200" b="1" i="0" u="none" strike="noStrike" kern="1200" cap="none" spc="0" normalizeH="0" baseline="0" noProof="0" dirty="0">
              <a:ln>
                <a:noFill/>
              </a:ln>
              <a:solidFill>
                <a:srgbClr val="800000"/>
              </a:solidFill>
              <a:effectLst/>
              <a:uLnTx/>
              <a:uFillTx/>
              <a:latin typeface="方正细黑一简体" panose="02010601030101010101" pitchFamily="2" charset="-122"/>
              <a:ea typeface="方正细黑一简体" panose="02010601030101010101" pitchFamily="2" charset="-122"/>
              <a:cs typeface="+mn-cs"/>
            </a:endParaRPr>
          </a:p>
          <a:p>
            <a:pPr marL="457200" marR="0" lvl="0"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u"/>
              <a:tabLst/>
              <a:defRPr/>
            </a:pPr>
            <a:r>
              <a:rPr kumimoji="0" lang="zh-CN" altLang="en-US" sz="3200" b="1" i="0" u="none" strike="noStrike" kern="1200" cap="none" spc="0" normalizeH="0" baseline="0" noProof="0" dirty="0">
                <a:ln>
                  <a:noFill/>
                </a:ln>
                <a:solidFill>
                  <a:srgbClr val="800000"/>
                </a:solidFill>
                <a:effectLst/>
                <a:uLnTx/>
                <a:uFillTx/>
                <a:latin typeface="方正细黑一简体" panose="02010601030101010101" pitchFamily="2" charset="-122"/>
                <a:ea typeface="方正细黑一简体" panose="02010601030101010101" pitchFamily="2" charset="-122"/>
                <a:cs typeface="+mn-cs"/>
              </a:rPr>
              <a:t>互动</a:t>
            </a:r>
            <a:endParaRPr kumimoji="0" lang="en-US" altLang="zh-CN" sz="3200" b="1" i="0" u="none" strike="noStrike" kern="1200" cap="none" spc="0" normalizeH="0" baseline="0" noProof="0" dirty="0">
              <a:ln>
                <a:noFill/>
              </a:ln>
              <a:solidFill>
                <a:srgbClr val="800000"/>
              </a:solidFill>
              <a:effectLst/>
              <a:uLnTx/>
              <a:uFillTx/>
              <a:latin typeface="方正细黑一简体" panose="02010601030101010101" pitchFamily="2" charset="-122"/>
              <a:ea typeface="方正细黑一简体" panose="02010601030101010101" pitchFamily="2" charset="-122"/>
              <a:cs typeface="+mn-cs"/>
            </a:endParaRPr>
          </a:p>
          <a:p>
            <a:pPr marL="457200" marR="0" lvl="0"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u"/>
              <a:tabLst/>
              <a:defRPr/>
            </a:pPr>
            <a:r>
              <a:rPr kumimoji="0" lang="zh-CN" altLang="en-US" sz="3200" b="1" i="0" u="none" strike="noStrike" kern="1200" cap="none" spc="0" normalizeH="0" baseline="0" noProof="0" dirty="0">
                <a:ln>
                  <a:noFill/>
                </a:ln>
                <a:solidFill>
                  <a:srgbClr val="800000"/>
                </a:solidFill>
                <a:effectLst/>
                <a:uLnTx/>
                <a:uFillTx/>
                <a:latin typeface="方正细黑一简体" panose="02010601030101010101" pitchFamily="2" charset="-122"/>
                <a:ea typeface="方正细黑一简体" panose="02010601030101010101" pitchFamily="2" charset="-122"/>
                <a:cs typeface="+mn-cs"/>
              </a:rPr>
              <a:t>多样</a:t>
            </a:r>
          </a:p>
        </p:txBody>
      </p:sp>
      <p:sp>
        <p:nvSpPr>
          <p:cNvPr id="16" name="流程图: 终止 15"/>
          <p:cNvSpPr/>
          <p:nvPr/>
        </p:nvSpPr>
        <p:spPr bwMode="auto">
          <a:xfrm>
            <a:off x="2290929" y="1499270"/>
            <a:ext cx="7632848" cy="144016"/>
          </a:xfrm>
          <a:prstGeom prst="flowChartTerminator">
            <a:avLst/>
          </a:prstGeom>
          <a:solidFill>
            <a:srgbClr val="0B4DA2"/>
          </a:solidFill>
          <a:ln w="9525" cap="flat" cmpd="sng" algn="ctr">
            <a:noFill/>
            <a:prstDash val="solid"/>
            <a:round/>
            <a:headEnd type="none" w="med" len="med"/>
            <a:tailEnd type="none" w="med" len="med"/>
          </a:ln>
          <a:effectLst>
            <a:outerShdw dist="35921" dir="2700000" algn="ctr" rotWithShape="0">
              <a:schemeClr val="bg1"/>
            </a:outerShdw>
          </a:effectLst>
        </p:spPr>
        <p:txBody>
          <a:bodyPr rot="0" spcFirstLastPara="0" vertOverflow="overflow" horzOverflow="overflow" vert="horz" wrap="square" lIns="91440" tIns="54000" rIns="91440" bIns="45720" numCol="1" spcCol="0" rtlCol="0" fromWordArt="0" anchor="t"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3000" b="1" i="0" u="none" strike="noStrike" kern="1200" cap="none" spc="0" normalizeH="0" baseline="0" noProof="0">
              <a:ln>
                <a:noFill/>
              </a:ln>
              <a:solidFill>
                <a:srgbClr val="133984"/>
              </a:solidFill>
              <a:effectLst/>
              <a:uLnTx/>
              <a:uFillTx/>
              <a:latin typeface="Arial" charset="0"/>
              <a:ea typeface="黑体" pitchFamily="2" charset="-122"/>
              <a:cs typeface="+mn-cs"/>
            </a:endParaRPr>
          </a:p>
        </p:txBody>
      </p:sp>
      <p:cxnSp>
        <p:nvCxnSpPr>
          <p:cNvPr id="15" name="直接连接符 14"/>
          <p:cNvCxnSpPr/>
          <p:nvPr/>
        </p:nvCxnSpPr>
        <p:spPr bwMode="auto">
          <a:xfrm>
            <a:off x="5879976" y="2154922"/>
            <a:ext cx="0" cy="2736304"/>
          </a:xfrm>
          <a:prstGeom prst="line">
            <a:avLst/>
          </a:prstGeom>
          <a:solidFill>
            <a:srgbClr val="EAEAEA"/>
          </a:solidFill>
          <a:ln w="47625" cap="flat" cmpd="sng" algn="ctr">
            <a:solidFill>
              <a:srgbClr val="800000"/>
            </a:solidFill>
            <a:prstDash val="sysDash"/>
            <a:round/>
            <a:headEnd type="none" w="med" len="med"/>
            <a:tailEnd type="none" w="med" len="med"/>
          </a:ln>
          <a:effectLst>
            <a:outerShdw dist="35921" dir="2700000" algn="ctr" rotWithShape="0">
              <a:schemeClr val="bg1"/>
            </a:outerShdw>
          </a:effectLst>
        </p:spPr>
      </p:cxnSp>
      <p:sp>
        <p:nvSpPr>
          <p:cNvPr id="19" name="流程图: 终止 18"/>
          <p:cNvSpPr/>
          <p:nvPr/>
        </p:nvSpPr>
        <p:spPr bwMode="auto">
          <a:xfrm>
            <a:off x="2268786" y="5180426"/>
            <a:ext cx="7632848" cy="144016"/>
          </a:xfrm>
          <a:prstGeom prst="flowChartTerminator">
            <a:avLst/>
          </a:prstGeom>
          <a:solidFill>
            <a:srgbClr val="0B4DA2"/>
          </a:solidFill>
          <a:ln w="9525" cap="flat" cmpd="sng" algn="ctr">
            <a:noFill/>
            <a:prstDash val="solid"/>
            <a:round/>
            <a:headEnd type="none" w="med" len="med"/>
            <a:tailEnd type="none" w="med" len="med"/>
          </a:ln>
          <a:effectLst>
            <a:outerShdw dist="35921" dir="2700000" algn="ctr" rotWithShape="0">
              <a:schemeClr val="bg1"/>
            </a:outerShdw>
          </a:effectLst>
        </p:spPr>
        <p:txBody>
          <a:bodyPr rot="0" spcFirstLastPara="0" vertOverflow="overflow" horzOverflow="overflow" vert="horz" wrap="square" lIns="91440" tIns="54000" rIns="91440" bIns="45720" numCol="1" spcCol="0" rtlCol="0" fromWordArt="0" anchor="t"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3000" b="1" i="0" u="none" strike="noStrike" kern="1200" cap="none" spc="0" normalizeH="0" baseline="0" noProof="0">
              <a:ln>
                <a:noFill/>
              </a:ln>
              <a:solidFill>
                <a:srgbClr val="133984"/>
              </a:solidFill>
              <a:effectLst/>
              <a:uLnTx/>
              <a:uFillTx/>
              <a:latin typeface="Arial" charset="0"/>
              <a:ea typeface="黑体" pitchFamily="2" charset="-122"/>
              <a:cs typeface="+mn-cs"/>
            </a:endParaRPr>
          </a:p>
        </p:txBody>
      </p:sp>
      <p:sp>
        <p:nvSpPr>
          <p:cNvPr id="18" name="文本框 2"/>
          <p:cNvSpPr txBox="1">
            <a:spLocks noChangeArrowheads="1"/>
          </p:cNvSpPr>
          <p:nvPr/>
        </p:nvSpPr>
        <p:spPr bwMode="auto">
          <a:xfrm>
            <a:off x="972642" y="153704"/>
            <a:ext cx="2592288" cy="5857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有效视频</a:t>
            </a:r>
          </a:p>
        </p:txBody>
      </p:sp>
      <p:sp>
        <p:nvSpPr>
          <p:cNvPr id="12" name="任意多边形 11"/>
          <p:cNvSpPr/>
          <p:nvPr>
            <p:custDataLst>
              <p:tags r:id="rId1"/>
            </p:custDataLst>
          </p:nvPr>
        </p:nvSpPr>
        <p:spPr>
          <a:xfrm flipV="1">
            <a:off x="0" y="863001"/>
            <a:ext cx="12192000" cy="45719"/>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rgbClr val="ED7D31"/>
          </a:solidFill>
          <a:ln w="12700" cap="flat" cmpd="sng" algn="ctr">
            <a:noFill/>
            <a:prstDash val="solid"/>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Tree>
    <p:extLst>
      <p:ext uri="{BB962C8B-B14F-4D97-AF65-F5344CB8AC3E}">
        <p14:creationId xmlns:p14="http://schemas.microsoft.com/office/powerpoint/2010/main" val="189605988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4439815" y="1531526"/>
            <a:ext cx="6624736"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panose="020B0604020202020204" pitchFamily="34" charset="0"/>
                <a:ea typeface="黑体" panose="02010609060101010101" pitchFamily="49" charset="-122"/>
              </a:defRPr>
            </a:lvl1pPr>
            <a:lvl2pPr marL="971550" indent="-514350">
              <a:defRPr kumimoji="1" sz="2400">
                <a:solidFill>
                  <a:schemeClr val="tx1"/>
                </a:solidFill>
                <a:latin typeface="Arial" panose="020B0604020202020204" pitchFamily="34" charset="0"/>
                <a:ea typeface="黑体" panose="02010609060101010101" pitchFamily="49" charset="-122"/>
              </a:defRPr>
            </a:lvl2pPr>
            <a:lvl3pPr marL="1143000" indent="-228600">
              <a:defRPr kumimoji="1" sz="2400">
                <a:solidFill>
                  <a:schemeClr val="tx1"/>
                </a:solidFill>
                <a:latin typeface="Arial" panose="020B0604020202020204" pitchFamily="34" charset="0"/>
                <a:ea typeface="黑体" panose="02010609060101010101" pitchFamily="49" charset="-122"/>
              </a:defRPr>
            </a:lvl3pPr>
            <a:lvl4pPr marL="1600200" indent="-228600">
              <a:defRPr kumimoji="1" sz="2400">
                <a:solidFill>
                  <a:schemeClr val="tx1"/>
                </a:solidFill>
                <a:latin typeface="Arial" panose="020B0604020202020204" pitchFamily="34" charset="0"/>
                <a:ea typeface="黑体" panose="02010609060101010101" pitchFamily="49" charset="-122"/>
              </a:defRPr>
            </a:lvl4pPr>
            <a:lvl5pPr marL="2057400" indent="-228600">
              <a:defRPr kumimoji="1" sz="24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黑体" panose="02010609060101010101" pitchFamily="49" charset="-122"/>
              </a:defRPr>
            </a:lvl9pPr>
          </a:lstStyle>
          <a:p>
            <a:pPr marL="971550" marR="0" lvl="1" indent="-514350" algn="l" defTabSz="914400" rtl="0" eaLnBrk="1" fontAlgn="base" latinLnBrk="0" hangingPunct="1">
              <a:lnSpc>
                <a:spcPct val="150000"/>
              </a:lnSpc>
              <a:spcBef>
                <a:spcPct val="0"/>
              </a:spcBef>
              <a:spcAft>
                <a:spcPct val="0"/>
              </a:spcAft>
              <a:buClrTx/>
              <a:buSzTx/>
              <a:buFont typeface="Book Antiqua" panose="02040602050305030304" pitchFamily="18" charset="0"/>
              <a:buAutoNum type="arabicPeriod"/>
              <a:tabLst/>
              <a:defRPr/>
            </a:pPr>
            <a:r>
              <a:rPr kumimoji="0" lang="zh-CN" altLang="en-US"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rPr>
              <a:t>熟悉场地及环境</a:t>
            </a:r>
            <a:endParaRPr kumimoji="0" lang="en-US" altLang="zh-CN"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endParaRPr>
          </a:p>
          <a:p>
            <a:pPr marL="971550" marR="0" lvl="1" indent="-514350" algn="l" defTabSz="914400" rtl="0" eaLnBrk="1" fontAlgn="base" latinLnBrk="0" hangingPunct="1">
              <a:lnSpc>
                <a:spcPct val="150000"/>
              </a:lnSpc>
              <a:spcBef>
                <a:spcPct val="0"/>
              </a:spcBef>
              <a:spcAft>
                <a:spcPct val="0"/>
              </a:spcAft>
              <a:buClrTx/>
              <a:buSzTx/>
              <a:buFont typeface="Book Antiqua" panose="02040602050305030304" pitchFamily="18" charset="0"/>
              <a:buAutoNum type="arabicPeriod"/>
              <a:tabLst/>
              <a:defRPr/>
            </a:pPr>
            <a:r>
              <a:rPr kumimoji="0" lang="zh-CN" altLang="en-US"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rPr>
              <a:t>熟悉录制的内容</a:t>
            </a:r>
            <a:endParaRPr kumimoji="0" lang="en-US" altLang="zh-CN"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endParaRPr>
          </a:p>
          <a:p>
            <a:pPr marL="971550" marR="0" lvl="1" indent="-514350" algn="l" defTabSz="914400" rtl="0" eaLnBrk="1" fontAlgn="base" latinLnBrk="0" hangingPunct="1">
              <a:lnSpc>
                <a:spcPct val="150000"/>
              </a:lnSpc>
              <a:spcBef>
                <a:spcPct val="0"/>
              </a:spcBef>
              <a:spcAft>
                <a:spcPct val="0"/>
              </a:spcAft>
              <a:buClrTx/>
              <a:buSzTx/>
              <a:buFont typeface="Book Antiqua" panose="02040602050305030304" pitchFamily="18" charset="0"/>
              <a:buAutoNum type="arabicPeriod"/>
              <a:tabLst/>
              <a:defRPr/>
            </a:pPr>
            <a:r>
              <a:rPr kumimoji="0" lang="zh-CN" altLang="en-US"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rPr>
              <a:t>准备漂亮的</a:t>
            </a:r>
            <a:r>
              <a:rPr kumimoji="0" lang="en-US" altLang="zh-CN"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rPr>
              <a:t>PPT</a:t>
            </a:r>
          </a:p>
          <a:p>
            <a:pPr marL="971550" marR="0" lvl="1" indent="-514350" algn="l" defTabSz="914400" rtl="0" eaLnBrk="1" fontAlgn="base" latinLnBrk="0" hangingPunct="1">
              <a:lnSpc>
                <a:spcPct val="150000"/>
              </a:lnSpc>
              <a:spcBef>
                <a:spcPct val="0"/>
              </a:spcBef>
              <a:spcAft>
                <a:spcPct val="0"/>
              </a:spcAft>
              <a:buClrTx/>
              <a:buSzTx/>
              <a:buFont typeface="Book Antiqua" panose="02040602050305030304" pitchFamily="18" charset="0"/>
              <a:buAutoNum type="arabicPeriod"/>
              <a:tabLst/>
              <a:defRPr/>
            </a:pPr>
            <a:r>
              <a:rPr kumimoji="0" lang="zh-CN" altLang="en-US"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rPr>
              <a:t>塑造专业的外在形象</a:t>
            </a:r>
            <a:endParaRPr kumimoji="0" lang="en-US" altLang="zh-CN"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endParaRPr>
          </a:p>
          <a:p>
            <a:pPr marL="971550" marR="0" lvl="1" indent="-514350" algn="l" defTabSz="914400" rtl="0" eaLnBrk="1" fontAlgn="base" latinLnBrk="0" hangingPunct="1">
              <a:lnSpc>
                <a:spcPct val="150000"/>
              </a:lnSpc>
              <a:spcBef>
                <a:spcPct val="0"/>
              </a:spcBef>
              <a:spcAft>
                <a:spcPct val="0"/>
              </a:spcAft>
              <a:buClrTx/>
              <a:buSzTx/>
              <a:buFont typeface="Book Antiqua" panose="02040602050305030304" pitchFamily="18" charset="0"/>
              <a:buAutoNum type="arabicPeriod"/>
              <a:tabLst/>
              <a:defRPr/>
            </a:pPr>
            <a:r>
              <a:rPr kumimoji="0" lang="zh-CN" altLang="en-US"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rPr>
              <a:t>合适的服装（忌绿、条纹、格子）</a:t>
            </a:r>
            <a:endParaRPr kumimoji="0" lang="en-US" altLang="zh-CN"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endParaRPr>
          </a:p>
          <a:p>
            <a:pPr marL="971550" marR="0" lvl="1" indent="-514350" algn="l" defTabSz="914400" rtl="0" eaLnBrk="1" fontAlgn="base" latinLnBrk="0" hangingPunct="1">
              <a:lnSpc>
                <a:spcPct val="150000"/>
              </a:lnSpc>
              <a:spcBef>
                <a:spcPct val="0"/>
              </a:spcBef>
              <a:spcAft>
                <a:spcPct val="0"/>
              </a:spcAft>
              <a:buClrTx/>
              <a:buSzTx/>
              <a:buFont typeface="Book Antiqua" panose="02040602050305030304" pitchFamily="18" charset="0"/>
              <a:buAutoNum type="arabicPeriod"/>
              <a:tabLst/>
              <a:defRPr/>
            </a:pPr>
            <a:r>
              <a:rPr kumimoji="0" lang="zh-CN" altLang="en-US"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rPr>
              <a:t>调整良好的心理状态</a:t>
            </a:r>
            <a:endParaRPr kumimoji="0" lang="en-US" altLang="zh-CN"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endParaRPr>
          </a:p>
          <a:p>
            <a:pPr marL="971550" marR="0" lvl="1" indent="-514350" algn="l" defTabSz="914400" rtl="0" eaLnBrk="1" fontAlgn="base" latinLnBrk="0" hangingPunct="1">
              <a:lnSpc>
                <a:spcPct val="150000"/>
              </a:lnSpc>
              <a:spcBef>
                <a:spcPct val="0"/>
              </a:spcBef>
              <a:spcAft>
                <a:spcPct val="0"/>
              </a:spcAft>
              <a:buClrTx/>
              <a:buSzTx/>
              <a:buFont typeface="Book Antiqua" panose="02040602050305030304" pitchFamily="18" charset="0"/>
              <a:buAutoNum type="arabicPeriod"/>
              <a:tabLst/>
              <a:defRPr/>
            </a:pPr>
            <a:r>
              <a:rPr kumimoji="0" lang="zh-CN" altLang="en-US"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rPr>
              <a:t>多看自己的视频找问题</a:t>
            </a:r>
            <a:endParaRPr kumimoji="0" lang="en-US" altLang="zh-CN"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endParaRPr>
          </a:p>
          <a:p>
            <a:pPr marL="971550" marR="0" lvl="1" indent="-514350" algn="l" defTabSz="914400" rtl="0" eaLnBrk="1" fontAlgn="base" latinLnBrk="0" hangingPunct="1">
              <a:lnSpc>
                <a:spcPct val="150000"/>
              </a:lnSpc>
              <a:spcBef>
                <a:spcPct val="0"/>
              </a:spcBef>
              <a:spcAft>
                <a:spcPct val="0"/>
              </a:spcAft>
              <a:buClrTx/>
              <a:buSzTx/>
              <a:buFont typeface="Book Antiqua" panose="02040602050305030304" pitchFamily="18" charset="0"/>
              <a:buAutoNum type="arabicPeriod"/>
              <a:tabLst/>
              <a:defRPr/>
            </a:pPr>
            <a:r>
              <a:rPr kumimoji="0" lang="zh-CN" altLang="en-US"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rPr>
              <a:t>控制肢体语言</a:t>
            </a:r>
            <a:endParaRPr kumimoji="0" lang="en-US" altLang="zh-CN"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endParaRPr>
          </a:p>
        </p:txBody>
      </p:sp>
      <p:grpSp>
        <p:nvGrpSpPr>
          <p:cNvPr id="2" name="组合 1"/>
          <p:cNvGrpSpPr/>
          <p:nvPr/>
        </p:nvGrpSpPr>
        <p:grpSpPr>
          <a:xfrm>
            <a:off x="4289900" y="1340766"/>
            <a:ext cx="144016" cy="4536504"/>
            <a:chOff x="2195736" y="1340768"/>
            <a:chExt cx="144016" cy="4536504"/>
          </a:xfrm>
        </p:grpSpPr>
        <p:cxnSp>
          <p:nvCxnSpPr>
            <p:cNvPr id="6" name="直接连接符 5"/>
            <p:cNvCxnSpPr/>
            <p:nvPr/>
          </p:nvCxnSpPr>
          <p:spPr bwMode="auto">
            <a:xfrm>
              <a:off x="2339752" y="1340768"/>
              <a:ext cx="0" cy="4536504"/>
            </a:xfrm>
            <a:prstGeom prst="line">
              <a:avLst/>
            </a:prstGeom>
            <a:solidFill>
              <a:srgbClr val="EAEAEA"/>
            </a:solidFill>
            <a:ln w="50800" cap="flat" cmpd="sng" algn="ctr">
              <a:solidFill>
                <a:srgbClr val="800000"/>
              </a:solidFill>
              <a:prstDash val="sysDash"/>
              <a:round/>
              <a:headEnd type="none" w="med" len="med"/>
              <a:tailEnd type="none" w="med" len="med"/>
            </a:ln>
            <a:effectLst>
              <a:outerShdw dist="35921" dir="2700000" algn="ctr" rotWithShape="0">
                <a:schemeClr val="bg1"/>
              </a:outerShdw>
            </a:effectLst>
          </p:spPr>
        </p:cxnSp>
        <p:cxnSp>
          <p:nvCxnSpPr>
            <p:cNvPr id="7" name="直接连接符 6"/>
            <p:cNvCxnSpPr/>
            <p:nvPr/>
          </p:nvCxnSpPr>
          <p:spPr bwMode="auto">
            <a:xfrm>
              <a:off x="2195736" y="1340768"/>
              <a:ext cx="0" cy="4536504"/>
            </a:xfrm>
            <a:prstGeom prst="line">
              <a:avLst/>
            </a:prstGeom>
            <a:solidFill>
              <a:srgbClr val="EAEAEA"/>
            </a:solidFill>
            <a:ln w="50800" cap="flat" cmpd="sng" algn="ctr">
              <a:solidFill>
                <a:srgbClr val="800000"/>
              </a:solidFill>
              <a:prstDash val="sysDash"/>
              <a:round/>
              <a:headEnd type="none" w="med" len="med"/>
              <a:tailEnd type="none" w="med" len="med"/>
            </a:ln>
            <a:effectLst>
              <a:outerShdw dist="35921" dir="2700000" algn="ctr" rotWithShape="0">
                <a:schemeClr val="bg1"/>
              </a:outerShdw>
            </a:effectLst>
          </p:spPr>
        </p:cxnSp>
      </p:grpSp>
      <p:sp>
        <p:nvSpPr>
          <p:cNvPr id="8" name="文本框 2"/>
          <p:cNvSpPr txBox="1">
            <a:spLocks noChangeArrowheads="1"/>
          </p:cNvSpPr>
          <p:nvPr/>
        </p:nvSpPr>
        <p:spPr bwMode="auto">
          <a:xfrm>
            <a:off x="2351584" y="2577967"/>
            <a:ext cx="2304256" cy="206210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录</a:t>
            </a:r>
            <a:endParaRPr kumimoji="1" lang="en-US" altLang="zh-CN"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课</a:t>
            </a:r>
            <a:endParaRPr kumimoji="1" lang="en-US" altLang="zh-CN"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须</a:t>
            </a:r>
            <a:endParaRPr kumimoji="1" lang="en-US" altLang="zh-CN"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知</a:t>
            </a:r>
          </a:p>
        </p:txBody>
      </p:sp>
      <p:sp>
        <p:nvSpPr>
          <p:cNvPr id="9" name="文本框 2"/>
          <p:cNvSpPr txBox="1">
            <a:spLocks noChangeArrowheads="1"/>
          </p:cNvSpPr>
          <p:nvPr/>
        </p:nvSpPr>
        <p:spPr bwMode="auto">
          <a:xfrm>
            <a:off x="1271464" y="236615"/>
            <a:ext cx="3384376"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CN"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MOOC</a:t>
            </a:r>
            <a:r>
              <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课程视频</a:t>
            </a:r>
          </a:p>
        </p:txBody>
      </p:sp>
      <p:sp>
        <p:nvSpPr>
          <p:cNvPr id="11" name="任意多边形 10"/>
          <p:cNvSpPr/>
          <p:nvPr>
            <p:custDataLst>
              <p:tags r:id="rId1"/>
            </p:custDataLst>
          </p:nvPr>
        </p:nvSpPr>
        <p:spPr>
          <a:xfrm flipV="1">
            <a:off x="0" y="863001"/>
            <a:ext cx="12192000" cy="45719"/>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rgbClr val="ED7D31"/>
          </a:solidFill>
          <a:ln w="12700" cap="flat" cmpd="sng" algn="ctr">
            <a:noFill/>
            <a:prstDash val="solid"/>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Tree>
    <p:extLst>
      <p:ext uri="{BB962C8B-B14F-4D97-AF65-F5344CB8AC3E}">
        <p14:creationId xmlns:p14="http://schemas.microsoft.com/office/powerpoint/2010/main" val="203396261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4321390" y="1214458"/>
            <a:ext cx="5807058" cy="4662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a:solidFill>
                  <a:schemeClr val="tx1"/>
                </a:solidFill>
                <a:latin typeface="Arial" panose="020B0604020202020204" pitchFamily="34" charset="0"/>
                <a:ea typeface="黑体" panose="02010609060101010101" pitchFamily="49" charset="-122"/>
              </a:defRPr>
            </a:lvl1pPr>
            <a:lvl2pPr marL="971550" indent="-514350">
              <a:defRPr kumimoji="1" sz="2400">
                <a:solidFill>
                  <a:schemeClr val="tx1"/>
                </a:solidFill>
                <a:latin typeface="Arial" panose="020B0604020202020204" pitchFamily="34" charset="0"/>
                <a:ea typeface="黑体" panose="02010609060101010101" pitchFamily="49" charset="-122"/>
              </a:defRPr>
            </a:lvl2pPr>
            <a:lvl3pPr marL="1143000" indent="-228600">
              <a:defRPr kumimoji="1" sz="2400">
                <a:solidFill>
                  <a:schemeClr val="tx1"/>
                </a:solidFill>
                <a:latin typeface="Arial" panose="020B0604020202020204" pitchFamily="34" charset="0"/>
                <a:ea typeface="黑体" panose="02010609060101010101" pitchFamily="49" charset="-122"/>
              </a:defRPr>
            </a:lvl3pPr>
            <a:lvl4pPr marL="1600200" indent="-228600">
              <a:defRPr kumimoji="1" sz="2400">
                <a:solidFill>
                  <a:schemeClr val="tx1"/>
                </a:solidFill>
                <a:latin typeface="Arial" panose="020B0604020202020204" pitchFamily="34" charset="0"/>
                <a:ea typeface="黑体" panose="02010609060101010101" pitchFamily="49" charset="-122"/>
              </a:defRPr>
            </a:lvl4pPr>
            <a:lvl5pPr marL="2057400" indent="-228600">
              <a:defRPr kumimoji="1" sz="2400">
                <a:solidFill>
                  <a:schemeClr val="tx1"/>
                </a:solidFill>
                <a:latin typeface="Arial" panose="020B0604020202020204" pitchFamily="34" charset="0"/>
                <a:ea typeface="黑体" panose="02010609060101010101" pitchFamily="49" charset="-122"/>
              </a:defRPr>
            </a:lvl5pPr>
            <a:lvl6pPr marL="2514600" indent="-228600" eaLnBrk="0" fontAlgn="base" hangingPunct="0">
              <a:spcBef>
                <a:spcPct val="0"/>
              </a:spcBef>
              <a:spcAft>
                <a:spcPct val="0"/>
              </a:spcAft>
              <a:defRPr kumimoji="1" sz="2400">
                <a:solidFill>
                  <a:schemeClr val="tx1"/>
                </a:solidFill>
                <a:latin typeface="Arial" panose="020B0604020202020204" pitchFamily="34" charset="0"/>
                <a:ea typeface="黑体" panose="02010609060101010101" pitchFamily="49" charset="-122"/>
              </a:defRPr>
            </a:lvl6pPr>
            <a:lvl7pPr marL="2971800" indent="-228600" eaLnBrk="0" fontAlgn="base" hangingPunct="0">
              <a:spcBef>
                <a:spcPct val="0"/>
              </a:spcBef>
              <a:spcAft>
                <a:spcPct val="0"/>
              </a:spcAft>
              <a:defRPr kumimoji="1" sz="2400">
                <a:solidFill>
                  <a:schemeClr val="tx1"/>
                </a:solidFill>
                <a:latin typeface="Arial" panose="020B0604020202020204" pitchFamily="34" charset="0"/>
                <a:ea typeface="黑体" panose="02010609060101010101" pitchFamily="49" charset="-122"/>
              </a:defRPr>
            </a:lvl7pPr>
            <a:lvl8pPr marL="3429000" indent="-228600" eaLnBrk="0" fontAlgn="base" hangingPunct="0">
              <a:spcBef>
                <a:spcPct val="0"/>
              </a:spcBef>
              <a:spcAft>
                <a:spcPct val="0"/>
              </a:spcAft>
              <a:defRPr kumimoji="1" sz="2400">
                <a:solidFill>
                  <a:schemeClr val="tx1"/>
                </a:solidFill>
                <a:latin typeface="Arial" panose="020B0604020202020204" pitchFamily="34" charset="0"/>
                <a:ea typeface="黑体" panose="02010609060101010101" pitchFamily="49" charset="-122"/>
              </a:defRPr>
            </a:lvl8pPr>
            <a:lvl9pPr marL="3886200" indent="-228600" eaLnBrk="0" fontAlgn="base" hangingPunct="0">
              <a:spcBef>
                <a:spcPct val="0"/>
              </a:spcBef>
              <a:spcAft>
                <a:spcPct val="0"/>
              </a:spcAft>
              <a:defRPr kumimoji="1" sz="2400">
                <a:solidFill>
                  <a:schemeClr val="tx1"/>
                </a:solidFill>
                <a:latin typeface="Arial" panose="020B0604020202020204" pitchFamily="34" charset="0"/>
                <a:ea typeface="黑体" panose="02010609060101010101" pitchFamily="49" charset="-122"/>
              </a:defRPr>
            </a:lvl9pPr>
          </a:lstStyle>
          <a:p>
            <a:pPr marL="971550" marR="0" lvl="1" indent="-514350" algn="l" defTabSz="914400" rtl="0" eaLnBrk="1" fontAlgn="base" latinLnBrk="0" hangingPunct="1">
              <a:lnSpc>
                <a:spcPct val="150000"/>
              </a:lnSpc>
              <a:spcBef>
                <a:spcPct val="0"/>
              </a:spcBef>
              <a:spcAft>
                <a:spcPct val="0"/>
              </a:spcAft>
              <a:buClrTx/>
              <a:buSzTx/>
              <a:buFont typeface="Book Antiqua" panose="02040602050305030304" pitchFamily="18" charset="0"/>
              <a:buAutoNum type="arabicPeriod"/>
              <a:tabLst/>
              <a:defRPr/>
            </a:pPr>
            <a:r>
              <a:rPr kumimoji="0" lang="zh-CN" altLang="en-US"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rPr>
              <a:t>干净的电脑桌面</a:t>
            </a:r>
            <a:endParaRPr kumimoji="0" lang="en-US" altLang="zh-CN"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endParaRPr>
          </a:p>
          <a:p>
            <a:pPr marL="971550" marR="0" lvl="1" indent="-514350" algn="l" defTabSz="914400" rtl="0" eaLnBrk="1" fontAlgn="base" latinLnBrk="0" hangingPunct="1">
              <a:lnSpc>
                <a:spcPct val="150000"/>
              </a:lnSpc>
              <a:spcBef>
                <a:spcPct val="0"/>
              </a:spcBef>
              <a:spcAft>
                <a:spcPct val="0"/>
              </a:spcAft>
              <a:buClrTx/>
              <a:buSzTx/>
              <a:buFont typeface="Book Antiqua" panose="02040602050305030304" pitchFamily="18" charset="0"/>
              <a:buAutoNum type="arabicPeriod"/>
              <a:tabLst/>
              <a:defRPr/>
            </a:pPr>
            <a:r>
              <a:rPr kumimoji="0" lang="zh-CN" altLang="en-US"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rPr>
              <a:t>屏幕分辨率至少</a:t>
            </a:r>
            <a:r>
              <a:rPr kumimoji="0" lang="en-US" altLang="zh-CN" sz="22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1280</a:t>
            </a:r>
            <a:r>
              <a:rPr kumimoji="0" lang="zh-CN" altLang="en-US" sz="22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a:t>
            </a:r>
            <a:r>
              <a:rPr kumimoji="0" lang="en-US" altLang="zh-CN" sz="2200" b="1" i="0" u="none" strike="noStrike" kern="12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mn-cs"/>
              </a:rPr>
              <a:t>720</a:t>
            </a:r>
          </a:p>
          <a:p>
            <a:pPr marL="971550" marR="0" lvl="1" indent="-514350" algn="l" defTabSz="914400" rtl="0" eaLnBrk="1" fontAlgn="base" latinLnBrk="0" hangingPunct="1">
              <a:lnSpc>
                <a:spcPct val="150000"/>
              </a:lnSpc>
              <a:spcBef>
                <a:spcPct val="0"/>
              </a:spcBef>
              <a:spcAft>
                <a:spcPct val="0"/>
              </a:spcAft>
              <a:buClrTx/>
              <a:buSzTx/>
              <a:buFont typeface="Book Antiqua" panose="02040602050305030304" pitchFamily="18" charset="0"/>
              <a:buAutoNum type="arabicPeriod"/>
              <a:tabLst/>
              <a:defRPr/>
            </a:pPr>
            <a:r>
              <a:rPr kumimoji="0" lang="zh-CN" altLang="en-US"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rPr>
              <a:t>熟悉设备及软件</a:t>
            </a:r>
            <a:endParaRPr kumimoji="0" lang="en-US" altLang="zh-CN"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endParaRPr>
          </a:p>
          <a:p>
            <a:pPr marL="971550" marR="0" lvl="1" indent="-514350" algn="l" defTabSz="914400" rtl="0" eaLnBrk="1" fontAlgn="base" latinLnBrk="0" hangingPunct="1">
              <a:lnSpc>
                <a:spcPct val="150000"/>
              </a:lnSpc>
              <a:spcBef>
                <a:spcPct val="0"/>
              </a:spcBef>
              <a:spcAft>
                <a:spcPct val="0"/>
              </a:spcAft>
              <a:buClrTx/>
              <a:buSzTx/>
              <a:buFont typeface="Book Antiqua" panose="02040602050305030304" pitchFamily="18" charset="0"/>
              <a:buAutoNum type="arabicPeriod"/>
              <a:tabLst/>
              <a:defRPr/>
            </a:pPr>
            <a:r>
              <a:rPr kumimoji="0" lang="zh-CN" altLang="en-US"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rPr>
              <a:t>黑白板软件（配触摸屏或手写板）</a:t>
            </a:r>
            <a:endParaRPr kumimoji="0" lang="en-US" altLang="zh-CN"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endParaRPr>
          </a:p>
          <a:p>
            <a:pPr marL="971550" marR="0" lvl="1" indent="-514350" algn="l" defTabSz="914400" rtl="0" eaLnBrk="1" fontAlgn="base" latinLnBrk="0" hangingPunct="1">
              <a:lnSpc>
                <a:spcPct val="150000"/>
              </a:lnSpc>
              <a:spcBef>
                <a:spcPct val="0"/>
              </a:spcBef>
              <a:spcAft>
                <a:spcPct val="0"/>
              </a:spcAft>
              <a:buClrTx/>
              <a:buSzTx/>
              <a:buFont typeface="Book Antiqua" panose="02040602050305030304" pitchFamily="18" charset="0"/>
              <a:buAutoNum type="arabicPeriod"/>
              <a:tabLst/>
              <a:defRPr/>
            </a:pPr>
            <a:r>
              <a:rPr kumimoji="0" lang="zh-CN" altLang="en-US"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rPr>
              <a:t>录制软件全屏</a:t>
            </a:r>
            <a:endParaRPr kumimoji="0" lang="en-US" altLang="zh-CN"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endParaRPr>
          </a:p>
          <a:p>
            <a:pPr marL="971550" marR="0" lvl="1" indent="-514350" algn="l" defTabSz="914400" rtl="0" eaLnBrk="1" fontAlgn="base" latinLnBrk="0" hangingPunct="1">
              <a:lnSpc>
                <a:spcPct val="150000"/>
              </a:lnSpc>
              <a:spcBef>
                <a:spcPct val="0"/>
              </a:spcBef>
              <a:spcAft>
                <a:spcPct val="0"/>
              </a:spcAft>
              <a:buClrTx/>
              <a:buSzTx/>
              <a:buFont typeface="Book Antiqua" panose="02040602050305030304" pitchFamily="18" charset="0"/>
              <a:buAutoNum type="arabicPeriod"/>
              <a:tabLst/>
              <a:defRPr/>
            </a:pPr>
            <a:r>
              <a:rPr kumimoji="0" lang="zh-CN" altLang="en-US"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rPr>
              <a:t>声音同步录制</a:t>
            </a:r>
            <a:endParaRPr kumimoji="0" lang="en-US" altLang="zh-CN"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endParaRPr>
          </a:p>
          <a:p>
            <a:pPr marL="971550" marR="0" lvl="1" indent="-514350" algn="l" defTabSz="914400" rtl="0" eaLnBrk="1" fontAlgn="base" latinLnBrk="0" hangingPunct="1">
              <a:lnSpc>
                <a:spcPct val="150000"/>
              </a:lnSpc>
              <a:spcBef>
                <a:spcPct val="0"/>
              </a:spcBef>
              <a:spcAft>
                <a:spcPct val="0"/>
              </a:spcAft>
              <a:buClrTx/>
              <a:buSzTx/>
              <a:buFont typeface="Book Antiqua" panose="02040602050305030304" pitchFamily="18" charset="0"/>
              <a:buAutoNum type="arabicPeriod"/>
              <a:tabLst/>
              <a:defRPr/>
            </a:pPr>
            <a:r>
              <a:rPr kumimoji="0" lang="zh-CN" altLang="en-US"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rPr>
              <a:t>不必追求过高的音质</a:t>
            </a:r>
            <a:endParaRPr kumimoji="0" lang="en-US" altLang="zh-CN"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endParaRPr>
          </a:p>
          <a:p>
            <a:pPr marL="971550" marR="0" lvl="1" indent="-514350" algn="l" defTabSz="914400" rtl="0" eaLnBrk="1" fontAlgn="base" latinLnBrk="0" hangingPunct="1">
              <a:lnSpc>
                <a:spcPct val="150000"/>
              </a:lnSpc>
              <a:spcBef>
                <a:spcPct val="0"/>
              </a:spcBef>
              <a:spcAft>
                <a:spcPct val="0"/>
              </a:spcAft>
              <a:buClrTx/>
              <a:buSzTx/>
              <a:buFont typeface="Book Antiqua" panose="02040602050305030304" pitchFamily="18" charset="0"/>
              <a:buAutoNum type="arabicPeriod"/>
              <a:tabLst/>
              <a:defRPr/>
            </a:pPr>
            <a:r>
              <a:rPr kumimoji="0" lang="zh-CN" altLang="en-US"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rPr>
              <a:t>留出过渡的时间</a:t>
            </a:r>
            <a:endParaRPr kumimoji="0" lang="en-US" altLang="zh-CN"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endParaRPr>
          </a:p>
          <a:p>
            <a:pPr marL="971550" marR="0" lvl="1" indent="-514350" algn="l" defTabSz="914400" rtl="0" eaLnBrk="1" fontAlgn="base" latinLnBrk="0" hangingPunct="1">
              <a:lnSpc>
                <a:spcPct val="150000"/>
              </a:lnSpc>
              <a:spcBef>
                <a:spcPct val="0"/>
              </a:spcBef>
              <a:spcAft>
                <a:spcPct val="0"/>
              </a:spcAft>
              <a:buClrTx/>
              <a:buSzTx/>
              <a:buFont typeface="Book Antiqua" panose="02040602050305030304" pitchFamily="18" charset="0"/>
              <a:buAutoNum type="arabicPeriod"/>
              <a:tabLst/>
              <a:defRPr/>
            </a:pPr>
            <a:r>
              <a:rPr kumimoji="0" lang="zh-CN" altLang="en-US"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rPr>
              <a:t>多画面录制</a:t>
            </a:r>
            <a:endParaRPr kumimoji="0" lang="en-US" altLang="zh-CN" sz="22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endParaRPr>
          </a:p>
        </p:txBody>
      </p:sp>
      <p:grpSp>
        <p:nvGrpSpPr>
          <p:cNvPr id="2" name="组合 1"/>
          <p:cNvGrpSpPr/>
          <p:nvPr/>
        </p:nvGrpSpPr>
        <p:grpSpPr>
          <a:xfrm>
            <a:off x="4187788" y="1277611"/>
            <a:ext cx="144016" cy="4536504"/>
            <a:chOff x="2195736" y="1340768"/>
            <a:chExt cx="144016" cy="4536504"/>
          </a:xfrm>
        </p:grpSpPr>
        <p:cxnSp>
          <p:nvCxnSpPr>
            <p:cNvPr id="6" name="直接连接符 5"/>
            <p:cNvCxnSpPr/>
            <p:nvPr/>
          </p:nvCxnSpPr>
          <p:spPr bwMode="auto">
            <a:xfrm>
              <a:off x="2339752" y="1340768"/>
              <a:ext cx="0" cy="4536504"/>
            </a:xfrm>
            <a:prstGeom prst="line">
              <a:avLst/>
            </a:prstGeom>
            <a:solidFill>
              <a:srgbClr val="EAEAEA"/>
            </a:solidFill>
            <a:ln w="50800" cap="flat" cmpd="sng" algn="ctr">
              <a:solidFill>
                <a:srgbClr val="800000"/>
              </a:solidFill>
              <a:prstDash val="sysDash"/>
              <a:round/>
              <a:headEnd type="none" w="med" len="med"/>
              <a:tailEnd type="none" w="med" len="med"/>
            </a:ln>
            <a:effectLst>
              <a:outerShdw dist="35921" dir="2700000" algn="ctr" rotWithShape="0">
                <a:schemeClr val="bg1"/>
              </a:outerShdw>
            </a:effectLst>
          </p:spPr>
        </p:cxnSp>
        <p:cxnSp>
          <p:nvCxnSpPr>
            <p:cNvPr id="7" name="直接连接符 6"/>
            <p:cNvCxnSpPr/>
            <p:nvPr/>
          </p:nvCxnSpPr>
          <p:spPr bwMode="auto">
            <a:xfrm>
              <a:off x="2195736" y="1340768"/>
              <a:ext cx="0" cy="4536504"/>
            </a:xfrm>
            <a:prstGeom prst="line">
              <a:avLst/>
            </a:prstGeom>
            <a:solidFill>
              <a:srgbClr val="EAEAEA"/>
            </a:solidFill>
            <a:ln w="50800" cap="flat" cmpd="sng" algn="ctr">
              <a:solidFill>
                <a:srgbClr val="800000"/>
              </a:solidFill>
              <a:prstDash val="sysDash"/>
              <a:round/>
              <a:headEnd type="none" w="med" len="med"/>
              <a:tailEnd type="none" w="med" len="med"/>
            </a:ln>
            <a:effectLst>
              <a:outerShdw dist="35921" dir="2700000" algn="ctr" rotWithShape="0">
                <a:schemeClr val="bg1"/>
              </a:outerShdw>
            </a:effectLst>
          </p:spPr>
        </p:cxnSp>
      </p:grpSp>
      <p:sp>
        <p:nvSpPr>
          <p:cNvPr id="8" name="文本框 2"/>
          <p:cNvSpPr txBox="1">
            <a:spLocks noChangeArrowheads="1"/>
          </p:cNvSpPr>
          <p:nvPr/>
        </p:nvSpPr>
        <p:spPr bwMode="auto">
          <a:xfrm>
            <a:off x="2135560" y="2514812"/>
            <a:ext cx="2304256" cy="206210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录</a:t>
            </a:r>
            <a:endParaRPr kumimoji="1" lang="en-US" altLang="zh-CN"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屏</a:t>
            </a:r>
            <a:endParaRPr kumimoji="1" lang="en-US" altLang="zh-CN"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须</a:t>
            </a:r>
            <a:endParaRPr kumimoji="1" lang="en-US" altLang="zh-CN"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知</a:t>
            </a:r>
          </a:p>
        </p:txBody>
      </p:sp>
      <p:sp>
        <p:nvSpPr>
          <p:cNvPr id="11" name="文本框 2"/>
          <p:cNvSpPr txBox="1">
            <a:spLocks noChangeArrowheads="1"/>
          </p:cNvSpPr>
          <p:nvPr/>
        </p:nvSpPr>
        <p:spPr bwMode="auto">
          <a:xfrm>
            <a:off x="1271464" y="236615"/>
            <a:ext cx="3384376"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CN"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MOOC</a:t>
            </a:r>
            <a:r>
              <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课程视频</a:t>
            </a:r>
          </a:p>
        </p:txBody>
      </p:sp>
      <p:sp>
        <p:nvSpPr>
          <p:cNvPr id="12" name="任意多边形 11"/>
          <p:cNvSpPr/>
          <p:nvPr>
            <p:custDataLst>
              <p:tags r:id="rId1"/>
            </p:custDataLst>
          </p:nvPr>
        </p:nvSpPr>
        <p:spPr>
          <a:xfrm flipV="1">
            <a:off x="0" y="863001"/>
            <a:ext cx="12192000" cy="45719"/>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rgbClr val="ED7D31"/>
          </a:solidFill>
          <a:ln w="12700" cap="flat" cmpd="sng" algn="ctr">
            <a:noFill/>
            <a:prstDash val="solid"/>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Tree>
    <p:extLst>
      <p:ext uri="{BB962C8B-B14F-4D97-AF65-F5344CB8AC3E}">
        <p14:creationId xmlns:p14="http://schemas.microsoft.com/office/powerpoint/2010/main" val="48896119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38000"/>
            <a:lum/>
          </a:blip>
          <a:srcRect/>
          <a:stretch>
            <a:fillRect l="-13000" r="-13000"/>
          </a:stretch>
        </a:blipFill>
        <a:effectLst/>
      </p:bgPr>
    </p:bg>
    <p:spTree>
      <p:nvGrpSpPr>
        <p:cNvPr id="1" name=""/>
        <p:cNvGrpSpPr/>
        <p:nvPr/>
      </p:nvGrpSpPr>
      <p:grpSpPr>
        <a:xfrm>
          <a:off x="0" y="0"/>
          <a:ext cx="0" cy="0"/>
          <a:chOff x="0" y="0"/>
          <a:chExt cx="0" cy="0"/>
        </a:xfrm>
      </p:grpSpPr>
      <p:sp>
        <p:nvSpPr>
          <p:cNvPr id="3" name="文本框 2"/>
          <p:cNvSpPr txBox="1"/>
          <p:nvPr/>
        </p:nvSpPr>
        <p:spPr>
          <a:xfrm>
            <a:off x="3267807" y="2204864"/>
            <a:ext cx="6480720" cy="1107996"/>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zh-CN" altLang="en-US" sz="6600" b="1" i="0" u="none" strike="noStrike" kern="1200" cap="none" spc="0" normalizeH="0" baseline="0" noProof="0" dirty="0">
                <a:ln>
                  <a:noFill/>
                </a:ln>
                <a:solidFill>
                  <a:srgbClr val="A50021"/>
                </a:solidFill>
                <a:effectLst/>
                <a:uLnTx/>
                <a:uFillTx/>
                <a:latin typeface="微软雅黑" panose="020B0503020204020204" pitchFamily="34" charset="-122"/>
                <a:ea typeface="微软雅黑" panose="020B0503020204020204" pitchFamily="34" charset="-122"/>
                <a:cs typeface="+mn-cs"/>
              </a:rPr>
              <a:t>混合式教学</a:t>
            </a:r>
            <a:endParaRPr kumimoji="0" lang="zh-CN" altLang="en-US" sz="9600" b="1" i="0" u="none" strike="noStrike" kern="1200" cap="none" spc="0" normalizeH="0" baseline="0" noProof="0" dirty="0">
              <a:ln>
                <a:noFill/>
              </a:ln>
              <a:solidFill>
                <a:srgbClr val="A50021"/>
              </a:solidFill>
              <a:effectLst/>
              <a:uLnTx/>
              <a:uFillTx/>
              <a:latin typeface="微软雅黑" panose="020B0503020204020204" pitchFamily="34" charset="-122"/>
              <a:ea typeface="微软雅黑" panose="020B0503020204020204" pitchFamily="34" charset="-122"/>
              <a:cs typeface="+mn-cs"/>
            </a:endParaRPr>
          </a:p>
        </p:txBody>
      </p:sp>
      <p:pic>
        <p:nvPicPr>
          <p:cNvPr id="1026" name="Picture 2" descr="图片下载"/>
          <p:cNvPicPr>
            <a:picLocks noChangeAspect="1" noChangeArrowheads="1"/>
          </p:cNvPicPr>
          <p:nvPr/>
        </p:nvPicPr>
        <p:blipFill rotWithShape="1">
          <a:blip r:embed="rId4">
            <a:extLst>
              <a:ext uri="{28A0092B-C50C-407E-A947-70E740481C1C}">
                <a14:useLocalDpi xmlns:a14="http://schemas.microsoft.com/office/drawing/2010/main" val="0"/>
              </a:ext>
            </a:extLst>
          </a:blip>
          <a:srcRect l="21804" t="8401" r="17456" b="9195"/>
          <a:stretch/>
        </p:blipFill>
        <p:spPr bwMode="auto">
          <a:xfrm>
            <a:off x="7392145" y="1009005"/>
            <a:ext cx="2327843" cy="3643731"/>
          </a:xfrm>
          <a:prstGeom prst="rect">
            <a:avLst/>
          </a:prstGeom>
          <a:noFill/>
          <a:effectLst>
            <a:softEdge rad="6477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423440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7448" y="1196752"/>
            <a:ext cx="9985109" cy="5123938"/>
          </a:xfrm>
          <a:prstGeom prst="rect">
            <a:avLst/>
          </a:prstGeom>
        </p:spPr>
      </p:pic>
      <p:sp>
        <p:nvSpPr>
          <p:cNvPr id="5" name="文本框 2"/>
          <p:cNvSpPr txBox="1">
            <a:spLocks noChangeArrowheads="1"/>
          </p:cNvSpPr>
          <p:nvPr/>
        </p:nvSpPr>
        <p:spPr bwMode="auto">
          <a:xfrm>
            <a:off x="1271464" y="164995"/>
            <a:ext cx="2808312" cy="5857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3200" b="1" i="0" u="none" strike="noStrike" kern="1200" cap="none" spc="0" normalizeH="0" baseline="0" noProof="0" dirty="0" smtClean="0">
                <a:ln>
                  <a:noFill/>
                </a:ln>
                <a:solidFill>
                  <a:srgbClr val="800000"/>
                </a:solidFill>
                <a:effectLst/>
                <a:uLnTx/>
                <a:uFillTx/>
                <a:latin typeface="微软雅黑" panose="020B0503020204020204" pitchFamily="34" charset="-122"/>
                <a:ea typeface="微软雅黑" panose="020B0503020204020204" pitchFamily="34" charset="-122"/>
                <a:cs typeface="黑体" charset="0"/>
              </a:rPr>
              <a:t>混合式教学</a:t>
            </a:r>
            <a:endPar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endParaRPr>
          </a:p>
        </p:txBody>
      </p:sp>
      <p:sp>
        <p:nvSpPr>
          <p:cNvPr id="7" name="任意多边形 6"/>
          <p:cNvSpPr/>
          <p:nvPr>
            <p:custDataLst>
              <p:tags r:id="rId1"/>
            </p:custDataLst>
          </p:nvPr>
        </p:nvSpPr>
        <p:spPr>
          <a:xfrm flipV="1">
            <a:off x="0" y="863001"/>
            <a:ext cx="12192000" cy="45719"/>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rgbClr val="ED7D31"/>
          </a:solidFill>
          <a:ln w="12700" cap="flat" cmpd="sng" algn="ctr">
            <a:noFill/>
            <a:prstDash val="solid"/>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Tree>
    <p:extLst>
      <p:ext uri="{BB962C8B-B14F-4D97-AF65-F5344CB8AC3E}">
        <p14:creationId xmlns:p14="http://schemas.microsoft.com/office/powerpoint/2010/main" val="409771839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2"/>
          <p:cNvSpPr txBox="1">
            <a:spLocks noChangeArrowheads="1"/>
          </p:cNvSpPr>
          <p:nvPr/>
        </p:nvSpPr>
        <p:spPr bwMode="auto">
          <a:xfrm>
            <a:off x="1271464" y="164995"/>
            <a:ext cx="4104456"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3200" b="1" i="0" u="none" strike="noStrike" kern="1200" cap="none" spc="0" normalizeH="0" baseline="0" noProof="0" dirty="0" smtClean="0">
                <a:ln>
                  <a:noFill/>
                </a:ln>
                <a:solidFill>
                  <a:srgbClr val="800000"/>
                </a:solidFill>
                <a:effectLst/>
                <a:uLnTx/>
                <a:uFillTx/>
                <a:latin typeface="微软雅黑" panose="020B0503020204020204" pitchFamily="34" charset="-122"/>
                <a:ea typeface="微软雅黑" panose="020B0503020204020204" pitchFamily="34" charset="-122"/>
                <a:cs typeface="黑体" charset="0"/>
              </a:rPr>
              <a:t>混合式学习理论基础</a:t>
            </a:r>
            <a:endPar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endParaRPr>
          </a:p>
        </p:txBody>
      </p:sp>
      <p:sp>
        <p:nvSpPr>
          <p:cNvPr id="7" name="任意多边形 6"/>
          <p:cNvSpPr/>
          <p:nvPr>
            <p:custDataLst>
              <p:tags r:id="rId1"/>
            </p:custDataLst>
          </p:nvPr>
        </p:nvSpPr>
        <p:spPr>
          <a:xfrm flipV="1">
            <a:off x="0" y="863001"/>
            <a:ext cx="12192000" cy="45719"/>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rgbClr val="ED7D31"/>
          </a:solidFill>
          <a:ln w="12700" cap="flat" cmpd="sng" algn="ctr">
            <a:noFill/>
            <a:prstDash val="solid"/>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pic>
        <p:nvPicPr>
          <p:cNvPr id="1028" name="Picture 4" descr="http://www.word2art.com/bp/word2art.com_201904140014353579.png?2554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943502"/>
            <a:ext cx="12192000" cy="5872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97702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线箭头连接符 6"/>
          <p:cNvCxnSpPr/>
          <p:nvPr/>
        </p:nvCxnSpPr>
        <p:spPr>
          <a:xfrm flipV="1">
            <a:off x="3036169" y="5517232"/>
            <a:ext cx="6970625" cy="34132"/>
          </a:xfrm>
          <a:prstGeom prst="straightConnector1">
            <a:avLst/>
          </a:prstGeom>
          <a:ln>
            <a:tailEnd type="arrow"/>
          </a:ln>
          <a:effectLst/>
        </p:spPr>
        <p:style>
          <a:lnRef idx="2">
            <a:schemeClr val="dk1"/>
          </a:lnRef>
          <a:fillRef idx="0">
            <a:schemeClr val="dk1"/>
          </a:fillRef>
          <a:effectRef idx="1">
            <a:schemeClr val="dk1"/>
          </a:effectRef>
          <a:fontRef idx="minor">
            <a:schemeClr val="tx1"/>
          </a:fontRef>
        </p:style>
      </p:cxnSp>
      <p:cxnSp>
        <p:nvCxnSpPr>
          <p:cNvPr id="9" name="直线箭头连接符 8"/>
          <p:cNvCxnSpPr/>
          <p:nvPr/>
        </p:nvCxnSpPr>
        <p:spPr>
          <a:xfrm flipV="1">
            <a:off x="3036168" y="1124744"/>
            <a:ext cx="0" cy="4426620"/>
          </a:xfrm>
          <a:prstGeom prst="straightConnector1">
            <a:avLst/>
          </a:prstGeom>
          <a:ln>
            <a:tailEnd type="arrow"/>
          </a:ln>
          <a:effectLst/>
        </p:spPr>
        <p:style>
          <a:lnRef idx="2">
            <a:schemeClr val="dk1"/>
          </a:lnRef>
          <a:fillRef idx="0">
            <a:schemeClr val="dk1"/>
          </a:fillRef>
          <a:effectRef idx="1">
            <a:schemeClr val="dk1"/>
          </a:effectRef>
          <a:fontRef idx="minor">
            <a:schemeClr val="tx1"/>
          </a:fontRef>
        </p:style>
      </p:cxnSp>
      <p:sp>
        <p:nvSpPr>
          <p:cNvPr id="18" name="任意形状 17"/>
          <p:cNvSpPr/>
          <p:nvPr/>
        </p:nvSpPr>
        <p:spPr>
          <a:xfrm>
            <a:off x="3108176" y="2204864"/>
            <a:ext cx="7236296" cy="3324276"/>
          </a:xfrm>
          <a:custGeom>
            <a:avLst/>
            <a:gdLst>
              <a:gd name="connsiteX0" fmla="*/ 0 w 7473576"/>
              <a:gd name="connsiteY0" fmla="*/ 3854203 h 3876679"/>
              <a:gd name="connsiteX1" fmla="*/ 116775 w 7473576"/>
              <a:gd name="connsiteY1" fmla="*/ 3854203 h 3876679"/>
              <a:gd name="connsiteX2" fmla="*/ 262743 w 7473576"/>
              <a:gd name="connsiteY2" fmla="*/ 3620615 h 3876679"/>
              <a:gd name="connsiteX3" fmla="*/ 598470 w 7473576"/>
              <a:gd name="connsiteY3" fmla="*/ 1985498 h 3876679"/>
              <a:gd name="connsiteX4" fmla="*/ 817423 w 7473576"/>
              <a:gd name="connsiteY4" fmla="*/ 656966 h 3876679"/>
              <a:gd name="connsiteX5" fmla="*/ 1226134 w 7473576"/>
              <a:gd name="connsiteY5" fmla="*/ 642367 h 3876679"/>
              <a:gd name="connsiteX6" fmla="*/ 2043556 w 7473576"/>
              <a:gd name="connsiteY6" fmla="*/ 2992847 h 3876679"/>
              <a:gd name="connsiteX7" fmla="*/ 3094528 w 7473576"/>
              <a:gd name="connsiteY7" fmla="*/ 3109641 h 3876679"/>
              <a:gd name="connsiteX8" fmla="*/ 4087112 w 7473576"/>
              <a:gd name="connsiteY8" fmla="*/ 1839506 h 3876679"/>
              <a:gd name="connsiteX9" fmla="*/ 4919131 w 7473576"/>
              <a:gd name="connsiteY9" fmla="*/ 1051146 h 3876679"/>
              <a:gd name="connsiteX10" fmla="*/ 5721957 w 7473576"/>
              <a:gd name="connsiteY10" fmla="*/ 306584 h 3876679"/>
              <a:gd name="connsiteX11" fmla="*/ 7473576 w 7473576"/>
              <a:gd name="connsiteY11" fmla="*/ 0 h 3876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473576" h="3876679">
                <a:moveTo>
                  <a:pt x="0" y="3854203"/>
                </a:moveTo>
                <a:cubicBezTo>
                  <a:pt x="36492" y="3873668"/>
                  <a:pt x="72985" y="3893134"/>
                  <a:pt x="116775" y="3854203"/>
                </a:cubicBezTo>
                <a:cubicBezTo>
                  <a:pt x="160566" y="3815272"/>
                  <a:pt x="182461" y="3932066"/>
                  <a:pt x="262743" y="3620615"/>
                </a:cubicBezTo>
                <a:cubicBezTo>
                  <a:pt x="343025" y="3309164"/>
                  <a:pt x="506023" y="2479439"/>
                  <a:pt x="598470" y="1985498"/>
                </a:cubicBezTo>
                <a:cubicBezTo>
                  <a:pt x="690917" y="1491556"/>
                  <a:pt x="712812" y="880821"/>
                  <a:pt x="817423" y="656966"/>
                </a:cubicBezTo>
                <a:cubicBezTo>
                  <a:pt x="922034" y="433111"/>
                  <a:pt x="1021779" y="253053"/>
                  <a:pt x="1226134" y="642367"/>
                </a:cubicBezTo>
                <a:cubicBezTo>
                  <a:pt x="1430490" y="1031680"/>
                  <a:pt x="1732157" y="2581635"/>
                  <a:pt x="2043556" y="2992847"/>
                </a:cubicBezTo>
                <a:cubicBezTo>
                  <a:pt x="2354955" y="3404059"/>
                  <a:pt x="2753935" y="3301864"/>
                  <a:pt x="3094528" y="3109641"/>
                </a:cubicBezTo>
                <a:cubicBezTo>
                  <a:pt x="3435121" y="2917418"/>
                  <a:pt x="3783012" y="2182588"/>
                  <a:pt x="4087112" y="1839506"/>
                </a:cubicBezTo>
                <a:cubicBezTo>
                  <a:pt x="4391212" y="1496424"/>
                  <a:pt x="4646657" y="1306633"/>
                  <a:pt x="4919131" y="1051146"/>
                </a:cubicBezTo>
                <a:cubicBezTo>
                  <a:pt x="5191605" y="795659"/>
                  <a:pt x="5296216" y="481775"/>
                  <a:pt x="5721957" y="306584"/>
                </a:cubicBezTo>
                <a:cubicBezTo>
                  <a:pt x="6147698" y="131393"/>
                  <a:pt x="7473576" y="0"/>
                  <a:pt x="7473576" y="0"/>
                </a:cubicBezTo>
              </a:path>
            </a:pathLst>
          </a:custGeom>
          <a:ln w="38100" cmpd="sng">
            <a:solidFill>
              <a:schemeClr val="tx1"/>
            </a:solidFill>
          </a:ln>
          <a:effectLst/>
        </p:spPr>
        <p:style>
          <a:lnRef idx="2">
            <a:schemeClr val="accent1"/>
          </a:lnRef>
          <a:fillRef idx="0">
            <a:schemeClr val="accent1"/>
          </a:fillRef>
          <a:effectRef idx="1">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1" i="0" u="none" strike="noStrike" kern="1200" cap="none" spc="0" normalizeH="0" baseline="0" noProof="0">
              <a:ln>
                <a:noFill/>
              </a:ln>
              <a:solidFill>
                <a:srgbClr val="000000"/>
              </a:solidFill>
              <a:effectLst/>
              <a:uLnTx/>
              <a:uFillTx/>
              <a:latin typeface="黑体"/>
              <a:ea typeface="黑体"/>
              <a:cs typeface="+mn-cs"/>
            </a:endParaRPr>
          </a:p>
        </p:txBody>
      </p:sp>
      <p:sp>
        <p:nvSpPr>
          <p:cNvPr id="39947" name="文本框 23"/>
          <p:cNvSpPr txBox="1">
            <a:spLocks noChangeArrowheads="1"/>
          </p:cNvSpPr>
          <p:nvPr/>
        </p:nvSpPr>
        <p:spPr bwMode="auto">
          <a:xfrm>
            <a:off x="10354140" y="6137151"/>
            <a:ext cx="438150"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kumimoji="1" sz="2400">
                <a:solidFill>
                  <a:schemeClr val="tx1"/>
                </a:solidFill>
                <a:latin typeface="Calibri" charset="0"/>
                <a:ea typeface="宋体" charset="0"/>
                <a:cs typeface="宋体" charset="0"/>
              </a:defRPr>
            </a:lvl1pPr>
            <a:lvl2pPr marL="742950" indent="-285750">
              <a:defRPr kumimoji="1" sz="2400">
                <a:solidFill>
                  <a:schemeClr val="tx1"/>
                </a:solidFill>
                <a:latin typeface="Calibri" charset="0"/>
                <a:ea typeface="宋体" charset="0"/>
              </a:defRPr>
            </a:lvl2pPr>
            <a:lvl3pPr marL="1143000" indent="-228600">
              <a:defRPr kumimoji="1" sz="2400">
                <a:solidFill>
                  <a:schemeClr val="tx1"/>
                </a:solidFill>
                <a:latin typeface="Calibri" charset="0"/>
                <a:ea typeface="宋体" charset="0"/>
              </a:defRPr>
            </a:lvl3pPr>
            <a:lvl4pPr marL="1600200" indent="-228600">
              <a:defRPr kumimoji="1" sz="2400">
                <a:solidFill>
                  <a:schemeClr val="tx1"/>
                </a:solidFill>
                <a:latin typeface="Calibri" charset="0"/>
                <a:ea typeface="宋体" charset="0"/>
              </a:defRPr>
            </a:lvl4pPr>
            <a:lvl5pPr marL="2057400" indent="-228600">
              <a:defRPr kumimoji="1" sz="2400">
                <a:solidFill>
                  <a:schemeClr val="tx1"/>
                </a:solidFill>
                <a:latin typeface="Calibri" charset="0"/>
                <a:ea typeface="宋体" charset="0"/>
              </a:defRPr>
            </a:lvl5pPr>
            <a:lvl6pPr marL="2514600" indent="-228600" fontAlgn="base">
              <a:spcBef>
                <a:spcPct val="0"/>
              </a:spcBef>
              <a:spcAft>
                <a:spcPct val="0"/>
              </a:spcAft>
              <a:defRPr kumimoji="1" sz="2400">
                <a:solidFill>
                  <a:schemeClr val="tx1"/>
                </a:solidFill>
                <a:latin typeface="Calibri" charset="0"/>
                <a:ea typeface="宋体" charset="0"/>
              </a:defRPr>
            </a:lvl6pPr>
            <a:lvl7pPr marL="2971800" indent="-228600" fontAlgn="base">
              <a:spcBef>
                <a:spcPct val="0"/>
              </a:spcBef>
              <a:spcAft>
                <a:spcPct val="0"/>
              </a:spcAft>
              <a:defRPr kumimoji="1" sz="2400">
                <a:solidFill>
                  <a:schemeClr val="tx1"/>
                </a:solidFill>
                <a:latin typeface="Calibri" charset="0"/>
                <a:ea typeface="宋体" charset="0"/>
              </a:defRPr>
            </a:lvl7pPr>
            <a:lvl8pPr marL="3429000" indent="-228600" fontAlgn="base">
              <a:spcBef>
                <a:spcPct val="0"/>
              </a:spcBef>
              <a:spcAft>
                <a:spcPct val="0"/>
              </a:spcAft>
              <a:defRPr kumimoji="1" sz="2400">
                <a:solidFill>
                  <a:schemeClr val="tx1"/>
                </a:solidFill>
                <a:latin typeface="Calibri" charset="0"/>
                <a:ea typeface="宋体" charset="0"/>
              </a:defRPr>
            </a:lvl8pPr>
            <a:lvl9pPr marL="3886200" indent="-228600" fontAlgn="base">
              <a:spcBef>
                <a:spcPct val="0"/>
              </a:spcBef>
              <a:spcAft>
                <a:spcPct val="0"/>
              </a:spcAft>
              <a:defRPr kumimoji="1" sz="2400">
                <a:solidFill>
                  <a:schemeClr val="tx1"/>
                </a:solidFill>
                <a:latin typeface="Calibri" charset="0"/>
                <a:ea typeface="宋体"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zh-CN" sz="1800" b="1" i="0" u="none" strike="noStrike" kern="1200" cap="none" spc="0" normalizeH="0" baseline="0" noProof="0">
                <a:ln>
                  <a:noFill/>
                </a:ln>
                <a:solidFill>
                  <a:srgbClr val="FFFFFF"/>
                </a:solidFill>
                <a:effectLst/>
                <a:uLnTx/>
                <a:uFillTx/>
                <a:latin typeface="Calibri" charset="0"/>
                <a:ea typeface="宋体" charset="0"/>
              </a:rPr>
              <a:t>13</a:t>
            </a:r>
            <a:endParaRPr kumimoji="1" lang="zh-CN" altLang="en-US" sz="1800" b="1" i="0" u="none" strike="noStrike" kern="1200" cap="none" spc="0" normalizeH="0" baseline="0" noProof="0">
              <a:ln>
                <a:noFill/>
              </a:ln>
              <a:solidFill>
                <a:srgbClr val="FFFFFF"/>
              </a:solidFill>
              <a:effectLst/>
              <a:uLnTx/>
              <a:uFillTx/>
              <a:latin typeface="Calibri" charset="0"/>
              <a:ea typeface="宋体" charset="0"/>
            </a:endParaRPr>
          </a:p>
        </p:txBody>
      </p:sp>
      <p:sp>
        <p:nvSpPr>
          <p:cNvPr id="39950" name="文本框 15"/>
          <p:cNvSpPr txBox="1">
            <a:spLocks noChangeArrowheads="1"/>
          </p:cNvSpPr>
          <p:nvPr/>
        </p:nvSpPr>
        <p:spPr bwMode="auto">
          <a:xfrm>
            <a:off x="9454603" y="5661250"/>
            <a:ext cx="1169194"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kumimoji="1" sz="2400">
                <a:solidFill>
                  <a:schemeClr val="tx1"/>
                </a:solidFill>
                <a:latin typeface="Calibri" charset="0"/>
                <a:ea typeface="宋体" charset="0"/>
                <a:cs typeface="宋体" charset="0"/>
              </a:defRPr>
            </a:lvl1pPr>
            <a:lvl2pPr marL="742950" indent="-285750">
              <a:defRPr kumimoji="1" sz="2400">
                <a:solidFill>
                  <a:schemeClr val="tx1"/>
                </a:solidFill>
                <a:latin typeface="Calibri" charset="0"/>
                <a:ea typeface="宋体" charset="0"/>
              </a:defRPr>
            </a:lvl2pPr>
            <a:lvl3pPr marL="1143000" indent="-228600">
              <a:defRPr kumimoji="1" sz="2400">
                <a:solidFill>
                  <a:schemeClr val="tx1"/>
                </a:solidFill>
                <a:latin typeface="Calibri" charset="0"/>
                <a:ea typeface="宋体" charset="0"/>
              </a:defRPr>
            </a:lvl3pPr>
            <a:lvl4pPr marL="1600200" indent="-228600">
              <a:defRPr kumimoji="1" sz="2400">
                <a:solidFill>
                  <a:schemeClr val="tx1"/>
                </a:solidFill>
                <a:latin typeface="Calibri" charset="0"/>
                <a:ea typeface="宋体" charset="0"/>
              </a:defRPr>
            </a:lvl4pPr>
            <a:lvl5pPr marL="2057400" indent="-228600">
              <a:defRPr kumimoji="1" sz="2400">
                <a:solidFill>
                  <a:schemeClr val="tx1"/>
                </a:solidFill>
                <a:latin typeface="Calibri" charset="0"/>
                <a:ea typeface="宋体" charset="0"/>
              </a:defRPr>
            </a:lvl5pPr>
            <a:lvl6pPr marL="2514600" indent="-228600" fontAlgn="base">
              <a:spcBef>
                <a:spcPct val="0"/>
              </a:spcBef>
              <a:spcAft>
                <a:spcPct val="0"/>
              </a:spcAft>
              <a:defRPr kumimoji="1" sz="2400">
                <a:solidFill>
                  <a:schemeClr val="tx1"/>
                </a:solidFill>
                <a:latin typeface="Calibri" charset="0"/>
                <a:ea typeface="宋体" charset="0"/>
              </a:defRPr>
            </a:lvl6pPr>
            <a:lvl7pPr marL="2971800" indent="-228600" fontAlgn="base">
              <a:spcBef>
                <a:spcPct val="0"/>
              </a:spcBef>
              <a:spcAft>
                <a:spcPct val="0"/>
              </a:spcAft>
              <a:defRPr kumimoji="1" sz="2400">
                <a:solidFill>
                  <a:schemeClr val="tx1"/>
                </a:solidFill>
                <a:latin typeface="Calibri" charset="0"/>
                <a:ea typeface="宋体" charset="0"/>
              </a:defRPr>
            </a:lvl7pPr>
            <a:lvl8pPr marL="3429000" indent="-228600" fontAlgn="base">
              <a:spcBef>
                <a:spcPct val="0"/>
              </a:spcBef>
              <a:spcAft>
                <a:spcPct val="0"/>
              </a:spcAft>
              <a:defRPr kumimoji="1" sz="2400">
                <a:solidFill>
                  <a:schemeClr val="tx1"/>
                </a:solidFill>
                <a:latin typeface="Calibri" charset="0"/>
                <a:ea typeface="宋体" charset="0"/>
              </a:defRPr>
            </a:lvl8pPr>
            <a:lvl9pPr marL="3886200" indent="-228600" fontAlgn="base">
              <a:spcBef>
                <a:spcPct val="0"/>
              </a:spcBef>
              <a:spcAft>
                <a:spcPct val="0"/>
              </a:spcAft>
              <a:defRPr kumimoji="1" sz="2400">
                <a:solidFill>
                  <a:schemeClr val="tx1"/>
                </a:solidFill>
                <a:latin typeface="Calibri" charset="0"/>
                <a:ea typeface="宋体"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zh-CN" altLang="en-US" sz="2400" b="1" i="0" u="none" strike="noStrike" kern="1200" cap="none" spc="0" normalizeH="0" baseline="0" noProof="0" dirty="0">
                <a:ln>
                  <a:noFill/>
                </a:ln>
                <a:solidFill>
                  <a:srgbClr val="000000"/>
                </a:solidFill>
                <a:effectLst/>
                <a:uLnTx/>
                <a:uFillTx/>
                <a:latin typeface="微软雅黑"/>
                <a:ea typeface="微软雅黑"/>
                <a:cs typeface="微软雅黑"/>
              </a:rPr>
              <a:t>时 间</a:t>
            </a:r>
            <a:endParaRPr kumimoji="1" lang="en-US" altLang="zh-CN" sz="2400" b="1" i="0" u="none" strike="noStrike" kern="1200" cap="none" spc="0" normalizeH="0" baseline="0" noProof="0" dirty="0">
              <a:ln>
                <a:noFill/>
              </a:ln>
              <a:solidFill>
                <a:srgbClr val="000000"/>
              </a:solidFill>
              <a:effectLst/>
              <a:uLnTx/>
              <a:uFillTx/>
              <a:latin typeface="微软雅黑"/>
              <a:ea typeface="微软雅黑"/>
              <a:cs typeface="微软雅黑"/>
            </a:endParaRPr>
          </a:p>
        </p:txBody>
      </p:sp>
      <p:sp>
        <p:nvSpPr>
          <p:cNvPr id="16" name="文本框 18"/>
          <p:cNvSpPr txBox="1">
            <a:spLocks noChangeArrowheads="1"/>
          </p:cNvSpPr>
          <p:nvPr/>
        </p:nvSpPr>
        <p:spPr bwMode="auto">
          <a:xfrm>
            <a:off x="1866974" y="1096497"/>
            <a:ext cx="1169194"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kumimoji="1" sz="2400">
                <a:solidFill>
                  <a:schemeClr val="tx1"/>
                </a:solidFill>
                <a:latin typeface="Calibri" charset="0"/>
                <a:ea typeface="宋体" charset="0"/>
                <a:cs typeface="宋体" charset="0"/>
              </a:defRPr>
            </a:lvl1pPr>
            <a:lvl2pPr marL="742950" indent="-285750">
              <a:defRPr kumimoji="1" sz="2400">
                <a:solidFill>
                  <a:schemeClr val="tx1"/>
                </a:solidFill>
                <a:latin typeface="Calibri" charset="0"/>
                <a:ea typeface="宋体" charset="0"/>
              </a:defRPr>
            </a:lvl2pPr>
            <a:lvl3pPr marL="1143000" indent="-228600">
              <a:defRPr kumimoji="1" sz="2400">
                <a:solidFill>
                  <a:schemeClr val="tx1"/>
                </a:solidFill>
                <a:latin typeface="Calibri" charset="0"/>
                <a:ea typeface="宋体" charset="0"/>
              </a:defRPr>
            </a:lvl3pPr>
            <a:lvl4pPr marL="1600200" indent="-228600">
              <a:defRPr kumimoji="1" sz="2400">
                <a:solidFill>
                  <a:schemeClr val="tx1"/>
                </a:solidFill>
                <a:latin typeface="Calibri" charset="0"/>
                <a:ea typeface="宋体" charset="0"/>
              </a:defRPr>
            </a:lvl4pPr>
            <a:lvl5pPr marL="2057400" indent="-228600">
              <a:defRPr kumimoji="1" sz="2400">
                <a:solidFill>
                  <a:schemeClr val="tx1"/>
                </a:solidFill>
                <a:latin typeface="Calibri" charset="0"/>
                <a:ea typeface="宋体" charset="0"/>
              </a:defRPr>
            </a:lvl5pPr>
            <a:lvl6pPr marL="2514600" indent="-228600" fontAlgn="base">
              <a:spcBef>
                <a:spcPct val="0"/>
              </a:spcBef>
              <a:spcAft>
                <a:spcPct val="0"/>
              </a:spcAft>
              <a:defRPr kumimoji="1" sz="2400">
                <a:solidFill>
                  <a:schemeClr val="tx1"/>
                </a:solidFill>
                <a:latin typeface="Calibri" charset="0"/>
                <a:ea typeface="宋体" charset="0"/>
              </a:defRPr>
            </a:lvl6pPr>
            <a:lvl7pPr marL="2971800" indent="-228600" fontAlgn="base">
              <a:spcBef>
                <a:spcPct val="0"/>
              </a:spcBef>
              <a:spcAft>
                <a:spcPct val="0"/>
              </a:spcAft>
              <a:defRPr kumimoji="1" sz="2400">
                <a:solidFill>
                  <a:schemeClr val="tx1"/>
                </a:solidFill>
                <a:latin typeface="Calibri" charset="0"/>
                <a:ea typeface="宋体" charset="0"/>
              </a:defRPr>
            </a:lvl7pPr>
            <a:lvl8pPr marL="3429000" indent="-228600" fontAlgn="base">
              <a:spcBef>
                <a:spcPct val="0"/>
              </a:spcBef>
              <a:spcAft>
                <a:spcPct val="0"/>
              </a:spcAft>
              <a:defRPr kumimoji="1" sz="2400">
                <a:solidFill>
                  <a:schemeClr val="tx1"/>
                </a:solidFill>
                <a:latin typeface="Calibri" charset="0"/>
                <a:ea typeface="宋体" charset="0"/>
              </a:defRPr>
            </a:lvl8pPr>
            <a:lvl9pPr marL="3886200" indent="-228600" fontAlgn="base">
              <a:spcBef>
                <a:spcPct val="0"/>
              </a:spcBef>
              <a:spcAft>
                <a:spcPct val="0"/>
              </a:spcAft>
              <a:defRPr kumimoji="1" sz="2400">
                <a:solidFill>
                  <a:schemeClr val="tx1"/>
                </a:solidFill>
                <a:latin typeface="Calibri"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2400" b="1" i="0" u="none" strike="noStrike" kern="1200" cap="none" spc="0" normalizeH="0" baseline="0" noProof="0" dirty="0">
                <a:ln>
                  <a:noFill/>
                </a:ln>
                <a:solidFill>
                  <a:srgbClr val="000000"/>
                </a:solidFill>
                <a:effectLst/>
                <a:uLnTx/>
                <a:uFillTx/>
                <a:latin typeface="微软雅黑"/>
                <a:ea typeface="微软雅黑"/>
                <a:cs typeface="微软雅黑"/>
              </a:rPr>
              <a:t>预 期</a:t>
            </a:r>
            <a:endParaRPr kumimoji="1" lang="en-US" altLang="zh-CN" sz="2400" b="1" i="0" u="none" strike="noStrike" kern="1200" cap="none" spc="0" normalizeH="0" baseline="0" noProof="0" dirty="0">
              <a:ln>
                <a:noFill/>
              </a:ln>
              <a:solidFill>
                <a:srgbClr val="000000"/>
              </a:solidFill>
              <a:effectLst/>
              <a:uLnTx/>
              <a:uFillTx/>
              <a:latin typeface="微软雅黑"/>
              <a:ea typeface="微软雅黑"/>
              <a:cs typeface="微软雅黑"/>
            </a:endParaRPr>
          </a:p>
        </p:txBody>
      </p:sp>
      <p:sp>
        <p:nvSpPr>
          <p:cNvPr id="17" name="文本框 20"/>
          <p:cNvSpPr txBox="1">
            <a:spLocks noChangeArrowheads="1"/>
          </p:cNvSpPr>
          <p:nvPr/>
        </p:nvSpPr>
        <p:spPr bwMode="auto">
          <a:xfrm>
            <a:off x="3558226" y="1268762"/>
            <a:ext cx="132516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kumimoji="1" sz="2400">
                <a:solidFill>
                  <a:schemeClr val="tx1"/>
                </a:solidFill>
                <a:latin typeface="Calibri" charset="0"/>
                <a:ea typeface="宋体" charset="0"/>
                <a:cs typeface="宋体" charset="0"/>
              </a:defRPr>
            </a:lvl1pPr>
            <a:lvl2pPr marL="742950" indent="-285750">
              <a:defRPr kumimoji="1" sz="2400">
                <a:solidFill>
                  <a:schemeClr val="tx1"/>
                </a:solidFill>
                <a:latin typeface="Calibri" charset="0"/>
                <a:ea typeface="宋体" charset="0"/>
              </a:defRPr>
            </a:lvl2pPr>
            <a:lvl3pPr marL="1143000" indent="-228600">
              <a:defRPr kumimoji="1" sz="2400">
                <a:solidFill>
                  <a:schemeClr val="tx1"/>
                </a:solidFill>
                <a:latin typeface="Calibri" charset="0"/>
                <a:ea typeface="宋体" charset="0"/>
              </a:defRPr>
            </a:lvl3pPr>
            <a:lvl4pPr marL="1600200" indent="-228600">
              <a:defRPr kumimoji="1" sz="2400">
                <a:solidFill>
                  <a:schemeClr val="tx1"/>
                </a:solidFill>
                <a:latin typeface="Calibri" charset="0"/>
                <a:ea typeface="宋体" charset="0"/>
              </a:defRPr>
            </a:lvl4pPr>
            <a:lvl5pPr marL="2057400" indent="-228600">
              <a:defRPr kumimoji="1" sz="2400">
                <a:solidFill>
                  <a:schemeClr val="tx1"/>
                </a:solidFill>
                <a:latin typeface="Calibri" charset="0"/>
                <a:ea typeface="宋体" charset="0"/>
              </a:defRPr>
            </a:lvl5pPr>
            <a:lvl6pPr marL="2514600" indent="-228600" fontAlgn="base">
              <a:spcBef>
                <a:spcPct val="0"/>
              </a:spcBef>
              <a:spcAft>
                <a:spcPct val="0"/>
              </a:spcAft>
              <a:defRPr kumimoji="1" sz="2400">
                <a:solidFill>
                  <a:schemeClr val="tx1"/>
                </a:solidFill>
                <a:latin typeface="Calibri" charset="0"/>
                <a:ea typeface="宋体" charset="0"/>
              </a:defRPr>
            </a:lvl6pPr>
            <a:lvl7pPr marL="2971800" indent="-228600" fontAlgn="base">
              <a:spcBef>
                <a:spcPct val="0"/>
              </a:spcBef>
              <a:spcAft>
                <a:spcPct val="0"/>
              </a:spcAft>
              <a:defRPr kumimoji="1" sz="2400">
                <a:solidFill>
                  <a:schemeClr val="tx1"/>
                </a:solidFill>
                <a:latin typeface="Calibri" charset="0"/>
                <a:ea typeface="宋体" charset="0"/>
              </a:defRPr>
            </a:lvl7pPr>
            <a:lvl8pPr marL="3429000" indent="-228600" fontAlgn="base">
              <a:spcBef>
                <a:spcPct val="0"/>
              </a:spcBef>
              <a:spcAft>
                <a:spcPct val="0"/>
              </a:spcAft>
              <a:defRPr kumimoji="1" sz="2400">
                <a:solidFill>
                  <a:schemeClr val="tx1"/>
                </a:solidFill>
                <a:latin typeface="Calibri" charset="0"/>
                <a:ea typeface="宋体" charset="0"/>
              </a:defRPr>
            </a:lvl8pPr>
            <a:lvl9pPr marL="3886200" indent="-228600" fontAlgn="base">
              <a:spcBef>
                <a:spcPct val="0"/>
              </a:spcBef>
              <a:spcAft>
                <a:spcPct val="0"/>
              </a:spcAft>
              <a:defRPr kumimoji="1" sz="2400">
                <a:solidFill>
                  <a:schemeClr val="tx1"/>
                </a:solidFill>
                <a:latin typeface="Calibri"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2400" b="1" i="0" u="none" strike="noStrike" kern="1200" cap="none" spc="0" normalizeH="0" baseline="0" noProof="0" dirty="0">
                <a:ln>
                  <a:noFill/>
                </a:ln>
                <a:solidFill>
                  <a:srgbClr val="000000"/>
                </a:solidFill>
                <a:effectLst/>
                <a:uLnTx/>
                <a:uFillTx/>
                <a:latin typeface="微软雅黑"/>
                <a:ea typeface="微软雅黑"/>
                <a:cs typeface="微软雅黑"/>
              </a:rPr>
              <a:t>狂热期</a:t>
            </a:r>
            <a:endParaRPr kumimoji="1" lang="en-US" altLang="zh-CN" sz="2400" b="1" i="0" u="none" strike="noStrike" kern="1200" cap="none" spc="0" normalizeH="0" baseline="0" noProof="0" dirty="0">
              <a:ln>
                <a:noFill/>
              </a:ln>
              <a:solidFill>
                <a:srgbClr val="000000"/>
              </a:solidFill>
              <a:effectLst/>
              <a:uLnTx/>
              <a:uFillTx/>
              <a:latin typeface="微软雅黑"/>
              <a:ea typeface="微软雅黑"/>
              <a:cs typeface="微软雅黑"/>
            </a:endParaRPr>
          </a:p>
        </p:txBody>
      </p:sp>
      <p:sp>
        <p:nvSpPr>
          <p:cNvPr id="19" name="文本框 20"/>
          <p:cNvSpPr txBox="1">
            <a:spLocks noChangeArrowheads="1"/>
          </p:cNvSpPr>
          <p:nvPr/>
        </p:nvSpPr>
        <p:spPr bwMode="auto">
          <a:xfrm>
            <a:off x="8659266" y="908722"/>
            <a:ext cx="1325166"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kumimoji="1" sz="2400">
                <a:solidFill>
                  <a:schemeClr val="tx1"/>
                </a:solidFill>
                <a:latin typeface="Calibri" charset="0"/>
                <a:ea typeface="宋体" charset="0"/>
                <a:cs typeface="宋体" charset="0"/>
              </a:defRPr>
            </a:lvl1pPr>
            <a:lvl2pPr marL="742950" indent="-285750">
              <a:defRPr kumimoji="1" sz="2400">
                <a:solidFill>
                  <a:schemeClr val="tx1"/>
                </a:solidFill>
                <a:latin typeface="Calibri" charset="0"/>
                <a:ea typeface="宋体" charset="0"/>
              </a:defRPr>
            </a:lvl2pPr>
            <a:lvl3pPr marL="1143000" indent="-228600">
              <a:defRPr kumimoji="1" sz="2400">
                <a:solidFill>
                  <a:schemeClr val="tx1"/>
                </a:solidFill>
                <a:latin typeface="Calibri" charset="0"/>
                <a:ea typeface="宋体" charset="0"/>
              </a:defRPr>
            </a:lvl3pPr>
            <a:lvl4pPr marL="1600200" indent="-228600">
              <a:defRPr kumimoji="1" sz="2400">
                <a:solidFill>
                  <a:schemeClr val="tx1"/>
                </a:solidFill>
                <a:latin typeface="Calibri" charset="0"/>
                <a:ea typeface="宋体" charset="0"/>
              </a:defRPr>
            </a:lvl4pPr>
            <a:lvl5pPr marL="2057400" indent="-228600">
              <a:defRPr kumimoji="1" sz="2400">
                <a:solidFill>
                  <a:schemeClr val="tx1"/>
                </a:solidFill>
                <a:latin typeface="Calibri" charset="0"/>
                <a:ea typeface="宋体" charset="0"/>
              </a:defRPr>
            </a:lvl5pPr>
            <a:lvl6pPr marL="2514600" indent="-228600" fontAlgn="base">
              <a:spcBef>
                <a:spcPct val="0"/>
              </a:spcBef>
              <a:spcAft>
                <a:spcPct val="0"/>
              </a:spcAft>
              <a:defRPr kumimoji="1" sz="2400">
                <a:solidFill>
                  <a:schemeClr val="tx1"/>
                </a:solidFill>
                <a:latin typeface="Calibri" charset="0"/>
                <a:ea typeface="宋体" charset="0"/>
              </a:defRPr>
            </a:lvl6pPr>
            <a:lvl7pPr marL="2971800" indent="-228600" fontAlgn="base">
              <a:spcBef>
                <a:spcPct val="0"/>
              </a:spcBef>
              <a:spcAft>
                <a:spcPct val="0"/>
              </a:spcAft>
              <a:defRPr kumimoji="1" sz="2400">
                <a:solidFill>
                  <a:schemeClr val="tx1"/>
                </a:solidFill>
                <a:latin typeface="Calibri" charset="0"/>
                <a:ea typeface="宋体" charset="0"/>
              </a:defRPr>
            </a:lvl7pPr>
            <a:lvl8pPr marL="3429000" indent="-228600" fontAlgn="base">
              <a:spcBef>
                <a:spcPct val="0"/>
              </a:spcBef>
              <a:spcAft>
                <a:spcPct val="0"/>
              </a:spcAft>
              <a:defRPr kumimoji="1" sz="2400">
                <a:solidFill>
                  <a:schemeClr val="tx1"/>
                </a:solidFill>
                <a:latin typeface="Calibri" charset="0"/>
                <a:ea typeface="宋体" charset="0"/>
              </a:defRPr>
            </a:lvl8pPr>
            <a:lvl9pPr marL="3886200" indent="-228600" fontAlgn="base">
              <a:spcBef>
                <a:spcPct val="0"/>
              </a:spcBef>
              <a:spcAft>
                <a:spcPct val="0"/>
              </a:spcAft>
              <a:defRPr kumimoji="1" sz="2400">
                <a:solidFill>
                  <a:schemeClr val="tx1"/>
                </a:solidFill>
                <a:latin typeface="Calibri"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2400" b="1" i="0" u="none" strike="noStrike" kern="1200" cap="none" spc="0" normalizeH="0" baseline="0" noProof="0" dirty="0">
                <a:ln>
                  <a:noFill/>
                </a:ln>
                <a:solidFill>
                  <a:srgbClr val="000000"/>
                </a:solidFill>
                <a:effectLst/>
                <a:uLnTx/>
                <a:uFillTx/>
                <a:latin typeface="微软雅黑"/>
                <a:ea typeface="微软雅黑"/>
                <a:cs typeface="微软雅黑"/>
              </a:rPr>
              <a:t>常态期</a:t>
            </a:r>
            <a:endParaRPr kumimoji="1" lang="en-US" altLang="zh-CN" sz="2400" b="1" i="0" u="none" strike="noStrike" kern="1200" cap="none" spc="0" normalizeH="0" baseline="0" noProof="0" dirty="0">
              <a:ln>
                <a:noFill/>
              </a:ln>
              <a:solidFill>
                <a:srgbClr val="000000"/>
              </a:solidFill>
              <a:effectLst/>
              <a:uLnTx/>
              <a:uFillTx/>
              <a:latin typeface="微软雅黑"/>
              <a:ea typeface="微软雅黑"/>
              <a:cs typeface="微软雅黑"/>
            </a:endParaRPr>
          </a:p>
        </p:txBody>
      </p:sp>
      <p:sp>
        <p:nvSpPr>
          <p:cNvPr id="20" name="文本框 20"/>
          <p:cNvSpPr txBox="1">
            <a:spLocks noChangeArrowheads="1"/>
          </p:cNvSpPr>
          <p:nvPr/>
        </p:nvSpPr>
        <p:spPr bwMode="auto">
          <a:xfrm>
            <a:off x="4900098" y="3790782"/>
            <a:ext cx="1555943"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kumimoji="1" sz="2400">
                <a:solidFill>
                  <a:schemeClr val="tx1"/>
                </a:solidFill>
                <a:latin typeface="Calibri" charset="0"/>
                <a:ea typeface="宋体" charset="0"/>
                <a:cs typeface="宋体" charset="0"/>
              </a:defRPr>
            </a:lvl1pPr>
            <a:lvl2pPr marL="742950" indent="-285750">
              <a:defRPr kumimoji="1" sz="2400">
                <a:solidFill>
                  <a:schemeClr val="tx1"/>
                </a:solidFill>
                <a:latin typeface="Calibri" charset="0"/>
                <a:ea typeface="宋体" charset="0"/>
              </a:defRPr>
            </a:lvl2pPr>
            <a:lvl3pPr marL="1143000" indent="-228600">
              <a:defRPr kumimoji="1" sz="2400">
                <a:solidFill>
                  <a:schemeClr val="tx1"/>
                </a:solidFill>
                <a:latin typeface="Calibri" charset="0"/>
                <a:ea typeface="宋体" charset="0"/>
              </a:defRPr>
            </a:lvl3pPr>
            <a:lvl4pPr marL="1600200" indent="-228600">
              <a:defRPr kumimoji="1" sz="2400">
                <a:solidFill>
                  <a:schemeClr val="tx1"/>
                </a:solidFill>
                <a:latin typeface="Calibri" charset="0"/>
                <a:ea typeface="宋体" charset="0"/>
              </a:defRPr>
            </a:lvl4pPr>
            <a:lvl5pPr marL="2057400" indent="-228600">
              <a:defRPr kumimoji="1" sz="2400">
                <a:solidFill>
                  <a:schemeClr val="tx1"/>
                </a:solidFill>
                <a:latin typeface="Calibri" charset="0"/>
                <a:ea typeface="宋体" charset="0"/>
              </a:defRPr>
            </a:lvl5pPr>
            <a:lvl6pPr marL="2514600" indent="-228600" fontAlgn="base">
              <a:spcBef>
                <a:spcPct val="0"/>
              </a:spcBef>
              <a:spcAft>
                <a:spcPct val="0"/>
              </a:spcAft>
              <a:defRPr kumimoji="1" sz="2400">
                <a:solidFill>
                  <a:schemeClr val="tx1"/>
                </a:solidFill>
                <a:latin typeface="Calibri" charset="0"/>
                <a:ea typeface="宋体" charset="0"/>
              </a:defRPr>
            </a:lvl6pPr>
            <a:lvl7pPr marL="2971800" indent="-228600" fontAlgn="base">
              <a:spcBef>
                <a:spcPct val="0"/>
              </a:spcBef>
              <a:spcAft>
                <a:spcPct val="0"/>
              </a:spcAft>
              <a:defRPr kumimoji="1" sz="2400">
                <a:solidFill>
                  <a:schemeClr val="tx1"/>
                </a:solidFill>
                <a:latin typeface="Calibri" charset="0"/>
                <a:ea typeface="宋体" charset="0"/>
              </a:defRPr>
            </a:lvl7pPr>
            <a:lvl8pPr marL="3429000" indent="-228600" fontAlgn="base">
              <a:spcBef>
                <a:spcPct val="0"/>
              </a:spcBef>
              <a:spcAft>
                <a:spcPct val="0"/>
              </a:spcAft>
              <a:defRPr kumimoji="1" sz="2400">
                <a:solidFill>
                  <a:schemeClr val="tx1"/>
                </a:solidFill>
                <a:latin typeface="Calibri" charset="0"/>
                <a:ea typeface="宋体" charset="0"/>
              </a:defRPr>
            </a:lvl8pPr>
            <a:lvl9pPr marL="3886200" indent="-228600" fontAlgn="base">
              <a:spcBef>
                <a:spcPct val="0"/>
              </a:spcBef>
              <a:spcAft>
                <a:spcPct val="0"/>
              </a:spcAft>
              <a:defRPr kumimoji="1" sz="2400">
                <a:solidFill>
                  <a:schemeClr val="tx1"/>
                </a:solidFill>
                <a:latin typeface="Calibri"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1800" b="1" i="0" u="none" strike="noStrike" kern="1200" cap="none" spc="0" normalizeH="0" baseline="0" noProof="0" dirty="0">
                <a:ln>
                  <a:noFill/>
                </a:ln>
                <a:solidFill>
                  <a:srgbClr val="000000"/>
                </a:solidFill>
                <a:effectLst/>
                <a:uLnTx/>
                <a:uFillTx/>
                <a:latin typeface="微软雅黑"/>
                <a:ea typeface="微软雅黑"/>
                <a:cs typeface="微软雅黑"/>
              </a:rPr>
              <a:t>新技术与生态相拮抗</a:t>
            </a:r>
            <a:endParaRPr kumimoji="1" lang="en-US" altLang="zh-CN" sz="1800" b="1" i="0" u="none" strike="noStrike" kern="1200" cap="none" spc="0" normalizeH="0" baseline="0" noProof="0" dirty="0">
              <a:ln>
                <a:noFill/>
              </a:ln>
              <a:solidFill>
                <a:srgbClr val="000000"/>
              </a:solidFill>
              <a:effectLst/>
              <a:uLnTx/>
              <a:uFillTx/>
              <a:latin typeface="微软雅黑"/>
              <a:ea typeface="微软雅黑"/>
              <a:cs typeface="微软雅黑"/>
            </a:endParaRPr>
          </a:p>
        </p:txBody>
      </p:sp>
      <p:sp>
        <p:nvSpPr>
          <p:cNvPr id="21" name="文本框 20"/>
          <p:cNvSpPr txBox="1">
            <a:spLocks noChangeArrowheads="1"/>
          </p:cNvSpPr>
          <p:nvPr/>
        </p:nvSpPr>
        <p:spPr bwMode="auto">
          <a:xfrm>
            <a:off x="5566171" y="4941168"/>
            <a:ext cx="2041997"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kumimoji="1" sz="2400">
                <a:solidFill>
                  <a:schemeClr val="tx1"/>
                </a:solidFill>
                <a:latin typeface="Calibri" charset="0"/>
                <a:ea typeface="宋体" charset="0"/>
                <a:cs typeface="宋体" charset="0"/>
              </a:defRPr>
            </a:lvl1pPr>
            <a:lvl2pPr marL="742950" indent="-285750">
              <a:defRPr kumimoji="1" sz="2400">
                <a:solidFill>
                  <a:schemeClr val="tx1"/>
                </a:solidFill>
                <a:latin typeface="Calibri" charset="0"/>
                <a:ea typeface="宋体" charset="0"/>
              </a:defRPr>
            </a:lvl2pPr>
            <a:lvl3pPr marL="1143000" indent="-228600">
              <a:defRPr kumimoji="1" sz="2400">
                <a:solidFill>
                  <a:schemeClr val="tx1"/>
                </a:solidFill>
                <a:latin typeface="Calibri" charset="0"/>
                <a:ea typeface="宋体" charset="0"/>
              </a:defRPr>
            </a:lvl3pPr>
            <a:lvl4pPr marL="1600200" indent="-228600">
              <a:defRPr kumimoji="1" sz="2400">
                <a:solidFill>
                  <a:schemeClr val="tx1"/>
                </a:solidFill>
                <a:latin typeface="Calibri" charset="0"/>
                <a:ea typeface="宋体" charset="0"/>
              </a:defRPr>
            </a:lvl4pPr>
            <a:lvl5pPr marL="2057400" indent="-228600">
              <a:defRPr kumimoji="1" sz="2400">
                <a:solidFill>
                  <a:schemeClr val="tx1"/>
                </a:solidFill>
                <a:latin typeface="Calibri" charset="0"/>
                <a:ea typeface="宋体" charset="0"/>
              </a:defRPr>
            </a:lvl5pPr>
            <a:lvl6pPr marL="2514600" indent="-228600" fontAlgn="base">
              <a:spcBef>
                <a:spcPct val="0"/>
              </a:spcBef>
              <a:spcAft>
                <a:spcPct val="0"/>
              </a:spcAft>
              <a:defRPr kumimoji="1" sz="2400">
                <a:solidFill>
                  <a:schemeClr val="tx1"/>
                </a:solidFill>
                <a:latin typeface="Calibri" charset="0"/>
                <a:ea typeface="宋体" charset="0"/>
              </a:defRPr>
            </a:lvl6pPr>
            <a:lvl7pPr marL="2971800" indent="-228600" fontAlgn="base">
              <a:spcBef>
                <a:spcPct val="0"/>
              </a:spcBef>
              <a:spcAft>
                <a:spcPct val="0"/>
              </a:spcAft>
              <a:defRPr kumimoji="1" sz="2400">
                <a:solidFill>
                  <a:schemeClr val="tx1"/>
                </a:solidFill>
                <a:latin typeface="Calibri" charset="0"/>
                <a:ea typeface="宋体" charset="0"/>
              </a:defRPr>
            </a:lvl7pPr>
            <a:lvl8pPr marL="3429000" indent="-228600" fontAlgn="base">
              <a:spcBef>
                <a:spcPct val="0"/>
              </a:spcBef>
              <a:spcAft>
                <a:spcPct val="0"/>
              </a:spcAft>
              <a:defRPr kumimoji="1" sz="2400">
                <a:solidFill>
                  <a:schemeClr val="tx1"/>
                </a:solidFill>
                <a:latin typeface="Calibri" charset="0"/>
                <a:ea typeface="宋体" charset="0"/>
              </a:defRPr>
            </a:lvl8pPr>
            <a:lvl9pPr marL="3886200" indent="-228600" fontAlgn="base">
              <a:spcBef>
                <a:spcPct val="0"/>
              </a:spcBef>
              <a:spcAft>
                <a:spcPct val="0"/>
              </a:spcAft>
              <a:defRPr kumimoji="1" sz="2400">
                <a:solidFill>
                  <a:schemeClr val="tx1"/>
                </a:solidFill>
                <a:latin typeface="Calibri"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2000" b="1" i="0" u="none" strike="noStrike" kern="1200" cap="none" spc="0" normalizeH="0" baseline="0" noProof="0" dirty="0">
                <a:ln>
                  <a:noFill/>
                </a:ln>
                <a:solidFill>
                  <a:srgbClr val="000000"/>
                </a:solidFill>
                <a:effectLst/>
                <a:uLnTx/>
                <a:uFillTx/>
                <a:latin typeface="微软雅黑"/>
                <a:ea typeface="微软雅黑"/>
                <a:cs typeface="微软雅黑"/>
              </a:rPr>
              <a:t>期望幻灭的谷底</a:t>
            </a:r>
            <a:endParaRPr kumimoji="1" lang="en-US" altLang="zh-CN" sz="2000" b="1" i="0" u="none" strike="noStrike" kern="1200" cap="none" spc="0" normalizeH="0" baseline="0" noProof="0" dirty="0">
              <a:ln>
                <a:noFill/>
              </a:ln>
              <a:solidFill>
                <a:srgbClr val="000000"/>
              </a:solidFill>
              <a:effectLst/>
              <a:uLnTx/>
              <a:uFillTx/>
              <a:latin typeface="微软雅黑"/>
              <a:ea typeface="微软雅黑"/>
              <a:cs typeface="微软雅黑"/>
            </a:endParaRPr>
          </a:p>
        </p:txBody>
      </p:sp>
      <p:sp>
        <p:nvSpPr>
          <p:cNvPr id="24" name="文本框 20"/>
          <p:cNvSpPr txBox="1">
            <a:spLocks noChangeArrowheads="1"/>
          </p:cNvSpPr>
          <p:nvPr/>
        </p:nvSpPr>
        <p:spPr bwMode="auto">
          <a:xfrm>
            <a:off x="1343472" y="4149081"/>
            <a:ext cx="1872208"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kumimoji="1" sz="2400">
                <a:solidFill>
                  <a:schemeClr val="tx1"/>
                </a:solidFill>
                <a:latin typeface="Calibri" charset="0"/>
                <a:ea typeface="宋体" charset="0"/>
                <a:cs typeface="宋体" charset="0"/>
              </a:defRPr>
            </a:lvl1pPr>
            <a:lvl2pPr marL="742950" indent="-285750">
              <a:defRPr kumimoji="1" sz="2400">
                <a:solidFill>
                  <a:schemeClr val="tx1"/>
                </a:solidFill>
                <a:latin typeface="Calibri" charset="0"/>
                <a:ea typeface="宋体" charset="0"/>
              </a:defRPr>
            </a:lvl2pPr>
            <a:lvl3pPr marL="1143000" indent="-228600">
              <a:defRPr kumimoji="1" sz="2400">
                <a:solidFill>
                  <a:schemeClr val="tx1"/>
                </a:solidFill>
                <a:latin typeface="Calibri" charset="0"/>
                <a:ea typeface="宋体" charset="0"/>
              </a:defRPr>
            </a:lvl3pPr>
            <a:lvl4pPr marL="1600200" indent="-228600">
              <a:defRPr kumimoji="1" sz="2400">
                <a:solidFill>
                  <a:schemeClr val="tx1"/>
                </a:solidFill>
                <a:latin typeface="Calibri" charset="0"/>
                <a:ea typeface="宋体" charset="0"/>
              </a:defRPr>
            </a:lvl4pPr>
            <a:lvl5pPr marL="2057400" indent="-228600">
              <a:defRPr kumimoji="1" sz="2400">
                <a:solidFill>
                  <a:schemeClr val="tx1"/>
                </a:solidFill>
                <a:latin typeface="Calibri" charset="0"/>
                <a:ea typeface="宋体" charset="0"/>
              </a:defRPr>
            </a:lvl5pPr>
            <a:lvl6pPr marL="2514600" indent="-228600" fontAlgn="base">
              <a:spcBef>
                <a:spcPct val="0"/>
              </a:spcBef>
              <a:spcAft>
                <a:spcPct val="0"/>
              </a:spcAft>
              <a:defRPr kumimoji="1" sz="2400">
                <a:solidFill>
                  <a:schemeClr val="tx1"/>
                </a:solidFill>
                <a:latin typeface="Calibri" charset="0"/>
                <a:ea typeface="宋体" charset="0"/>
              </a:defRPr>
            </a:lvl6pPr>
            <a:lvl7pPr marL="2971800" indent="-228600" fontAlgn="base">
              <a:spcBef>
                <a:spcPct val="0"/>
              </a:spcBef>
              <a:spcAft>
                <a:spcPct val="0"/>
              </a:spcAft>
              <a:defRPr kumimoji="1" sz="2400">
                <a:solidFill>
                  <a:schemeClr val="tx1"/>
                </a:solidFill>
                <a:latin typeface="Calibri" charset="0"/>
                <a:ea typeface="宋体" charset="0"/>
              </a:defRPr>
            </a:lvl7pPr>
            <a:lvl8pPr marL="3429000" indent="-228600" fontAlgn="base">
              <a:spcBef>
                <a:spcPct val="0"/>
              </a:spcBef>
              <a:spcAft>
                <a:spcPct val="0"/>
              </a:spcAft>
              <a:defRPr kumimoji="1" sz="2400">
                <a:solidFill>
                  <a:schemeClr val="tx1"/>
                </a:solidFill>
                <a:latin typeface="Calibri" charset="0"/>
                <a:ea typeface="宋体" charset="0"/>
              </a:defRPr>
            </a:lvl8pPr>
            <a:lvl9pPr marL="3886200" indent="-228600" fontAlgn="base">
              <a:spcBef>
                <a:spcPct val="0"/>
              </a:spcBef>
              <a:spcAft>
                <a:spcPct val="0"/>
              </a:spcAft>
              <a:defRPr kumimoji="1" sz="2400">
                <a:solidFill>
                  <a:schemeClr val="tx1"/>
                </a:solidFill>
                <a:latin typeface="Calibri"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1800" b="1" i="0" u="none" strike="noStrike" kern="1200" cap="none" spc="0" normalizeH="0" baseline="0" noProof="0" dirty="0">
                <a:ln>
                  <a:noFill/>
                </a:ln>
                <a:solidFill>
                  <a:srgbClr val="000000"/>
                </a:solidFill>
                <a:effectLst/>
                <a:uLnTx/>
                <a:uFillTx/>
                <a:latin typeface="微软雅黑"/>
                <a:ea typeface="微软雅黑"/>
                <a:cs typeface="微软雅黑"/>
              </a:rPr>
              <a:t>新技术的出现</a:t>
            </a:r>
            <a:endParaRPr kumimoji="1" lang="en-US" altLang="zh-CN" sz="1800" b="1" i="0" u="none" strike="noStrike" kern="1200" cap="none" spc="0" normalizeH="0" baseline="0" noProof="0" dirty="0">
              <a:ln>
                <a:noFill/>
              </a:ln>
              <a:solidFill>
                <a:srgbClr val="000000"/>
              </a:solidFill>
              <a:effectLst/>
              <a:uLnTx/>
              <a:uFillTx/>
              <a:latin typeface="微软雅黑"/>
              <a:ea typeface="微软雅黑"/>
              <a:cs typeface="微软雅黑"/>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1800" b="1" i="0" u="none" strike="noStrike" kern="1200" cap="none" spc="0" normalizeH="0" baseline="0" noProof="0" dirty="0">
                <a:ln>
                  <a:noFill/>
                </a:ln>
                <a:solidFill>
                  <a:srgbClr val="000000"/>
                </a:solidFill>
                <a:effectLst/>
                <a:uLnTx/>
                <a:uFillTx/>
                <a:latin typeface="微软雅黑"/>
                <a:ea typeface="微软雅黑"/>
                <a:cs typeface="微软雅黑"/>
              </a:rPr>
              <a:t>内部变革要求</a:t>
            </a:r>
            <a:endParaRPr kumimoji="1" lang="en-US" altLang="zh-CN" sz="1800" b="1" i="0" u="none" strike="noStrike" kern="1200" cap="none" spc="0" normalizeH="0" baseline="0" noProof="0" dirty="0">
              <a:ln>
                <a:noFill/>
              </a:ln>
              <a:solidFill>
                <a:srgbClr val="000000"/>
              </a:solidFill>
              <a:effectLst/>
              <a:uLnTx/>
              <a:uFillTx/>
              <a:latin typeface="微软雅黑"/>
              <a:ea typeface="微软雅黑"/>
              <a:cs typeface="微软雅黑"/>
            </a:endParaRPr>
          </a:p>
        </p:txBody>
      </p:sp>
      <p:sp>
        <p:nvSpPr>
          <p:cNvPr id="10" name="文本框 9"/>
          <p:cNvSpPr txBox="1"/>
          <p:nvPr/>
        </p:nvSpPr>
        <p:spPr>
          <a:xfrm>
            <a:off x="3143950" y="2419864"/>
            <a:ext cx="461665" cy="2160240"/>
          </a:xfrm>
          <a:prstGeom prst="rect">
            <a:avLst/>
          </a:prstGeom>
          <a:noFill/>
        </p:spPr>
        <p:txBody>
          <a:bodyPr vert="eaVert"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1800" b="1" i="0" u="none" strike="noStrike" kern="1200" cap="none" spc="0" normalizeH="0" baseline="0" noProof="0" dirty="0">
                <a:ln>
                  <a:noFill/>
                </a:ln>
                <a:solidFill>
                  <a:srgbClr val="000000"/>
                </a:solidFill>
                <a:effectLst/>
                <a:uLnTx/>
                <a:uFillTx/>
                <a:latin typeface="微软雅黑"/>
                <a:ea typeface="微软雅黑"/>
                <a:cs typeface="微软雅黑"/>
              </a:rPr>
              <a:t>技术兴奋核心</a:t>
            </a:r>
            <a:endParaRPr kumimoji="1" lang="en-US" altLang="zh-CN" sz="1800" b="1" i="0" u="none" strike="noStrike" kern="1200" cap="none" spc="0" normalizeH="0" baseline="0" noProof="0" dirty="0">
              <a:ln>
                <a:noFill/>
              </a:ln>
              <a:solidFill>
                <a:srgbClr val="000000"/>
              </a:solidFill>
              <a:effectLst/>
              <a:uLnTx/>
              <a:uFillTx/>
              <a:latin typeface="微软雅黑"/>
              <a:ea typeface="微软雅黑"/>
              <a:cs typeface="微软雅黑"/>
            </a:endParaRPr>
          </a:p>
        </p:txBody>
      </p:sp>
      <p:sp>
        <p:nvSpPr>
          <p:cNvPr id="81" name="任意形状 80"/>
          <p:cNvSpPr/>
          <p:nvPr/>
        </p:nvSpPr>
        <p:spPr>
          <a:xfrm>
            <a:off x="6870086" y="2996952"/>
            <a:ext cx="3546394" cy="999728"/>
          </a:xfrm>
          <a:custGeom>
            <a:avLst/>
            <a:gdLst>
              <a:gd name="connsiteX0" fmla="*/ 0 w 1915328"/>
              <a:gd name="connsiteY0" fmla="*/ 812031 h 812031"/>
              <a:gd name="connsiteX1" fmla="*/ 0 w 1915328"/>
              <a:gd name="connsiteY1" fmla="*/ 812031 h 812031"/>
              <a:gd name="connsiteX2" fmla="*/ 249826 w 1915328"/>
              <a:gd name="connsiteY2" fmla="*/ 624640 h 812031"/>
              <a:gd name="connsiteX3" fmla="*/ 437195 w 1915328"/>
              <a:gd name="connsiteY3" fmla="*/ 478891 h 812031"/>
              <a:gd name="connsiteX4" fmla="*/ 499651 w 1915328"/>
              <a:gd name="connsiteY4" fmla="*/ 437249 h 812031"/>
              <a:gd name="connsiteX5" fmla="*/ 582926 w 1915328"/>
              <a:gd name="connsiteY5" fmla="*/ 374785 h 812031"/>
              <a:gd name="connsiteX6" fmla="*/ 666201 w 1915328"/>
              <a:gd name="connsiteY6" fmla="*/ 333142 h 812031"/>
              <a:gd name="connsiteX7" fmla="*/ 832751 w 1915328"/>
              <a:gd name="connsiteY7" fmla="*/ 229036 h 812031"/>
              <a:gd name="connsiteX8" fmla="*/ 895208 w 1915328"/>
              <a:gd name="connsiteY8" fmla="*/ 187394 h 812031"/>
              <a:gd name="connsiteX9" fmla="*/ 1020121 w 1915328"/>
              <a:gd name="connsiteY9" fmla="*/ 145751 h 812031"/>
              <a:gd name="connsiteX10" fmla="*/ 1145033 w 1915328"/>
              <a:gd name="connsiteY10" fmla="*/ 104109 h 812031"/>
              <a:gd name="connsiteX11" fmla="*/ 1374040 w 1915328"/>
              <a:gd name="connsiteY11" fmla="*/ 41645 h 812031"/>
              <a:gd name="connsiteX12" fmla="*/ 1436496 w 1915328"/>
              <a:gd name="connsiteY12" fmla="*/ 20824 h 812031"/>
              <a:gd name="connsiteX13" fmla="*/ 1915328 w 1915328"/>
              <a:gd name="connsiteY13" fmla="*/ 2 h 812031"/>
              <a:gd name="connsiteX14" fmla="*/ 1915328 w 1915328"/>
              <a:gd name="connsiteY14" fmla="*/ 2 h 812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15328" h="812031">
                <a:moveTo>
                  <a:pt x="0" y="812031"/>
                </a:moveTo>
                <a:lnTo>
                  <a:pt x="0" y="812031"/>
                </a:lnTo>
                <a:cubicBezTo>
                  <a:pt x="68507" y="763092"/>
                  <a:pt x="183514" y="684931"/>
                  <a:pt x="249826" y="624640"/>
                </a:cubicBezTo>
                <a:cubicBezTo>
                  <a:pt x="412428" y="476801"/>
                  <a:pt x="310609" y="521090"/>
                  <a:pt x="437195" y="478891"/>
                </a:cubicBezTo>
                <a:cubicBezTo>
                  <a:pt x="458014" y="465010"/>
                  <a:pt x="479291" y="451794"/>
                  <a:pt x="499651" y="437249"/>
                </a:cubicBezTo>
                <a:cubicBezTo>
                  <a:pt x="527886" y="417079"/>
                  <a:pt x="553502" y="393177"/>
                  <a:pt x="582926" y="374785"/>
                </a:cubicBezTo>
                <a:cubicBezTo>
                  <a:pt x="609243" y="358335"/>
                  <a:pt x="639394" y="348781"/>
                  <a:pt x="666201" y="333142"/>
                </a:cubicBezTo>
                <a:cubicBezTo>
                  <a:pt x="722751" y="300151"/>
                  <a:pt x="778278" y="265355"/>
                  <a:pt x="832751" y="229036"/>
                </a:cubicBezTo>
                <a:cubicBezTo>
                  <a:pt x="853570" y="215155"/>
                  <a:pt x="872343" y="197557"/>
                  <a:pt x="895208" y="187394"/>
                </a:cubicBezTo>
                <a:cubicBezTo>
                  <a:pt x="935315" y="169567"/>
                  <a:pt x="978483" y="159632"/>
                  <a:pt x="1020121" y="145751"/>
                </a:cubicBezTo>
                <a:lnTo>
                  <a:pt x="1145033" y="104109"/>
                </a:lnTo>
                <a:cubicBezTo>
                  <a:pt x="1413011" y="14772"/>
                  <a:pt x="1138630" y="100504"/>
                  <a:pt x="1374040" y="41645"/>
                </a:cubicBezTo>
                <a:cubicBezTo>
                  <a:pt x="1395330" y="36322"/>
                  <a:pt x="1414627" y="22647"/>
                  <a:pt x="1436496" y="20824"/>
                </a:cubicBezTo>
                <a:cubicBezTo>
                  <a:pt x="1694250" y="-658"/>
                  <a:pt x="1746183" y="2"/>
                  <a:pt x="1915328" y="2"/>
                </a:cubicBezTo>
                <a:lnTo>
                  <a:pt x="1915328" y="2"/>
                </a:lnTo>
              </a:path>
            </a:pathLst>
          </a:custGeom>
          <a:ln w="38100" cmpd="sng">
            <a:solidFill>
              <a:srgbClr val="0B4DA2"/>
            </a:solidFill>
            <a:prstDash val="lgDash"/>
          </a:ln>
          <a:effectLst/>
        </p:spPr>
        <p:style>
          <a:lnRef idx="2">
            <a:schemeClr val="accent1"/>
          </a:lnRef>
          <a:fillRef idx="0">
            <a:schemeClr val="accent1"/>
          </a:fillRef>
          <a:effectRef idx="1">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1" i="0" u="none" strike="noStrike" kern="1200" cap="none" spc="0" normalizeH="0" baseline="0" noProof="0">
              <a:ln>
                <a:noFill/>
              </a:ln>
              <a:solidFill>
                <a:srgbClr val="000000"/>
              </a:solidFill>
              <a:effectLst/>
              <a:uLnTx/>
              <a:uFillTx/>
              <a:latin typeface="黑体"/>
              <a:ea typeface="黑体"/>
              <a:cs typeface="+mn-cs"/>
            </a:endParaRPr>
          </a:p>
        </p:txBody>
      </p:sp>
      <p:sp>
        <p:nvSpPr>
          <p:cNvPr id="82" name="任意形状 81"/>
          <p:cNvSpPr/>
          <p:nvPr/>
        </p:nvSpPr>
        <p:spPr>
          <a:xfrm>
            <a:off x="6888088" y="3573017"/>
            <a:ext cx="3528392" cy="451991"/>
          </a:xfrm>
          <a:custGeom>
            <a:avLst/>
            <a:gdLst>
              <a:gd name="connsiteX0" fmla="*/ 0 w 1915328"/>
              <a:gd name="connsiteY0" fmla="*/ 812031 h 812031"/>
              <a:gd name="connsiteX1" fmla="*/ 0 w 1915328"/>
              <a:gd name="connsiteY1" fmla="*/ 812031 h 812031"/>
              <a:gd name="connsiteX2" fmla="*/ 249826 w 1915328"/>
              <a:gd name="connsiteY2" fmla="*/ 624640 h 812031"/>
              <a:gd name="connsiteX3" fmla="*/ 437195 w 1915328"/>
              <a:gd name="connsiteY3" fmla="*/ 478891 h 812031"/>
              <a:gd name="connsiteX4" fmla="*/ 499651 w 1915328"/>
              <a:gd name="connsiteY4" fmla="*/ 437249 h 812031"/>
              <a:gd name="connsiteX5" fmla="*/ 582926 w 1915328"/>
              <a:gd name="connsiteY5" fmla="*/ 374785 h 812031"/>
              <a:gd name="connsiteX6" fmla="*/ 666201 w 1915328"/>
              <a:gd name="connsiteY6" fmla="*/ 333142 h 812031"/>
              <a:gd name="connsiteX7" fmla="*/ 832751 w 1915328"/>
              <a:gd name="connsiteY7" fmla="*/ 229036 h 812031"/>
              <a:gd name="connsiteX8" fmla="*/ 895208 w 1915328"/>
              <a:gd name="connsiteY8" fmla="*/ 187394 h 812031"/>
              <a:gd name="connsiteX9" fmla="*/ 1020121 w 1915328"/>
              <a:gd name="connsiteY9" fmla="*/ 145751 h 812031"/>
              <a:gd name="connsiteX10" fmla="*/ 1145033 w 1915328"/>
              <a:gd name="connsiteY10" fmla="*/ 104109 h 812031"/>
              <a:gd name="connsiteX11" fmla="*/ 1374040 w 1915328"/>
              <a:gd name="connsiteY11" fmla="*/ 41645 h 812031"/>
              <a:gd name="connsiteX12" fmla="*/ 1436496 w 1915328"/>
              <a:gd name="connsiteY12" fmla="*/ 20824 h 812031"/>
              <a:gd name="connsiteX13" fmla="*/ 1915328 w 1915328"/>
              <a:gd name="connsiteY13" fmla="*/ 2 h 812031"/>
              <a:gd name="connsiteX14" fmla="*/ 1915328 w 1915328"/>
              <a:gd name="connsiteY14" fmla="*/ 2 h 812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15328" h="812031">
                <a:moveTo>
                  <a:pt x="0" y="812031"/>
                </a:moveTo>
                <a:lnTo>
                  <a:pt x="0" y="812031"/>
                </a:lnTo>
                <a:cubicBezTo>
                  <a:pt x="68507" y="763092"/>
                  <a:pt x="183514" y="684931"/>
                  <a:pt x="249826" y="624640"/>
                </a:cubicBezTo>
                <a:cubicBezTo>
                  <a:pt x="412428" y="476801"/>
                  <a:pt x="310609" y="521090"/>
                  <a:pt x="437195" y="478891"/>
                </a:cubicBezTo>
                <a:cubicBezTo>
                  <a:pt x="458014" y="465010"/>
                  <a:pt x="479291" y="451794"/>
                  <a:pt x="499651" y="437249"/>
                </a:cubicBezTo>
                <a:cubicBezTo>
                  <a:pt x="527886" y="417079"/>
                  <a:pt x="553502" y="393177"/>
                  <a:pt x="582926" y="374785"/>
                </a:cubicBezTo>
                <a:cubicBezTo>
                  <a:pt x="609243" y="358335"/>
                  <a:pt x="639394" y="348781"/>
                  <a:pt x="666201" y="333142"/>
                </a:cubicBezTo>
                <a:cubicBezTo>
                  <a:pt x="722751" y="300151"/>
                  <a:pt x="778278" y="265355"/>
                  <a:pt x="832751" y="229036"/>
                </a:cubicBezTo>
                <a:cubicBezTo>
                  <a:pt x="853570" y="215155"/>
                  <a:pt x="872343" y="197557"/>
                  <a:pt x="895208" y="187394"/>
                </a:cubicBezTo>
                <a:cubicBezTo>
                  <a:pt x="935315" y="169567"/>
                  <a:pt x="978483" y="159632"/>
                  <a:pt x="1020121" y="145751"/>
                </a:cubicBezTo>
                <a:lnTo>
                  <a:pt x="1145033" y="104109"/>
                </a:lnTo>
                <a:cubicBezTo>
                  <a:pt x="1413011" y="14772"/>
                  <a:pt x="1138630" y="100504"/>
                  <a:pt x="1374040" y="41645"/>
                </a:cubicBezTo>
                <a:cubicBezTo>
                  <a:pt x="1395330" y="36322"/>
                  <a:pt x="1414627" y="22647"/>
                  <a:pt x="1436496" y="20824"/>
                </a:cubicBezTo>
                <a:cubicBezTo>
                  <a:pt x="1694250" y="-658"/>
                  <a:pt x="1746183" y="2"/>
                  <a:pt x="1915328" y="2"/>
                </a:cubicBezTo>
                <a:lnTo>
                  <a:pt x="1915328" y="2"/>
                </a:lnTo>
              </a:path>
            </a:pathLst>
          </a:custGeom>
          <a:ln w="38100" cmpd="sng">
            <a:solidFill>
              <a:srgbClr val="0B4DA2"/>
            </a:solidFill>
            <a:prstDash val="lgDash"/>
          </a:ln>
          <a:effectLst/>
        </p:spPr>
        <p:style>
          <a:lnRef idx="2">
            <a:schemeClr val="accent1"/>
          </a:lnRef>
          <a:fillRef idx="0">
            <a:schemeClr val="accent1"/>
          </a:fillRef>
          <a:effectRef idx="1">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1" i="0" u="none" strike="noStrike" kern="1200" cap="none" spc="0" normalizeH="0" baseline="0" noProof="0">
              <a:ln>
                <a:noFill/>
              </a:ln>
              <a:solidFill>
                <a:srgbClr val="000000"/>
              </a:solidFill>
              <a:effectLst/>
              <a:uLnTx/>
              <a:uFillTx/>
              <a:latin typeface="黑体"/>
              <a:ea typeface="黑体"/>
              <a:cs typeface="+mn-cs"/>
            </a:endParaRPr>
          </a:p>
        </p:txBody>
      </p:sp>
      <p:sp>
        <p:nvSpPr>
          <p:cNvPr id="84" name="任意形状 83"/>
          <p:cNvSpPr/>
          <p:nvPr/>
        </p:nvSpPr>
        <p:spPr>
          <a:xfrm rot="15138769">
            <a:off x="4007186" y="4460583"/>
            <a:ext cx="861370" cy="2139814"/>
          </a:xfrm>
          <a:custGeom>
            <a:avLst/>
            <a:gdLst>
              <a:gd name="connsiteX0" fmla="*/ 2209608 w 2209608"/>
              <a:gd name="connsiteY0" fmla="*/ 0 h 645458"/>
              <a:gd name="connsiteX1" fmla="*/ 2817 w 2209608"/>
              <a:gd name="connsiteY1" fmla="*/ 249855 h 645458"/>
              <a:gd name="connsiteX2" fmla="*/ 1709958 w 2209608"/>
              <a:gd name="connsiteY2" fmla="*/ 645458 h 645458"/>
            </a:gdLst>
            <a:ahLst/>
            <a:cxnLst>
              <a:cxn ang="0">
                <a:pos x="connsiteX0" y="connsiteY0"/>
              </a:cxn>
              <a:cxn ang="0">
                <a:pos x="connsiteX1" y="connsiteY1"/>
              </a:cxn>
              <a:cxn ang="0">
                <a:pos x="connsiteX2" y="connsiteY2"/>
              </a:cxn>
            </a:cxnLst>
            <a:rect l="l" t="t" r="r" b="b"/>
            <a:pathLst>
              <a:path w="2209608" h="645458">
                <a:moveTo>
                  <a:pt x="2209608" y="0"/>
                </a:moveTo>
                <a:cubicBezTo>
                  <a:pt x="1147850" y="71139"/>
                  <a:pt x="86092" y="142279"/>
                  <a:pt x="2817" y="249855"/>
                </a:cubicBezTo>
                <a:cubicBezTo>
                  <a:pt x="-80458" y="357431"/>
                  <a:pt x="1709958" y="645458"/>
                  <a:pt x="1709958" y="645458"/>
                </a:cubicBezTo>
              </a:path>
            </a:pathLst>
          </a:custGeom>
          <a:ln w="38100" cmpd="sng">
            <a:solidFill>
              <a:srgbClr val="800000"/>
            </a:solidFill>
          </a:ln>
          <a:effectLst/>
        </p:spPr>
        <p:style>
          <a:lnRef idx="2">
            <a:schemeClr val="accent1"/>
          </a:lnRef>
          <a:fillRef idx="0">
            <a:schemeClr val="accent1"/>
          </a:fillRef>
          <a:effectRef idx="1">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1" i="0" u="none" strike="noStrike" kern="1200" cap="none" spc="0" normalizeH="0" baseline="0" noProof="0">
              <a:ln>
                <a:noFill/>
              </a:ln>
              <a:solidFill>
                <a:srgbClr val="800000"/>
              </a:solidFill>
              <a:effectLst/>
              <a:uLnTx/>
              <a:uFillTx/>
              <a:latin typeface="黑体"/>
              <a:ea typeface="黑体"/>
              <a:cs typeface="+mn-cs"/>
            </a:endParaRPr>
          </a:p>
        </p:txBody>
      </p:sp>
      <p:cxnSp>
        <p:nvCxnSpPr>
          <p:cNvPr id="39968" name="直线箭头连接符 39967"/>
          <p:cNvCxnSpPr/>
          <p:nvPr/>
        </p:nvCxnSpPr>
        <p:spPr bwMode="auto">
          <a:xfrm>
            <a:off x="2495600" y="4797152"/>
            <a:ext cx="720080" cy="576064"/>
          </a:xfrm>
          <a:prstGeom prst="straightConnector1">
            <a:avLst/>
          </a:prstGeom>
          <a:solidFill>
            <a:srgbClr val="EAEAEA"/>
          </a:solidFill>
          <a:ln w="28575" cap="flat" cmpd="sng" algn="ctr">
            <a:solidFill>
              <a:schemeClr val="tx2"/>
            </a:solidFill>
            <a:prstDash val="solid"/>
            <a:round/>
            <a:headEnd type="none" w="med" len="med"/>
            <a:tailEnd type="arrow"/>
          </a:ln>
          <a:effectLst>
            <a:outerShdw dist="35921" dir="2700000" algn="ctr" rotWithShape="0">
              <a:schemeClr val="bg1"/>
            </a:outerShdw>
          </a:effectLst>
        </p:spPr>
      </p:cxnSp>
      <p:sp>
        <p:nvSpPr>
          <p:cNvPr id="39971" name="矩形 39970"/>
          <p:cNvSpPr/>
          <p:nvPr/>
        </p:nvSpPr>
        <p:spPr bwMode="auto">
          <a:xfrm>
            <a:off x="3701734" y="2204864"/>
            <a:ext cx="1098122" cy="1080120"/>
          </a:xfrm>
          <a:prstGeom prst="rect">
            <a:avLst/>
          </a:prstGeom>
          <a:noFill/>
          <a:ln w="38100" cap="flat" cmpd="sng" algn="ctr">
            <a:solidFill>
              <a:srgbClr val="000000"/>
            </a:solidFill>
            <a:prstDash val="dash"/>
            <a:round/>
            <a:headEnd type="none" w="med" len="med"/>
            <a:tailEnd type="none" w="med" len="med"/>
          </a:ln>
          <a:effectLst/>
        </p:spPr>
        <p:txBody>
          <a:bodyPr vert="horz" wrap="square" lIns="91440" tIns="54000" rIns="91440" bIns="45720" numCol="1" rtlCol="0" anchor="t" anchorCtr="1"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3000" b="1" i="0" u="none" strike="noStrike" kern="1200" cap="none" spc="0" normalizeH="0" baseline="0" noProof="0">
              <a:ln>
                <a:noFill/>
              </a:ln>
              <a:solidFill>
                <a:srgbClr val="133984"/>
              </a:solidFill>
              <a:effectLst/>
              <a:uLnTx/>
              <a:uFillTx/>
              <a:latin typeface="Arial" charset="0"/>
              <a:ea typeface="黑体" pitchFamily="2" charset="-122"/>
              <a:cs typeface="+mn-cs"/>
            </a:endParaRPr>
          </a:p>
        </p:txBody>
      </p:sp>
      <p:sp>
        <p:nvSpPr>
          <p:cNvPr id="132" name="矩形 131"/>
          <p:cNvSpPr/>
          <p:nvPr/>
        </p:nvSpPr>
        <p:spPr bwMode="auto">
          <a:xfrm>
            <a:off x="8256240" y="1628800"/>
            <a:ext cx="2160240" cy="2592288"/>
          </a:xfrm>
          <a:prstGeom prst="rect">
            <a:avLst/>
          </a:prstGeom>
          <a:noFill/>
          <a:ln w="38100" cap="flat" cmpd="sng" algn="ctr">
            <a:solidFill>
              <a:srgbClr val="000000"/>
            </a:solidFill>
            <a:prstDash val="dash"/>
            <a:round/>
            <a:headEnd type="none" w="med" len="med"/>
            <a:tailEnd type="none" w="med" len="med"/>
          </a:ln>
          <a:effectLst/>
        </p:spPr>
        <p:txBody>
          <a:bodyPr vert="horz" wrap="square" lIns="91440" tIns="54000" rIns="91440" bIns="45720" numCol="1" rtlCol="0" anchor="t" anchorCtr="1"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3000" b="1" i="0" u="none" strike="noStrike" kern="1200" cap="none" spc="0" normalizeH="0" baseline="0" noProof="0">
              <a:ln>
                <a:noFill/>
              </a:ln>
              <a:solidFill>
                <a:srgbClr val="133984"/>
              </a:solidFill>
              <a:effectLst/>
              <a:uLnTx/>
              <a:uFillTx/>
              <a:latin typeface="Arial" charset="0"/>
              <a:ea typeface="黑体" pitchFamily="2" charset="-122"/>
              <a:cs typeface="+mn-cs"/>
            </a:endParaRPr>
          </a:p>
        </p:txBody>
      </p:sp>
      <p:sp>
        <p:nvSpPr>
          <p:cNvPr id="39972" name="文本框 39971"/>
          <p:cNvSpPr txBox="1"/>
          <p:nvPr/>
        </p:nvSpPr>
        <p:spPr>
          <a:xfrm>
            <a:off x="2351584" y="6165305"/>
            <a:ext cx="8208912"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CN" sz="2400" b="1" i="0" u="none" strike="noStrike" kern="1200" cap="none" spc="0" normalizeH="0" baseline="0" noProof="0" dirty="0" smtClean="0">
                <a:ln>
                  <a:noFill/>
                </a:ln>
                <a:solidFill>
                  <a:srgbClr val="133984"/>
                </a:solidFill>
                <a:effectLst/>
                <a:uLnTx/>
                <a:uFillTx/>
                <a:latin typeface="Arial" panose="020B0604020202020204" pitchFamily="34" charset="0"/>
                <a:ea typeface="微软雅黑"/>
                <a:cs typeface="Arial" panose="020B0604020202020204" pitchFamily="34" charset="0"/>
              </a:rPr>
              <a:t>Gartner—Mayer </a:t>
            </a:r>
            <a:r>
              <a:rPr kumimoji="1" lang="zh-CN" altLang="en-US" sz="2400" b="1" i="0" u="none" strike="noStrike" kern="1200" cap="none" spc="0" normalizeH="0" baseline="0" noProof="0" dirty="0" smtClean="0">
                <a:ln>
                  <a:noFill/>
                </a:ln>
                <a:solidFill>
                  <a:srgbClr val="133984"/>
                </a:solidFill>
                <a:effectLst/>
                <a:uLnTx/>
                <a:uFillTx/>
                <a:latin typeface="微软雅黑"/>
                <a:ea typeface="微软雅黑"/>
                <a:cs typeface="微软雅黑"/>
              </a:rPr>
              <a:t>教育</a:t>
            </a:r>
            <a:r>
              <a:rPr kumimoji="1" lang="zh-CN" altLang="en-US" sz="2400" b="1" i="0" u="none" strike="noStrike" kern="1200" cap="none" spc="0" normalizeH="0" baseline="0" noProof="0" dirty="0">
                <a:ln>
                  <a:noFill/>
                </a:ln>
                <a:solidFill>
                  <a:srgbClr val="133984"/>
                </a:solidFill>
                <a:effectLst/>
                <a:uLnTx/>
                <a:uFillTx/>
                <a:latin typeface="微软雅黑"/>
                <a:ea typeface="微软雅黑"/>
                <a:cs typeface="微软雅黑"/>
              </a:rPr>
              <a:t>技术“生命”发展曲线</a:t>
            </a:r>
          </a:p>
        </p:txBody>
      </p:sp>
      <p:sp>
        <p:nvSpPr>
          <p:cNvPr id="27" name="任意形状 26"/>
          <p:cNvSpPr/>
          <p:nvPr/>
        </p:nvSpPr>
        <p:spPr>
          <a:xfrm>
            <a:off x="6960096" y="2636912"/>
            <a:ext cx="3384376" cy="1287760"/>
          </a:xfrm>
          <a:custGeom>
            <a:avLst/>
            <a:gdLst>
              <a:gd name="connsiteX0" fmla="*/ 0 w 1915328"/>
              <a:gd name="connsiteY0" fmla="*/ 812031 h 812031"/>
              <a:gd name="connsiteX1" fmla="*/ 0 w 1915328"/>
              <a:gd name="connsiteY1" fmla="*/ 812031 h 812031"/>
              <a:gd name="connsiteX2" fmla="*/ 249826 w 1915328"/>
              <a:gd name="connsiteY2" fmla="*/ 624640 h 812031"/>
              <a:gd name="connsiteX3" fmla="*/ 437195 w 1915328"/>
              <a:gd name="connsiteY3" fmla="*/ 478891 h 812031"/>
              <a:gd name="connsiteX4" fmla="*/ 499651 w 1915328"/>
              <a:gd name="connsiteY4" fmla="*/ 437249 h 812031"/>
              <a:gd name="connsiteX5" fmla="*/ 582926 w 1915328"/>
              <a:gd name="connsiteY5" fmla="*/ 374785 h 812031"/>
              <a:gd name="connsiteX6" fmla="*/ 666201 w 1915328"/>
              <a:gd name="connsiteY6" fmla="*/ 333142 h 812031"/>
              <a:gd name="connsiteX7" fmla="*/ 832751 w 1915328"/>
              <a:gd name="connsiteY7" fmla="*/ 229036 h 812031"/>
              <a:gd name="connsiteX8" fmla="*/ 895208 w 1915328"/>
              <a:gd name="connsiteY8" fmla="*/ 187394 h 812031"/>
              <a:gd name="connsiteX9" fmla="*/ 1020121 w 1915328"/>
              <a:gd name="connsiteY9" fmla="*/ 145751 h 812031"/>
              <a:gd name="connsiteX10" fmla="*/ 1145033 w 1915328"/>
              <a:gd name="connsiteY10" fmla="*/ 104109 h 812031"/>
              <a:gd name="connsiteX11" fmla="*/ 1374040 w 1915328"/>
              <a:gd name="connsiteY11" fmla="*/ 41645 h 812031"/>
              <a:gd name="connsiteX12" fmla="*/ 1436496 w 1915328"/>
              <a:gd name="connsiteY12" fmla="*/ 20824 h 812031"/>
              <a:gd name="connsiteX13" fmla="*/ 1915328 w 1915328"/>
              <a:gd name="connsiteY13" fmla="*/ 2 h 812031"/>
              <a:gd name="connsiteX14" fmla="*/ 1915328 w 1915328"/>
              <a:gd name="connsiteY14" fmla="*/ 2 h 8120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15328" h="812031">
                <a:moveTo>
                  <a:pt x="0" y="812031"/>
                </a:moveTo>
                <a:lnTo>
                  <a:pt x="0" y="812031"/>
                </a:lnTo>
                <a:cubicBezTo>
                  <a:pt x="68507" y="763092"/>
                  <a:pt x="183514" y="684931"/>
                  <a:pt x="249826" y="624640"/>
                </a:cubicBezTo>
                <a:cubicBezTo>
                  <a:pt x="412428" y="476801"/>
                  <a:pt x="310609" y="521090"/>
                  <a:pt x="437195" y="478891"/>
                </a:cubicBezTo>
                <a:cubicBezTo>
                  <a:pt x="458014" y="465010"/>
                  <a:pt x="479291" y="451794"/>
                  <a:pt x="499651" y="437249"/>
                </a:cubicBezTo>
                <a:cubicBezTo>
                  <a:pt x="527886" y="417079"/>
                  <a:pt x="553502" y="393177"/>
                  <a:pt x="582926" y="374785"/>
                </a:cubicBezTo>
                <a:cubicBezTo>
                  <a:pt x="609243" y="358335"/>
                  <a:pt x="639394" y="348781"/>
                  <a:pt x="666201" y="333142"/>
                </a:cubicBezTo>
                <a:cubicBezTo>
                  <a:pt x="722751" y="300151"/>
                  <a:pt x="778278" y="265355"/>
                  <a:pt x="832751" y="229036"/>
                </a:cubicBezTo>
                <a:cubicBezTo>
                  <a:pt x="853570" y="215155"/>
                  <a:pt x="872343" y="197557"/>
                  <a:pt x="895208" y="187394"/>
                </a:cubicBezTo>
                <a:cubicBezTo>
                  <a:pt x="935315" y="169567"/>
                  <a:pt x="978483" y="159632"/>
                  <a:pt x="1020121" y="145751"/>
                </a:cubicBezTo>
                <a:lnTo>
                  <a:pt x="1145033" y="104109"/>
                </a:lnTo>
                <a:cubicBezTo>
                  <a:pt x="1413011" y="14772"/>
                  <a:pt x="1138630" y="100504"/>
                  <a:pt x="1374040" y="41645"/>
                </a:cubicBezTo>
                <a:cubicBezTo>
                  <a:pt x="1395330" y="36322"/>
                  <a:pt x="1414627" y="22647"/>
                  <a:pt x="1436496" y="20824"/>
                </a:cubicBezTo>
                <a:cubicBezTo>
                  <a:pt x="1694250" y="-658"/>
                  <a:pt x="1746183" y="2"/>
                  <a:pt x="1915328" y="2"/>
                </a:cubicBezTo>
                <a:lnTo>
                  <a:pt x="1915328" y="2"/>
                </a:lnTo>
              </a:path>
            </a:pathLst>
          </a:custGeom>
          <a:ln w="38100" cmpd="sng">
            <a:solidFill>
              <a:srgbClr val="0B4DA2"/>
            </a:solidFill>
            <a:prstDash val="solid"/>
          </a:ln>
          <a:effectLst/>
        </p:spPr>
        <p:style>
          <a:lnRef idx="2">
            <a:schemeClr val="accent1"/>
          </a:lnRef>
          <a:fillRef idx="0">
            <a:schemeClr val="accent1"/>
          </a:fillRef>
          <a:effectRef idx="1">
            <a:schemeClr val="accent1"/>
          </a:effectRef>
          <a:fontRef idx="minor">
            <a:schemeClr val="tx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1800" b="1" i="0" u="none" strike="noStrike" kern="1200" cap="none" spc="0" normalizeH="0" baseline="0" noProof="0">
              <a:ln>
                <a:noFill/>
              </a:ln>
              <a:solidFill>
                <a:srgbClr val="000000"/>
              </a:solidFill>
              <a:effectLst/>
              <a:uLnTx/>
              <a:uFillTx/>
              <a:latin typeface="黑体"/>
              <a:ea typeface="黑体"/>
              <a:cs typeface="+mn-cs"/>
            </a:endParaRPr>
          </a:p>
        </p:txBody>
      </p:sp>
      <p:sp>
        <p:nvSpPr>
          <p:cNvPr id="25" name="标题 1"/>
          <p:cNvSpPr>
            <a:spLocks noGrp="1"/>
          </p:cNvSpPr>
          <p:nvPr>
            <p:ph type="title"/>
          </p:nvPr>
        </p:nvSpPr>
        <p:spPr>
          <a:xfrm>
            <a:off x="1343472" y="304083"/>
            <a:ext cx="3960440" cy="647700"/>
          </a:xfrm>
        </p:spPr>
        <p:txBody>
          <a:bodyPr/>
          <a:lstStyle/>
          <a:p>
            <a:r>
              <a:rPr kumimoji="1" lang="zh-CN" altLang="en-US" sz="3200" b="1" dirty="0">
                <a:solidFill>
                  <a:srgbClr val="800000"/>
                </a:solidFill>
                <a:latin typeface="微软雅黑" panose="020B0503020204020204" pitchFamily="34" charset="-122"/>
                <a:ea typeface="微软雅黑" panose="020B0503020204020204" pitchFamily="34" charset="-122"/>
              </a:rPr>
              <a:t>教育技术生命曲线</a:t>
            </a:r>
          </a:p>
        </p:txBody>
      </p:sp>
      <p:sp>
        <p:nvSpPr>
          <p:cNvPr id="26" name="任意多边形 25"/>
          <p:cNvSpPr/>
          <p:nvPr>
            <p:custDataLst>
              <p:tags r:id="rId1"/>
            </p:custDataLst>
          </p:nvPr>
        </p:nvSpPr>
        <p:spPr>
          <a:xfrm flipV="1">
            <a:off x="0" y="863001"/>
            <a:ext cx="12192000" cy="45719"/>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rgbClr val="ED7D31"/>
          </a:solidFill>
          <a:ln w="12700" cap="flat" cmpd="sng" algn="ctr">
            <a:noFill/>
            <a:prstDash val="solid"/>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Tree>
    <p:extLst>
      <p:ext uri="{BB962C8B-B14F-4D97-AF65-F5344CB8AC3E}">
        <p14:creationId xmlns:p14="http://schemas.microsoft.com/office/powerpoint/2010/main" val="13431366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2"/>
          <p:cNvSpPr txBox="1">
            <a:spLocks noChangeArrowheads="1"/>
          </p:cNvSpPr>
          <p:nvPr/>
        </p:nvSpPr>
        <p:spPr bwMode="auto">
          <a:xfrm>
            <a:off x="1271464" y="164995"/>
            <a:ext cx="4104456"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3200" b="1" i="0" u="none" strike="noStrike" kern="1200" cap="none" spc="0" normalizeH="0" baseline="0" noProof="0" dirty="0" smtClean="0">
                <a:ln>
                  <a:noFill/>
                </a:ln>
                <a:solidFill>
                  <a:srgbClr val="800000"/>
                </a:solidFill>
                <a:effectLst/>
                <a:uLnTx/>
                <a:uFillTx/>
                <a:latin typeface="微软雅黑" panose="020B0503020204020204" pitchFamily="34" charset="-122"/>
                <a:ea typeface="微软雅黑" panose="020B0503020204020204" pitchFamily="34" charset="-122"/>
                <a:cs typeface="黑体" charset="0"/>
              </a:rPr>
              <a:t>混合式学习理论基础</a:t>
            </a:r>
            <a:endPar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endParaRPr>
          </a:p>
        </p:txBody>
      </p:sp>
      <p:sp>
        <p:nvSpPr>
          <p:cNvPr id="7" name="任意多边形 6"/>
          <p:cNvSpPr/>
          <p:nvPr>
            <p:custDataLst>
              <p:tags r:id="rId1"/>
            </p:custDataLst>
          </p:nvPr>
        </p:nvSpPr>
        <p:spPr>
          <a:xfrm flipV="1">
            <a:off x="0" y="863001"/>
            <a:ext cx="12192000" cy="45719"/>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rgbClr val="ED7D31"/>
          </a:solidFill>
          <a:ln w="12700" cap="flat" cmpd="sng" algn="ctr">
            <a:noFill/>
            <a:prstDash val="solid"/>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pic>
        <p:nvPicPr>
          <p:cNvPr id="4" name="图片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25470" y="949253"/>
            <a:ext cx="9541060" cy="5873871"/>
          </a:xfrm>
          <a:prstGeom prst="rect">
            <a:avLst/>
          </a:prstGeom>
        </p:spPr>
      </p:pic>
    </p:spTree>
    <p:extLst>
      <p:ext uri="{BB962C8B-B14F-4D97-AF65-F5344CB8AC3E}">
        <p14:creationId xmlns:p14="http://schemas.microsoft.com/office/powerpoint/2010/main" val="227123433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2"/>
          <p:cNvSpPr txBox="1">
            <a:spLocks noChangeArrowheads="1"/>
          </p:cNvSpPr>
          <p:nvPr/>
        </p:nvSpPr>
        <p:spPr bwMode="auto">
          <a:xfrm>
            <a:off x="1271464" y="164995"/>
            <a:ext cx="4104456"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3200" b="1" i="0" u="none" strike="noStrike" kern="1200" cap="none" spc="0" normalizeH="0" baseline="0" noProof="0" dirty="0" smtClean="0">
                <a:ln>
                  <a:noFill/>
                </a:ln>
                <a:solidFill>
                  <a:srgbClr val="800000"/>
                </a:solidFill>
                <a:effectLst/>
                <a:uLnTx/>
                <a:uFillTx/>
                <a:latin typeface="微软雅黑" panose="020B0503020204020204" pitchFamily="34" charset="-122"/>
                <a:ea typeface="微软雅黑" panose="020B0503020204020204" pitchFamily="34" charset="-122"/>
                <a:cs typeface="黑体" charset="0"/>
              </a:rPr>
              <a:t>混合式学习理论基础</a:t>
            </a:r>
            <a:endPar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endParaRPr>
          </a:p>
        </p:txBody>
      </p:sp>
      <p:sp>
        <p:nvSpPr>
          <p:cNvPr id="7" name="任意多边形 6"/>
          <p:cNvSpPr/>
          <p:nvPr>
            <p:custDataLst>
              <p:tags r:id="rId1"/>
            </p:custDataLst>
          </p:nvPr>
        </p:nvSpPr>
        <p:spPr>
          <a:xfrm flipV="1">
            <a:off x="0" y="863001"/>
            <a:ext cx="12192000" cy="45719"/>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rgbClr val="ED7D31"/>
          </a:solidFill>
          <a:ln w="12700" cap="flat" cmpd="sng" algn="ctr">
            <a:noFill/>
            <a:prstDash val="solid"/>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pic>
        <p:nvPicPr>
          <p:cNvPr id="3" name="图片 2"/>
          <p:cNvPicPr>
            <a:picLocks noChangeAspect="1"/>
          </p:cNvPicPr>
          <p:nvPr/>
        </p:nvPicPr>
        <p:blipFill rotWithShape="1">
          <a:blip r:embed="rId4">
            <a:extLst>
              <a:ext uri="{28A0092B-C50C-407E-A947-70E740481C1C}">
                <a14:useLocalDpi xmlns:a14="http://schemas.microsoft.com/office/drawing/2010/main" val="0"/>
              </a:ext>
            </a:extLst>
          </a:blip>
          <a:srcRect l="32872" t="3800" r="2160" b="1701"/>
          <a:stretch/>
        </p:blipFill>
        <p:spPr>
          <a:xfrm>
            <a:off x="1379476" y="984129"/>
            <a:ext cx="9433048" cy="5873871"/>
          </a:xfrm>
          <a:prstGeom prst="rect">
            <a:avLst/>
          </a:prstGeom>
        </p:spPr>
      </p:pic>
      <p:sp>
        <p:nvSpPr>
          <p:cNvPr id="6" name="文本框 5"/>
          <p:cNvSpPr txBox="1"/>
          <p:nvPr/>
        </p:nvSpPr>
        <p:spPr>
          <a:xfrm>
            <a:off x="9120336" y="1021951"/>
            <a:ext cx="2952328" cy="523220"/>
          </a:xfrm>
          <a:prstGeom prst="rect">
            <a:avLst/>
          </a:prstGeom>
          <a:noFill/>
          <a:ln>
            <a:solidFill>
              <a:srgbClr val="150DB3"/>
            </a:solidFill>
          </a:ln>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zh-CN" altLang="en-US" sz="2800" b="1" i="0" u="none" strike="noStrike" kern="1200" cap="none" spc="0" normalizeH="0" baseline="0" noProof="0" dirty="0" smtClean="0">
                <a:ln>
                  <a:noFill/>
                </a:ln>
                <a:solidFill>
                  <a:srgbClr val="133984"/>
                </a:solidFill>
                <a:effectLst/>
                <a:uLnTx/>
                <a:uFillTx/>
                <a:latin typeface="微软雅黑" panose="020B0503020204020204" pitchFamily="34" charset="-122"/>
                <a:ea typeface="微软雅黑" panose="020B0503020204020204" pitchFamily="34" charset="-122"/>
                <a:cs typeface="+mn-cs"/>
              </a:rPr>
              <a:t>促进主动学习</a:t>
            </a:r>
            <a:endParaRPr kumimoji="0" lang="zh-CN" altLang="en-US" sz="2800" b="1" i="0" u="none" strike="noStrike" kern="1200" cap="none" spc="0" normalizeH="0" baseline="0" noProof="0" dirty="0">
              <a:ln>
                <a:noFill/>
              </a:ln>
              <a:solidFill>
                <a:srgbClr val="133984"/>
              </a:solidFill>
              <a:effectLst/>
              <a:uLnTx/>
              <a:uFillTx/>
              <a:latin typeface="微软雅黑" panose="020B0503020204020204" pitchFamily="34" charset="-122"/>
              <a:ea typeface="微软雅黑" panose="020B0503020204020204" pitchFamily="34" charset="-122"/>
              <a:cs typeface="+mn-cs"/>
            </a:endParaRPr>
          </a:p>
        </p:txBody>
      </p:sp>
    </p:spTree>
    <p:extLst>
      <p:ext uri="{BB962C8B-B14F-4D97-AF65-F5344CB8AC3E}">
        <p14:creationId xmlns:p14="http://schemas.microsoft.com/office/powerpoint/2010/main" val="318935240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26" y="930453"/>
            <a:ext cx="12202126" cy="5851635"/>
          </a:xfrm>
          <a:prstGeom prst="rect">
            <a:avLst/>
          </a:prstGeom>
        </p:spPr>
      </p:pic>
      <p:sp>
        <p:nvSpPr>
          <p:cNvPr id="6" name="矩形 5"/>
          <p:cNvSpPr/>
          <p:nvPr/>
        </p:nvSpPr>
        <p:spPr bwMode="auto">
          <a:xfrm>
            <a:off x="0" y="908720"/>
            <a:ext cx="12192000" cy="5949280"/>
          </a:xfrm>
          <a:prstGeom prst="rect">
            <a:avLst/>
          </a:prstGeom>
          <a:solidFill>
            <a:srgbClr val="EAEAEA">
              <a:alpha val="46000"/>
            </a:srgbClr>
          </a:solidFill>
          <a:ln w="9525" cap="flat" cmpd="sng" algn="ctr">
            <a:noFill/>
            <a:prstDash val="solid"/>
            <a:round/>
            <a:headEnd type="none" w="med" len="med"/>
            <a:tailEnd type="none" w="med" len="med"/>
          </a:ln>
          <a:effectLst>
            <a:outerShdw dist="35921" dir="2700000" algn="ctr" rotWithShape="0">
              <a:schemeClr val="bg1"/>
            </a:outerShdw>
          </a:effectLst>
        </p:spPr>
        <p:txBody>
          <a:bodyPr vert="horz" wrap="square" lIns="91440" tIns="54000" rIns="91440" bIns="45720" numCol="1" rtlCol="0" anchor="t" anchorCtr="1"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3000" b="1" i="0" u="none" strike="noStrike" kern="1200" cap="none" spc="0" normalizeH="0" baseline="0" noProof="0" smtClean="0">
              <a:ln>
                <a:noFill/>
              </a:ln>
              <a:solidFill>
                <a:srgbClr val="133984"/>
              </a:solidFill>
              <a:effectLst/>
              <a:uLnTx/>
              <a:uFillTx/>
              <a:latin typeface="Arial" charset="0"/>
              <a:ea typeface="黑体" pitchFamily="2" charset="-122"/>
              <a:cs typeface="+mn-cs"/>
            </a:endParaRPr>
          </a:p>
        </p:txBody>
      </p:sp>
      <p:sp>
        <p:nvSpPr>
          <p:cNvPr id="4" name="标题 1"/>
          <p:cNvSpPr txBox="1">
            <a:spLocks/>
          </p:cNvSpPr>
          <p:nvPr/>
        </p:nvSpPr>
        <p:spPr bwMode="auto">
          <a:xfrm>
            <a:off x="4367808" y="954439"/>
            <a:ext cx="3456384" cy="5275104"/>
          </a:xfrm>
          <a:prstGeom prst="rect">
            <a:avLst/>
          </a:prstGeom>
          <a:solidFill>
            <a:schemeClr val="bg1"/>
          </a:solidFill>
          <a:ln>
            <a:noFill/>
          </a:ln>
          <a:effectLst>
            <a:outerShdw dist="35921" dir="2700000" algn="ctr" rotWithShape="0">
              <a:schemeClr val="bg1"/>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36000" rIns="91440" bIns="45720" numCol="1" anchor="t" anchorCtr="1" compatLnSpc="1">
            <a:prstTxWarp prst="textNoShape">
              <a:avLst/>
            </a:prstTxWarp>
          </a:bodyPr>
          <a:lstStyle>
            <a:lvl1pPr algn="l" rtl="0" eaLnBrk="0" fontAlgn="base" hangingPunct="0">
              <a:spcBef>
                <a:spcPct val="20000"/>
              </a:spcBef>
              <a:spcAft>
                <a:spcPct val="0"/>
              </a:spcAft>
              <a:defRPr sz="3200" b="1">
                <a:solidFill>
                  <a:srgbClr val="133984"/>
                </a:solidFill>
                <a:latin typeface="+mj-lt"/>
                <a:ea typeface="+mj-ea"/>
                <a:cs typeface="+mj-cs"/>
              </a:defRPr>
            </a:lvl1pPr>
            <a:lvl2pPr algn="l" rtl="0" eaLnBrk="0" fontAlgn="base" hangingPunct="0">
              <a:spcBef>
                <a:spcPct val="20000"/>
              </a:spcBef>
              <a:spcAft>
                <a:spcPct val="0"/>
              </a:spcAft>
              <a:defRPr sz="3200" b="1">
                <a:solidFill>
                  <a:srgbClr val="AE1831"/>
                </a:solidFill>
                <a:latin typeface="黑体" pitchFamily="2" charset="-122"/>
                <a:ea typeface="黑体" pitchFamily="2" charset="-122"/>
              </a:defRPr>
            </a:lvl2pPr>
            <a:lvl3pPr algn="l" rtl="0" eaLnBrk="0" fontAlgn="base" hangingPunct="0">
              <a:spcBef>
                <a:spcPct val="20000"/>
              </a:spcBef>
              <a:spcAft>
                <a:spcPct val="0"/>
              </a:spcAft>
              <a:defRPr sz="3200" b="1">
                <a:solidFill>
                  <a:srgbClr val="AE1831"/>
                </a:solidFill>
                <a:latin typeface="黑体" pitchFamily="2" charset="-122"/>
                <a:ea typeface="黑体" pitchFamily="2" charset="-122"/>
              </a:defRPr>
            </a:lvl3pPr>
            <a:lvl4pPr algn="l" rtl="0" eaLnBrk="0" fontAlgn="base" hangingPunct="0">
              <a:spcBef>
                <a:spcPct val="20000"/>
              </a:spcBef>
              <a:spcAft>
                <a:spcPct val="0"/>
              </a:spcAft>
              <a:defRPr sz="3200" b="1">
                <a:solidFill>
                  <a:srgbClr val="AE1831"/>
                </a:solidFill>
                <a:latin typeface="黑体" pitchFamily="2" charset="-122"/>
                <a:ea typeface="黑体" pitchFamily="2" charset="-122"/>
              </a:defRPr>
            </a:lvl4pPr>
            <a:lvl5pPr algn="l" rtl="0" eaLnBrk="0" fontAlgn="base" hangingPunct="0">
              <a:spcBef>
                <a:spcPct val="20000"/>
              </a:spcBef>
              <a:spcAft>
                <a:spcPct val="0"/>
              </a:spcAft>
              <a:defRPr sz="3200" b="1">
                <a:solidFill>
                  <a:srgbClr val="AE1831"/>
                </a:solidFill>
                <a:latin typeface="黑体" pitchFamily="2" charset="-122"/>
                <a:ea typeface="黑体" pitchFamily="2" charset="-122"/>
              </a:defRPr>
            </a:lvl5pPr>
            <a:lvl6pPr marL="457200" algn="l" rtl="0" eaLnBrk="0" fontAlgn="base" hangingPunct="0">
              <a:spcBef>
                <a:spcPct val="20000"/>
              </a:spcBef>
              <a:spcAft>
                <a:spcPct val="0"/>
              </a:spcAft>
              <a:defRPr sz="3200" b="1">
                <a:solidFill>
                  <a:srgbClr val="002060"/>
                </a:solidFill>
                <a:latin typeface="黑体" pitchFamily="2" charset="-122"/>
                <a:ea typeface="黑体" pitchFamily="2" charset="-122"/>
              </a:defRPr>
            </a:lvl6pPr>
            <a:lvl7pPr marL="914400" algn="l" rtl="0" eaLnBrk="0" fontAlgn="base" hangingPunct="0">
              <a:spcBef>
                <a:spcPct val="20000"/>
              </a:spcBef>
              <a:spcAft>
                <a:spcPct val="0"/>
              </a:spcAft>
              <a:defRPr sz="3200" b="1">
                <a:solidFill>
                  <a:srgbClr val="002060"/>
                </a:solidFill>
                <a:latin typeface="黑体" pitchFamily="2" charset="-122"/>
                <a:ea typeface="黑体" pitchFamily="2" charset="-122"/>
              </a:defRPr>
            </a:lvl7pPr>
            <a:lvl8pPr marL="1371600" algn="l" rtl="0" eaLnBrk="0" fontAlgn="base" hangingPunct="0">
              <a:spcBef>
                <a:spcPct val="20000"/>
              </a:spcBef>
              <a:spcAft>
                <a:spcPct val="0"/>
              </a:spcAft>
              <a:defRPr sz="3200" b="1">
                <a:solidFill>
                  <a:srgbClr val="002060"/>
                </a:solidFill>
                <a:latin typeface="黑体" pitchFamily="2" charset="-122"/>
                <a:ea typeface="黑体" pitchFamily="2" charset="-122"/>
              </a:defRPr>
            </a:lvl8pPr>
            <a:lvl9pPr marL="1828800" algn="l" rtl="0" eaLnBrk="0" fontAlgn="base" hangingPunct="0">
              <a:spcBef>
                <a:spcPct val="20000"/>
              </a:spcBef>
              <a:spcAft>
                <a:spcPct val="0"/>
              </a:spcAft>
              <a:defRPr sz="3200" b="1">
                <a:solidFill>
                  <a:srgbClr val="002060"/>
                </a:solidFill>
                <a:latin typeface="黑体" pitchFamily="2" charset="-122"/>
                <a:ea typeface="黑体" pitchFamily="2" charset="-122"/>
              </a:defRPr>
            </a:lvl9pPr>
          </a:lstStyle>
          <a:p>
            <a:pPr marL="457200" marR="0" lvl="0" indent="-457200" algn="l" defTabSz="914400" rtl="0" eaLnBrk="0" fontAlgn="base" latinLnBrk="0" hangingPunct="0">
              <a:lnSpc>
                <a:spcPct val="100000"/>
              </a:lnSpc>
              <a:spcBef>
                <a:spcPct val="20000"/>
              </a:spcBef>
              <a:spcAft>
                <a:spcPct val="0"/>
              </a:spcAft>
              <a:buClrTx/>
              <a:buSzTx/>
              <a:buFont typeface="Wingdings" panose="05000000000000000000" pitchFamily="2" charset="2"/>
              <a:buChar char="u"/>
              <a:tabLst/>
              <a:defRPr/>
            </a:pPr>
            <a:r>
              <a:rPr kumimoji="1" lang="zh-CN" altLang="en-US" sz="2600" b="1" i="0" u="none" strike="noStrike" kern="0" cap="none" spc="0" normalizeH="0" baseline="0" noProof="0" dirty="0" smtClean="0">
                <a:ln>
                  <a:noFill/>
                </a:ln>
                <a:solidFill>
                  <a:srgbClr val="0000FF"/>
                </a:solidFill>
                <a:effectLst/>
                <a:uLnTx/>
                <a:uFillTx/>
                <a:latin typeface="微软雅黑" panose="020B0503020204020204" pitchFamily="34" charset="-122"/>
                <a:ea typeface="微软雅黑" panose="020B0503020204020204" pitchFamily="34" charset="-122"/>
                <a:cs typeface="+mj-cs"/>
              </a:rPr>
              <a:t>互动讲座</a:t>
            </a:r>
            <a:endParaRPr kumimoji="1" lang="en-US" altLang="zh-CN" sz="2600" b="1" i="0" u="none" strike="noStrike" kern="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j-cs"/>
            </a:endParaRPr>
          </a:p>
          <a:p>
            <a:pPr marL="457200" marR="0" lvl="0" indent="-457200" algn="l" defTabSz="914400" rtl="0" eaLnBrk="0" fontAlgn="base" latinLnBrk="0" hangingPunct="0">
              <a:lnSpc>
                <a:spcPct val="100000"/>
              </a:lnSpc>
              <a:spcBef>
                <a:spcPct val="20000"/>
              </a:spcBef>
              <a:spcAft>
                <a:spcPct val="0"/>
              </a:spcAft>
              <a:buClrTx/>
              <a:buSzTx/>
              <a:buFont typeface="Wingdings" panose="05000000000000000000" pitchFamily="2" charset="2"/>
              <a:buChar char="u"/>
              <a:tabLst/>
              <a:defRPr/>
            </a:pPr>
            <a:r>
              <a:rPr kumimoji="1" lang="zh-CN" altLang="en-US" sz="2600" b="1" i="0" u="none" strike="noStrike" kern="0" cap="none" spc="0" normalizeH="0" baseline="0" noProof="0" dirty="0" smtClean="0">
                <a:ln>
                  <a:noFill/>
                </a:ln>
                <a:solidFill>
                  <a:srgbClr val="0000FF"/>
                </a:solidFill>
                <a:effectLst/>
                <a:uLnTx/>
                <a:uFillTx/>
                <a:latin typeface="微软雅黑" panose="020B0503020204020204" pitchFamily="34" charset="-122"/>
                <a:ea typeface="微软雅黑" panose="020B0503020204020204" pitchFamily="34" charset="-122"/>
                <a:cs typeface="+mj-cs"/>
              </a:rPr>
              <a:t>辅导答疑</a:t>
            </a:r>
            <a:endParaRPr kumimoji="1" lang="en-US" altLang="zh-CN" sz="2600" b="1" i="0" u="none" strike="noStrike" kern="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j-cs"/>
            </a:endParaRPr>
          </a:p>
          <a:p>
            <a:pPr marL="457200" marR="0" lvl="0" indent="-457200" algn="l" defTabSz="914400" rtl="0" eaLnBrk="0" fontAlgn="base" latinLnBrk="0" hangingPunct="0">
              <a:lnSpc>
                <a:spcPct val="100000"/>
              </a:lnSpc>
              <a:spcBef>
                <a:spcPct val="20000"/>
              </a:spcBef>
              <a:spcAft>
                <a:spcPct val="0"/>
              </a:spcAft>
              <a:buClrTx/>
              <a:buSzTx/>
              <a:buFont typeface="Wingdings" panose="05000000000000000000" pitchFamily="2" charset="2"/>
              <a:buChar char="u"/>
              <a:tabLst/>
              <a:defRPr/>
            </a:pPr>
            <a:r>
              <a:rPr kumimoji="1" lang="zh-CN" altLang="en-US" sz="2600" b="1" i="0" u="none" strike="noStrike" kern="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j-cs"/>
              </a:rPr>
              <a:t>探究</a:t>
            </a:r>
            <a:r>
              <a:rPr kumimoji="1" lang="zh-CN" altLang="en-US" sz="2600" b="1" i="0" u="none" strike="noStrike" kern="0" cap="none" spc="0" normalizeH="0" baseline="0" noProof="0" dirty="0" smtClean="0">
                <a:ln>
                  <a:noFill/>
                </a:ln>
                <a:solidFill>
                  <a:srgbClr val="0000FF"/>
                </a:solidFill>
                <a:effectLst/>
                <a:uLnTx/>
                <a:uFillTx/>
                <a:latin typeface="微软雅黑" panose="020B0503020204020204" pitchFamily="34" charset="-122"/>
                <a:ea typeface="微软雅黑" panose="020B0503020204020204" pitchFamily="34" charset="-122"/>
                <a:cs typeface="+mj-cs"/>
              </a:rPr>
              <a:t>式学习</a:t>
            </a:r>
            <a:endParaRPr kumimoji="1" lang="en-US" altLang="zh-CN" sz="2600" b="1" i="0" u="none" strike="noStrike" kern="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j-cs"/>
            </a:endParaRPr>
          </a:p>
          <a:p>
            <a:pPr marL="457200" marR="0" lvl="0" indent="-457200" algn="l" defTabSz="914400" rtl="0" eaLnBrk="0" fontAlgn="base" latinLnBrk="0" hangingPunct="0">
              <a:lnSpc>
                <a:spcPct val="100000"/>
              </a:lnSpc>
              <a:spcBef>
                <a:spcPct val="20000"/>
              </a:spcBef>
              <a:spcAft>
                <a:spcPct val="0"/>
              </a:spcAft>
              <a:buClrTx/>
              <a:buSzTx/>
              <a:buFont typeface="Wingdings" panose="05000000000000000000" pitchFamily="2" charset="2"/>
              <a:buChar char="u"/>
              <a:tabLst/>
              <a:defRPr/>
            </a:pPr>
            <a:r>
              <a:rPr kumimoji="1" lang="zh-CN" altLang="en-US" sz="2600" b="1" i="0" u="none" strike="noStrike" kern="0" cap="none" spc="0" normalizeH="0" baseline="0" noProof="0" dirty="0" smtClean="0">
                <a:ln>
                  <a:noFill/>
                </a:ln>
                <a:solidFill>
                  <a:srgbClr val="0000FF"/>
                </a:solidFill>
                <a:effectLst/>
                <a:uLnTx/>
                <a:uFillTx/>
                <a:latin typeface="微软雅黑" panose="020B0503020204020204" pitchFamily="34" charset="-122"/>
                <a:ea typeface="微软雅黑" panose="020B0503020204020204" pitchFamily="34" charset="-122"/>
                <a:cs typeface="+mj-cs"/>
              </a:rPr>
              <a:t>同伴</a:t>
            </a:r>
            <a:r>
              <a:rPr kumimoji="1" lang="zh-CN" altLang="en-US" sz="2600" b="1" i="0" u="none" strike="noStrike" kern="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j-cs"/>
              </a:rPr>
              <a:t>辅导</a:t>
            </a:r>
            <a:endParaRPr kumimoji="1" lang="en-US" altLang="zh-CN" sz="2600" b="1" i="0" u="none" strike="noStrike" kern="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j-cs"/>
            </a:endParaRPr>
          </a:p>
          <a:p>
            <a:pPr marL="457200" marR="0" lvl="0" indent="-457200" algn="l" defTabSz="914400" rtl="0" eaLnBrk="0" fontAlgn="base" latinLnBrk="0" hangingPunct="0">
              <a:lnSpc>
                <a:spcPct val="100000"/>
              </a:lnSpc>
              <a:spcBef>
                <a:spcPct val="20000"/>
              </a:spcBef>
              <a:spcAft>
                <a:spcPct val="0"/>
              </a:spcAft>
              <a:buClrTx/>
              <a:buSzTx/>
              <a:buFont typeface="Wingdings" panose="05000000000000000000" pitchFamily="2" charset="2"/>
              <a:buChar char="u"/>
              <a:tabLst/>
              <a:defRPr/>
            </a:pPr>
            <a:r>
              <a:rPr kumimoji="1" lang="en-US" altLang="zh-CN" sz="2600" b="1" i="0" u="none" strike="noStrike" kern="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j-cs"/>
              </a:rPr>
              <a:t>PBL</a:t>
            </a:r>
          </a:p>
          <a:p>
            <a:pPr marL="457200" marR="0" lvl="0" indent="-457200" algn="l" defTabSz="914400" rtl="0" eaLnBrk="0" fontAlgn="base" latinLnBrk="0" hangingPunct="0">
              <a:lnSpc>
                <a:spcPct val="100000"/>
              </a:lnSpc>
              <a:spcBef>
                <a:spcPct val="20000"/>
              </a:spcBef>
              <a:spcAft>
                <a:spcPct val="0"/>
              </a:spcAft>
              <a:buClrTx/>
              <a:buSzTx/>
              <a:buFont typeface="Wingdings" panose="05000000000000000000" pitchFamily="2" charset="2"/>
              <a:buChar char="u"/>
              <a:tabLst/>
              <a:defRPr/>
            </a:pPr>
            <a:r>
              <a:rPr kumimoji="1" lang="zh-CN" altLang="en-US" sz="2600" b="1" i="0" u="none" strike="noStrike" kern="0" cap="none" spc="0" normalizeH="0" baseline="0" noProof="0" dirty="0" smtClean="0">
                <a:ln>
                  <a:noFill/>
                </a:ln>
                <a:solidFill>
                  <a:srgbClr val="0000FF"/>
                </a:solidFill>
                <a:effectLst/>
                <a:uLnTx/>
                <a:uFillTx/>
                <a:latin typeface="微软雅黑" panose="020B0503020204020204" pitchFamily="34" charset="-122"/>
                <a:ea typeface="微软雅黑" panose="020B0503020204020204" pitchFamily="34" charset="-122"/>
                <a:cs typeface="+mj-cs"/>
              </a:rPr>
              <a:t>体验式学习</a:t>
            </a:r>
            <a:endParaRPr kumimoji="1" lang="en-US" altLang="zh-CN" sz="2600" b="1" i="0" u="none" strike="noStrike" kern="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j-cs"/>
            </a:endParaRPr>
          </a:p>
          <a:p>
            <a:pPr marL="457200" marR="0" lvl="0" indent="-457200" algn="l" defTabSz="914400" rtl="0" eaLnBrk="0" fontAlgn="base" latinLnBrk="0" hangingPunct="0">
              <a:lnSpc>
                <a:spcPct val="100000"/>
              </a:lnSpc>
              <a:spcBef>
                <a:spcPct val="20000"/>
              </a:spcBef>
              <a:spcAft>
                <a:spcPct val="0"/>
              </a:spcAft>
              <a:buClrTx/>
              <a:buSzTx/>
              <a:buFont typeface="Wingdings" panose="05000000000000000000" pitchFamily="2" charset="2"/>
              <a:buChar char="u"/>
              <a:tabLst/>
              <a:defRPr/>
            </a:pPr>
            <a:r>
              <a:rPr kumimoji="1" lang="zh-CN" altLang="en-US" sz="2600" b="1" i="0" u="none" strike="noStrike" kern="0" cap="none" spc="0" normalizeH="0" baseline="0" noProof="0" dirty="0" smtClean="0">
                <a:ln>
                  <a:noFill/>
                </a:ln>
                <a:solidFill>
                  <a:srgbClr val="0000FF"/>
                </a:solidFill>
                <a:effectLst/>
                <a:uLnTx/>
                <a:uFillTx/>
                <a:latin typeface="微软雅黑" panose="020B0503020204020204" pitchFamily="34" charset="-122"/>
                <a:ea typeface="微软雅黑" panose="020B0503020204020204" pitchFamily="34" charset="-122"/>
                <a:cs typeface="+mj-cs"/>
              </a:rPr>
              <a:t>个案研究</a:t>
            </a:r>
            <a:endParaRPr kumimoji="1" lang="en-US" altLang="zh-CN" sz="2600" b="1" i="0" u="none" strike="noStrike" kern="0" cap="none" spc="0" normalizeH="0" baseline="0" noProof="0" dirty="0" smtClean="0">
              <a:ln>
                <a:noFill/>
              </a:ln>
              <a:solidFill>
                <a:srgbClr val="0000FF"/>
              </a:solidFill>
              <a:effectLst/>
              <a:uLnTx/>
              <a:uFillTx/>
              <a:latin typeface="微软雅黑" panose="020B0503020204020204" pitchFamily="34" charset="-122"/>
              <a:ea typeface="微软雅黑" panose="020B0503020204020204" pitchFamily="34" charset="-122"/>
              <a:cs typeface="+mj-cs"/>
            </a:endParaRPr>
          </a:p>
          <a:p>
            <a:pPr marL="457200" marR="0" lvl="0" indent="-457200" algn="l" defTabSz="914400" rtl="0" eaLnBrk="0" fontAlgn="base" latinLnBrk="0" hangingPunct="0">
              <a:lnSpc>
                <a:spcPct val="100000"/>
              </a:lnSpc>
              <a:spcBef>
                <a:spcPct val="20000"/>
              </a:spcBef>
              <a:spcAft>
                <a:spcPct val="0"/>
              </a:spcAft>
              <a:buClrTx/>
              <a:buSzTx/>
              <a:buFont typeface="Wingdings" panose="05000000000000000000" pitchFamily="2" charset="2"/>
              <a:buChar char="u"/>
              <a:tabLst/>
              <a:defRPr/>
            </a:pPr>
            <a:r>
              <a:rPr kumimoji="1" lang="zh-CN" altLang="en-US" sz="2600" b="1" i="0" u="none" strike="noStrike" kern="0" cap="none" spc="0" normalizeH="0" baseline="0" noProof="0" dirty="0" smtClean="0">
                <a:ln>
                  <a:noFill/>
                </a:ln>
                <a:solidFill>
                  <a:srgbClr val="0000FF"/>
                </a:solidFill>
                <a:effectLst/>
                <a:uLnTx/>
                <a:uFillTx/>
                <a:latin typeface="微软雅黑" panose="020B0503020204020204" pitchFamily="34" charset="-122"/>
                <a:ea typeface="微软雅黑" panose="020B0503020204020204" pitchFamily="34" charset="-122"/>
                <a:cs typeface="+mj-cs"/>
              </a:rPr>
              <a:t>角色扮演</a:t>
            </a:r>
            <a:endParaRPr kumimoji="1" lang="en-US" altLang="zh-CN" sz="2600" b="1" i="0" u="none" strike="noStrike" kern="0" cap="none" spc="0" normalizeH="0" baseline="0" noProof="0" dirty="0" smtClean="0">
              <a:ln>
                <a:noFill/>
              </a:ln>
              <a:solidFill>
                <a:srgbClr val="0000FF"/>
              </a:solidFill>
              <a:effectLst/>
              <a:uLnTx/>
              <a:uFillTx/>
              <a:latin typeface="微软雅黑" panose="020B0503020204020204" pitchFamily="34" charset="-122"/>
              <a:ea typeface="微软雅黑" panose="020B0503020204020204" pitchFamily="34" charset="-122"/>
              <a:cs typeface="+mj-cs"/>
            </a:endParaRPr>
          </a:p>
          <a:p>
            <a:pPr marL="457200" marR="0" lvl="0" indent="-457200" algn="l" defTabSz="914400" rtl="0" eaLnBrk="0" fontAlgn="base" latinLnBrk="0" hangingPunct="0">
              <a:lnSpc>
                <a:spcPct val="100000"/>
              </a:lnSpc>
              <a:spcBef>
                <a:spcPct val="20000"/>
              </a:spcBef>
              <a:spcAft>
                <a:spcPct val="0"/>
              </a:spcAft>
              <a:buClrTx/>
              <a:buSzTx/>
              <a:buFont typeface="Wingdings" panose="05000000000000000000" pitchFamily="2" charset="2"/>
              <a:buChar char="u"/>
              <a:tabLst/>
              <a:defRPr/>
            </a:pPr>
            <a:r>
              <a:rPr kumimoji="1" lang="zh-CN" altLang="en-US" sz="2600" b="1" i="0" u="none" strike="noStrike" kern="0" cap="none" spc="0" normalizeH="0" baseline="0" noProof="0" dirty="0" smtClean="0">
                <a:ln>
                  <a:noFill/>
                </a:ln>
                <a:solidFill>
                  <a:srgbClr val="0000FF"/>
                </a:solidFill>
                <a:effectLst/>
                <a:uLnTx/>
                <a:uFillTx/>
                <a:latin typeface="微软雅黑" panose="020B0503020204020204" pitchFamily="34" charset="-122"/>
                <a:ea typeface="微软雅黑" panose="020B0503020204020204" pitchFamily="34" charset="-122"/>
                <a:cs typeface="+mj-cs"/>
              </a:rPr>
              <a:t>辩论</a:t>
            </a:r>
            <a:endParaRPr kumimoji="1" lang="en-US" altLang="zh-CN" sz="2600" b="1" i="0" u="none" strike="noStrike" kern="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j-cs"/>
            </a:endParaRPr>
          </a:p>
          <a:p>
            <a:pPr marL="457200" marR="0" lvl="0" indent="-457200" algn="l" defTabSz="914400" rtl="0" eaLnBrk="0" fontAlgn="base" latinLnBrk="0" hangingPunct="0">
              <a:lnSpc>
                <a:spcPct val="100000"/>
              </a:lnSpc>
              <a:spcBef>
                <a:spcPct val="20000"/>
              </a:spcBef>
              <a:spcAft>
                <a:spcPct val="0"/>
              </a:spcAft>
              <a:buClrTx/>
              <a:buSzTx/>
              <a:buFont typeface="Wingdings" panose="05000000000000000000" pitchFamily="2" charset="2"/>
              <a:buChar char="u"/>
              <a:tabLst/>
              <a:defRPr/>
            </a:pPr>
            <a:r>
              <a:rPr kumimoji="1" lang="zh-CN" altLang="en-US" sz="2600" b="1" i="0" u="none" strike="noStrike" kern="0" cap="none" spc="0" normalizeH="0" baseline="0" noProof="0" dirty="0" smtClean="0">
                <a:ln>
                  <a:noFill/>
                </a:ln>
                <a:solidFill>
                  <a:srgbClr val="0000FF"/>
                </a:solidFill>
                <a:effectLst/>
                <a:uLnTx/>
                <a:uFillTx/>
                <a:latin typeface="微软雅黑" panose="020B0503020204020204" pitchFamily="34" charset="-122"/>
                <a:ea typeface="微软雅黑" panose="020B0503020204020204" pitchFamily="34" charset="-122"/>
                <a:cs typeface="+mj-cs"/>
              </a:rPr>
              <a:t>项目</a:t>
            </a:r>
            <a:endParaRPr kumimoji="1" lang="en-US" altLang="zh-CN" sz="2600" b="1" i="0" u="none" strike="noStrike" kern="0" cap="none" spc="0" normalizeH="0" baseline="0" noProof="0" dirty="0" smtClean="0">
              <a:ln>
                <a:noFill/>
              </a:ln>
              <a:solidFill>
                <a:srgbClr val="0000FF"/>
              </a:solidFill>
              <a:effectLst/>
              <a:uLnTx/>
              <a:uFillTx/>
              <a:latin typeface="微软雅黑" panose="020B0503020204020204" pitchFamily="34" charset="-122"/>
              <a:ea typeface="微软雅黑" panose="020B0503020204020204" pitchFamily="34" charset="-122"/>
              <a:cs typeface="+mj-cs"/>
            </a:endParaRPr>
          </a:p>
          <a:p>
            <a:pPr marL="457200" marR="0" lvl="0" indent="-457200" algn="l" defTabSz="914400" rtl="0" eaLnBrk="0" fontAlgn="base" latinLnBrk="0" hangingPunct="0">
              <a:lnSpc>
                <a:spcPct val="100000"/>
              </a:lnSpc>
              <a:spcBef>
                <a:spcPct val="20000"/>
              </a:spcBef>
              <a:spcAft>
                <a:spcPct val="0"/>
              </a:spcAft>
              <a:buClrTx/>
              <a:buSzTx/>
              <a:buFont typeface="Wingdings" panose="05000000000000000000" pitchFamily="2" charset="2"/>
              <a:buChar char="u"/>
              <a:tabLst/>
              <a:defRPr/>
            </a:pPr>
            <a:r>
              <a:rPr kumimoji="1" lang="zh-CN" altLang="en-US" sz="2600" b="1" i="0" u="none" strike="noStrike" kern="0" cap="none" spc="0" normalizeH="0" baseline="0" noProof="0" dirty="0" smtClean="0">
                <a:ln>
                  <a:noFill/>
                </a:ln>
                <a:solidFill>
                  <a:srgbClr val="0000FF"/>
                </a:solidFill>
                <a:effectLst/>
                <a:uLnTx/>
                <a:uFillTx/>
                <a:latin typeface="微软雅黑" panose="020B0503020204020204" pitchFamily="34" charset="-122"/>
                <a:ea typeface="微软雅黑" panose="020B0503020204020204" pitchFamily="34" charset="-122"/>
                <a:cs typeface="+mj-cs"/>
              </a:rPr>
              <a:t>在线讨论</a:t>
            </a:r>
            <a:endParaRPr kumimoji="1" lang="en-US" altLang="zh-CN" sz="2600" b="1" i="0" u="none" strike="noStrike" kern="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j-cs"/>
            </a:endParaRPr>
          </a:p>
        </p:txBody>
      </p:sp>
      <p:sp>
        <p:nvSpPr>
          <p:cNvPr id="8" name="文本框 2"/>
          <p:cNvSpPr txBox="1">
            <a:spLocks noChangeArrowheads="1"/>
          </p:cNvSpPr>
          <p:nvPr/>
        </p:nvSpPr>
        <p:spPr bwMode="auto">
          <a:xfrm>
            <a:off x="1127448" y="260648"/>
            <a:ext cx="3744416" cy="584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rPr>
              <a:t>混合式教学设计</a:t>
            </a:r>
          </a:p>
        </p:txBody>
      </p:sp>
      <p:sp>
        <p:nvSpPr>
          <p:cNvPr id="9" name="标题 1"/>
          <p:cNvSpPr txBox="1">
            <a:spLocks/>
          </p:cNvSpPr>
          <p:nvPr/>
        </p:nvSpPr>
        <p:spPr bwMode="auto">
          <a:xfrm>
            <a:off x="3137108" y="6331275"/>
            <a:ext cx="5907657" cy="504056"/>
          </a:xfrm>
          <a:prstGeom prst="rect">
            <a:avLst/>
          </a:prstGeom>
          <a:noFill/>
          <a:ln>
            <a:noFill/>
          </a:ln>
          <a:effectLst>
            <a:outerShdw dist="35921" dir="2700000" algn="ctr" rotWithShape="0">
              <a:schemeClr val="bg1"/>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36000" rIns="91440" bIns="45720" numCol="1" anchor="t" anchorCtr="1" compatLnSpc="1">
            <a:prstTxWarp prst="textNoShape">
              <a:avLst/>
            </a:prstTxWarp>
          </a:bodyPr>
          <a:lstStyle>
            <a:lvl1pPr algn="l" rtl="0" eaLnBrk="0" fontAlgn="base" hangingPunct="0">
              <a:spcBef>
                <a:spcPct val="20000"/>
              </a:spcBef>
              <a:spcAft>
                <a:spcPct val="0"/>
              </a:spcAft>
              <a:defRPr sz="3200" b="1">
                <a:solidFill>
                  <a:srgbClr val="133984"/>
                </a:solidFill>
                <a:latin typeface="+mj-lt"/>
                <a:ea typeface="+mj-ea"/>
                <a:cs typeface="+mj-cs"/>
              </a:defRPr>
            </a:lvl1pPr>
            <a:lvl2pPr algn="l" rtl="0" eaLnBrk="0" fontAlgn="base" hangingPunct="0">
              <a:spcBef>
                <a:spcPct val="20000"/>
              </a:spcBef>
              <a:spcAft>
                <a:spcPct val="0"/>
              </a:spcAft>
              <a:defRPr sz="3200" b="1">
                <a:solidFill>
                  <a:srgbClr val="AE1831"/>
                </a:solidFill>
                <a:latin typeface="黑体" pitchFamily="2" charset="-122"/>
                <a:ea typeface="黑体" pitchFamily="2" charset="-122"/>
              </a:defRPr>
            </a:lvl2pPr>
            <a:lvl3pPr algn="l" rtl="0" eaLnBrk="0" fontAlgn="base" hangingPunct="0">
              <a:spcBef>
                <a:spcPct val="20000"/>
              </a:spcBef>
              <a:spcAft>
                <a:spcPct val="0"/>
              </a:spcAft>
              <a:defRPr sz="3200" b="1">
                <a:solidFill>
                  <a:srgbClr val="AE1831"/>
                </a:solidFill>
                <a:latin typeface="黑体" pitchFamily="2" charset="-122"/>
                <a:ea typeface="黑体" pitchFamily="2" charset="-122"/>
              </a:defRPr>
            </a:lvl3pPr>
            <a:lvl4pPr algn="l" rtl="0" eaLnBrk="0" fontAlgn="base" hangingPunct="0">
              <a:spcBef>
                <a:spcPct val="20000"/>
              </a:spcBef>
              <a:spcAft>
                <a:spcPct val="0"/>
              </a:spcAft>
              <a:defRPr sz="3200" b="1">
                <a:solidFill>
                  <a:srgbClr val="AE1831"/>
                </a:solidFill>
                <a:latin typeface="黑体" pitchFamily="2" charset="-122"/>
                <a:ea typeface="黑体" pitchFamily="2" charset="-122"/>
              </a:defRPr>
            </a:lvl4pPr>
            <a:lvl5pPr algn="l" rtl="0" eaLnBrk="0" fontAlgn="base" hangingPunct="0">
              <a:spcBef>
                <a:spcPct val="20000"/>
              </a:spcBef>
              <a:spcAft>
                <a:spcPct val="0"/>
              </a:spcAft>
              <a:defRPr sz="3200" b="1">
                <a:solidFill>
                  <a:srgbClr val="AE1831"/>
                </a:solidFill>
                <a:latin typeface="黑体" pitchFamily="2" charset="-122"/>
                <a:ea typeface="黑体" pitchFamily="2" charset="-122"/>
              </a:defRPr>
            </a:lvl5pPr>
            <a:lvl6pPr marL="457200" algn="l" rtl="0" eaLnBrk="0" fontAlgn="base" hangingPunct="0">
              <a:spcBef>
                <a:spcPct val="20000"/>
              </a:spcBef>
              <a:spcAft>
                <a:spcPct val="0"/>
              </a:spcAft>
              <a:defRPr sz="3200" b="1">
                <a:solidFill>
                  <a:srgbClr val="002060"/>
                </a:solidFill>
                <a:latin typeface="黑体" pitchFamily="2" charset="-122"/>
                <a:ea typeface="黑体" pitchFamily="2" charset="-122"/>
              </a:defRPr>
            </a:lvl6pPr>
            <a:lvl7pPr marL="914400" algn="l" rtl="0" eaLnBrk="0" fontAlgn="base" hangingPunct="0">
              <a:spcBef>
                <a:spcPct val="20000"/>
              </a:spcBef>
              <a:spcAft>
                <a:spcPct val="0"/>
              </a:spcAft>
              <a:defRPr sz="3200" b="1">
                <a:solidFill>
                  <a:srgbClr val="002060"/>
                </a:solidFill>
                <a:latin typeface="黑体" pitchFamily="2" charset="-122"/>
                <a:ea typeface="黑体" pitchFamily="2" charset="-122"/>
              </a:defRPr>
            </a:lvl7pPr>
            <a:lvl8pPr marL="1371600" algn="l" rtl="0" eaLnBrk="0" fontAlgn="base" hangingPunct="0">
              <a:spcBef>
                <a:spcPct val="20000"/>
              </a:spcBef>
              <a:spcAft>
                <a:spcPct val="0"/>
              </a:spcAft>
              <a:defRPr sz="3200" b="1">
                <a:solidFill>
                  <a:srgbClr val="002060"/>
                </a:solidFill>
                <a:latin typeface="黑体" pitchFamily="2" charset="-122"/>
                <a:ea typeface="黑体" pitchFamily="2" charset="-122"/>
              </a:defRPr>
            </a:lvl8pPr>
            <a:lvl9pPr marL="1828800" algn="l" rtl="0" eaLnBrk="0" fontAlgn="base" hangingPunct="0">
              <a:spcBef>
                <a:spcPct val="20000"/>
              </a:spcBef>
              <a:spcAft>
                <a:spcPct val="0"/>
              </a:spcAft>
              <a:defRPr sz="3200" b="1">
                <a:solidFill>
                  <a:srgbClr val="002060"/>
                </a:solidFill>
                <a:latin typeface="黑体" pitchFamily="2" charset="-122"/>
                <a:ea typeface="黑体" pitchFamily="2" charset="-122"/>
              </a:defRPr>
            </a:lvl9pPr>
          </a:lstStyle>
          <a:p>
            <a:pPr marL="0" marR="0" lvl="0" indent="0" algn="l" defTabSz="914400" rtl="0" eaLnBrk="0" fontAlgn="base" latinLnBrk="0" hangingPunct="0">
              <a:lnSpc>
                <a:spcPct val="100000"/>
              </a:lnSpc>
              <a:spcBef>
                <a:spcPct val="20000"/>
              </a:spcBef>
              <a:spcAft>
                <a:spcPct val="0"/>
              </a:spcAft>
              <a:buClrTx/>
              <a:buSzTx/>
              <a:buFontTx/>
              <a:buNone/>
              <a:tabLst/>
              <a:defRPr/>
            </a:pPr>
            <a:r>
              <a:rPr kumimoji="1" lang="zh-CN" altLang="en-US" sz="2400" b="1" i="0" u="none" strike="noStrike" kern="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j-cs"/>
              </a:rPr>
              <a:t>混合式教学</a:t>
            </a:r>
            <a:r>
              <a:rPr kumimoji="1" lang="zh-CN" altLang="en-US" sz="2400" b="1" i="0" u="none" strike="noStrike" kern="0" cap="none" spc="0" normalizeH="0" baseline="0" noProof="0" dirty="0" smtClean="0">
                <a:ln>
                  <a:noFill/>
                </a:ln>
                <a:solidFill>
                  <a:srgbClr val="0000FF"/>
                </a:solidFill>
                <a:effectLst/>
                <a:uLnTx/>
                <a:uFillTx/>
                <a:latin typeface="微软雅黑" panose="020B0503020204020204" pitchFamily="34" charset="-122"/>
                <a:ea typeface="微软雅黑" panose="020B0503020204020204" pitchFamily="34" charset="-122"/>
                <a:cs typeface="+mj-cs"/>
              </a:rPr>
              <a:t>活动</a:t>
            </a:r>
            <a:endParaRPr kumimoji="1" lang="en-US" altLang="zh-CN" sz="2400" b="1" i="0" u="none" strike="noStrike" kern="0" cap="none" spc="0" normalizeH="0" baseline="0" noProof="0" dirty="0">
              <a:ln>
                <a:noFill/>
              </a:ln>
              <a:solidFill>
                <a:srgbClr val="0000FF"/>
              </a:solidFill>
              <a:effectLst/>
              <a:uLnTx/>
              <a:uFillTx/>
              <a:latin typeface="微软雅黑" panose="020B0503020204020204" pitchFamily="34" charset="-122"/>
              <a:ea typeface="微软雅黑" panose="020B0503020204020204" pitchFamily="34" charset="-122"/>
              <a:cs typeface="+mj-cs"/>
            </a:endParaRPr>
          </a:p>
        </p:txBody>
      </p:sp>
      <p:sp>
        <p:nvSpPr>
          <p:cNvPr id="10" name="任意多边形 9"/>
          <p:cNvSpPr/>
          <p:nvPr>
            <p:custDataLst>
              <p:tags r:id="rId1"/>
            </p:custDataLst>
          </p:nvPr>
        </p:nvSpPr>
        <p:spPr>
          <a:xfrm flipV="1">
            <a:off x="0" y="863001"/>
            <a:ext cx="12192000" cy="45719"/>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rgbClr val="ED7D31"/>
          </a:solidFill>
          <a:ln w="12700" cap="flat" cmpd="sng" algn="ctr">
            <a:noFill/>
            <a:prstDash val="solid"/>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3" name="矩形 2"/>
          <p:cNvSpPr/>
          <p:nvPr/>
        </p:nvSpPr>
        <p:spPr bwMode="auto">
          <a:xfrm>
            <a:off x="4938809" y="2348880"/>
            <a:ext cx="2304256" cy="504056"/>
          </a:xfrm>
          <a:prstGeom prst="rect">
            <a:avLst/>
          </a:prstGeom>
          <a:noFill/>
          <a:ln w="22225" cap="flat" cmpd="sng" algn="ctr">
            <a:solidFill>
              <a:srgbClr val="FF0000"/>
            </a:solidFill>
            <a:prstDash val="solid"/>
            <a:round/>
            <a:headEnd type="none" w="med" len="med"/>
            <a:tailEnd type="none" w="med" len="med"/>
          </a:ln>
          <a:effectLst>
            <a:outerShdw dist="35921" dir="2700000" algn="ctr" rotWithShape="0">
              <a:schemeClr val="bg1"/>
            </a:outerShdw>
          </a:effectLst>
        </p:spPr>
        <p:txBody>
          <a:bodyPr vert="horz" wrap="square" lIns="91440" tIns="54000" rIns="91440" bIns="45720" numCol="1" rtlCol="0" anchor="t" anchorCtr="1"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zh-CN" altLang="en-US" sz="3000" b="1" i="0" u="none" strike="noStrike" kern="1200" cap="none" spc="0" normalizeH="0" baseline="0" noProof="0">
              <a:ln>
                <a:noFill/>
              </a:ln>
              <a:solidFill>
                <a:srgbClr val="133984"/>
              </a:solidFill>
              <a:effectLst/>
              <a:uLnTx/>
              <a:uFillTx/>
              <a:latin typeface="Arial" charset="0"/>
              <a:ea typeface="黑体" pitchFamily="2" charset="-122"/>
              <a:cs typeface="+mn-cs"/>
            </a:endParaRPr>
          </a:p>
        </p:txBody>
      </p:sp>
    </p:spTree>
    <p:extLst>
      <p:ext uri="{BB962C8B-B14F-4D97-AF65-F5344CB8AC3E}">
        <p14:creationId xmlns:p14="http://schemas.microsoft.com/office/powerpoint/2010/main" val="347468127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927648" y="260648"/>
            <a:ext cx="6336704" cy="647700"/>
          </a:xfrm>
        </p:spPr>
        <p:txBody>
          <a:bodyPr/>
          <a:lstStyle/>
          <a:p>
            <a:r>
              <a:rPr lang="zh-Hans" altLang="en-US" dirty="0" smtClean="0">
                <a:solidFill>
                  <a:srgbClr val="AE1831"/>
                </a:solidFill>
                <a:latin typeface="微软雅黑" panose="020B0503020204020204" pitchFamily="34" charset="-122"/>
                <a:ea typeface="微软雅黑" panose="020B0503020204020204" pitchFamily="34" charset="-122"/>
              </a:rPr>
              <a:t>结束语</a:t>
            </a:r>
            <a:endParaRPr lang="zh-Hans" altLang="en-US" dirty="0">
              <a:solidFill>
                <a:srgbClr val="AE1831"/>
              </a:solidFill>
              <a:latin typeface="微软雅黑" panose="020B0503020204020204" pitchFamily="34" charset="-122"/>
              <a:ea typeface="微软雅黑" panose="020B0503020204020204" pitchFamily="34" charset="-122"/>
            </a:endParaRPr>
          </a:p>
        </p:txBody>
      </p:sp>
      <p:sp>
        <p:nvSpPr>
          <p:cNvPr id="5" name="内容占位符 2"/>
          <p:cNvSpPr>
            <a:spLocks noGrp="1"/>
          </p:cNvSpPr>
          <p:nvPr>
            <p:ph idx="1"/>
          </p:nvPr>
        </p:nvSpPr>
        <p:spPr>
          <a:xfrm>
            <a:off x="3575720" y="1510701"/>
            <a:ext cx="5040560" cy="2952328"/>
          </a:xfrm>
        </p:spPr>
        <p:txBody>
          <a:bodyPr/>
          <a:lstStyle/>
          <a:p>
            <a:pPr algn="ctr">
              <a:lnSpc>
                <a:spcPct val="200000"/>
              </a:lnSpc>
              <a:buFont typeface="Wingdings" panose="05000000000000000000" pitchFamily="2" charset="2"/>
              <a:buChar char="u"/>
            </a:pPr>
            <a:r>
              <a:rPr lang="zh-CN" altLang="en-US" sz="3000" dirty="0" smtClean="0">
                <a:latin typeface="Arial Black" panose="020B0A04020102020204" pitchFamily="34" charset="0"/>
              </a:rPr>
              <a:t>技术与教学</a:t>
            </a:r>
            <a:r>
              <a:rPr lang="zh-CN" altLang="en-US" sz="3000" dirty="0" smtClean="0">
                <a:solidFill>
                  <a:srgbClr val="C00000"/>
                </a:solidFill>
                <a:latin typeface="Arial Black" panose="020B0A04020102020204" pitchFamily="34" charset="0"/>
              </a:rPr>
              <a:t>深度融合</a:t>
            </a:r>
            <a:endParaRPr lang="en-US" altLang="zh-CN" sz="3000" dirty="0">
              <a:solidFill>
                <a:srgbClr val="C00000"/>
              </a:solidFill>
            </a:endParaRPr>
          </a:p>
          <a:p>
            <a:pPr algn="ctr">
              <a:lnSpc>
                <a:spcPct val="200000"/>
              </a:lnSpc>
              <a:buFont typeface="Wingdings" panose="05000000000000000000" pitchFamily="2" charset="2"/>
              <a:buChar char="u"/>
            </a:pPr>
            <a:r>
              <a:rPr lang="zh-CN" altLang="en-US" sz="3000" dirty="0" smtClean="0">
                <a:solidFill>
                  <a:srgbClr val="002060"/>
                </a:solidFill>
              </a:rPr>
              <a:t>混合式教学</a:t>
            </a:r>
            <a:r>
              <a:rPr lang="zh-CN" altLang="en-US" sz="3000" dirty="0" smtClean="0">
                <a:solidFill>
                  <a:srgbClr val="C00000"/>
                </a:solidFill>
              </a:rPr>
              <a:t>师资队伍</a:t>
            </a:r>
            <a:endParaRPr lang="en-US" altLang="zh-Hans" sz="3000" dirty="0" smtClean="0"/>
          </a:p>
          <a:p>
            <a:pPr algn="ctr">
              <a:lnSpc>
                <a:spcPct val="200000"/>
              </a:lnSpc>
              <a:buFont typeface="Wingdings" panose="05000000000000000000" pitchFamily="2" charset="2"/>
              <a:buChar char="u"/>
            </a:pPr>
            <a:r>
              <a:rPr lang="zh-CN" altLang="en-US" sz="3000" dirty="0" smtClean="0">
                <a:solidFill>
                  <a:srgbClr val="C00000"/>
                </a:solidFill>
              </a:rPr>
              <a:t>管理机制</a:t>
            </a:r>
            <a:r>
              <a:rPr lang="zh-CN" altLang="en-US" sz="3000" dirty="0" smtClean="0">
                <a:solidFill>
                  <a:srgbClr val="002060"/>
                </a:solidFill>
              </a:rPr>
              <a:t>变革与</a:t>
            </a:r>
            <a:r>
              <a:rPr lang="zh-CN" altLang="en-US" sz="3000" dirty="0" smtClean="0"/>
              <a:t>创新</a:t>
            </a:r>
            <a:endParaRPr lang="en-US" altLang="zh-CN" sz="3000" dirty="0" smtClean="0"/>
          </a:p>
          <a:p>
            <a:pPr algn="ctr">
              <a:lnSpc>
                <a:spcPct val="200000"/>
              </a:lnSpc>
              <a:buFont typeface="Wingdings" panose="05000000000000000000" pitchFamily="2" charset="2"/>
              <a:buChar char="u"/>
            </a:pPr>
            <a:r>
              <a:rPr lang="zh-CN" altLang="en-US" sz="3000" dirty="0" smtClean="0">
                <a:solidFill>
                  <a:srgbClr val="002060"/>
                </a:solidFill>
              </a:rPr>
              <a:t>最终构建</a:t>
            </a:r>
            <a:r>
              <a:rPr lang="zh-CN" altLang="en-US" sz="3000" dirty="0" smtClean="0">
                <a:solidFill>
                  <a:srgbClr val="C00000"/>
                </a:solidFill>
              </a:rPr>
              <a:t>和谐生态圈</a:t>
            </a:r>
            <a:endParaRPr lang="en-US" altLang="zh-Hans" sz="3000" dirty="0">
              <a:solidFill>
                <a:srgbClr val="C00000"/>
              </a:solidFill>
            </a:endParaRPr>
          </a:p>
        </p:txBody>
      </p:sp>
      <p:sp>
        <p:nvSpPr>
          <p:cNvPr id="4" name="任意多边形 3"/>
          <p:cNvSpPr/>
          <p:nvPr>
            <p:custDataLst>
              <p:tags r:id="rId1"/>
            </p:custDataLst>
          </p:nvPr>
        </p:nvSpPr>
        <p:spPr>
          <a:xfrm flipV="1">
            <a:off x="0" y="863001"/>
            <a:ext cx="12192000" cy="45719"/>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rgbClr val="ED7D31"/>
          </a:solidFill>
          <a:ln w="12700" cap="flat" cmpd="sng" algn="ctr">
            <a:noFill/>
            <a:prstDash val="solid"/>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Tree>
    <p:extLst>
      <p:ext uri="{BB962C8B-B14F-4D97-AF65-F5344CB8AC3E}">
        <p14:creationId xmlns:p14="http://schemas.microsoft.com/office/powerpoint/2010/main" val="41431606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文本框 2"/>
          <p:cNvSpPr txBox="1">
            <a:spLocks noChangeArrowheads="1"/>
          </p:cNvSpPr>
          <p:nvPr/>
        </p:nvSpPr>
        <p:spPr bwMode="auto">
          <a:xfrm>
            <a:off x="983432" y="205871"/>
            <a:ext cx="2880320" cy="5847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3200" b="1" i="0" u="none" strike="noStrike" kern="1200" cap="none" spc="0" normalizeH="0" baseline="0" noProof="0" dirty="0" smtClean="0">
                <a:ln>
                  <a:noFill/>
                </a:ln>
                <a:solidFill>
                  <a:srgbClr val="800000"/>
                </a:solidFill>
                <a:effectLst/>
                <a:uLnTx/>
                <a:uFillTx/>
                <a:latin typeface="微软雅黑" panose="020B0503020204020204" pitchFamily="34" charset="-122"/>
                <a:ea typeface="微软雅黑" panose="020B0503020204020204" pitchFamily="34" charset="-122"/>
                <a:cs typeface="黑体" charset="0"/>
              </a:rPr>
              <a:t>智慧教室</a:t>
            </a:r>
            <a:endPar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endParaRPr>
          </a:p>
        </p:txBody>
      </p:sp>
      <p:sp>
        <p:nvSpPr>
          <p:cNvPr id="7" name="任意多边形 6"/>
          <p:cNvSpPr/>
          <p:nvPr>
            <p:custDataLst>
              <p:tags r:id="rId1"/>
            </p:custDataLst>
          </p:nvPr>
        </p:nvSpPr>
        <p:spPr>
          <a:xfrm flipV="1">
            <a:off x="0" y="863001"/>
            <a:ext cx="12192000" cy="45719"/>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rgbClr val="ED7D31"/>
          </a:solidFill>
          <a:ln w="12700" cap="flat" cmpd="sng" algn="ctr">
            <a:noFill/>
            <a:prstDash val="solid"/>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pic>
        <p:nvPicPr>
          <p:cNvPr id="2" name="UMass Amherst Global">
            <a:hlinkClick r:id="" action="ppaction://media"/>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479376" y="981075"/>
            <a:ext cx="11233248" cy="5760293"/>
          </a:xfrm>
          <a:prstGeom prst="rect">
            <a:avLst/>
          </a:prstGeom>
        </p:spPr>
      </p:pic>
    </p:spTree>
    <p:extLst>
      <p:ext uri="{BB962C8B-B14F-4D97-AF65-F5344CB8AC3E}">
        <p14:creationId xmlns:p14="http://schemas.microsoft.com/office/powerpoint/2010/main" val="588284119"/>
      </p:ext>
    </p:extLst>
  </p:cSld>
  <p:clrMapOvr>
    <a:masterClrMapping/>
  </p:clrMapOvr>
  <mc:AlternateContent xmlns:mc="http://schemas.openxmlformats.org/markup-compatibility/2006" xmlns:p14="http://schemas.microsoft.com/office/powerpoint/2010/main">
    <mc:Choice Requires="p14">
      <p:transition spd="slow" p14:dur="2000" advTm="20432"/>
    </mc:Choice>
    <mc:Fallback xmlns="">
      <p:transition spd="slow" advTm="20432"/>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2"/>
          <p:cNvSpPr txBox="1">
            <a:spLocks noChangeArrowheads="1"/>
          </p:cNvSpPr>
          <p:nvPr/>
        </p:nvSpPr>
        <p:spPr bwMode="auto">
          <a:xfrm>
            <a:off x="1127448" y="220616"/>
            <a:ext cx="3384376" cy="5857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3200" b="1" i="0" u="none" strike="noStrike" kern="1200" cap="none" spc="0" normalizeH="0" baseline="0" noProof="0" dirty="0" smtClean="0">
                <a:ln>
                  <a:noFill/>
                </a:ln>
                <a:solidFill>
                  <a:srgbClr val="800000"/>
                </a:solidFill>
                <a:effectLst/>
                <a:uLnTx/>
                <a:uFillTx/>
                <a:latin typeface="微软雅黑" panose="020B0503020204020204" pitchFamily="34" charset="-122"/>
                <a:ea typeface="微软雅黑" panose="020B0503020204020204" pitchFamily="34" charset="-122"/>
                <a:cs typeface="黑体" charset="0"/>
              </a:rPr>
              <a:t>优秀的绵羊</a:t>
            </a:r>
            <a:endPar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endParaRPr>
          </a:p>
        </p:txBody>
      </p:sp>
      <p:sp>
        <p:nvSpPr>
          <p:cNvPr id="7" name="文本框 6"/>
          <p:cNvSpPr txBox="1"/>
          <p:nvPr/>
        </p:nvSpPr>
        <p:spPr>
          <a:xfrm>
            <a:off x="983432" y="2046039"/>
            <a:ext cx="4038724" cy="3323987"/>
          </a:xfrm>
          <a:prstGeom prst="rect">
            <a:avLst/>
          </a:prstGeom>
          <a:noFill/>
        </p:spPr>
        <p:txBody>
          <a:bodyPr wrap="square" rtlCol="0">
            <a:spAutoFit/>
          </a:bodyPr>
          <a:lstStyle/>
          <a:p>
            <a:pPr marL="457200" marR="0" lvl="0"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u"/>
              <a:tabLst/>
              <a:defRPr/>
            </a:pPr>
            <a:r>
              <a:rPr kumimoji="0" lang="zh-CN" altLang="en-US" sz="3000" b="1" i="0" u="none" strike="noStrike" kern="1200" cap="none" spc="0" normalizeH="0" baseline="0" noProof="0" dirty="0" smtClean="0">
                <a:ln>
                  <a:noFill/>
                </a:ln>
                <a:solidFill>
                  <a:srgbClr val="133984"/>
                </a:solidFill>
                <a:effectLst/>
                <a:uLnTx/>
                <a:uFillTx/>
                <a:latin typeface="Arial" charset="0"/>
                <a:ea typeface="汉鼎简美黑" panose="02010609000101010101" pitchFamily="49" charset="-122"/>
                <a:cs typeface="+mn-cs"/>
              </a:rPr>
              <a:t>教育的意义</a:t>
            </a:r>
            <a:endParaRPr kumimoji="0" lang="en-US" altLang="zh-CN" sz="3000" b="1" i="0" u="none" strike="noStrike" kern="1200" cap="none" spc="0" normalizeH="0" baseline="0" noProof="0" dirty="0" smtClean="0">
              <a:ln>
                <a:noFill/>
              </a:ln>
              <a:solidFill>
                <a:srgbClr val="133984"/>
              </a:solidFill>
              <a:effectLst/>
              <a:uLnTx/>
              <a:uFillTx/>
              <a:latin typeface="Arial" charset="0"/>
              <a:ea typeface="汉鼎简美黑" panose="02010609000101010101" pitchFamily="49" charset="-122"/>
              <a:cs typeface="+mn-cs"/>
            </a:endParaRPr>
          </a:p>
          <a:p>
            <a:pPr marL="457200" marR="0" lvl="0"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u"/>
              <a:tabLst/>
              <a:defRPr/>
            </a:pPr>
            <a:r>
              <a:rPr kumimoji="0" lang="zh-CN" altLang="en-US" sz="3000" b="1" i="0" u="none" strike="noStrike" kern="1200" cap="none" spc="0" normalizeH="0" baseline="0" noProof="0" dirty="0" smtClean="0">
                <a:ln>
                  <a:noFill/>
                </a:ln>
                <a:solidFill>
                  <a:srgbClr val="133984"/>
                </a:solidFill>
                <a:effectLst/>
                <a:uLnTx/>
                <a:uFillTx/>
                <a:latin typeface="Arial" charset="0"/>
                <a:ea typeface="汉鼎简美黑" panose="02010609000101010101" pitchFamily="49" charset="-122"/>
                <a:cs typeface="+mn-cs"/>
              </a:rPr>
              <a:t>教师的价值</a:t>
            </a:r>
            <a:endParaRPr kumimoji="0" lang="en-US" altLang="zh-CN" sz="3000" b="1" i="0" u="none" strike="noStrike" kern="1200" cap="none" spc="0" normalizeH="0" baseline="0" noProof="0" dirty="0" smtClean="0">
              <a:ln>
                <a:noFill/>
              </a:ln>
              <a:solidFill>
                <a:srgbClr val="133984"/>
              </a:solidFill>
              <a:effectLst/>
              <a:uLnTx/>
              <a:uFillTx/>
              <a:latin typeface="Arial" charset="0"/>
              <a:ea typeface="汉鼎简美黑" panose="02010609000101010101" pitchFamily="49" charset="-122"/>
              <a:cs typeface="+mn-cs"/>
            </a:endParaRPr>
          </a:p>
          <a:p>
            <a:pPr marL="457200" marR="0" lvl="0"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u"/>
              <a:tabLst/>
              <a:defRPr/>
            </a:pPr>
            <a:r>
              <a:rPr kumimoji="0" lang="zh-CN" altLang="en-US" sz="3000" b="1" i="0" u="none" strike="noStrike" kern="1200" cap="none" spc="0" normalizeH="0" baseline="0" noProof="0" dirty="0" smtClean="0">
                <a:ln>
                  <a:noFill/>
                </a:ln>
                <a:solidFill>
                  <a:srgbClr val="133984"/>
                </a:solidFill>
                <a:effectLst/>
                <a:uLnTx/>
                <a:uFillTx/>
                <a:latin typeface="Arial" charset="0"/>
                <a:ea typeface="汉鼎简美黑" panose="02010609000101010101" pitchFamily="49" charset="-122"/>
                <a:cs typeface="+mn-cs"/>
              </a:rPr>
              <a:t>优秀变平庸</a:t>
            </a:r>
            <a:endParaRPr kumimoji="0" lang="en-US" altLang="zh-CN" sz="3000" b="1" i="0" u="none" strike="noStrike" kern="1200" cap="none" spc="0" normalizeH="0" baseline="0" noProof="0" dirty="0" smtClean="0">
              <a:ln>
                <a:noFill/>
              </a:ln>
              <a:solidFill>
                <a:srgbClr val="133984"/>
              </a:solidFill>
              <a:effectLst/>
              <a:uLnTx/>
              <a:uFillTx/>
              <a:latin typeface="Arial" charset="0"/>
              <a:ea typeface="汉鼎简美黑" panose="02010609000101010101" pitchFamily="49" charset="-122"/>
              <a:cs typeface="+mn-cs"/>
            </a:endParaRPr>
          </a:p>
          <a:p>
            <a:pPr marL="457200" marR="0" lvl="0"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u"/>
              <a:tabLst/>
              <a:defRPr/>
            </a:pPr>
            <a:r>
              <a:rPr kumimoji="0" lang="zh-CN" altLang="en-US" sz="3000" b="1" i="0" u="none" strike="noStrike" kern="1200" cap="none" spc="0" normalizeH="0" baseline="0" noProof="0" dirty="0" smtClean="0">
                <a:ln>
                  <a:noFill/>
                </a:ln>
                <a:solidFill>
                  <a:srgbClr val="133984"/>
                </a:solidFill>
                <a:effectLst/>
                <a:uLnTx/>
                <a:uFillTx/>
                <a:latin typeface="Arial" charset="0"/>
                <a:ea typeface="汉鼎简美黑" panose="02010609000101010101" pitchFamily="49" charset="-122"/>
                <a:cs typeface="+mn-cs"/>
              </a:rPr>
              <a:t>专业化切割</a:t>
            </a:r>
            <a:endParaRPr kumimoji="0" lang="en-US" altLang="zh-CN" sz="3000" b="1" i="0" u="none" strike="noStrike" kern="1200" cap="none" spc="0" normalizeH="0" baseline="0" noProof="0" dirty="0" smtClean="0">
              <a:ln>
                <a:noFill/>
              </a:ln>
              <a:solidFill>
                <a:srgbClr val="133984"/>
              </a:solidFill>
              <a:effectLst/>
              <a:uLnTx/>
              <a:uFillTx/>
              <a:latin typeface="Arial" charset="0"/>
              <a:ea typeface="汉鼎简美黑" panose="02010609000101010101" pitchFamily="49" charset="-122"/>
              <a:cs typeface="+mn-cs"/>
            </a:endParaRPr>
          </a:p>
          <a:p>
            <a:pPr marL="457200" marR="0" lvl="0" indent="-457200" algn="l" defTabSz="914400" rtl="0" eaLnBrk="1" fontAlgn="base" latinLnBrk="0" hangingPunct="1">
              <a:lnSpc>
                <a:spcPct val="100000"/>
              </a:lnSpc>
              <a:spcBef>
                <a:spcPct val="0"/>
              </a:spcBef>
              <a:spcAft>
                <a:spcPct val="0"/>
              </a:spcAft>
              <a:buClrTx/>
              <a:buSzTx/>
              <a:buFont typeface="Wingdings" panose="05000000000000000000" pitchFamily="2" charset="2"/>
              <a:buChar char="u"/>
              <a:tabLst/>
              <a:defRPr/>
            </a:pPr>
            <a:r>
              <a:rPr kumimoji="0" lang="zh-CN" altLang="en-US" sz="3000" b="1" i="0" u="none" strike="noStrike" kern="1200" cap="none" spc="0" normalizeH="0" baseline="0" noProof="0" dirty="0">
                <a:ln>
                  <a:noFill/>
                </a:ln>
                <a:solidFill>
                  <a:srgbClr val="133984"/>
                </a:solidFill>
                <a:effectLst/>
                <a:uLnTx/>
                <a:uFillTx/>
                <a:latin typeface="Arial" charset="0"/>
                <a:ea typeface="汉鼎简美黑" panose="02010609000101010101" pitchFamily="49" charset="-122"/>
                <a:cs typeface="+mn-cs"/>
              </a:rPr>
              <a:t>开</a:t>
            </a:r>
            <a:r>
              <a:rPr kumimoji="0" lang="zh-CN" altLang="en-US" sz="3000" b="1" i="0" u="none" strike="noStrike" kern="1200" cap="none" spc="0" normalizeH="0" baseline="0" noProof="0" dirty="0" smtClean="0">
                <a:ln>
                  <a:noFill/>
                </a:ln>
                <a:solidFill>
                  <a:srgbClr val="133984"/>
                </a:solidFill>
                <a:effectLst/>
                <a:uLnTx/>
                <a:uFillTx/>
                <a:latin typeface="Arial" charset="0"/>
                <a:ea typeface="汉鼎简美黑" panose="02010609000101010101" pitchFamily="49" charset="-122"/>
                <a:cs typeface="+mn-cs"/>
              </a:rPr>
              <a:t>不同的门</a:t>
            </a:r>
            <a:endParaRPr kumimoji="0" lang="en-US" altLang="zh-CN" sz="3000" b="1" i="0" u="none" strike="noStrike" kern="1200" cap="none" spc="0" normalizeH="0" baseline="0" noProof="0" dirty="0" smtClean="0">
              <a:ln>
                <a:noFill/>
              </a:ln>
              <a:solidFill>
                <a:srgbClr val="133984"/>
              </a:solidFill>
              <a:effectLst/>
              <a:uLnTx/>
              <a:uFillTx/>
              <a:latin typeface="Arial" charset="0"/>
              <a:ea typeface="汉鼎简美黑" panose="02010609000101010101" pitchFamily="49" charset="-122"/>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zh-CN" sz="3000" b="1" i="0" u="none" strike="noStrike" kern="1200" cap="none" spc="0" normalizeH="0" baseline="0" noProof="0" dirty="0" smtClean="0">
              <a:ln>
                <a:noFill/>
              </a:ln>
              <a:solidFill>
                <a:srgbClr val="133984"/>
              </a:solidFill>
              <a:effectLst/>
              <a:uLnTx/>
              <a:uFillTx/>
              <a:latin typeface="Arial" charset="0"/>
              <a:ea typeface="汉鼎简美黑" panose="02010609000101010101" pitchFamily="49" charset="-122"/>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zh-CN" altLang="en-US" sz="3000" b="1" i="0" u="none" strike="noStrike" kern="1200" cap="none" spc="0" normalizeH="0" baseline="0" noProof="0" dirty="0" smtClean="0">
                <a:ln>
                  <a:noFill/>
                </a:ln>
                <a:solidFill>
                  <a:srgbClr val="FF0000"/>
                </a:solidFill>
                <a:effectLst/>
                <a:uLnTx/>
                <a:uFillTx/>
                <a:latin typeface="Arial" charset="0"/>
                <a:ea typeface="汉鼎简美黑" panose="02010609000101010101" pitchFamily="49" charset="-122"/>
                <a:cs typeface="+mn-cs"/>
              </a:rPr>
              <a:t>储存信息量与创新能力</a:t>
            </a:r>
            <a:endParaRPr kumimoji="0" lang="zh-CN" altLang="en-US" sz="3000" b="1" i="0" u="none" strike="noStrike" kern="1200" cap="none" spc="0" normalizeH="0" baseline="0" noProof="0" dirty="0">
              <a:ln>
                <a:noFill/>
              </a:ln>
              <a:solidFill>
                <a:srgbClr val="FF0000"/>
              </a:solidFill>
              <a:effectLst/>
              <a:uLnTx/>
              <a:uFillTx/>
              <a:latin typeface="Arial" charset="0"/>
              <a:ea typeface="汉鼎简美黑" panose="02010609000101010101" pitchFamily="49" charset="-122"/>
              <a:cs typeface="+mn-cs"/>
            </a:endParaRPr>
          </a:p>
        </p:txBody>
      </p:sp>
      <p:sp>
        <p:nvSpPr>
          <p:cNvPr id="8" name="任意多边形 7"/>
          <p:cNvSpPr/>
          <p:nvPr>
            <p:custDataLst>
              <p:tags r:id="rId1"/>
            </p:custDataLst>
          </p:nvPr>
        </p:nvSpPr>
        <p:spPr>
          <a:xfrm flipV="1">
            <a:off x="0" y="863001"/>
            <a:ext cx="12192000" cy="45719"/>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rgbClr val="ED7D31"/>
          </a:solidFill>
          <a:ln w="12700" cap="flat" cmpd="sng" algn="ctr">
            <a:noFill/>
            <a:prstDash val="solid"/>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grpSp>
        <p:nvGrpSpPr>
          <p:cNvPr id="3" name="组合 2"/>
          <p:cNvGrpSpPr/>
          <p:nvPr/>
        </p:nvGrpSpPr>
        <p:grpSpPr>
          <a:xfrm>
            <a:off x="5014335" y="1277173"/>
            <a:ext cx="6540176" cy="4861718"/>
            <a:chOff x="1959124" y="1063428"/>
            <a:chExt cx="6540176" cy="4309788"/>
          </a:xfrm>
        </p:grpSpPr>
        <p:pic>
          <p:nvPicPr>
            <p:cNvPr id="2" name="图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14924" y="1063428"/>
              <a:ext cx="3384376" cy="4309788"/>
            </a:xfrm>
            <a:prstGeom prst="rect">
              <a:avLst/>
            </a:prstGeom>
          </p:spPr>
        </p:pic>
        <p:pic>
          <p:nvPicPr>
            <p:cNvPr id="1026" name="Picture 2" descr="https://gss1.bdstatic.com/9vo3dSag_xI4khGkpoWK1HF6hhy/baike/w%3D268%3Bg%3D0/sign=62294076d262853592e0d527a8d411fb/8718367adab44aedd70a8460b41c8701a08bfbea.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59124" y="1063428"/>
              <a:ext cx="3155800" cy="4309788"/>
            </a:xfrm>
            <a:prstGeom prst="rect">
              <a:avLst/>
            </a:prstGeom>
            <a:noFill/>
            <a:extLst>
              <a:ext uri="{909E8E84-426E-40DD-AFC4-6F175D3DCCD1}">
                <a14:hiddenFill xmlns:a14="http://schemas.microsoft.com/office/drawing/2010/main">
                  <a:solidFill>
                    <a:srgbClr val="FFFFFF"/>
                  </a:solidFill>
                </a14:hiddenFill>
              </a:ext>
            </a:extLst>
          </p:spPr>
        </p:pic>
      </p:grpSp>
      <p:sp>
        <p:nvSpPr>
          <p:cNvPr id="11" name="TextBox 13"/>
          <p:cNvSpPr txBox="1">
            <a:spLocks noChangeArrowheads="1"/>
          </p:cNvSpPr>
          <p:nvPr/>
        </p:nvSpPr>
        <p:spPr bwMode="auto">
          <a:xfrm>
            <a:off x="6960096" y="6353457"/>
            <a:ext cx="367240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华文细黑" panose="02010600040101010101" pitchFamily="2" charset="-122"/>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华文细黑" panose="02010600040101010101" pitchFamily="2" charset="-122"/>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华文细黑" panose="02010600040101010101" pitchFamily="2" charset="-122"/>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华文细黑" panose="0201060004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William Deresiewicz-</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威廉</a:t>
            </a:r>
            <a:r>
              <a:rPr kumimoji="0" lang="en-US" altLang="zh-CN"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a:t>
            </a:r>
            <a:r>
              <a:rPr kumimoji="0" lang="zh-CN" altLang="en-US" sz="1400" b="1" i="0" u="none" strike="noStrike" kern="1200" cap="none" spc="0" normalizeH="0" baseline="0" noProof="0" dirty="0">
                <a:ln>
                  <a:noFill/>
                </a:ln>
                <a:solidFill>
                  <a:srgbClr val="000000"/>
                </a:solidFill>
                <a:effectLst/>
                <a:uLnTx/>
                <a:uFillTx/>
                <a:latin typeface="微软雅黑" panose="020B0503020204020204" pitchFamily="34" charset="-122"/>
                <a:ea typeface="微软雅黑" panose="020B0503020204020204" pitchFamily="34" charset="-122"/>
                <a:cs typeface="+mn-cs"/>
              </a:rPr>
              <a:t>德雷谢维奇</a:t>
            </a:r>
          </a:p>
        </p:txBody>
      </p:sp>
    </p:spTree>
    <p:extLst>
      <p:ext uri="{BB962C8B-B14F-4D97-AF65-F5344CB8AC3E}">
        <p14:creationId xmlns:p14="http://schemas.microsoft.com/office/powerpoint/2010/main" val="1098360184"/>
      </p:ext>
    </p:extLst>
  </p:cSld>
  <p:clrMapOvr>
    <a:masterClrMapping/>
  </p:clrMapOvr>
  <mc:AlternateContent xmlns:mc="http://schemas.openxmlformats.org/markup-compatibility/2006" xmlns:p14="http://schemas.microsoft.com/office/powerpoint/2010/main">
    <mc:Choice Requires="p14">
      <p:transition spd="slow" p14:dur="2000" advTm="20432"/>
    </mc:Choice>
    <mc:Fallback xmlns="">
      <p:transition spd="slow" advTm="20432"/>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60908"/>
        </a:solidFill>
        <a:effectLst/>
      </p:bgPr>
    </p:bg>
    <p:spTree>
      <p:nvGrpSpPr>
        <p:cNvPr id="1" name=""/>
        <p:cNvGrpSpPr/>
        <p:nvPr/>
      </p:nvGrpSpPr>
      <p:grpSpPr>
        <a:xfrm>
          <a:off x="0" y="0"/>
          <a:ext cx="0" cy="0"/>
          <a:chOff x="0" y="0"/>
          <a:chExt cx="0" cy="0"/>
        </a:xfrm>
      </p:grpSpPr>
      <p:sp>
        <p:nvSpPr>
          <p:cNvPr id="4" name="文本框 2"/>
          <p:cNvSpPr txBox="1">
            <a:spLocks noChangeArrowheads="1"/>
          </p:cNvSpPr>
          <p:nvPr/>
        </p:nvSpPr>
        <p:spPr bwMode="auto">
          <a:xfrm>
            <a:off x="1127448" y="220616"/>
            <a:ext cx="2880320" cy="585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3200" b="1" i="0" u="none" strike="noStrike" kern="1200" cap="none" spc="0" normalizeH="0" baseline="0" noProof="0" dirty="0" smtClean="0">
                <a:ln>
                  <a:noFill/>
                </a:ln>
                <a:solidFill>
                  <a:srgbClr val="FFC000"/>
                </a:solidFill>
                <a:effectLst/>
                <a:uLnTx/>
                <a:uFillTx/>
                <a:latin typeface="微软雅黑" panose="020B0503020204020204" pitchFamily="34" charset="-122"/>
                <a:ea typeface="微软雅黑" panose="020B0503020204020204" pitchFamily="34" charset="-122"/>
                <a:cs typeface="黑体" charset="0"/>
              </a:rPr>
              <a:t>教书及育人</a:t>
            </a:r>
            <a:endParaRPr kumimoji="1" lang="zh-CN" altLang="en-US" sz="3200" b="1" i="0" u="none" strike="noStrike" kern="1200" cap="none" spc="0" normalizeH="0" baseline="0" noProof="0" dirty="0">
              <a:ln>
                <a:noFill/>
              </a:ln>
              <a:solidFill>
                <a:srgbClr val="FFC000"/>
              </a:solidFill>
              <a:effectLst/>
              <a:uLnTx/>
              <a:uFillTx/>
              <a:latin typeface="微软雅黑" panose="020B0503020204020204" pitchFamily="34" charset="-122"/>
              <a:ea typeface="微软雅黑" panose="020B0503020204020204" pitchFamily="34" charset="-122"/>
              <a:cs typeface="黑体" charset="0"/>
            </a:endParaRPr>
          </a:p>
        </p:txBody>
      </p:sp>
      <p:sp>
        <p:nvSpPr>
          <p:cNvPr id="7" name="文本框 6"/>
          <p:cNvSpPr txBox="1"/>
          <p:nvPr/>
        </p:nvSpPr>
        <p:spPr>
          <a:xfrm>
            <a:off x="925724" y="1445760"/>
            <a:ext cx="10340552" cy="2308324"/>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altLang="zh-CN" sz="1800" b="1" i="0" u="none" strike="noStrike" kern="1200" cap="none" spc="0" normalizeH="0" baseline="0" noProof="0" dirty="0">
                <a:ln>
                  <a:noFill/>
                </a:ln>
                <a:solidFill>
                  <a:srgbClr val="FFFFFF"/>
                </a:solidFill>
                <a:effectLst/>
                <a:uLnTx/>
                <a:uFillTx/>
                <a:latin typeface="Arial" charset="0"/>
                <a:ea typeface="汉鼎简美黑" panose="02010609000101010101" pitchFamily="49" charset="-122"/>
                <a:cs typeface="+mn-cs"/>
              </a:rPr>
              <a:t>To instruct someone… is not a matter of getting him to commit results to mind. Rather, it is to teach him to participate in the process that makes possible the establishment of knowledge. We teach a subject not to produce little living libraries on that subject, but rather to get a student to think mathematically for himself, to consider matters as an historian does, to take part in the process of knowledge-getting. </a:t>
            </a:r>
            <a:r>
              <a:rPr kumimoji="0" lang="en-US" altLang="zh-CN" sz="3600" b="1" i="0" u="sng" strike="noStrike" kern="1200" cap="none" spc="0" normalizeH="0" baseline="0" noProof="0" dirty="0">
                <a:ln>
                  <a:noFill/>
                </a:ln>
                <a:solidFill>
                  <a:srgbClr val="FFC000"/>
                </a:solidFill>
                <a:effectLst/>
                <a:uLnTx/>
                <a:uFillTx/>
                <a:latin typeface="Gotham Black" pitchFamily="50" charset="0"/>
                <a:ea typeface="汉鼎简美黑" panose="02010609000101010101" pitchFamily="49" charset="-122"/>
                <a:cs typeface="+mn-cs"/>
              </a:rPr>
              <a:t>Knowing is a process not a product. </a:t>
            </a:r>
            <a:endParaRPr kumimoji="0" lang="zh-CN" altLang="en-US" sz="3600" b="1" i="0" u="sng" strike="noStrike" kern="1200" cap="none" spc="0" normalizeH="0" baseline="0" noProof="0" dirty="0">
              <a:ln>
                <a:noFill/>
              </a:ln>
              <a:solidFill>
                <a:srgbClr val="FFC000"/>
              </a:solidFill>
              <a:effectLst/>
              <a:uLnTx/>
              <a:uFillTx/>
              <a:latin typeface="Gotham Black" pitchFamily="50" charset="0"/>
              <a:ea typeface="汉鼎简美黑" panose="02010609000101010101" pitchFamily="49" charset="-122"/>
              <a:cs typeface="+mn-cs"/>
            </a:endParaRPr>
          </a:p>
        </p:txBody>
      </p:sp>
      <p:sp>
        <p:nvSpPr>
          <p:cNvPr id="8" name="任意多边形 7"/>
          <p:cNvSpPr/>
          <p:nvPr>
            <p:custDataLst>
              <p:tags r:id="rId1"/>
            </p:custDataLst>
          </p:nvPr>
        </p:nvSpPr>
        <p:spPr>
          <a:xfrm flipV="1">
            <a:off x="0" y="863001"/>
            <a:ext cx="12192000" cy="45719"/>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rgbClr val="ED7D31"/>
          </a:solidFill>
          <a:ln w="12700" cap="flat" cmpd="sng" algn="ctr">
            <a:noFill/>
            <a:prstDash val="solid"/>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grpSp>
        <p:nvGrpSpPr>
          <p:cNvPr id="3" name="组合 2"/>
          <p:cNvGrpSpPr/>
          <p:nvPr/>
        </p:nvGrpSpPr>
        <p:grpSpPr>
          <a:xfrm>
            <a:off x="3974930" y="3967958"/>
            <a:ext cx="3570448" cy="646331"/>
            <a:chOff x="7408831" y="4055293"/>
            <a:chExt cx="3570448" cy="646331"/>
          </a:xfrm>
        </p:grpSpPr>
        <p:cxnSp>
          <p:nvCxnSpPr>
            <p:cNvPr id="12" name="直接连接符 11"/>
            <p:cNvCxnSpPr/>
            <p:nvPr/>
          </p:nvCxnSpPr>
          <p:spPr bwMode="auto">
            <a:xfrm flipV="1">
              <a:off x="7408831" y="4365104"/>
              <a:ext cx="1008112" cy="13355"/>
            </a:xfrm>
            <a:prstGeom prst="line">
              <a:avLst/>
            </a:prstGeom>
            <a:solidFill>
              <a:srgbClr val="EAEAEA"/>
            </a:solidFill>
            <a:ln w="25400" cap="flat" cmpd="sng" algn="ctr">
              <a:solidFill>
                <a:schemeClr val="bg1"/>
              </a:solidFill>
              <a:prstDash val="solid"/>
              <a:round/>
              <a:headEnd type="none" w="med" len="med"/>
              <a:tailEnd type="none" w="med" len="med"/>
            </a:ln>
            <a:effectLst>
              <a:outerShdw dist="35921" dir="2700000" algn="ctr" rotWithShape="0">
                <a:schemeClr val="bg1"/>
              </a:outerShdw>
            </a:effectLst>
          </p:spPr>
        </p:cxnSp>
        <p:sp>
          <p:nvSpPr>
            <p:cNvPr id="10" name="文本框 2"/>
            <p:cNvSpPr txBox="1">
              <a:spLocks noChangeArrowheads="1"/>
            </p:cNvSpPr>
            <p:nvPr/>
          </p:nvSpPr>
          <p:spPr bwMode="auto">
            <a:xfrm>
              <a:off x="8416943" y="4055293"/>
              <a:ext cx="2562336"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CN" sz="3600" b="1" i="0" u="none" strike="noStrike" kern="1200" cap="none" spc="0" normalizeH="0" baseline="0" noProof="0" dirty="0" smtClean="0">
                  <a:ln>
                    <a:noFill/>
                  </a:ln>
                  <a:solidFill>
                    <a:srgbClr val="FFFFFF"/>
                  </a:solidFill>
                  <a:effectLst/>
                  <a:uLnTx/>
                  <a:uFillTx/>
                  <a:latin typeface="Freestyle Script" panose="030804020302050B0404" pitchFamily="66" charset="0"/>
                  <a:ea typeface="微软雅黑" panose="020B0503020204020204" pitchFamily="34" charset="-122"/>
                  <a:cs typeface="黑体" charset="0"/>
                </a:rPr>
                <a:t>Jerome Bruner</a:t>
              </a:r>
              <a:endParaRPr kumimoji="1" lang="en-US" altLang="zh-CN" sz="3600" b="1" i="0" u="none" strike="noStrike" kern="1200" cap="none" spc="0" normalizeH="0" baseline="0" noProof="0" dirty="0">
                <a:ln>
                  <a:noFill/>
                </a:ln>
                <a:solidFill>
                  <a:srgbClr val="FFFFFF"/>
                </a:solidFill>
                <a:effectLst/>
                <a:uLnTx/>
                <a:uFillTx/>
                <a:latin typeface="Freestyle Script" panose="030804020302050B0404" pitchFamily="66" charset="0"/>
                <a:ea typeface="微软雅黑" panose="020B0503020204020204" pitchFamily="34" charset="-122"/>
                <a:cs typeface="黑体" charset="0"/>
              </a:endParaRPr>
            </a:p>
          </p:txBody>
        </p:sp>
      </p:grpSp>
      <p:pic>
        <p:nvPicPr>
          <p:cNvPr id="2" name="图片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24193" y="3596922"/>
            <a:ext cx="4345906" cy="3261078"/>
          </a:xfrm>
          <a:prstGeom prst="rect">
            <a:avLst/>
          </a:prstGeom>
        </p:spPr>
      </p:pic>
    </p:spTree>
    <p:extLst>
      <p:ext uri="{BB962C8B-B14F-4D97-AF65-F5344CB8AC3E}">
        <p14:creationId xmlns:p14="http://schemas.microsoft.com/office/powerpoint/2010/main" val="1420567838"/>
      </p:ext>
    </p:extLst>
  </p:cSld>
  <p:clrMapOvr>
    <a:masterClrMapping/>
  </p:clrMapOvr>
  <mc:AlternateContent xmlns:mc="http://schemas.openxmlformats.org/markup-compatibility/2006" xmlns:p14="http://schemas.microsoft.com/office/powerpoint/2010/main">
    <mc:Choice Requires="p14">
      <p:transition spd="slow" p14:dur="2000" advTm="20432"/>
    </mc:Choice>
    <mc:Fallback xmlns="">
      <p:transition spd="slow" advTm="20432"/>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timgsa.baidu.com/timg?image&amp;quality=80&amp;size=b9999_10000&amp;sec=1557823494495&amp;di=181186f9609e54bb3cc438506cf3ddae&amp;imgtype=0&amp;src=http%3A%2F%2Fs16.sinaimg.cn%2Fmw690%2F002BjxWygy6RklM2e7lcf%26690"/>
          <p:cNvPicPr>
            <a:picLocks noChangeAspect="1" noChangeArrowheads="1"/>
          </p:cNvPicPr>
          <p:nvPr/>
        </p:nvPicPr>
        <p:blipFill rotWithShape="1">
          <a:blip r:embed="rId4">
            <a:extLst>
              <a:ext uri="{28A0092B-C50C-407E-A947-70E740481C1C}">
                <a14:useLocalDpi xmlns:a14="http://schemas.microsoft.com/office/drawing/2010/main" val="0"/>
              </a:ext>
            </a:extLst>
          </a:blip>
          <a:srcRect l="3389" b="3301"/>
          <a:stretch/>
        </p:blipFill>
        <p:spPr bwMode="auto">
          <a:xfrm>
            <a:off x="0" y="2780928"/>
            <a:ext cx="4151784" cy="4077072"/>
          </a:xfrm>
          <a:prstGeom prst="rect">
            <a:avLst/>
          </a:prstGeom>
          <a:noFill/>
          <a:extLst>
            <a:ext uri="{909E8E84-426E-40DD-AFC4-6F175D3DCCD1}">
              <a14:hiddenFill xmlns:a14="http://schemas.microsoft.com/office/drawing/2010/main">
                <a:solidFill>
                  <a:srgbClr val="FFFFFF"/>
                </a:solidFill>
              </a14:hiddenFill>
            </a:ext>
          </a:extLst>
        </p:spPr>
      </p:pic>
      <p:sp>
        <p:nvSpPr>
          <p:cNvPr id="4" name="文本框 2"/>
          <p:cNvSpPr txBox="1">
            <a:spLocks noChangeArrowheads="1"/>
          </p:cNvSpPr>
          <p:nvPr/>
        </p:nvSpPr>
        <p:spPr bwMode="auto">
          <a:xfrm>
            <a:off x="1127448" y="220616"/>
            <a:ext cx="2880320" cy="585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3200" b="1" i="0" u="none" strike="noStrike" kern="1200" cap="none" spc="0" normalizeH="0" baseline="0" noProof="0" dirty="0" smtClean="0">
                <a:ln>
                  <a:noFill/>
                </a:ln>
                <a:solidFill>
                  <a:srgbClr val="800000"/>
                </a:solidFill>
                <a:effectLst/>
                <a:uLnTx/>
                <a:uFillTx/>
                <a:latin typeface="微软雅黑" panose="020B0503020204020204" pitchFamily="34" charset="-122"/>
                <a:ea typeface="微软雅黑" panose="020B0503020204020204" pitchFamily="34" charset="-122"/>
                <a:cs typeface="黑体" charset="0"/>
              </a:rPr>
              <a:t>教书及育人</a:t>
            </a:r>
            <a:endPar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endParaRPr>
          </a:p>
        </p:txBody>
      </p:sp>
      <p:sp>
        <p:nvSpPr>
          <p:cNvPr id="7" name="文本框 6"/>
          <p:cNvSpPr txBox="1"/>
          <p:nvPr/>
        </p:nvSpPr>
        <p:spPr>
          <a:xfrm>
            <a:off x="3359696" y="1742619"/>
            <a:ext cx="8100900" cy="1631216"/>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altLang="zh-CN" sz="1800" b="1" i="0" u="none" strike="noStrike" kern="1200" cap="none" spc="0" normalizeH="0" baseline="0" noProof="0" dirty="0">
                <a:ln>
                  <a:noFill/>
                </a:ln>
                <a:solidFill>
                  <a:srgbClr val="133984"/>
                </a:solidFill>
                <a:effectLst/>
                <a:uLnTx/>
                <a:uFillTx/>
                <a:latin typeface="Arial" charset="0"/>
                <a:ea typeface="汉鼎简美黑" panose="02010609000101010101" pitchFamily="49" charset="-122"/>
                <a:cs typeface="+mn-cs"/>
              </a:rPr>
              <a:t>W</a:t>
            </a:r>
            <a:r>
              <a:rPr kumimoji="0" lang="en-US" altLang="zh-CN" sz="1800" b="1" i="0" u="none" strike="noStrike" kern="1200" cap="none" spc="0" normalizeH="0" baseline="0" noProof="0" dirty="0" smtClean="0">
                <a:ln>
                  <a:noFill/>
                </a:ln>
                <a:solidFill>
                  <a:srgbClr val="133984"/>
                </a:solidFill>
                <a:effectLst/>
                <a:uLnTx/>
                <a:uFillTx/>
                <a:latin typeface="Arial" charset="0"/>
                <a:ea typeface="汉鼎简美黑" panose="02010609000101010101" pitchFamily="49" charset="-122"/>
                <a:cs typeface="+mn-cs"/>
              </a:rPr>
              <a:t>e‘ve </a:t>
            </a:r>
            <a:r>
              <a:rPr kumimoji="0" lang="en-US" altLang="zh-CN" sz="1800" b="1" i="0" u="none" strike="noStrike" kern="1200" cap="none" spc="0" normalizeH="0" baseline="0" noProof="0" dirty="0">
                <a:ln>
                  <a:noFill/>
                </a:ln>
                <a:solidFill>
                  <a:srgbClr val="133984"/>
                </a:solidFill>
                <a:effectLst/>
                <a:uLnTx/>
                <a:uFillTx/>
                <a:latin typeface="Arial" charset="0"/>
                <a:ea typeface="汉鼎简美黑" panose="02010609000101010101" pitchFamily="49" charset="-122"/>
                <a:cs typeface="+mn-cs"/>
              </a:rPr>
              <a:t>got to do a lot fewer things in school. </a:t>
            </a:r>
            <a:r>
              <a:rPr kumimoji="0" lang="en-US" altLang="zh-CN" sz="3200" b="1" i="0" u="none" strike="noStrike" kern="1200" cap="none" spc="0" normalizeH="0" baseline="0" noProof="0" dirty="0">
                <a:ln>
                  <a:noFill/>
                </a:ln>
                <a:solidFill>
                  <a:srgbClr val="C00000"/>
                </a:solidFill>
                <a:effectLst/>
                <a:uLnTx/>
                <a:uFillTx/>
                <a:latin typeface="Gotham Black" pitchFamily="50" charset="0"/>
                <a:ea typeface="汉鼎简美黑" panose="02010609000101010101" pitchFamily="49" charset="-122"/>
                <a:cs typeface="+mn-cs"/>
              </a:rPr>
              <a:t>The greatest enemy of understanding is coverage.</a:t>
            </a:r>
            <a:r>
              <a:rPr kumimoji="0" lang="en-US" altLang="zh-CN" sz="3200" b="1" i="0" u="none" strike="noStrike" kern="1200" cap="none" spc="0" normalizeH="0" baseline="0" noProof="0" dirty="0">
                <a:ln>
                  <a:noFill/>
                </a:ln>
                <a:solidFill>
                  <a:srgbClr val="133984"/>
                </a:solidFill>
                <a:effectLst/>
                <a:uLnTx/>
                <a:uFillTx/>
                <a:latin typeface="Arial" charset="0"/>
                <a:ea typeface="汉鼎简美黑" panose="02010609000101010101" pitchFamily="49" charset="-122"/>
                <a:cs typeface="+mn-cs"/>
              </a:rPr>
              <a:t> </a:t>
            </a:r>
            <a:r>
              <a:rPr kumimoji="0" lang="en-US" altLang="zh-CN" sz="1800" b="1" i="0" u="none" strike="noStrike" kern="1200" cap="none" spc="0" normalizeH="0" baseline="0" noProof="0" dirty="0" smtClean="0">
                <a:ln>
                  <a:noFill/>
                </a:ln>
                <a:solidFill>
                  <a:srgbClr val="133984"/>
                </a:solidFill>
                <a:effectLst/>
                <a:uLnTx/>
                <a:uFillTx/>
                <a:latin typeface="Arial" charset="0"/>
                <a:ea typeface="汉鼎简美黑" panose="02010609000101010101" pitchFamily="49" charset="-122"/>
                <a:cs typeface="+mn-cs"/>
              </a:rPr>
              <a:t>You’ve </a:t>
            </a:r>
            <a:r>
              <a:rPr kumimoji="0" lang="en-US" altLang="zh-CN" sz="1800" b="1" i="0" u="none" strike="noStrike" kern="1200" cap="none" spc="0" normalizeH="0" baseline="0" noProof="0" dirty="0">
                <a:ln>
                  <a:noFill/>
                </a:ln>
                <a:solidFill>
                  <a:srgbClr val="133984"/>
                </a:solidFill>
                <a:effectLst/>
                <a:uLnTx/>
                <a:uFillTx/>
                <a:latin typeface="Arial" charset="0"/>
                <a:ea typeface="汉鼎简美黑" panose="02010609000101010101" pitchFamily="49" charset="-122"/>
                <a:cs typeface="+mn-cs"/>
              </a:rPr>
              <a:t>got to take enough time to get kids deeply involved in something so they can think about it in lots of different ways and apply </a:t>
            </a:r>
            <a:r>
              <a:rPr kumimoji="0" lang="en-US" altLang="zh-CN" sz="1800" b="1" i="0" u="none" strike="noStrike" kern="1200" cap="none" spc="0" normalizeH="0" baseline="0" noProof="0" dirty="0" smtClean="0">
                <a:ln>
                  <a:noFill/>
                </a:ln>
                <a:solidFill>
                  <a:srgbClr val="133984"/>
                </a:solidFill>
                <a:effectLst/>
                <a:uLnTx/>
                <a:uFillTx/>
                <a:latin typeface="Arial" charset="0"/>
                <a:ea typeface="汉鼎简美黑" panose="02010609000101010101" pitchFamily="49" charset="-122"/>
                <a:cs typeface="+mn-cs"/>
              </a:rPr>
              <a:t>it</a:t>
            </a:r>
            <a:r>
              <a:rPr kumimoji="0" lang="en-US" altLang="zh-CN" sz="1800" b="1" i="0" u="none" strike="noStrike" kern="1200" cap="none" spc="0" normalizeH="0" baseline="0" noProof="0" dirty="0">
                <a:ln>
                  <a:noFill/>
                </a:ln>
                <a:solidFill>
                  <a:srgbClr val="133984"/>
                </a:solidFill>
                <a:effectLst/>
                <a:uLnTx/>
                <a:uFillTx/>
                <a:latin typeface="Arial" charset="0"/>
                <a:ea typeface="汉鼎简美黑" panose="02010609000101010101" pitchFamily="49" charset="-122"/>
                <a:cs typeface="+mn-cs"/>
              </a:rPr>
              <a:t>.</a:t>
            </a:r>
            <a:endParaRPr kumimoji="0" lang="zh-CN" altLang="en-US" sz="1800" b="1" i="0" u="none" strike="noStrike" kern="1200" cap="none" spc="0" normalizeH="0" baseline="0" noProof="0" dirty="0">
              <a:ln>
                <a:noFill/>
              </a:ln>
              <a:solidFill>
                <a:srgbClr val="133984"/>
              </a:solidFill>
              <a:effectLst/>
              <a:uLnTx/>
              <a:uFillTx/>
              <a:latin typeface="Arial" charset="0"/>
              <a:ea typeface="汉鼎简美黑" panose="02010609000101010101" pitchFamily="49" charset="-122"/>
              <a:cs typeface="+mn-cs"/>
            </a:endParaRPr>
          </a:p>
        </p:txBody>
      </p:sp>
      <p:cxnSp>
        <p:nvCxnSpPr>
          <p:cNvPr id="12" name="直接连接符 11"/>
          <p:cNvCxnSpPr/>
          <p:nvPr/>
        </p:nvCxnSpPr>
        <p:spPr bwMode="auto">
          <a:xfrm flipV="1">
            <a:off x="7408831" y="4365104"/>
            <a:ext cx="1008112" cy="13355"/>
          </a:xfrm>
          <a:prstGeom prst="line">
            <a:avLst/>
          </a:prstGeom>
          <a:solidFill>
            <a:srgbClr val="EAEAEA"/>
          </a:solidFill>
          <a:ln w="25400" cap="flat" cmpd="sng" algn="ctr">
            <a:solidFill>
              <a:schemeClr val="tx1"/>
            </a:solidFill>
            <a:prstDash val="solid"/>
            <a:round/>
            <a:headEnd type="none" w="med" len="med"/>
            <a:tailEnd type="none" w="med" len="med"/>
          </a:ln>
          <a:effectLst>
            <a:outerShdw dist="35921" dir="2700000" algn="ctr" rotWithShape="0">
              <a:schemeClr val="bg1"/>
            </a:outerShdw>
          </a:effectLst>
        </p:spPr>
      </p:cxnSp>
      <p:sp>
        <p:nvSpPr>
          <p:cNvPr id="8" name="任意多边形 7"/>
          <p:cNvSpPr/>
          <p:nvPr>
            <p:custDataLst>
              <p:tags r:id="rId1"/>
            </p:custDataLst>
          </p:nvPr>
        </p:nvSpPr>
        <p:spPr>
          <a:xfrm flipV="1">
            <a:off x="0" y="863001"/>
            <a:ext cx="12192000" cy="45719"/>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rgbClr val="ED7D31"/>
          </a:solidFill>
          <a:ln w="12700" cap="flat" cmpd="sng" algn="ctr">
            <a:noFill/>
            <a:prstDash val="solid"/>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10" name="文本框 2"/>
          <p:cNvSpPr txBox="1">
            <a:spLocks noChangeArrowheads="1"/>
          </p:cNvSpPr>
          <p:nvPr/>
        </p:nvSpPr>
        <p:spPr bwMode="auto">
          <a:xfrm>
            <a:off x="8416943" y="4055293"/>
            <a:ext cx="2562336"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zh-CN" sz="3600" b="1" i="0" u="none" strike="noStrike" kern="1200" cap="none" spc="0" normalizeH="0" baseline="0" noProof="0" dirty="0" smtClean="0">
                <a:ln>
                  <a:noFill/>
                </a:ln>
                <a:solidFill>
                  <a:srgbClr val="000000"/>
                </a:solidFill>
                <a:effectLst/>
                <a:uLnTx/>
                <a:uFillTx/>
                <a:latin typeface="Freestyle Script" panose="030804020302050B0404" pitchFamily="66" charset="0"/>
                <a:ea typeface="微软雅黑" panose="020B0503020204020204" pitchFamily="34" charset="-122"/>
                <a:cs typeface="黑体" charset="0"/>
              </a:rPr>
              <a:t>Howard Gardner</a:t>
            </a:r>
            <a:endParaRPr kumimoji="1" lang="en-US" altLang="zh-CN" sz="3600" b="1" i="0" u="none" strike="noStrike" kern="1200" cap="none" spc="0" normalizeH="0" baseline="0" noProof="0" dirty="0">
              <a:ln>
                <a:noFill/>
              </a:ln>
              <a:solidFill>
                <a:srgbClr val="000000"/>
              </a:solidFill>
              <a:effectLst/>
              <a:uLnTx/>
              <a:uFillTx/>
              <a:latin typeface="Freestyle Script" panose="030804020302050B0404" pitchFamily="66" charset="0"/>
              <a:ea typeface="微软雅黑" panose="020B0503020204020204" pitchFamily="34" charset="-122"/>
              <a:cs typeface="黑体" charset="0"/>
            </a:endParaRPr>
          </a:p>
        </p:txBody>
      </p:sp>
    </p:spTree>
    <p:extLst>
      <p:ext uri="{BB962C8B-B14F-4D97-AF65-F5344CB8AC3E}">
        <p14:creationId xmlns:p14="http://schemas.microsoft.com/office/powerpoint/2010/main" val="1529040007"/>
      </p:ext>
    </p:extLst>
  </p:cSld>
  <p:clrMapOvr>
    <a:masterClrMapping/>
  </p:clrMapOvr>
  <mc:AlternateContent xmlns:mc="http://schemas.openxmlformats.org/markup-compatibility/2006" xmlns:p14="http://schemas.microsoft.com/office/powerpoint/2010/main">
    <mc:Choice Requires="p14">
      <p:transition spd="slow" p14:dur="2000" advTm="20432"/>
    </mc:Choice>
    <mc:Fallback xmlns="">
      <p:transition spd="slow" advTm="20432"/>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2"/>
          <p:cNvSpPr txBox="1">
            <a:spLocks noChangeArrowheads="1"/>
          </p:cNvSpPr>
          <p:nvPr/>
        </p:nvSpPr>
        <p:spPr bwMode="auto">
          <a:xfrm>
            <a:off x="1127448" y="220616"/>
            <a:ext cx="2880320" cy="5857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3200" b="1" i="0" u="none" strike="noStrike" kern="1200" cap="none" spc="0" normalizeH="0" baseline="0" noProof="0" dirty="0" smtClean="0">
                <a:ln>
                  <a:noFill/>
                </a:ln>
                <a:solidFill>
                  <a:srgbClr val="800000"/>
                </a:solidFill>
                <a:effectLst/>
                <a:uLnTx/>
                <a:uFillTx/>
                <a:latin typeface="微软雅黑" panose="020B0503020204020204" pitchFamily="34" charset="-122"/>
                <a:ea typeface="微软雅黑" panose="020B0503020204020204" pitchFamily="34" charset="-122"/>
                <a:cs typeface="黑体" charset="0"/>
              </a:rPr>
              <a:t>教书及育人</a:t>
            </a:r>
            <a:endParaRPr kumimoji="1" lang="zh-CN" altLang="en-US" sz="3200" b="1" i="0" u="none" strike="noStrike" kern="1200" cap="none" spc="0" normalizeH="0" baseline="0" noProof="0" dirty="0">
              <a:ln>
                <a:noFill/>
              </a:ln>
              <a:solidFill>
                <a:srgbClr val="800000"/>
              </a:solidFill>
              <a:effectLst/>
              <a:uLnTx/>
              <a:uFillTx/>
              <a:latin typeface="微软雅黑" panose="020B0503020204020204" pitchFamily="34" charset="-122"/>
              <a:ea typeface="微软雅黑" panose="020B0503020204020204" pitchFamily="34" charset="-122"/>
              <a:cs typeface="黑体" charset="0"/>
            </a:endParaRPr>
          </a:p>
        </p:txBody>
      </p:sp>
      <p:cxnSp>
        <p:nvCxnSpPr>
          <p:cNvPr id="12" name="直接连接符 11"/>
          <p:cNvCxnSpPr/>
          <p:nvPr/>
        </p:nvCxnSpPr>
        <p:spPr bwMode="auto">
          <a:xfrm flipV="1">
            <a:off x="5303912" y="3764783"/>
            <a:ext cx="1008112" cy="13355"/>
          </a:xfrm>
          <a:prstGeom prst="line">
            <a:avLst/>
          </a:prstGeom>
          <a:solidFill>
            <a:srgbClr val="EAEAEA"/>
          </a:solidFill>
          <a:ln w="25400" cap="flat" cmpd="sng" algn="ctr">
            <a:solidFill>
              <a:schemeClr val="tx1"/>
            </a:solidFill>
            <a:prstDash val="solid"/>
            <a:round/>
            <a:headEnd type="none" w="med" len="med"/>
            <a:tailEnd type="none" w="med" len="med"/>
          </a:ln>
          <a:effectLst>
            <a:outerShdw dist="35921" dir="2700000" algn="ctr" rotWithShape="0">
              <a:schemeClr val="bg1"/>
            </a:outerShdw>
          </a:effectLst>
        </p:spPr>
      </p:cxnSp>
      <p:sp>
        <p:nvSpPr>
          <p:cNvPr id="8" name="任意多边形 7"/>
          <p:cNvSpPr/>
          <p:nvPr>
            <p:custDataLst>
              <p:tags r:id="rId1"/>
            </p:custDataLst>
          </p:nvPr>
        </p:nvSpPr>
        <p:spPr>
          <a:xfrm flipV="1">
            <a:off x="0" y="863001"/>
            <a:ext cx="12192000" cy="45719"/>
          </a:xfrm>
          <a:custGeom>
            <a:avLst/>
            <a:gdLst>
              <a:gd name="connsiteX0" fmla="*/ 0 w 12125327"/>
              <a:gd name="connsiteY0" fmla="*/ 0 h 31282"/>
              <a:gd name="connsiteX1" fmla="*/ 12125327 w 12125327"/>
              <a:gd name="connsiteY1" fmla="*/ 0 h 31282"/>
              <a:gd name="connsiteX2" fmla="*/ 12125327 w 12125327"/>
              <a:gd name="connsiteY2" fmla="*/ 31282 h 31282"/>
              <a:gd name="connsiteX3" fmla="*/ 17139 w 12125327"/>
              <a:gd name="connsiteY3" fmla="*/ 31282 h 31282"/>
            </a:gdLst>
            <a:ahLst/>
            <a:cxnLst>
              <a:cxn ang="0">
                <a:pos x="connsiteX0" y="connsiteY0"/>
              </a:cxn>
              <a:cxn ang="0">
                <a:pos x="connsiteX1" y="connsiteY1"/>
              </a:cxn>
              <a:cxn ang="0">
                <a:pos x="connsiteX2" y="connsiteY2"/>
              </a:cxn>
              <a:cxn ang="0">
                <a:pos x="connsiteX3" y="connsiteY3"/>
              </a:cxn>
            </a:cxnLst>
            <a:rect l="l" t="t" r="r" b="b"/>
            <a:pathLst>
              <a:path w="12125327" h="31282">
                <a:moveTo>
                  <a:pt x="0" y="0"/>
                </a:moveTo>
                <a:lnTo>
                  <a:pt x="12125327" y="0"/>
                </a:lnTo>
                <a:lnTo>
                  <a:pt x="12125327" y="31282"/>
                </a:lnTo>
                <a:lnTo>
                  <a:pt x="17139" y="31282"/>
                </a:lnTo>
                <a:close/>
              </a:path>
            </a:pathLst>
          </a:custGeom>
          <a:solidFill>
            <a:srgbClr val="ED7D31"/>
          </a:solidFill>
          <a:ln w="12700" cap="flat" cmpd="sng" algn="ctr">
            <a:noFill/>
            <a:prstDash val="solid"/>
            <a:miter lim="800000"/>
          </a:ln>
          <a:effectLst/>
        </p:spPr>
        <p:txBody>
          <a:bodyPr rot="0" spcFirstLastPara="0" vertOverflow="overflow" horzOverflow="overflow" vert="horz" wrap="square" lIns="96435" tIns="48218" rIns="96435" bIns="48218"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0" cap="none" spc="0" normalizeH="0" baseline="0" noProof="0">
              <a:ln>
                <a:noFill/>
              </a:ln>
              <a:solidFill>
                <a:prstClr val="white"/>
              </a:solidFill>
              <a:effectLst/>
              <a:uLnTx/>
              <a:uFillTx/>
              <a:latin typeface="Arial" panose="020B0604020202020204" pitchFamily="34" charset="0"/>
              <a:ea typeface="微软雅黑" panose="020B0503020204020204" pitchFamily="34" charset="-122"/>
              <a:cs typeface="+mn-cs"/>
              <a:sym typeface="Arial" panose="020B0604020202020204" pitchFamily="34" charset="0"/>
            </a:endParaRPr>
          </a:p>
        </p:txBody>
      </p:sp>
      <p:sp>
        <p:nvSpPr>
          <p:cNvPr id="10" name="文本框 2"/>
          <p:cNvSpPr txBox="1">
            <a:spLocks noChangeArrowheads="1"/>
          </p:cNvSpPr>
          <p:nvPr/>
        </p:nvSpPr>
        <p:spPr bwMode="auto">
          <a:xfrm>
            <a:off x="6096000" y="3429000"/>
            <a:ext cx="2562336"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defRPr sz="2400" b="1">
                <a:solidFill>
                  <a:schemeClr val="bg1"/>
                </a:solidFill>
                <a:latin typeface="Arial" charset="0"/>
                <a:ea typeface="宋体" charset="0"/>
                <a:cs typeface="宋体" charset="0"/>
              </a:defRPr>
            </a:lvl1pPr>
            <a:lvl2pPr marL="742950" indent="-285750">
              <a:defRPr sz="2400" b="1">
                <a:solidFill>
                  <a:schemeClr val="bg1"/>
                </a:solidFill>
                <a:latin typeface="Arial" charset="0"/>
                <a:ea typeface="宋体" charset="0"/>
              </a:defRPr>
            </a:lvl2pPr>
            <a:lvl3pPr marL="1143000" indent="-228600">
              <a:defRPr sz="2400" b="1">
                <a:solidFill>
                  <a:schemeClr val="bg1"/>
                </a:solidFill>
                <a:latin typeface="Arial" charset="0"/>
                <a:ea typeface="宋体" charset="0"/>
              </a:defRPr>
            </a:lvl3pPr>
            <a:lvl4pPr marL="1600200" indent="-228600">
              <a:defRPr sz="2400" b="1">
                <a:solidFill>
                  <a:schemeClr val="bg1"/>
                </a:solidFill>
                <a:latin typeface="Arial" charset="0"/>
                <a:ea typeface="宋体" charset="0"/>
              </a:defRPr>
            </a:lvl4pPr>
            <a:lvl5pPr marL="2057400" indent="-228600">
              <a:defRPr sz="2400" b="1">
                <a:solidFill>
                  <a:schemeClr val="bg1"/>
                </a:solidFill>
                <a:latin typeface="Arial" charset="0"/>
                <a:ea typeface="宋体" charset="0"/>
              </a:defRPr>
            </a:lvl5pPr>
            <a:lvl6pPr marL="2514600" indent="-228600" algn="ctr" fontAlgn="base">
              <a:spcBef>
                <a:spcPct val="0"/>
              </a:spcBef>
              <a:spcAft>
                <a:spcPct val="0"/>
              </a:spcAft>
              <a:defRPr sz="2400" b="1">
                <a:solidFill>
                  <a:schemeClr val="bg1"/>
                </a:solidFill>
                <a:latin typeface="Arial" charset="0"/>
                <a:ea typeface="宋体" charset="0"/>
              </a:defRPr>
            </a:lvl6pPr>
            <a:lvl7pPr marL="2971800" indent="-228600" algn="ctr" fontAlgn="base">
              <a:spcBef>
                <a:spcPct val="0"/>
              </a:spcBef>
              <a:spcAft>
                <a:spcPct val="0"/>
              </a:spcAft>
              <a:defRPr sz="2400" b="1">
                <a:solidFill>
                  <a:schemeClr val="bg1"/>
                </a:solidFill>
                <a:latin typeface="Arial" charset="0"/>
                <a:ea typeface="宋体" charset="0"/>
              </a:defRPr>
            </a:lvl7pPr>
            <a:lvl8pPr marL="3429000" indent="-228600" algn="ctr" fontAlgn="base">
              <a:spcBef>
                <a:spcPct val="0"/>
              </a:spcBef>
              <a:spcAft>
                <a:spcPct val="0"/>
              </a:spcAft>
              <a:defRPr sz="2400" b="1">
                <a:solidFill>
                  <a:schemeClr val="bg1"/>
                </a:solidFill>
                <a:latin typeface="Arial" charset="0"/>
                <a:ea typeface="宋体" charset="0"/>
              </a:defRPr>
            </a:lvl8pPr>
            <a:lvl9pPr marL="3886200" indent="-228600" algn="ctr" fontAlgn="base">
              <a:spcBef>
                <a:spcPct val="0"/>
              </a:spcBef>
              <a:spcAft>
                <a:spcPct val="0"/>
              </a:spcAft>
              <a:defRPr sz="2400" b="1">
                <a:solidFill>
                  <a:schemeClr val="bg1"/>
                </a:solidFill>
                <a:latin typeface="Arial" charset="0"/>
                <a:ea typeface="宋体"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zh-CN" altLang="en-US" sz="3600" b="1" i="0" u="none" strike="noStrike" kern="1200" cap="none" spc="0" normalizeH="0" baseline="0" noProof="0" dirty="0" smtClean="0">
                <a:ln>
                  <a:noFill/>
                </a:ln>
                <a:solidFill>
                  <a:srgbClr val="000000"/>
                </a:solidFill>
                <a:effectLst/>
                <a:uLnTx/>
                <a:uFillTx/>
                <a:latin typeface="Freestyle Script" panose="030804020302050B0404" pitchFamily="66" charset="0"/>
                <a:ea typeface="微软雅黑" panose="020B0503020204020204" pitchFamily="34" charset="-122"/>
                <a:cs typeface="黑体" charset="0"/>
              </a:rPr>
              <a:t>约翰</a:t>
            </a:r>
            <a:r>
              <a:rPr kumimoji="1" lang="zh-CN" altLang="en-US" sz="1100" b="1" i="0" u="none" strike="noStrike" kern="1200" cap="none" spc="0" normalizeH="0" baseline="0" noProof="0" dirty="0" smtClean="0">
                <a:ln>
                  <a:noFill/>
                </a:ln>
                <a:solidFill>
                  <a:srgbClr val="000000"/>
                </a:solidFill>
                <a:effectLst/>
                <a:uLnTx/>
                <a:uFillTx/>
                <a:latin typeface="华康俪金黑W8(P)" panose="020B0800000000000000" pitchFamily="34" charset="-122"/>
                <a:ea typeface="华康俪金黑W8(P)" panose="020B0800000000000000" pitchFamily="34" charset="-122"/>
                <a:cs typeface="黑体" charset="0"/>
              </a:rPr>
              <a:t>●</a:t>
            </a:r>
            <a:r>
              <a:rPr kumimoji="1" lang="zh-CN" altLang="en-US" sz="3600" b="1" i="0" u="none" strike="noStrike" kern="1200" cap="none" spc="0" normalizeH="0" baseline="0" noProof="0" dirty="0" smtClean="0">
                <a:ln>
                  <a:noFill/>
                </a:ln>
                <a:solidFill>
                  <a:srgbClr val="000000"/>
                </a:solidFill>
                <a:effectLst/>
                <a:uLnTx/>
                <a:uFillTx/>
                <a:latin typeface="Freestyle Script" panose="030804020302050B0404" pitchFamily="66" charset="0"/>
                <a:ea typeface="微软雅黑" panose="020B0503020204020204" pitchFamily="34" charset="-122"/>
                <a:cs typeface="黑体" charset="0"/>
              </a:rPr>
              <a:t>杜威</a:t>
            </a:r>
            <a:endParaRPr kumimoji="1" lang="en-US" altLang="zh-CN" sz="3600" b="1" i="0" u="none" strike="noStrike" kern="1200" cap="none" spc="0" normalizeH="0" baseline="0" noProof="0" dirty="0">
              <a:ln>
                <a:noFill/>
              </a:ln>
              <a:solidFill>
                <a:srgbClr val="000000"/>
              </a:solidFill>
              <a:effectLst/>
              <a:uLnTx/>
              <a:uFillTx/>
              <a:latin typeface="Freestyle Script" panose="030804020302050B0404" pitchFamily="66" charset="0"/>
              <a:ea typeface="微软雅黑" panose="020B0503020204020204" pitchFamily="34" charset="-122"/>
              <a:cs typeface="黑体" charset="0"/>
            </a:endParaRPr>
          </a:p>
        </p:txBody>
      </p:sp>
      <p:sp>
        <p:nvSpPr>
          <p:cNvPr id="9" name="文本框 8"/>
          <p:cNvSpPr txBox="1"/>
          <p:nvPr/>
        </p:nvSpPr>
        <p:spPr>
          <a:xfrm>
            <a:off x="1163469" y="1620154"/>
            <a:ext cx="9865062" cy="144655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zh-CN" sz="4400" b="1" i="0" u="none" strike="noStrike" kern="1200" cap="none" spc="0" normalizeH="0" baseline="0" noProof="0" dirty="0" smtClean="0">
                <a:ln>
                  <a:noFill/>
                </a:ln>
                <a:solidFill>
                  <a:srgbClr val="133984"/>
                </a:solidFill>
                <a:effectLst/>
                <a:uLnTx/>
                <a:uFillTx/>
                <a:latin typeface="Arial" charset="0"/>
                <a:ea typeface="汉鼎简美黑" panose="02010609000101010101" pitchFamily="49" charset="-122"/>
                <a:cs typeface="+mn-cs"/>
              </a:rPr>
              <a:t>	</a:t>
            </a:r>
            <a:r>
              <a:rPr kumimoji="0" lang="zh-CN" altLang="en-US" sz="4400" b="1" i="0" u="none" strike="noStrike" kern="1200" cap="none" spc="0" normalizeH="0" baseline="0" noProof="0" dirty="0" smtClean="0">
                <a:ln>
                  <a:noFill/>
                </a:ln>
                <a:solidFill>
                  <a:srgbClr val="133984"/>
                </a:solidFill>
                <a:effectLst/>
                <a:uLnTx/>
                <a:uFillTx/>
                <a:latin typeface="Arial" charset="0"/>
                <a:ea typeface="汉鼎简美黑" panose="02010609000101010101" pitchFamily="49" charset="-122"/>
                <a:cs typeface="+mn-cs"/>
              </a:rPr>
              <a:t>如果我们用昨天的方式教今天的孩子，我们将毁掉他们的明天。</a:t>
            </a:r>
            <a:endParaRPr kumimoji="0" lang="zh-CN" altLang="en-US" sz="4400" b="1" i="0" u="none" strike="noStrike" kern="1200" cap="none" spc="0" normalizeH="0" baseline="0" noProof="0" dirty="0">
              <a:ln>
                <a:noFill/>
              </a:ln>
              <a:solidFill>
                <a:srgbClr val="133984"/>
              </a:solidFill>
              <a:effectLst/>
              <a:uLnTx/>
              <a:uFillTx/>
              <a:latin typeface="Arial" charset="0"/>
              <a:ea typeface="汉鼎简美黑" panose="02010609000101010101" pitchFamily="49" charset="-122"/>
              <a:cs typeface="+mn-cs"/>
            </a:endParaRPr>
          </a:p>
        </p:txBody>
      </p:sp>
      <p:pic>
        <p:nvPicPr>
          <p:cNvPr id="2" name="Picture 2" descr="https://timgsa.baidu.com/timg?image&amp;quality=80&amp;size=b9999_10000&amp;sec=1561549217465&amp;di=f2ec19148444f74cb4c424348fdfe21a&amp;imgtype=0&amp;src=http%3A%2F%2Fcdn.xiaoduo.com%2Fd%2Ffile%2Fp%2F2018-04-12%2F941c9e18e09a436f01c920f25fc8786e.png"/>
          <p:cNvPicPr>
            <a:picLocks noChangeAspect="1" noChangeArrowheads="1"/>
          </p:cNvPicPr>
          <p:nvPr/>
        </p:nvPicPr>
        <p:blipFill rotWithShape="1">
          <a:blip r:embed="rId4">
            <a:extLst>
              <a:ext uri="{28A0092B-C50C-407E-A947-70E740481C1C}">
                <a14:useLocalDpi xmlns:a14="http://schemas.microsoft.com/office/drawing/2010/main" val="0"/>
              </a:ext>
            </a:extLst>
          </a:blip>
          <a:srcRect l="27123" r="30185"/>
          <a:stretch/>
        </p:blipFill>
        <p:spPr bwMode="auto">
          <a:xfrm>
            <a:off x="8735615" y="3429000"/>
            <a:ext cx="3456385" cy="3324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2460493"/>
      </p:ext>
    </p:extLst>
  </p:cSld>
  <p:clrMapOvr>
    <a:masterClrMapping/>
  </p:clrMapOvr>
  <mc:AlternateContent xmlns:mc="http://schemas.openxmlformats.org/markup-compatibility/2006" xmlns:p14="http://schemas.microsoft.com/office/powerpoint/2010/main">
    <mc:Choice Requires="p14">
      <p:transition spd="slow" p14:dur="2000" advTm="20432"/>
    </mc:Choice>
    <mc:Fallback xmlns="">
      <p:transition spd="slow" advTm="20432"/>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10.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11.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12.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13.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14.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15.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16.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17.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18.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19.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2.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20.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21.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22.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23.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24.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25.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26.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27.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28.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29.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3.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30.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31.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32.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33.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34.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35.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36.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37.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38.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4.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5.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6.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7.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8.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ags/tag9.xml><?xml version="1.0" encoding="utf-8"?>
<p:tagLst xmlns:a="http://schemas.openxmlformats.org/drawingml/2006/main" xmlns:r="http://schemas.openxmlformats.org/officeDocument/2006/relationships" xmlns:p="http://schemas.openxmlformats.org/presentationml/2006/main">
  <p:tag name="MH" val="20160830110547"/>
  <p:tag name="MH_LIBRARY" val="CONTENTS"/>
  <p:tag name="MH_TYPE" val="OTHERS"/>
  <p:tag name="ID" val="545840"/>
</p:tagLst>
</file>

<file path=ppt/theme/theme1.xml><?xml version="1.0" encoding="utf-8"?>
<a:theme xmlns:a="http://schemas.openxmlformats.org/drawingml/2006/main" name="1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7_中国发展论坛张杰校长报告070930">
  <a:themeElements>
    <a:clrScheme name="中国发展论坛张杰校长报告07093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中国发展论坛张杰校长报告070930">
      <a:majorFont>
        <a:latin typeface="黑体"/>
        <a:ea typeface="黑体"/>
        <a:cs typeface=""/>
      </a:majorFont>
      <a:minorFont>
        <a:latin typeface="黑体"/>
        <a:ea typeface="黑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EAEAEA"/>
        </a:solidFill>
        <a:ln w="9525" cap="flat" cmpd="sng" algn="ctr">
          <a:noFill/>
          <a:prstDash val="solid"/>
          <a:round/>
          <a:headEnd type="none" w="med" len="med"/>
          <a:tailEnd type="none" w="med" len="med"/>
        </a:ln>
        <a:effectLst>
          <a:outerShdw dist="35921" dir="2700000" algn="ctr" rotWithShape="0">
            <a:schemeClr val="bg1"/>
          </a:outerShdw>
        </a:effectLst>
      </a:spPr>
      <a:bodyPr vert="horz" wrap="square" lIns="91440" tIns="54000" rIns="91440" bIns="45720" numCol="1" anchor="t" anchorCtr="1"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zh-CN" sz="3000" b="1" i="0" u="none" strike="noStrike" cap="none" normalizeH="0" baseline="0" smtClean="0">
            <a:ln>
              <a:noFill/>
            </a:ln>
            <a:solidFill>
              <a:srgbClr val="133984"/>
            </a:solidFill>
            <a:effectLst/>
            <a:latin typeface="Arial" charset="0"/>
            <a:ea typeface="黑体" pitchFamily="2" charset="-122"/>
          </a:defRPr>
        </a:defPPr>
      </a:lstStyle>
    </a:spDef>
    <a:lnDef>
      <a:spPr bwMode="auto">
        <a:xfrm>
          <a:off x="0" y="0"/>
          <a:ext cx="1" cy="1"/>
        </a:xfrm>
        <a:custGeom>
          <a:avLst/>
          <a:gdLst/>
          <a:ahLst/>
          <a:cxnLst/>
          <a:rect l="0" t="0" r="0" b="0"/>
          <a:pathLst/>
        </a:custGeom>
        <a:solidFill>
          <a:srgbClr val="EAEAEA"/>
        </a:solidFill>
        <a:ln w="9525" cap="flat" cmpd="sng" algn="ctr">
          <a:noFill/>
          <a:prstDash val="solid"/>
          <a:round/>
          <a:headEnd type="none" w="med" len="med"/>
          <a:tailEnd type="none" w="med" len="med"/>
        </a:ln>
        <a:effectLst>
          <a:outerShdw dist="35921" dir="2700000" algn="ctr" rotWithShape="0">
            <a:schemeClr val="bg1"/>
          </a:outerShdw>
        </a:effectLst>
      </a:spPr>
      <a:bodyPr vert="horz" wrap="square" lIns="91440" tIns="54000" rIns="91440" bIns="45720" numCol="1" anchor="t" anchorCtr="1"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zh-CN" sz="3000" b="1" i="0" u="none" strike="noStrike" cap="none" normalizeH="0" baseline="0" smtClean="0">
            <a:ln>
              <a:noFill/>
            </a:ln>
            <a:solidFill>
              <a:srgbClr val="133984"/>
            </a:solidFill>
            <a:effectLst/>
            <a:latin typeface="Arial" charset="0"/>
            <a:ea typeface="黑体" pitchFamily="2" charset="-122"/>
          </a:defRPr>
        </a:defPPr>
      </a:lstStyle>
    </a:lnDef>
  </a:objectDefaults>
  <a:extraClrSchemeLst>
    <a:extraClrScheme>
      <a:clrScheme name="中国发展论坛张杰校长报告07093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中国发展论坛张杰校长报告070930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中国发展论坛张杰校长报告070930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中国发展论坛张杰校长报告070930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中国发展论坛张杰校长报告070930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中国发展论坛张杰校长报告070930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中国发展论坛张杰校长报告070930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中国发展论坛张杰校长报告070930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中国发展论坛张杰校长报告070930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中国发展论坛张杰校长报告070930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中国发展论坛张杰校长报告070930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中国发展论坛张杰校长报告070930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4_中国发展论坛张杰校长报告070930">
  <a:themeElements>
    <a:clrScheme name="中国发展论坛张杰校长报告07093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中国发展论坛张杰校长报告070930">
      <a:majorFont>
        <a:latin typeface="黑体"/>
        <a:ea typeface="黑体"/>
        <a:cs typeface=""/>
      </a:majorFont>
      <a:minorFont>
        <a:latin typeface="黑体"/>
        <a:ea typeface="黑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EAEAEA"/>
        </a:solidFill>
        <a:ln w="9525" cap="flat" cmpd="sng" algn="ctr">
          <a:noFill/>
          <a:prstDash val="solid"/>
          <a:round/>
          <a:headEnd type="none" w="med" len="med"/>
          <a:tailEnd type="none" w="med" len="med"/>
        </a:ln>
        <a:effectLst>
          <a:outerShdw dist="35921" dir="2700000" algn="ctr" rotWithShape="0">
            <a:schemeClr val="bg1"/>
          </a:outerShdw>
        </a:effectLst>
      </a:spPr>
      <a:bodyPr vert="horz" wrap="square" lIns="91440" tIns="54000" rIns="91440" bIns="45720" numCol="1" anchor="t" anchorCtr="1"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zh-Hans" sz="3000" b="1" i="0" u="none" strike="noStrike" cap="none" normalizeH="0" baseline="0" smtClean="0">
            <a:ln>
              <a:noFill/>
            </a:ln>
            <a:solidFill>
              <a:srgbClr val="133984"/>
            </a:solidFill>
            <a:effectLst/>
            <a:latin typeface="Arial" charset="0"/>
            <a:ea typeface="黑体" pitchFamily="2" charset="-122"/>
          </a:defRPr>
        </a:defPPr>
      </a:lstStyle>
    </a:spDef>
    <a:lnDef>
      <a:spPr bwMode="auto">
        <a:xfrm>
          <a:off x="0" y="0"/>
          <a:ext cx="1" cy="1"/>
        </a:xfrm>
        <a:custGeom>
          <a:avLst/>
          <a:gdLst/>
          <a:ahLst/>
          <a:cxnLst/>
          <a:rect l="0" t="0" r="0" b="0"/>
          <a:pathLst/>
        </a:custGeom>
        <a:solidFill>
          <a:srgbClr val="EAEAEA"/>
        </a:solidFill>
        <a:ln w="9525" cap="flat" cmpd="sng" algn="ctr">
          <a:noFill/>
          <a:prstDash val="solid"/>
          <a:round/>
          <a:headEnd type="none" w="med" len="med"/>
          <a:tailEnd type="none" w="med" len="med"/>
        </a:ln>
        <a:effectLst>
          <a:outerShdw dist="35921" dir="2700000" algn="ctr" rotWithShape="0">
            <a:schemeClr val="bg1"/>
          </a:outerShdw>
        </a:effectLst>
      </a:spPr>
      <a:bodyPr vert="horz" wrap="square" lIns="91440" tIns="54000" rIns="91440" bIns="45720" numCol="1" anchor="t" anchorCtr="1"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zh-Hans" sz="3000" b="1" i="0" u="none" strike="noStrike" cap="none" normalizeH="0" baseline="0" smtClean="0">
            <a:ln>
              <a:noFill/>
            </a:ln>
            <a:solidFill>
              <a:srgbClr val="133984"/>
            </a:solidFill>
            <a:effectLst/>
            <a:latin typeface="Arial" charset="0"/>
            <a:ea typeface="黑体" pitchFamily="2" charset="-122"/>
          </a:defRPr>
        </a:defPPr>
      </a:lstStyle>
    </a:lnDef>
  </a:objectDefaults>
  <a:extraClrSchemeLst>
    <a:extraClrScheme>
      <a:clrScheme name="中国发展论坛张杰校长报告07093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中国发展论坛张杰校长报告070930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中国发展论坛张杰校长报告070930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中国发展论坛张杰校长报告070930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中国发展论坛张杰校长报告070930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中国发展论坛张杰校长报告070930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中国发展论坛张杰校长报告070930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中国发展论坛张杰校长报告070930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中国发展论坛张杰校长报告070930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中国发展论坛张杰校长报告070930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中国发展论坛张杰校长报告070930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中国发展论坛张杰校长报告070930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中国发展论坛张杰校长报告070930">
  <a:themeElements>
    <a:clrScheme name="2_中国发展论坛张杰校长报告07093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中国发展论坛张杰校长报告070930">
      <a:majorFont>
        <a:latin typeface="黑体"/>
        <a:ea typeface="宋体"/>
        <a:cs typeface=""/>
      </a:majorFont>
      <a:minorFont>
        <a:latin typeface="黑体"/>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中国发展论坛张杰校长报告07093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中国发展论坛张杰校长报告070930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中国发展论坛张杰校长报告070930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中国发展论坛张杰校长报告070930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中国发展论坛张杰校长报告070930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中国发展论坛张杰校长报告070930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中国发展论坛张杰校长报告070930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中国发展论坛张杰校长报告070930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中国发展论坛张杰校长报告070930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中国发展论坛张杰校长报告070930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中国发展论坛张杰校长报告070930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中国发展论坛张杰校长报告070930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6_中国发展论坛张杰校长报告070930">
  <a:themeElements>
    <a:clrScheme name="中国发展论坛张杰校长报告07093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中国发展论坛张杰校长报告070930">
      <a:majorFont>
        <a:latin typeface="黑体"/>
        <a:ea typeface="黑体"/>
        <a:cs typeface=""/>
      </a:majorFont>
      <a:minorFont>
        <a:latin typeface="黑体"/>
        <a:ea typeface="黑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EAEAEA"/>
        </a:solidFill>
        <a:ln w="9525" cap="flat" cmpd="sng" algn="ctr">
          <a:noFill/>
          <a:prstDash val="solid"/>
          <a:round/>
          <a:headEnd type="none" w="med" len="med"/>
          <a:tailEnd type="none" w="med" len="med"/>
        </a:ln>
        <a:effectLst>
          <a:outerShdw dist="35921" dir="2700000" algn="ctr" rotWithShape="0">
            <a:schemeClr val="bg1"/>
          </a:outerShdw>
        </a:effectLst>
      </a:spPr>
      <a:bodyPr vert="horz" wrap="square" lIns="91440" tIns="54000" rIns="91440" bIns="45720" numCol="1" anchor="t" anchorCtr="1"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zh-Hans" sz="3000" b="1" i="0" u="none" strike="noStrike" cap="none" normalizeH="0" baseline="0" smtClean="0">
            <a:ln>
              <a:noFill/>
            </a:ln>
            <a:solidFill>
              <a:srgbClr val="133984"/>
            </a:solidFill>
            <a:effectLst/>
            <a:latin typeface="Arial" charset="0"/>
            <a:ea typeface="黑体" pitchFamily="2" charset="-122"/>
          </a:defRPr>
        </a:defPPr>
      </a:lstStyle>
    </a:spDef>
    <a:lnDef>
      <a:spPr bwMode="auto">
        <a:xfrm>
          <a:off x="0" y="0"/>
          <a:ext cx="1" cy="1"/>
        </a:xfrm>
        <a:custGeom>
          <a:avLst/>
          <a:gdLst/>
          <a:ahLst/>
          <a:cxnLst/>
          <a:rect l="0" t="0" r="0" b="0"/>
          <a:pathLst/>
        </a:custGeom>
        <a:solidFill>
          <a:srgbClr val="EAEAEA"/>
        </a:solidFill>
        <a:ln w="9525" cap="flat" cmpd="sng" algn="ctr">
          <a:noFill/>
          <a:prstDash val="solid"/>
          <a:round/>
          <a:headEnd type="none" w="med" len="med"/>
          <a:tailEnd type="none" w="med" len="med"/>
        </a:ln>
        <a:effectLst>
          <a:outerShdw dist="35921" dir="2700000" algn="ctr" rotWithShape="0">
            <a:schemeClr val="bg1"/>
          </a:outerShdw>
        </a:effectLst>
      </a:spPr>
      <a:bodyPr vert="horz" wrap="square" lIns="91440" tIns="54000" rIns="91440" bIns="45720" numCol="1" anchor="t" anchorCtr="1"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zh-Hans" sz="3000" b="1" i="0" u="none" strike="noStrike" cap="none" normalizeH="0" baseline="0" smtClean="0">
            <a:ln>
              <a:noFill/>
            </a:ln>
            <a:solidFill>
              <a:srgbClr val="133984"/>
            </a:solidFill>
            <a:effectLst/>
            <a:latin typeface="Arial" charset="0"/>
            <a:ea typeface="黑体" pitchFamily="2" charset="-122"/>
          </a:defRPr>
        </a:defPPr>
      </a:lstStyle>
    </a:lnDef>
  </a:objectDefaults>
  <a:extraClrSchemeLst>
    <a:extraClrScheme>
      <a:clrScheme name="中国发展论坛张杰校长报告07093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中国发展论坛张杰校长报告070930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中国发展论坛张杰校长报告070930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中国发展论坛张杰校长报告070930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中国发展论坛张杰校长报告070930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中国发展论坛张杰校长报告070930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中国发展论坛张杰校长报告070930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中国发展论坛张杰校长报告070930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中国发展论坛张杰校长报告070930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中国发展论坛张杰校长报告070930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中国发展论坛张杰校长报告070930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中国发展论坛张杰校长报告070930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9_中国发展论坛张杰校长报告070930">
  <a:themeElements>
    <a:clrScheme name="中国发展论坛张杰校长报告07093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中国发展论坛张杰校长报告070930">
      <a:majorFont>
        <a:latin typeface="黑体"/>
        <a:ea typeface="黑体"/>
        <a:cs typeface=""/>
      </a:majorFont>
      <a:minorFont>
        <a:latin typeface="黑体"/>
        <a:ea typeface="黑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EAEAEA"/>
        </a:solidFill>
        <a:ln w="9525" cap="flat" cmpd="sng" algn="ctr">
          <a:noFill/>
          <a:prstDash val="solid"/>
          <a:round/>
          <a:headEnd type="none" w="med" len="med"/>
          <a:tailEnd type="none" w="med" len="med"/>
        </a:ln>
        <a:effectLst>
          <a:outerShdw dist="35921" dir="2700000" algn="ctr" rotWithShape="0">
            <a:schemeClr val="bg1"/>
          </a:outerShdw>
        </a:effectLst>
      </a:spPr>
      <a:bodyPr vert="horz" wrap="square" lIns="91440" tIns="54000" rIns="91440" bIns="45720" numCol="1" anchor="t" anchorCtr="1"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zh-Hans" sz="3000" b="1" i="0" u="none" strike="noStrike" cap="none" normalizeH="0" baseline="0" smtClean="0">
            <a:ln>
              <a:noFill/>
            </a:ln>
            <a:solidFill>
              <a:srgbClr val="133984"/>
            </a:solidFill>
            <a:effectLst/>
            <a:latin typeface="Arial" charset="0"/>
            <a:ea typeface="黑体" pitchFamily="2" charset="-122"/>
          </a:defRPr>
        </a:defPPr>
      </a:lstStyle>
    </a:spDef>
    <a:lnDef>
      <a:spPr bwMode="auto">
        <a:xfrm>
          <a:off x="0" y="0"/>
          <a:ext cx="1" cy="1"/>
        </a:xfrm>
        <a:custGeom>
          <a:avLst/>
          <a:gdLst/>
          <a:ahLst/>
          <a:cxnLst/>
          <a:rect l="0" t="0" r="0" b="0"/>
          <a:pathLst/>
        </a:custGeom>
        <a:solidFill>
          <a:srgbClr val="EAEAEA"/>
        </a:solidFill>
        <a:ln w="9525" cap="flat" cmpd="sng" algn="ctr">
          <a:noFill/>
          <a:prstDash val="solid"/>
          <a:round/>
          <a:headEnd type="none" w="med" len="med"/>
          <a:tailEnd type="none" w="med" len="med"/>
        </a:ln>
        <a:effectLst>
          <a:outerShdw dist="35921" dir="2700000" algn="ctr" rotWithShape="0">
            <a:schemeClr val="bg1"/>
          </a:outerShdw>
        </a:effectLst>
      </a:spPr>
      <a:bodyPr vert="horz" wrap="square" lIns="91440" tIns="54000" rIns="91440" bIns="45720" numCol="1" anchor="t" anchorCtr="1"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zh-Hans" sz="3000" b="1" i="0" u="none" strike="noStrike" cap="none" normalizeH="0" baseline="0" smtClean="0">
            <a:ln>
              <a:noFill/>
            </a:ln>
            <a:solidFill>
              <a:srgbClr val="133984"/>
            </a:solidFill>
            <a:effectLst/>
            <a:latin typeface="Arial" charset="0"/>
            <a:ea typeface="黑体" pitchFamily="2" charset="-122"/>
          </a:defRPr>
        </a:defPPr>
      </a:lstStyle>
    </a:lnDef>
  </a:objectDefaults>
  <a:extraClrSchemeLst>
    <a:extraClrScheme>
      <a:clrScheme name="中国发展论坛张杰校长报告07093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中国发展论坛张杰校长报告070930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中国发展论坛张杰校长报告070930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中国发展论坛张杰校长报告070930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中国发展论坛张杰校长报告070930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中国发展论坛张杰校长报告070930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中国发展论坛张杰校长报告070930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中国发展论坛张杰校长报告070930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中国发展论坛张杰校长报告070930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中国发展论坛张杰校长报告070930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中国发展论坛张杰校长报告070930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中国发展论坛张杰校长报告070930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TotalTime>
  <Words>2316</Words>
  <Application>Microsoft Office PowerPoint</Application>
  <PresentationFormat>宽屏</PresentationFormat>
  <Paragraphs>319</Paragraphs>
  <Slides>43</Slides>
  <Notes>38</Notes>
  <HiddenSlides>0</HiddenSlides>
  <MMClips>2</MMClips>
  <ScaleCrop>false</ScaleCrop>
  <HeadingPairs>
    <vt:vector size="6" baseType="variant">
      <vt:variant>
        <vt:lpstr>已用的字体</vt:lpstr>
      </vt:variant>
      <vt:variant>
        <vt:i4>19</vt:i4>
      </vt:variant>
      <vt:variant>
        <vt:lpstr>主题</vt:lpstr>
      </vt:variant>
      <vt:variant>
        <vt:i4>6</vt:i4>
      </vt:variant>
      <vt:variant>
        <vt:lpstr>幻灯片标题</vt:lpstr>
      </vt:variant>
      <vt:variant>
        <vt:i4>43</vt:i4>
      </vt:variant>
    </vt:vector>
  </HeadingPairs>
  <TitlesOfParts>
    <vt:vector size="68" baseType="lpstr">
      <vt:lpstr>Arial Unicode MS</vt:lpstr>
      <vt:lpstr>等线</vt:lpstr>
      <vt:lpstr>等线 Light</vt:lpstr>
      <vt:lpstr>方正细黑一简体</vt:lpstr>
      <vt:lpstr>汉鼎简美黑</vt:lpstr>
      <vt:lpstr>黑体</vt:lpstr>
      <vt:lpstr>华康俪金黑W8(P)</vt:lpstr>
      <vt:lpstr>宋体</vt:lpstr>
      <vt:lpstr>微软雅黑</vt:lpstr>
      <vt:lpstr>Arial</vt:lpstr>
      <vt:lpstr>Arial Black</vt:lpstr>
      <vt:lpstr>Book Antiqua</vt:lpstr>
      <vt:lpstr>Calibri</vt:lpstr>
      <vt:lpstr>Calibri Light</vt:lpstr>
      <vt:lpstr>Freestyle Script</vt:lpstr>
      <vt:lpstr>Gotham Black</vt:lpstr>
      <vt:lpstr>Times New Roman</vt:lpstr>
      <vt:lpstr>Times New Roman Bold</vt:lpstr>
      <vt:lpstr>Wingdings</vt:lpstr>
      <vt:lpstr>1_Office 主题​​</vt:lpstr>
      <vt:lpstr>7_中国发展论坛张杰校长报告070930</vt:lpstr>
      <vt:lpstr>4_中国发展论坛张杰校长报告070930</vt:lpstr>
      <vt:lpstr>2_中国发展论坛张杰校长报告070930</vt:lpstr>
      <vt:lpstr>16_中国发展论坛张杰校长报告070930</vt:lpstr>
      <vt:lpstr>9_中国发展论坛张杰校长报告070930</vt:lpstr>
      <vt:lpstr>PowerPoint 演示文稿</vt:lpstr>
      <vt:lpstr>PowerPoint 演示文稿</vt:lpstr>
      <vt:lpstr>PowerPoint 演示文稿</vt:lpstr>
      <vt:lpstr>教育技术生命曲线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SPOC解决教育公平问题</vt:lpstr>
      <vt:lpstr>SPOC解决教育公平问题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结束语</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Blank SUYK</dc:creator>
  <cp:lastModifiedBy>Blank SUYK</cp:lastModifiedBy>
  <cp:revision>5</cp:revision>
  <dcterms:created xsi:type="dcterms:W3CDTF">2019-08-02T01:30:46Z</dcterms:created>
  <dcterms:modified xsi:type="dcterms:W3CDTF">2019-08-02T02:07:33Z</dcterms:modified>
</cp:coreProperties>
</file>